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SzPct val="100000"/>
              <a:defRPr sz="3000"/>
            </a:lvl1pPr>
            <a:lvl2pPr indent="-133350" marL="742950">
              <a:spcBef>
                <a:spcPts val="480"/>
              </a:spcBef>
              <a:buSzPct val="100000"/>
              <a:defRPr sz="2400"/>
            </a:lvl2pPr>
            <a:lvl3pPr indent="-76200" marL="1143000">
              <a:spcBef>
                <a:spcPts val="480"/>
              </a:spcBef>
              <a:buSzPct val="100000"/>
              <a:defRPr sz="2400"/>
            </a:lvl3pPr>
            <a:lvl4pPr indent="-114300" marL="1600200">
              <a:spcBef>
                <a:spcPts val="360"/>
              </a:spcBef>
              <a:buSzPct val="100000"/>
              <a:defRPr sz="1800"/>
            </a:lvl4pPr>
            <a:lvl5pPr indent="-114300" marL="2057400">
              <a:spcBef>
                <a:spcPts val="360"/>
              </a:spcBef>
              <a:buSzPct val="100000"/>
              <a:defRPr sz="1800"/>
            </a:lvl5pPr>
            <a:lvl6pPr indent="-114300" marL="2514600">
              <a:spcBef>
                <a:spcPts val="360"/>
              </a:spcBef>
              <a:buSzPct val="100000"/>
              <a:defRPr sz="1800"/>
            </a:lvl6pPr>
            <a:lvl7pPr indent="-114300" marL="2971800">
              <a:spcBef>
                <a:spcPts val="360"/>
              </a:spcBef>
              <a:buSzPct val="100000"/>
              <a:defRPr sz="1800"/>
            </a:lvl7pPr>
            <a:lvl8pPr indent="-114300" marL="3429000">
              <a:spcBef>
                <a:spcPts val="360"/>
              </a:spcBef>
              <a:buSzPct val="100000"/>
              <a:defRPr sz="1800"/>
            </a:lvl8pPr>
            <a:lvl9pPr indent="-114300" marL="3886200"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9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4"/><Relationship Target="../media/image1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gif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https://dev.twitter.com/docs/twitter-libraries" Type="http://schemas.openxmlformats.org/officeDocument/2006/relationships/hyperlink" TargetMode="External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4"/><Relationship Target="  http://neotricprogramming.blogspot.com/2013/01/the-python-tutorial-for-twitter-bots.html" Type="http://schemas.openxmlformats.org/officeDocument/2006/relationships/hyperlink" TargetMode="External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com/sferik/twitter/blob/master/examples/Configuration.md" Type="http://schemas.openxmlformats.org/officeDocument/2006/relationships/hyperlink" TargetMode="External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com/jkokenge/bots/blob/master/newsappsjobs.rb" Type="http://schemas.openxmlformats.org/officeDocument/2006/relationships/hyperlink" TargetMode="External" Id="rId4"/><Relationship Target="../media/image01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1775" x="630300"/>
            <a:ext cy="609600" cx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joe kokenge		@josephkokenge		@newsapps_jobs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701375" x="688625"/>
            <a:ext cy="519599" cx="8357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3000" lang="en">
                <a:latin typeface="Roboto"/>
                <a:ea typeface="Roboto"/>
                <a:cs typeface="Roboto"/>
                <a:sym typeface="Roboto"/>
              </a:rPr>
              <a:t>@newsapps_jobs: a meditation on twitter bots</a:t>
            </a:r>
          </a:p>
        </p:txBody>
      </p:sp>
      <p:pic>
        <p:nvPicPr>
          <p:cNvPr id="26" name="Shape 2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950349" x="2009775"/>
            <a:ext cy="2271750" cx="5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/>
        </p:nvSpPr>
        <p:spPr>
          <a:xfrm>
            <a:off y="1317950" x="1187525"/>
            <a:ext cy="337799" cx="735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http://omahajoe.org/blog/2014/02/25/at-newsapps-jobs-a-meditation-on-twitter-bots/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easy...scrollin!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98400" x="1517977"/>
            <a:ext cy="3695675" cx="735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05975" x="457200"/>
            <a:ext cy="632999" cx="2435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success?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y="908950" x="921400"/>
            <a:ext cy="1271999" cx="374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/>
              <a:t>170 followers, 252 tweets, 16 folks shared jobs spreadsheet!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y="3230725" x="4665400"/>
            <a:ext cy="932999" cx="3813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/>
              <a:t>But, did anyone actually get a job….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250925" x="457200"/>
            <a:ext cy="2665849" cx="336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1" name="Shape 10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63375" x="563900"/>
            <a:ext cy="1922425" cx="388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774675" x="4524175"/>
            <a:ext cy="2210774" cx="4421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y="209950" x="979725"/>
            <a:ext cy="722999" cx="747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b="1" sz="3600" lang="en"/>
              <a:t>but, this looks familiar….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2" name="Shape 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12962" x="457200"/>
            <a:ext cy="3400425" cx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/>
        </p:nvSpPr>
        <p:spPr>
          <a:xfrm>
            <a:off y="1212975" x="2355975"/>
            <a:ext cy="3250800" cx="6613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class Twitterbot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attr_accessor :jobs, :twitter_config, :gdrive_session, :job_worksheet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def initialize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	    @twitter_config = Psych.load_file('config/config.yml')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	    Twitter.configure do |config|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	         config.consumer_key = @twitter_config['consumer_key']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  	config.consumer_secret = @twitter_config['consumer_secret']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  	config.oauth_token = @twitter_config['oauth_token']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  	config.oauth_token_secret  =  @twitter_config['oauth_token_secret']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	      end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	end</a:t>
            </a:r>
          </a:p>
          <a:p>
            <a:pPr>
              <a:buNone/>
            </a:pPr>
            <a:r>
              <a:rPr lang="en"/>
              <a:t>end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y="116650" x="851425"/>
            <a:ext cy="711300" cx="6403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3600" lang="en"/>
              <a:t>what is a twitter bot?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9" name="Shape 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38775" x="3011475"/>
            <a:ext cy="3848100" cx="56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/>
        </p:nvSpPr>
        <p:spPr>
          <a:xfrm>
            <a:off y="221600" x="291575"/>
            <a:ext cy="641399" cx="6683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b="1" sz="3600" lang="en"/>
              <a:t>what is the twitter api?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5" name="Shape 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19175" x="626325"/>
            <a:ext cy="2905125" cx="57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/>
        </p:nvSpPr>
        <p:spPr>
          <a:xfrm>
            <a:off y="4216350" x="640175"/>
            <a:ext cy="408299" cx="707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consumer_key, consumer_secret, oauth_token, oauth_token_secret</a:t>
            </a:r>
          </a:p>
          <a:p>
            <a:r>
              <a:t/>
            </a:r>
          </a:p>
        </p:txBody>
      </p:sp>
      <p:sp>
        <p:nvSpPr>
          <p:cNvPr id="47" name="Shape 47"/>
          <p:cNvSpPr txBox="1"/>
          <p:nvPr/>
        </p:nvSpPr>
        <p:spPr>
          <a:xfrm>
            <a:off y="4679825" x="640175"/>
            <a:ext cy="353399" cx="3266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800" lang="en"/>
              <a:t>“rJm0KewaH87Kmit3LQXX5r”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y="209950" x="664800"/>
            <a:ext cy="769799" cx="707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b="1" sz="3600" lang="en"/>
              <a:t>first step...apps.twitter.com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it’s all about libraries!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3088875" x="457200"/>
            <a:ext cy="739500" cx="740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https://dev.twitter.com/docs/twitter-libraries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272037" x="1281112"/>
            <a:ext cy="1762125" cx="65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5" x="457200"/>
            <a:ext cy="588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find an example!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y="938200" x="157837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62" name="Shape 62"/>
          <p:cNvSpPr txBox="1"/>
          <p:nvPr/>
        </p:nvSpPr>
        <p:spPr>
          <a:xfrm>
            <a:off y="4378375" x="233250"/>
            <a:ext cy="457200" cx="796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u="sng" sz="1600" lang="en">
                <a:solidFill>
                  <a:schemeClr val="hlink"/>
                </a:solidFill>
                <a:hlinkClick r:id="rId3"/>
              </a:rPr>
              <a:t>http://neotricprogramming.blogspot.com/2013/01/the-python-tutorial-for-twitter-bots.html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871550" x="1805000"/>
            <a:ext cy="3366850" cx="55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start small…“Hello World!”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200150" x="457200"/>
            <a:ext cy="3082500" cx="7015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client = Twitter::REST::Client.new do |config|</a:t>
            </a:r>
            <a:br>
              <a:rPr sz="1800" lang="en"/>
            </a:br>
            <a:r>
              <a:rPr sz="1800" lang="en"/>
              <a:t>  	config.consumer_key        = "YOUR_CONSUMER_KEY"</a:t>
            </a:r>
            <a:br>
              <a:rPr sz="1800" lang="en"/>
            </a:br>
            <a:r>
              <a:rPr sz="1800" lang="en"/>
              <a:t>  	config.consumer_secret     = "YOUR_CONSUMER_SECRET"</a:t>
            </a:r>
            <a:br>
              <a:rPr sz="1800" lang="en"/>
            </a:br>
            <a:r>
              <a:rPr sz="1800" lang="en"/>
              <a:t>  	config.access_token        = "YOUR_ACCESS_TOKEN"</a:t>
            </a:r>
            <a:br>
              <a:rPr sz="1800" lang="en"/>
            </a:br>
            <a:r>
              <a:rPr sz="1800" lang="en"/>
              <a:t>  	config.access_token_secret = "YOUR_ACCESS_SECRET"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end	</a:t>
            </a:r>
          </a:p>
          <a:p>
            <a:pPr rtl="0" lvl="0">
              <a:buNone/>
            </a:pPr>
            <a:r>
              <a:rPr sz="1800" lang="en"/>
              <a:t>client.update("I'm tweeting!!!!!")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From documentation for </a:t>
            </a:r>
            <a:r>
              <a:rPr u="sng" sz="1800" lang="en">
                <a:solidFill>
                  <a:schemeClr val="hlink"/>
                </a:solidFill>
                <a:hlinkClick r:id="rId3"/>
              </a:rPr>
              <a:t>Twitter Gem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194925" x="247475"/>
            <a:ext cy="6989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build from humble beginnings….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893925" x="941525"/>
            <a:ext cy="3248025" cx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y="4426050" x="0"/>
            <a:ext cy="441600" cx="9039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u="sng" sz="2400" lang="en">
                <a:solidFill>
                  <a:schemeClr val="hlink"/>
                </a:solidFill>
                <a:hlinkClick r:id="rId4"/>
              </a:rPr>
              <a:t>https://github.com/jkokenge/bots/blob/master/newsappsjobs.rb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why a bot?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73875" x="98200"/>
            <a:ext cy="3856100" cx="8789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