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80" r:id="rId3"/>
    <p:sldId id="281" r:id="rId4"/>
    <p:sldId id="282" r:id="rId5"/>
    <p:sldId id="283" r:id="rId6"/>
  </p:sldIdLst>
  <p:sldSz cx="9144000" cy="6858000" type="screen4x3"/>
  <p:notesSz cx="6950075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35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t" anchorCtr="0" compatLnSpc="1">
            <a:prstTxWarp prst="textNoShape">
              <a:avLst/>
            </a:prstTxWarp>
          </a:bodyPr>
          <a:lstStyle>
            <a:lvl1pPr defTabSz="924967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t" anchorCtr="0" compatLnSpc="1">
            <a:prstTxWarp prst="textNoShape">
              <a:avLst/>
            </a:prstTxWarp>
          </a:bodyPr>
          <a:lstStyle>
            <a:lvl1pPr algn="r" defTabSz="924967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3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b" anchorCtr="0" compatLnSpc="1">
            <a:prstTxWarp prst="textNoShape">
              <a:avLst/>
            </a:prstTxWarp>
          </a:bodyPr>
          <a:lstStyle>
            <a:lvl1pPr defTabSz="924967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4113"/>
            <a:ext cx="3013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b" anchorCtr="0" compatLnSpc="1">
            <a:prstTxWarp prst="textNoShape">
              <a:avLst/>
            </a:prstTxWarp>
          </a:bodyPr>
          <a:lstStyle>
            <a:lvl1pPr algn="r" defTabSz="924967" eaLnBrk="1" hangingPunct="1">
              <a:defRPr sz="1200"/>
            </a:lvl1pPr>
          </a:lstStyle>
          <a:p>
            <a:pPr>
              <a:defRPr/>
            </a:pPr>
            <a:fld id="{19A75054-B993-4B4F-AE56-F130C9792E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t" anchorCtr="0" compatLnSpc="1">
            <a:prstTxWarp prst="textNoShape">
              <a:avLst/>
            </a:prstTxWarp>
          </a:bodyPr>
          <a:lstStyle>
            <a:lvl1pPr defTabSz="924967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t" anchorCtr="0" compatLnSpc="1">
            <a:prstTxWarp prst="textNoShape">
              <a:avLst/>
            </a:prstTxWarp>
          </a:bodyPr>
          <a:lstStyle>
            <a:lvl1pPr algn="r" defTabSz="924967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2150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b" anchorCtr="0" compatLnSpc="1">
            <a:prstTxWarp prst="textNoShape">
              <a:avLst/>
            </a:prstTxWarp>
          </a:bodyPr>
          <a:lstStyle>
            <a:lvl1pPr defTabSz="924967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7252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b" anchorCtr="0" compatLnSpc="1">
            <a:prstTxWarp prst="textNoShape">
              <a:avLst/>
            </a:prstTxWarp>
          </a:bodyPr>
          <a:lstStyle>
            <a:lvl1pPr algn="r" defTabSz="924967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D910217-D3FC-4E7F-A617-194A442CA4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10217-D3FC-4E7F-A617-194A442CA43C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751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10217-D3FC-4E7F-A617-194A442CA43C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830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10217-D3FC-4E7F-A617-194A442CA43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642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10217-D3FC-4E7F-A617-194A442CA43C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648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 smtClean="0"/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692A99B-9EA7-45D2-AFF7-087633EAF8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425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9D6C8-A190-4DE3-BC14-3A69CAD4A8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311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F4B3B-DC40-4620-88EF-BB6B36B724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131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B2F1D-3CE9-470F-869A-9A1F67A6A7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833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265B9-17A1-4D64-8568-284EE24BE86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522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6EA9D-C277-4BDF-B6A9-412348D933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165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2B6B0-3626-4F2C-895A-CF9D63F32B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743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CCCE1-2DF1-441E-99CC-C1B05A8F21C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490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A0403-53A4-4971-887B-8D5B66D492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02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EC7AE-25FB-467C-BB35-029E2914C3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154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D13AE-ADD5-4C4B-B4A7-B628B54D7B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81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1993F-8FE5-4A5A-B88E-4214BDD489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4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2DA7F89-CE61-4D4A-AF36-AC85666740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0"/>
            <a:ext cx="9067800" cy="1371600"/>
          </a:xfrm>
        </p:spPr>
        <p:txBody>
          <a:bodyPr/>
          <a:lstStyle/>
          <a:p>
            <a:pPr algn="ctr" eaLnBrk="1" hangingPunct="1"/>
            <a:r>
              <a:rPr lang="en-US" altLang="en-US" sz="4000" dirty="0" smtClean="0">
                <a:cs typeface="Times New Roman" panose="02020603050405020304" pitchFamily="18" charset="0"/>
              </a:rPr>
              <a:t>Problems &amp; Solutions, </a:t>
            </a:r>
            <a:r>
              <a:rPr lang="en-US" altLang="en-US" sz="4000" dirty="0" err="1" smtClean="0">
                <a:cs typeface="Times New Roman" panose="02020603050405020304" pitchFamily="18" charset="0"/>
              </a:rPr>
              <a:t>Steeb</a:t>
            </a:r>
            <a:r>
              <a:rPr lang="en-US" altLang="en-US" sz="4000" dirty="0" smtClean="0">
                <a:cs typeface="Times New Roman" panose="02020603050405020304" pitchFamily="18" charset="0"/>
              </a:rPr>
              <a:t> &amp; Hardy</a:t>
            </a:r>
            <a:r>
              <a:rPr lang="en-US" altLang="en-US" sz="4000" dirty="0" smtClean="0">
                <a:cs typeface="Times New Roman" panose="02020603050405020304" pitchFamily="18" charset="0"/>
              </a:rPr>
              <a:t/>
            </a:r>
            <a:br>
              <a:rPr lang="en-US" altLang="en-US" sz="4000" dirty="0" smtClean="0">
                <a:cs typeface="Times New Roman" panose="02020603050405020304" pitchFamily="18" charset="0"/>
              </a:rPr>
            </a:br>
            <a:r>
              <a:rPr lang="en-US" altLang="en-US" sz="4000" dirty="0" smtClean="0">
                <a:cs typeface="Times New Roman" panose="02020603050405020304" pitchFamily="18" charset="0"/>
              </a:rPr>
              <a:t>  </a:t>
            </a:r>
            <a:r>
              <a:rPr lang="en-US" altLang="en-US" sz="4000" dirty="0" smtClean="0">
                <a:cs typeface="Times New Roman" panose="02020603050405020304" pitchFamily="18" charset="0"/>
              </a:rPr>
              <a:t>Chapter 1</a:t>
            </a:r>
            <a:endParaRPr lang="en-US" altLang="en-US" sz="4000" dirty="0" smtClean="0"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886200"/>
            <a:ext cx="8763000" cy="2971800"/>
          </a:xfrm>
        </p:spPr>
        <p:txBody>
          <a:bodyPr/>
          <a:lstStyle/>
          <a:p>
            <a:pPr eaLnBrk="1" hangingPunct="1"/>
            <a:r>
              <a:rPr lang="en-US" altLang="en-US" smtClean="0"/>
              <a:t>Drs. Charles Tappert and Ron Frank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z="2400" smtClean="0"/>
              <a:t>The information presented here, although greatly condensed, comes almost entirely from the textbook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6621462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1 – </a:t>
            </a:r>
            <a:r>
              <a:rPr lang="en-US" altLang="en-US" sz="4000" dirty="0" smtClean="0"/>
              <a:t>Qubits</a:t>
            </a:r>
            <a:endParaRPr lang="en-US" altLang="en-US" sz="4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43846"/>
            <a:ext cx="5410200" cy="4028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2775594"/>
            <a:ext cx="8686799" cy="738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3" y="3745927"/>
            <a:ext cx="6534150" cy="3714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063" y="4349147"/>
            <a:ext cx="7115175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6621462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1 – </a:t>
            </a:r>
            <a:r>
              <a:rPr lang="en-US" altLang="en-US" sz="4000" dirty="0" smtClean="0"/>
              <a:t>Qubits</a:t>
            </a:r>
            <a:endParaRPr lang="en-US" altLang="en-US" sz="4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81200"/>
            <a:ext cx="759142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19" y="3657600"/>
            <a:ext cx="8343900" cy="8667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1" y="4724212"/>
            <a:ext cx="8915400" cy="132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6621462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1 – </a:t>
            </a:r>
            <a:r>
              <a:rPr lang="en-US" altLang="en-US" sz="4000" dirty="0" smtClean="0"/>
              <a:t>Qubits</a:t>
            </a:r>
            <a:endParaRPr lang="en-US" altLang="en-US" sz="4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3429001"/>
            <a:ext cx="7010400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905000"/>
            <a:ext cx="6334125" cy="14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6621462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1 – </a:t>
            </a:r>
            <a:r>
              <a:rPr lang="en-US" altLang="en-US" sz="4000" dirty="0" smtClean="0"/>
              <a:t>Qubits</a:t>
            </a:r>
            <a:endParaRPr lang="en-US" altLang="en-US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08" y="2328862"/>
            <a:ext cx="5740978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4122</TotalTime>
  <Words>49</Words>
  <Application>Microsoft Office PowerPoint</Application>
  <PresentationFormat>On-screen Show (4:3)</PresentationFormat>
  <Paragraphs>13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Tahoma</vt:lpstr>
      <vt:lpstr>Times New Roman</vt:lpstr>
      <vt:lpstr>Wingdings</vt:lpstr>
      <vt:lpstr>Blends</vt:lpstr>
      <vt:lpstr>Problems &amp; Solutions, Steeb &amp; Hardy   Chapter 1</vt:lpstr>
      <vt:lpstr>Chapter 1 – Qubits</vt:lpstr>
      <vt:lpstr>Chapter 1 – Qubits</vt:lpstr>
      <vt:lpstr>Chapter 1 – Qubits</vt:lpstr>
      <vt:lpstr>Chapter 1 – Qubits</vt:lpstr>
    </vt:vector>
  </TitlesOfParts>
  <Company>CSIS - 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Develop Real-World Web and Pervasive Computing Systems</dc:title>
  <dc:creator>CS-PC1</dc:creator>
  <cp:lastModifiedBy>Tappert, Prof. Charles C.</cp:lastModifiedBy>
  <cp:revision>282</cp:revision>
  <cp:lastPrinted>2015-01-13T21:15:20Z</cp:lastPrinted>
  <dcterms:created xsi:type="dcterms:W3CDTF">2002-08-15T19:10:12Z</dcterms:created>
  <dcterms:modified xsi:type="dcterms:W3CDTF">2019-02-06T20:56:03Z</dcterms:modified>
</cp:coreProperties>
</file>