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80" r:id="rId4"/>
    <p:sldId id="281" r:id="rId6"/>
    <p:sldId id="286" r:id="rId7"/>
    <p:sldId id="283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35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228" cy="4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t" anchorCtr="0" compatLnSpc="1"/>
          <a:lstStyle>
            <a:lvl1pPr defTabSz="93154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73" y="1"/>
            <a:ext cx="3039228" cy="4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t" anchorCtr="0" compatLnSpc="1"/>
          <a:lstStyle>
            <a:lvl1pPr algn="r" defTabSz="93154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421"/>
            <a:ext cx="3039228" cy="4649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b" anchorCtr="0" compatLnSpc="1"/>
          <a:lstStyle>
            <a:lvl1pPr defTabSz="93154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73" y="8831421"/>
            <a:ext cx="3039228" cy="4649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b" anchorCtr="0" compatLnSpc="1"/>
          <a:lstStyle>
            <a:lvl1pPr algn="r" defTabSz="931545" eaLnBrk="1" hangingPunct="1">
              <a:defRPr sz="1200"/>
            </a:lvl1pPr>
          </a:lstStyle>
          <a:p>
            <a:pPr>
              <a:defRPr/>
            </a:pPr>
            <a:fld id="{19A75054-B993-4B4F-AE56-F130C9792E4B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228" cy="4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t" anchorCtr="0" compatLnSpc="1"/>
          <a:lstStyle>
            <a:lvl1pPr defTabSz="93154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72" y="1"/>
            <a:ext cx="3039228" cy="4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t" anchorCtr="0" compatLnSpc="1"/>
          <a:lstStyle>
            <a:lvl1pPr algn="r" defTabSz="93154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1" y="4416510"/>
            <a:ext cx="5607679" cy="418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823"/>
            <a:ext cx="3039228" cy="4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b" anchorCtr="0" compatLnSpc="1"/>
          <a:lstStyle>
            <a:lvl1pPr defTabSz="93154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72" y="8829823"/>
            <a:ext cx="3039228" cy="4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1" tIns="46586" rIns="93171" bIns="46586" numCol="1" anchor="b" anchorCtr="0" compatLnSpc="1"/>
          <a:lstStyle>
            <a:lvl1pPr algn="r" defTabSz="93154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910217-D3FC-4E7F-A617-194A442CA43C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0217-D3FC-4E7F-A617-194A442CA43C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92A99B-9EA7-45D2-AFF7-087633EAF836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9D6C8-A190-4DE3-BC14-3A69CAD4A843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4B3B-DC40-4620-88EF-BB6B36B724BF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2F1D-3CE9-470F-869A-9A1F67A6A7B8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65B9-17A1-4D64-8568-284EE24BE86B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EA9D-C277-4BDF-B6A9-412348D93331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2B6B0-3626-4F2C-895A-CF9D63F32B3B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CCE1-2DF1-441E-99CC-C1B05A8F21CE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A0403-53A4-4971-887B-8D5B66D49285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EC7AE-25FB-467C-BB35-029E2914C3B8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13AE-ADD5-4C4B-B4A7-B628B54D7B15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993F-8FE5-4A5A-B88E-4214BDD48990}" type="slidenum">
              <a:rPr lang="en-US" altLang="en-US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Research Seminar 1 Review</a:t>
            </a:r>
            <a:endParaRPr lang="en-US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2DA7F89-CE61-4D4A-AF36-AC856667409D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0"/>
            <a:ext cx="9067800" cy="1371600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Problems &amp; Solutions, </a:t>
            </a:r>
            <a:r>
              <a:rPr lang="en-US" altLang="en-US" sz="4000" dirty="0" err="1" smtClean="0">
                <a:cs typeface="Times New Roman" panose="02020603050405020304" pitchFamily="18" charset="0"/>
              </a:rPr>
              <a:t>Steeb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 &amp; Hardy</a:t>
            </a:r>
            <a:br>
              <a:rPr lang="en-US" altLang="en-US" sz="4000" dirty="0" smtClean="0">
                <a:cs typeface="Times New Roman" panose="02020603050405020304" pitchFamily="18" charset="0"/>
              </a:rPr>
            </a:br>
            <a:r>
              <a:rPr lang="en-US" altLang="en-US" sz="4000" dirty="0" smtClean="0">
                <a:cs typeface="Times New Roman" panose="02020603050405020304" pitchFamily="18" charset="0"/>
              </a:rPr>
              <a:t>  Chapter 1</a:t>
            </a:r>
            <a:endParaRPr lang="en-US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7630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Drs. Charles Tappert and Ron Frank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 smtClean="0"/>
              <a:t>The information presented here, although greatly condensed, comes almost entirely from the textbook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Qubits</a:t>
            </a:r>
            <a:endParaRPr lang="en-US" altLang="en-US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243846"/>
            <a:ext cx="5410200" cy="402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775594"/>
            <a:ext cx="8686799" cy="738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745927"/>
            <a:ext cx="6534150" cy="3714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63" y="4349147"/>
            <a:ext cx="711517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Qubits</a:t>
            </a:r>
            <a:endParaRPr lang="en-US" altLang="en-US" sz="4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981200"/>
            <a:ext cx="759142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" y="3657600"/>
            <a:ext cx="8343900" cy="8667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724212"/>
            <a:ext cx="8915400" cy="132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1 - Qubits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981200"/>
            <a:ext cx="7346765" cy="4267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dirty="0" smtClean="0"/>
              <a:t>Chapter 1 – Qubits</a:t>
            </a:r>
            <a:endParaRPr lang="en-US" alt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908" y="2328862"/>
            <a:ext cx="5740978" cy="315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252</Words>
  <Application>WPS Presentation</Application>
  <PresentationFormat>On-screen Show (4:3)</PresentationFormat>
  <Paragraphs>15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Tahoma</vt:lpstr>
      <vt:lpstr>Times New Roman</vt:lpstr>
      <vt:lpstr>Microsoft YaHei</vt:lpstr>
      <vt:lpstr>Arial Unicode MS</vt:lpstr>
      <vt:lpstr>Blends</vt:lpstr>
      <vt:lpstr>Problems &amp; Solutions, Steeb &amp; Hardy   Chapter 1</vt:lpstr>
      <vt:lpstr>Chapter 1 – Qubits</vt:lpstr>
      <vt:lpstr>Chapter 1 – Qubits</vt:lpstr>
      <vt:lpstr>Chapter 1 - Qubits</vt:lpstr>
      <vt:lpstr>Chapter 1 – Qubits</vt:lpstr>
    </vt:vector>
  </TitlesOfParts>
  <Company>CSIS - 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Develop Real-World Web and Pervasive Computing Systems</dc:title>
  <dc:creator>CS-PC1</dc:creator>
  <cp:lastModifiedBy>jk86110p</cp:lastModifiedBy>
  <cp:revision>293</cp:revision>
  <cp:lastPrinted>2019-02-07T17:35:00Z</cp:lastPrinted>
  <dcterms:created xsi:type="dcterms:W3CDTF">2002-08-15T19:10:00Z</dcterms:created>
  <dcterms:modified xsi:type="dcterms:W3CDTF">2019-02-08T22:28:59Z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