
<file path=[Content_Types].xml><?xml version="1.0" encoding="utf-8"?>
<Types xmlns="http://schemas.openxmlformats.org/package/2006/content-types">
  <Default Extension="4FE1BF90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6" r:id="rId4"/>
    <p:sldId id="264" r:id="rId5"/>
    <p:sldId id="267" r:id="rId6"/>
    <p:sldId id="261" r:id="rId7"/>
    <p:sldId id="262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0B442-4F2D-46F9-8F0A-DE4C5A2FB932}" v="4" dt="2022-12-16T17:09:15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4FE1BF90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4FE1BF90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Magenta Transformers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1 - Classification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Problem: predict which team should receive new tickets</a:t>
            </a:r>
          </a:p>
          <a:p>
            <a:r>
              <a:rPr lang="en-US" sz="2000" dirty="0"/>
              <a:t>Solution: </a:t>
            </a:r>
          </a:p>
          <a:p>
            <a:pPr lvl="1"/>
            <a:r>
              <a:rPr lang="en-US" sz="2000" dirty="0"/>
              <a:t>using TF-IDF vectorized and simplification of categories</a:t>
            </a:r>
          </a:p>
          <a:p>
            <a:pPr lvl="1"/>
            <a:r>
              <a:rPr lang="en-US" sz="2000" dirty="0" err="1"/>
              <a:t>CatBoost</a:t>
            </a:r>
            <a:endParaRPr lang="en-US" sz="2000" dirty="0"/>
          </a:p>
          <a:p>
            <a:pPr lvl="1"/>
            <a:r>
              <a:rPr lang="en-US" sz="2000" dirty="0"/>
              <a:t>20% least frequent teams =&gt; “Other” </a:t>
            </a:r>
          </a:p>
          <a:p>
            <a:pPr lvl="1"/>
            <a:r>
              <a:rPr lang="en-US" sz="2000" dirty="0"/>
              <a:t>Result = 65%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918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Accuracy on </a:t>
            </a:r>
          </a:p>
          <a:p>
            <a:pPr marL="0" indent="0">
              <a:buNone/>
            </a:pPr>
            <a:r>
              <a:rPr lang="en-US" sz="2400" dirty="0"/>
              <a:t>     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B6506-557D-6264-4C42-CD3F8F4495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321" y="379428"/>
            <a:ext cx="5129561" cy="4170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7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2 -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Problem: estimate solution time of new tickets</a:t>
            </a:r>
          </a:p>
          <a:p>
            <a:r>
              <a:rPr lang="en-US" sz="2400" dirty="0"/>
              <a:t>Solution: </a:t>
            </a:r>
          </a:p>
          <a:p>
            <a:pPr lvl="1"/>
            <a:r>
              <a:rPr lang="en-US" sz="2400" dirty="0"/>
              <a:t>Solution time calculated as difference between Opened date &amp; Closed date</a:t>
            </a:r>
          </a:p>
          <a:p>
            <a:pPr lvl="1"/>
            <a:r>
              <a:rPr lang="en-US" sz="2400" dirty="0"/>
              <a:t>Solving time related features</a:t>
            </a:r>
          </a:p>
          <a:p>
            <a:pPr lvl="1"/>
            <a:r>
              <a:rPr lang="en-US" sz="2400" dirty="0" err="1"/>
              <a:t>CatBoost</a:t>
            </a:r>
            <a:endParaRPr lang="en-US" sz="2400" dirty="0"/>
          </a:p>
          <a:p>
            <a:pPr lvl="1"/>
            <a:r>
              <a:rPr lang="en-US" sz="2400" dirty="0"/>
              <a:t>Residuals = 0.83</a:t>
            </a:r>
          </a:p>
          <a:p>
            <a:pPr lvl="1"/>
            <a:r>
              <a:rPr lang="en-US" sz="2400" dirty="0"/>
              <a:t>Median = 113 h</a:t>
            </a:r>
          </a:p>
          <a:p>
            <a:pPr lvl="1"/>
            <a:r>
              <a:rPr lang="en-US" sz="2400" dirty="0"/>
              <a:t>Average = 834 h</a:t>
            </a:r>
          </a:p>
        </p:txBody>
      </p:sp>
    </p:spTree>
    <p:extLst>
      <p:ext uri="{BB962C8B-B14F-4D97-AF65-F5344CB8AC3E}">
        <p14:creationId xmlns:p14="http://schemas.microsoft.com/office/powerpoint/2010/main" val="110100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FABD1C95-3285-E9CE-0C21-8CA7B953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85" y="105494"/>
            <a:ext cx="5203454" cy="49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902" y="291245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/>
              <a:t>Task 3 – Semantic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Problem: link incoming tickets with existing ones based on semantics</a:t>
            </a:r>
          </a:p>
          <a:p>
            <a:r>
              <a:rPr lang="en-US" sz="2400" dirty="0"/>
              <a:t>Solution: </a:t>
            </a:r>
          </a:p>
          <a:p>
            <a:pPr lvl="1"/>
            <a:r>
              <a:rPr lang="en-US" sz="2400" dirty="0"/>
              <a:t>Pretrained model (state of the art, transformer arch.) </a:t>
            </a:r>
          </a:p>
          <a:p>
            <a:pPr lvl="1"/>
            <a:r>
              <a:rPr lang="en-US" sz="2400" dirty="0"/>
              <a:t>All-mpnet-base-v2</a:t>
            </a:r>
          </a:p>
          <a:p>
            <a:pPr lvl="1"/>
            <a:r>
              <a:rPr lang="en-US" sz="2400" dirty="0"/>
              <a:t>Cosine similarity on 768 dim. </a:t>
            </a:r>
            <a:r>
              <a:rPr lang="en-US" sz="2400"/>
              <a:t>vectors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FD6101C-DD52-EA34-B7A1-B4E39BDDC1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01" y="3849494"/>
            <a:ext cx="8795989" cy="1294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540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4 – Semantic clustering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7794" y="1316827"/>
            <a:ext cx="6304935" cy="3420136"/>
          </a:xfrm>
        </p:spPr>
        <p:txBody>
          <a:bodyPr>
            <a:normAutofit/>
          </a:bodyPr>
          <a:lstStyle/>
          <a:p>
            <a:r>
              <a:rPr lang="en-US" sz="2400" dirty="0"/>
              <a:t>Problem: cluster tickets based on semantics</a:t>
            </a:r>
          </a:p>
          <a:p>
            <a:r>
              <a:rPr lang="en-US" sz="2400" dirty="0"/>
              <a:t>Solution: </a:t>
            </a:r>
          </a:p>
          <a:p>
            <a:pPr lvl="1"/>
            <a:r>
              <a:rPr lang="en-US" sz="2400" dirty="0"/>
              <a:t>K-means &amp; PCA</a:t>
            </a:r>
          </a:p>
          <a:p>
            <a:pPr lvl="1"/>
            <a:r>
              <a:rPr lang="en-US" sz="2400" dirty="0"/>
              <a:t>Data cleaning </a:t>
            </a:r>
          </a:p>
          <a:p>
            <a:pPr lvl="1"/>
            <a:r>
              <a:rPr lang="en-US" sz="2400" dirty="0"/>
              <a:t>and word removal</a:t>
            </a:r>
          </a:p>
          <a:p>
            <a:pPr lvl="1"/>
            <a:r>
              <a:rPr lang="en-US" sz="2400" dirty="0"/>
              <a:t>3 Clusters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46B6E2B9-C217-012D-1603-ABE5AC89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24" y="2055102"/>
            <a:ext cx="4044176" cy="30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4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D11788-6489-1E8E-F451-5764A1D6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68837C-8AD9-E6A9-7B75-FED89A42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E014CD2-86DB-C152-0BDF-14D83972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68" y="455003"/>
            <a:ext cx="6807532" cy="406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0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Prezentácia na obrazovke 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Magenta Transformers</vt:lpstr>
      <vt:lpstr>Task 1 - Classification</vt:lpstr>
      <vt:lpstr>Prezentácia programu PowerPoint</vt:lpstr>
      <vt:lpstr>Task 2 - Regression</vt:lpstr>
      <vt:lpstr>Prezentácia programu PowerPoint</vt:lpstr>
      <vt:lpstr>Task 3 – Semantic similarity</vt:lpstr>
      <vt:lpstr>Task 4 – Semantic clustering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2022-12-16T17:13:24Z</dcterms:modified>
</cp:coreProperties>
</file>