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8952" y="5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6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A436-4DD0-C04E-91F1-DB04B3E49024}" type="datetimeFigureOut">
              <a:rPr lang="en-US" smtClean="0"/>
              <a:t>5/13/16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F5B33-F130-5041-8080-9C8AD4976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F5B33-F130-5041-8080-9C8AD49767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6D9-5D19-BD4D-A281-E4A1B53106E6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D98E-8BE8-CA4E-8643-594934005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8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6D9-5D19-BD4D-A281-E4A1B53106E6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D98E-8BE8-CA4E-8643-594934005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6D9-5D19-BD4D-A281-E4A1B53106E6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D98E-8BE8-CA4E-8643-594934005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8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6D9-5D19-BD4D-A281-E4A1B53106E6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D98E-8BE8-CA4E-8643-594934005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5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6D9-5D19-BD4D-A281-E4A1B53106E6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D98E-8BE8-CA4E-8643-594934005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9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6D9-5D19-BD4D-A281-E4A1B53106E6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D98E-8BE8-CA4E-8643-594934005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6D9-5D19-BD4D-A281-E4A1B53106E6}" type="datetimeFigureOut">
              <a:rPr lang="en-US" smtClean="0"/>
              <a:t>5/13/16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D98E-8BE8-CA4E-8643-594934005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1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6D9-5D19-BD4D-A281-E4A1B53106E6}" type="datetimeFigureOut">
              <a:rPr lang="en-US" smtClean="0"/>
              <a:t>5/13/16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D98E-8BE8-CA4E-8643-594934005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4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6D9-5D19-BD4D-A281-E4A1B53106E6}" type="datetimeFigureOut">
              <a:rPr lang="en-US" smtClean="0"/>
              <a:t>5/13/16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D98E-8BE8-CA4E-8643-594934005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6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6D9-5D19-BD4D-A281-E4A1B53106E6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D98E-8BE8-CA4E-8643-594934005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8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6D9-5D19-BD4D-A281-E4A1B53106E6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D98E-8BE8-CA4E-8643-594934005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0B6D9-5D19-BD4D-A281-E4A1B53106E6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7D98E-8BE8-CA4E-8643-594934005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9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303420" y="2732504"/>
            <a:ext cx="0" cy="16576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87337" y="2471820"/>
            <a:ext cx="0" cy="16576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71254" y="2220226"/>
            <a:ext cx="0" cy="16576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255171" y="1903662"/>
            <a:ext cx="0" cy="16576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296737" y="3195053"/>
            <a:ext cx="975895" cy="614947"/>
          </a:xfrm>
          <a:custGeom>
            <a:avLst/>
            <a:gdLst>
              <a:gd name="connsiteX0" fmla="*/ 0 w 975895"/>
              <a:gd name="connsiteY0" fmla="*/ 614947 h 614947"/>
              <a:gd name="connsiteX1" fmla="*/ 367631 w 975895"/>
              <a:gd name="connsiteY1" fmla="*/ 267368 h 614947"/>
              <a:gd name="connsiteX2" fmla="*/ 688474 w 975895"/>
              <a:gd name="connsiteY2" fmla="*/ 187158 h 614947"/>
              <a:gd name="connsiteX3" fmla="*/ 975895 w 975895"/>
              <a:gd name="connsiteY3" fmla="*/ 0 h 61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895" h="614947">
                <a:moveTo>
                  <a:pt x="0" y="614947"/>
                </a:moveTo>
                <a:cubicBezTo>
                  <a:pt x="126442" y="476806"/>
                  <a:pt x="252885" y="338666"/>
                  <a:pt x="367631" y="267368"/>
                </a:cubicBezTo>
                <a:cubicBezTo>
                  <a:pt x="482377" y="196070"/>
                  <a:pt x="587097" y="231719"/>
                  <a:pt x="688474" y="187158"/>
                </a:cubicBezTo>
                <a:cubicBezTo>
                  <a:pt x="789851" y="142597"/>
                  <a:pt x="914623" y="45675"/>
                  <a:pt x="975895" y="0"/>
                </a:cubicBezTo>
              </a:path>
            </a:pathLst>
          </a:custGeom>
          <a:ln>
            <a:solidFill>
              <a:schemeClr val="tx1"/>
            </a:solidFill>
            <a:headEnd type="oval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Freeform 17"/>
          <p:cNvSpPr/>
          <p:nvPr/>
        </p:nvSpPr>
        <p:spPr>
          <a:xfrm>
            <a:off x="2287337" y="3027948"/>
            <a:ext cx="975895" cy="459873"/>
          </a:xfrm>
          <a:custGeom>
            <a:avLst/>
            <a:gdLst>
              <a:gd name="connsiteX0" fmla="*/ 0 w 975895"/>
              <a:gd name="connsiteY0" fmla="*/ 614947 h 614947"/>
              <a:gd name="connsiteX1" fmla="*/ 367631 w 975895"/>
              <a:gd name="connsiteY1" fmla="*/ 267368 h 614947"/>
              <a:gd name="connsiteX2" fmla="*/ 688474 w 975895"/>
              <a:gd name="connsiteY2" fmla="*/ 187158 h 614947"/>
              <a:gd name="connsiteX3" fmla="*/ 975895 w 975895"/>
              <a:gd name="connsiteY3" fmla="*/ 0 h 61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895" h="614947">
                <a:moveTo>
                  <a:pt x="0" y="614947"/>
                </a:moveTo>
                <a:cubicBezTo>
                  <a:pt x="126442" y="476806"/>
                  <a:pt x="252885" y="338666"/>
                  <a:pt x="367631" y="267368"/>
                </a:cubicBezTo>
                <a:cubicBezTo>
                  <a:pt x="482377" y="196070"/>
                  <a:pt x="587097" y="231719"/>
                  <a:pt x="688474" y="187158"/>
                </a:cubicBezTo>
                <a:cubicBezTo>
                  <a:pt x="789851" y="142597"/>
                  <a:pt x="914623" y="45675"/>
                  <a:pt x="975895" y="0"/>
                </a:cubicBezTo>
              </a:path>
            </a:pathLst>
          </a:custGeom>
          <a:ln>
            <a:solidFill>
              <a:schemeClr val="tx1"/>
            </a:solidFill>
            <a:headEnd type="oval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Freeform 18"/>
          <p:cNvSpPr/>
          <p:nvPr/>
        </p:nvSpPr>
        <p:spPr>
          <a:xfrm>
            <a:off x="3271254" y="2785979"/>
            <a:ext cx="975895" cy="614947"/>
          </a:xfrm>
          <a:custGeom>
            <a:avLst/>
            <a:gdLst>
              <a:gd name="connsiteX0" fmla="*/ 0 w 975895"/>
              <a:gd name="connsiteY0" fmla="*/ 614947 h 614947"/>
              <a:gd name="connsiteX1" fmla="*/ 367631 w 975895"/>
              <a:gd name="connsiteY1" fmla="*/ 267368 h 614947"/>
              <a:gd name="connsiteX2" fmla="*/ 688474 w 975895"/>
              <a:gd name="connsiteY2" fmla="*/ 187158 h 614947"/>
              <a:gd name="connsiteX3" fmla="*/ 975895 w 975895"/>
              <a:gd name="connsiteY3" fmla="*/ 0 h 61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895" h="614947">
                <a:moveTo>
                  <a:pt x="0" y="614947"/>
                </a:moveTo>
                <a:cubicBezTo>
                  <a:pt x="126442" y="476806"/>
                  <a:pt x="252885" y="338666"/>
                  <a:pt x="367631" y="267368"/>
                </a:cubicBezTo>
                <a:cubicBezTo>
                  <a:pt x="482377" y="196070"/>
                  <a:pt x="587097" y="231719"/>
                  <a:pt x="688474" y="187158"/>
                </a:cubicBezTo>
                <a:cubicBezTo>
                  <a:pt x="789851" y="142597"/>
                  <a:pt x="914623" y="45675"/>
                  <a:pt x="975895" y="0"/>
                </a:cubicBezTo>
              </a:path>
            </a:pathLst>
          </a:custGeom>
          <a:ln>
            <a:solidFill>
              <a:schemeClr val="tx1"/>
            </a:solidFill>
            <a:headEnd type="oval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789174" y="2674471"/>
            <a:ext cx="0" cy="15618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781113" y="2410265"/>
            <a:ext cx="0" cy="16336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765030" y="2057721"/>
            <a:ext cx="0" cy="17084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50308" y="2694403"/>
            <a:ext cx="0" cy="1618248"/>
          </a:xfrm>
          <a:prstGeom prst="line">
            <a:avLst/>
          </a:prstGeom>
          <a:ln w="158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4084" y="2551360"/>
            <a:ext cx="0" cy="1618248"/>
          </a:xfrm>
          <a:prstGeom prst="line">
            <a:avLst/>
          </a:prstGeom>
          <a:ln w="158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32459" y="2471820"/>
            <a:ext cx="0" cy="1618248"/>
          </a:xfrm>
          <a:prstGeom prst="line">
            <a:avLst/>
          </a:prstGeom>
          <a:ln w="158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028001" y="2346866"/>
            <a:ext cx="0" cy="1618248"/>
          </a:xfrm>
          <a:prstGeom prst="line">
            <a:avLst/>
          </a:prstGeom>
          <a:ln w="158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11919" y="1995905"/>
            <a:ext cx="0" cy="1618248"/>
          </a:xfrm>
          <a:prstGeom prst="line">
            <a:avLst/>
          </a:prstGeom>
          <a:ln w="158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18142" y="2101515"/>
            <a:ext cx="0" cy="1618248"/>
          </a:xfrm>
          <a:prstGeom prst="line">
            <a:avLst/>
          </a:prstGeom>
          <a:ln w="158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08026" y="3668030"/>
            <a:ext cx="864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0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014633" y="3266937"/>
            <a:ext cx="4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218596" y="3000842"/>
            <a:ext cx="4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x</a:t>
            </a:r>
            <a:r>
              <a:rPr lang="en-US" sz="1200" baseline="-25000" dirty="0" err="1"/>
              <a:t>F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108720" y="2437814"/>
            <a:ext cx="4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</a:t>
            </a:r>
            <a:r>
              <a:rPr lang="en-US" sz="1200" baseline="-25000" dirty="0" smtClean="0"/>
              <a:t>0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575279" y="2358274"/>
            <a:ext cx="4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104669" y="2173608"/>
            <a:ext cx="4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</a:t>
            </a:r>
            <a:r>
              <a:rPr lang="en-US" sz="1200" baseline="-25000" dirty="0" smtClean="0"/>
              <a:t>2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600211" y="2107165"/>
            <a:ext cx="4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</a:t>
            </a:r>
            <a:r>
              <a:rPr lang="en-US" sz="1200" baseline="-25000" dirty="0" smtClean="0"/>
              <a:t>3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090352" y="1922014"/>
            <a:ext cx="4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</a:t>
            </a:r>
            <a:r>
              <a:rPr lang="en-US" sz="1200" baseline="-25000" dirty="0"/>
              <a:t>4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104586" y="1613106"/>
            <a:ext cx="4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</a:t>
            </a:r>
            <a:r>
              <a:rPr lang="en-US" sz="1200" baseline="-25000" dirty="0" smtClean="0"/>
              <a:t>6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566324" y="1767209"/>
            <a:ext cx="4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</a:t>
            </a:r>
            <a:r>
              <a:rPr lang="en-US" sz="1200" baseline="-25000" dirty="0"/>
              <a:t>5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143906" y="1702524"/>
            <a:ext cx="246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Shooting Segment 1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046333" y="4185647"/>
            <a:ext cx="245350" cy="23712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50751" y="4361613"/>
            <a:ext cx="98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Segment 1 </a:t>
            </a:r>
            <a:r>
              <a:rPr lang="en-US" sz="1200" dirty="0" err="1" smtClean="0"/>
              <a:t>Substeps</a:t>
            </a:r>
            <a:endParaRPr lang="en-US" sz="1200" dirty="0"/>
          </a:p>
        </p:txBody>
      </p:sp>
      <p:sp>
        <p:nvSpPr>
          <p:cNvPr id="2" name="Oval 1"/>
          <p:cNvSpPr/>
          <p:nvPr/>
        </p:nvSpPr>
        <p:spPr>
          <a:xfrm>
            <a:off x="4218596" y="3057180"/>
            <a:ext cx="73152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695450" y="4286374"/>
            <a:ext cx="88384" cy="13640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228756" y="2749403"/>
            <a:ext cx="73152" cy="73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244838" y="2990034"/>
            <a:ext cx="73152" cy="73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60921" y="3148155"/>
            <a:ext cx="73152" cy="73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/>
          <p:cNvSpPr/>
          <p:nvPr/>
        </p:nvSpPr>
        <p:spPr>
          <a:xfrm rot="15193784">
            <a:off x="1581427" y="1687158"/>
            <a:ext cx="264796" cy="989036"/>
          </a:xfrm>
          <a:prstGeom prst="rightBrace">
            <a:avLst>
              <a:gd name="adj1" fmla="val 52819"/>
              <a:gd name="adj2" fmla="val 50000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1" name="TextBox 70"/>
          <p:cNvSpPr txBox="1"/>
          <p:nvPr/>
        </p:nvSpPr>
        <p:spPr>
          <a:xfrm>
            <a:off x="2224015" y="2887276"/>
            <a:ext cx="4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0</a:t>
            </a:r>
            <a:r>
              <a:rPr lang="en-US" sz="1200" baseline="30000" dirty="0"/>
              <a:t>+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212799" y="2739189"/>
            <a:ext cx="4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/>
              <a:t>1</a:t>
            </a:r>
            <a:r>
              <a:rPr lang="en-US" sz="1200" baseline="30000" dirty="0" smtClean="0"/>
              <a:t>+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201699" y="2491872"/>
            <a:ext cx="4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/>
              <a:t>2</a:t>
            </a:r>
            <a:r>
              <a:rPr lang="en-US" sz="1200" baseline="30000" dirty="0" smtClean="0"/>
              <a:t>+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046333" y="3402394"/>
            <a:ext cx="864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504953" y="5524449"/>
            <a:ext cx="70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</a:t>
            </a:r>
            <a:r>
              <a:rPr lang="en-US" sz="1200" baseline="-25000" dirty="0" smtClean="0"/>
              <a:t>m</a:t>
            </a:r>
            <a:r>
              <a:rPr lang="en-US" sz="1200" dirty="0" smtClean="0"/>
              <a:t>[0]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991076" y="5371360"/>
            <a:ext cx="70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</a:t>
            </a:r>
            <a:r>
              <a:rPr lang="en-US" sz="1200" baseline="-25000" dirty="0" smtClean="0"/>
              <a:t>m</a:t>
            </a:r>
            <a:r>
              <a:rPr lang="en-US" sz="1200" dirty="0" smtClean="0"/>
              <a:t>[1]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2486067" y="5264403"/>
            <a:ext cx="70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</a:t>
            </a:r>
            <a:r>
              <a:rPr lang="en-US" sz="1200" baseline="-25000" dirty="0" smtClean="0"/>
              <a:t>m</a:t>
            </a:r>
            <a:r>
              <a:rPr lang="en-US" sz="1200" dirty="0" smtClean="0"/>
              <a:t>[2]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76259" y="5102889"/>
            <a:ext cx="70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</a:t>
            </a:r>
            <a:r>
              <a:rPr lang="en-US" sz="1200" baseline="-25000" dirty="0" smtClean="0"/>
              <a:t>m</a:t>
            </a:r>
            <a:r>
              <a:rPr lang="en-US" sz="1200" dirty="0" smtClean="0"/>
              <a:t>[3]</a:t>
            </a:r>
            <a:endParaRPr lang="en-US" sz="1200" dirty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3042355" y="3983389"/>
            <a:ext cx="228899" cy="23712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46773" y="4159355"/>
            <a:ext cx="98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Segment 2 </a:t>
            </a:r>
            <a:r>
              <a:rPr lang="en-US" sz="1200" dirty="0" err="1" smtClean="0"/>
              <a:t>Substeps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2691472" y="4084116"/>
            <a:ext cx="88384" cy="13640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ight Brace 61"/>
          <p:cNvSpPr/>
          <p:nvPr/>
        </p:nvSpPr>
        <p:spPr>
          <a:xfrm>
            <a:off x="4478127" y="2770917"/>
            <a:ext cx="149827" cy="323039"/>
          </a:xfrm>
          <a:prstGeom prst="rightBrace">
            <a:avLst>
              <a:gd name="adj1" fmla="val 52819"/>
              <a:gd name="adj2" fmla="val 50000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TextBox 63"/>
          <p:cNvSpPr txBox="1"/>
          <p:nvPr/>
        </p:nvSpPr>
        <p:spPr>
          <a:xfrm>
            <a:off x="4572926" y="2770917"/>
            <a:ext cx="1116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Defect</a:t>
            </a:r>
          </a:p>
          <a:p>
            <a:r>
              <a:rPr lang="en-US" sz="1400" dirty="0"/>
              <a:t>Δ</a:t>
            </a:r>
            <a:r>
              <a:rPr lang="en-US" sz="1400" baseline="-25000" dirty="0"/>
              <a:t>3 </a:t>
            </a:r>
            <a:r>
              <a:rPr lang="en-US" sz="1400" dirty="0"/>
              <a:t>= </a:t>
            </a:r>
            <a:r>
              <a:rPr lang="en-US" sz="1400" dirty="0" err="1"/>
              <a:t>x</a:t>
            </a:r>
            <a:r>
              <a:rPr lang="en-US" sz="1400" baseline="-25000" dirty="0" err="1"/>
              <a:t>F</a:t>
            </a:r>
            <a:r>
              <a:rPr lang="en-US" sz="1400" baseline="-25000" dirty="0"/>
              <a:t> </a:t>
            </a:r>
            <a:r>
              <a:rPr lang="en-US" sz="1400" dirty="0"/>
              <a:t>– x</a:t>
            </a:r>
            <a:r>
              <a:rPr lang="en-US" sz="1400" baseline="-25000" dirty="0"/>
              <a:t>2</a:t>
            </a:r>
            <a:r>
              <a:rPr lang="en-US" sz="1400" baseline="30000" dirty="0"/>
              <a:t>+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781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303420" y="2732504"/>
            <a:ext cx="0" cy="16576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87337" y="2471820"/>
            <a:ext cx="0" cy="16576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71254" y="2189746"/>
            <a:ext cx="0" cy="16576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255171" y="1903662"/>
            <a:ext cx="0" cy="16576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296737" y="3195053"/>
            <a:ext cx="975895" cy="614947"/>
          </a:xfrm>
          <a:custGeom>
            <a:avLst/>
            <a:gdLst>
              <a:gd name="connsiteX0" fmla="*/ 0 w 975895"/>
              <a:gd name="connsiteY0" fmla="*/ 614947 h 614947"/>
              <a:gd name="connsiteX1" fmla="*/ 367631 w 975895"/>
              <a:gd name="connsiteY1" fmla="*/ 267368 h 614947"/>
              <a:gd name="connsiteX2" fmla="*/ 688474 w 975895"/>
              <a:gd name="connsiteY2" fmla="*/ 187158 h 614947"/>
              <a:gd name="connsiteX3" fmla="*/ 975895 w 975895"/>
              <a:gd name="connsiteY3" fmla="*/ 0 h 61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895" h="614947">
                <a:moveTo>
                  <a:pt x="0" y="614947"/>
                </a:moveTo>
                <a:cubicBezTo>
                  <a:pt x="126442" y="476806"/>
                  <a:pt x="252885" y="338666"/>
                  <a:pt x="367631" y="267368"/>
                </a:cubicBezTo>
                <a:cubicBezTo>
                  <a:pt x="482377" y="196070"/>
                  <a:pt x="587097" y="231719"/>
                  <a:pt x="688474" y="187158"/>
                </a:cubicBezTo>
                <a:cubicBezTo>
                  <a:pt x="789851" y="142597"/>
                  <a:pt x="914623" y="45675"/>
                  <a:pt x="975895" y="0"/>
                </a:cubicBezTo>
              </a:path>
            </a:pathLst>
          </a:custGeom>
          <a:ln>
            <a:solidFill>
              <a:schemeClr val="tx1"/>
            </a:solidFill>
            <a:headEnd type="oval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Freeform 17"/>
          <p:cNvSpPr/>
          <p:nvPr/>
        </p:nvSpPr>
        <p:spPr>
          <a:xfrm>
            <a:off x="2287337" y="3027948"/>
            <a:ext cx="975895" cy="459873"/>
          </a:xfrm>
          <a:custGeom>
            <a:avLst/>
            <a:gdLst>
              <a:gd name="connsiteX0" fmla="*/ 0 w 975895"/>
              <a:gd name="connsiteY0" fmla="*/ 614947 h 614947"/>
              <a:gd name="connsiteX1" fmla="*/ 367631 w 975895"/>
              <a:gd name="connsiteY1" fmla="*/ 267368 h 614947"/>
              <a:gd name="connsiteX2" fmla="*/ 688474 w 975895"/>
              <a:gd name="connsiteY2" fmla="*/ 187158 h 614947"/>
              <a:gd name="connsiteX3" fmla="*/ 975895 w 975895"/>
              <a:gd name="connsiteY3" fmla="*/ 0 h 61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895" h="614947">
                <a:moveTo>
                  <a:pt x="0" y="614947"/>
                </a:moveTo>
                <a:cubicBezTo>
                  <a:pt x="126442" y="476806"/>
                  <a:pt x="252885" y="338666"/>
                  <a:pt x="367631" y="267368"/>
                </a:cubicBezTo>
                <a:cubicBezTo>
                  <a:pt x="482377" y="196070"/>
                  <a:pt x="587097" y="231719"/>
                  <a:pt x="688474" y="187158"/>
                </a:cubicBezTo>
                <a:cubicBezTo>
                  <a:pt x="789851" y="142597"/>
                  <a:pt x="914623" y="45675"/>
                  <a:pt x="975895" y="0"/>
                </a:cubicBezTo>
              </a:path>
            </a:pathLst>
          </a:custGeom>
          <a:ln>
            <a:solidFill>
              <a:schemeClr val="tx1"/>
            </a:solidFill>
            <a:headEnd type="oval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Freeform 18"/>
          <p:cNvSpPr/>
          <p:nvPr/>
        </p:nvSpPr>
        <p:spPr>
          <a:xfrm>
            <a:off x="3271254" y="2785979"/>
            <a:ext cx="975895" cy="614947"/>
          </a:xfrm>
          <a:custGeom>
            <a:avLst/>
            <a:gdLst>
              <a:gd name="connsiteX0" fmla="*/ 0 w 975895"/>
              <a:gd name="connsiteY0" fmla="*/ 614947 h 614947"/>
              <a:gd name="connsiteX1" fmla="*/ 367631 w 975895"/>
              <a:gd name="connsiteY1" fmla="*/ 267368 h 614947"/>
              <a:gd name="connsiteX2" fmla="*/ 688474 w 975895"/>
              <a:gd name="connsiteY2" fmla="*/ 187158 h 614947"/>
              <a:gd name="connsiteX3" fmla="*/ 975895 w 975895"/>
              <a:gd name="connsiteY3" fmla="*/ 0 h 61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895" h="614947">
                <a:moveTo>
                  <a:pt x="0" y="614947"/>
                </a:moveTo>
                <a:cubicBezTo>
                  <a:pt x="126442" y="476806"/>
                  <a:pt x="252885" y="338666"/>
                  <a:pt x="367631" y="267368"/>
                </a:cubicBezTo>
                <a:cubicBezTo>
                  <a:pt x="482377" y="196070"/>
                  <a:pt x="587097" y="231719"/>
                  <a:pt x="688474" y="187158"/>
                </a:cubicBezTo>
                <a:cubicBezTo>
                  <a:pt x="789851" y="142597"/>
                  <a:pt x="914623" y="45675"/>
                  <a:pt x="975895" y="0"/>
                </a:cubicBezTo>
              </a:path>
            </a:pathLst>
          </a:custGeom>
          <a:ln>
            <a:solidFill>
              <a:schemeClr val="tx1"/>
            </a:solidFill>
            <a:headEnd type="oval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50308" y="2694403"/>
            <a:ext cx="0" cy="1618248"/>
          </a:xfrm>
          <a:prstGeom prst="line">
            <a:avLst/>
          </a:prstGeom>
          <a:ln w="158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4084" y="2551360"/>
            <a:ext cx="0" cy="1618248"/>
          </a:xfrm>
          <a:prstGeom prst="line">
            <a:avLst/>
          </a:prstGeom>
          <a:ln w="158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32459" y="2471820"/>
            <a:ext cx="0" cy="1618248"/>
          </a:xfrm>
          <a:prstGeom prst="line">
            <a:avLst/>
          </a:prstGeom>
          <a:ln w="158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028001" y="2285333"/>
            <a:ext cx="0" cy="1618248"/>
          </a:xfrm>
          <a:prstGeom prst="line">
            <a:avLst/>
          </a:prstGeom>
          <a:ln w="158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11919" y="1995905"/>
            <a:ext cx="0" cy="1618248"/>
          </a:xfrm>
          <a:prstGeom prst="line">
            <a:avLst/>
          </a:prstGeom>
          <a:ln w="158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18142" y="2101515"/>
            <a:ext cx="0" cy="1618248"/>
          </a:xfrm>
          <a:prstGeom prst="line">
            <a:avLst/>
          </a:prstGeom>
          <a:ln w="158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49421" y="3695182"/>
            <a:ext cx="427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039218" y="3365198"/>
            <a:ext cx="427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014633" y="3266937"/>
            <a:ext cx="427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218596" y="3000842"/>
            <a:ext cx="427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</a:t>
            </a:r>
            <a:r>
              <a:rPr lang="en-US" sz="1400" baseline="-25000" dirty="0" err="1"/>
              <a:t>F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4218596" y="3057180"/>
            <a:ext cx="73152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218596" y="2749403"/>
            <a:ext cx="73152" cy="73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34678" y="2990034"/>
            <a:ext cx="73152" cy="73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250761" y="3148155"/>
            <a:ext cx="73152" cy="73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224015" y="2887276"/>
            <a:ext cx="427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0</a:t>
            </a:r>
            <a:r>
              <a:rPr lang="en-US" sz="1400" baseline="30000" dirty="0"/>
              <a:t>+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212799" y="2739189"/>
            <a:ext cx="427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1</a:t>
            </a:r>
            <a:r>
              <a:rPr lang="en-US" sz="1400" baseline="30000" dirty="0" smtClean="0"/>
              <a:t>+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4201699" y="2491872"/>
            <a:ext cx="427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  <a:r>
              <a:rPr lang="en-US" sz="1400" baseline="30000" dirty="0" smtClean="0"/>
              <a:t>+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255089" y="1170087"/>
            <a:ext cx="1951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Defect constraints:</a:t>
            </a:r>
          </a:p>
          <a:p>
            <a:r>
              <a:rPr lang="en-US" sz="1400" dirty="0" smtClean="0"/>
              <a:t>Δ</a:t>
            </a:r>
            <a:r>
              <a:rPr lang="en-US" sz="1400" baseline="-25000" dirty="0" smtClean="0"/>
              <a:t>1 </a:t>
            </a:r>
            <a:r>
              <a:rPr lang="en-US" sz="1400" dirty="0" smtClean="0"/>
              <a:t>= x</a:t>
            </a:r>
            <a:r>
              <a:rPr lang="en-US" sz="1400" baseline="-25000" dirty="0" smtClean="0"/>
              <a:t>1 </a:t>
            </a:r>
            <a:r>
              <a:rPr lang="en-US" sz="1400" dirty="0" smtClean="0"/>
              <a:t>– x</a:t>
            </a:r>
            <a:r>
              <a:rPr lang="en-US" sz="1400" baseline="-25000" dirty="0" smtClean="0"/>
              <a:t>0</a:t>
            </a:r>
            <a:r>
              <a:rPr lang="en-US" sz="1400" baseline="30000" dirty="0" smtClean="0"/>
              <a:t>+</a:t>
            </a:r>
          </a:p>
          <a:p>
            <a:r>
              <a:rPr lang="en-US" sz="1400" dirty="0" smtClean="0"/>
              <a:t>Δ</a:t>
            </a:r>
            <a:r>
              <a:rPr lang="en-US" sz="1400" baseline="-25000" dirty="0"/>
              <a:t>2</a:t>
            </a:r>
            <a:r>
              <a:rPr lang="en-US" sz="1400" baseline="-250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x</a:t>
            </a:r>
            <a:r>
              <a:rPr lang="en-US" sz="1400" baseline="-25000" dirty="0" smtClean="0"/>
              <a:t>2 </a:t>
            </a:r>
            <a:r>
              <a:rPr lang="en-US" sz="1400" dirty="0"/>
              <a:t>– </a:t>
            </a:r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r>
              <a:rPr lang="en-US" sz="1400" baseline="30000" dirty="0" smtClean="0"/>
              <a:t>+</a:t>
            </a:r>
            <a:endParaRPr lang="en-US" sz="1400" dirty="0"/>
          </a:p>
          <a:p>
            <a:r>
              <a:rPr lang="en-US" sz="1400" dirty="0" smtClean="0"/>
              <a:t>Δ</a:t>
            </a:r>
            <a:r>
              <a:rPr lang="en-US" sz="1400" baseline="-25000" dirty="0" smtClean="0"/>
              <a:t>3 </a:t>
            </a:r>
            <a:r>
              <a:rPr lang="en-US" sz="1400" dirty="0"/>
              <a:t>= </a:t>
            </a:r>
            <a:r>
              <a:rPr lang="en-US" sz="1400" dirty="0" err="1" smtClean="0"/>
              <a:t>x</a:t>
            </a:r>
            <a:r>
              <a:rPr lang="en-US" sz="1400" baseline="-25000" dirty="0" err="1"/>
              <a:t>F</a:t>
            </a:r>
            <a:r>
              <a:rPr lang="en-US" sz="1400" baseline="-25000" dirty="0" smtClean="0"/>
              <a:t> </a:t>
            </a:r>
            <a:r>
              <a:rPr lang="en-US" sz="1400" dirty="0"/>
              <a:t>– </a:t>
            </a:r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r>
              <a:rPr lang="en-US" sz="1400" baseline="30000" dirty="0" smtClean="0"/>
              <a:t>+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789174" y="2674471"/>
            <a:ext cx="0" cy="15618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781113" y="2410265"/>
            <a:ext cx="0" cy="16336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765030" y="2057721"/>
            <a:ext cx="0" cy="17084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 rot="4479333">
            <a:off x="1699881" y="3951973"/>
            <a:ext cx="264796" cy="989036"/>
          </a:xfrm>
          <a:prstGeom prst="rightBrace">
            <a:avLst>
              <a:gd name="adj1" fmla="val 52819"/>
              <a:gd name="adj2" fmla="val 50000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1480420" y="4495389"/>
            <a:ext cx="246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Segment 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2" name="Right Brace 31"/>
          <p:cNvSpPr/>
          <p:nvPr/>
        </p:nvSpPr>
        <p:spPr>
          <a:xfrm rot="4479333">
            <a:off x="2703440" y="3670512"/>
            <a:ext cx="264796" cy="989036"/>
          </a:xfrm>
          <a:prstGeom prst="rightBrace">
            <a:avLst>
              <a:gd name="adj1" fmla="val 52819"/>
              <a:gd name="adj2" fmla="val 50000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2485587" y="4213542"/>
            <a:ext cx="246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Segment 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Right Brace 36"/>
          <p:cNvSpPr/>
          <p:nvPr/>
        </p:nvSpPr>
        <p:spPr>
          <a:xfrm>
            <a:off x="4498447" y="2783617"/>
            <a:ext cx="149827" cy="310339"/>
          </a:xfrm>
          <a:prstGeom prst="rightBrace">
            <a:avLst>
              <a:gd name="adj1" fmla="val 52819"/>
              <a:gd name="adj2" fmla="val 50000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TextBox 41"/>
          <p:cNvSpPr txBox="1"/>
          <p:nvPr/>
        </p:nvSpPr>
        <p:spPr>
          <a:xfrm>
            <a:off x="4593246" y="2770917"/>
            <a:ext cx="1116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Defect</a:t>
            </a:r>
          </a:p>
          <a:p>
            <a:r>
              <a:rPr lang="en-US" sz="1400" dirty="0"/>
              <a:t>Δ</a:t>
            </a:r>
            <a:r>
              <a:rPr lang="en-US" sz="1400" baseline="-25000" dirty="0"/>
              <a:t>3 </a:t>
            </a:r>
            <a:r>
              <a:rPr lang="en-US" sz="1400" dirty="0"/>
              <a:t>= </a:t>
            </a:r>
            <a:r>
              <a:rPr lang="en-US" sz="1400" dirty="0" err="1"/>
              <a:t>x</a:t>
            </a:r>
            <a:r>
              <a:rPr lang="en-US" sz="1400" baseline="-25000" dirty="0" err="1"/>
              <a:t>F</a:t>
            </a:r>
            <a:r>
              <a:rPr lang="en-US" sz="1400" baseline="-25000" dirty="0"/>
              <a:t> </a:t>
            </a:r>
            <a:r>
              <a:rPr lang="en-US" sz="1400" dirty="0"/>
              <a:t>– x</a:t>
            </a:r>
            <a:r>
              <a:rPr lang="en-US" sz="1400" baseline="-25000" dirty="0"/>
              <a:t>2</a:t>
            </a:r>
            <a:r>
              <a:rPr lang="en-US" sz="1400" baseline="30000" dirty="0"/>
              <a:t>+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399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/>
          <p:cNvCxnSpPr/>
          <p:nvPr/>
        </p:nvCxnSpPr>
        <p:spPr>
          <a:xfrm flipV="1">
            <a:off x="3283954" y="2296668"/>
            <a:ext cx="0" cy="163368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296550" y="2762983"/>
            <a:ext cx="0" cy="163368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296737" y="3032659"/>
            <a:ext cx="1974517" cy="777341"/>
          </a:xfrm>
          <a:custGeom>
            <a:avLst/>
            <a:gdLst>
              <a:gd name="connsiteX0" fmla="*/ 0 w 975895"/>
              <a:gd name="connsiteY0" fmla="*/ 614947 h 614947"/>
              <a:gd name="connsiteX1" fmla="*/ 367631 w 975895"/>
              <a:gd name="connsiteY1" fmla="*/ 267368 h 614947"/>
              <a:gd name="connsiteX2" fmla="*/ 688474 w 975895"/>
              <a:gd name="connsiteY2" fmla="*/ 187158 h 614947"/>
              <a:gd name="connsiteX3" fmla="*/ 975895 w 975895"/>
              <a:gd name="connsiteY3" fmla="*/ 0 h 61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895" h="614947">
                <a:moveTo>
                  <a:pt x="0" y="614947"/>
                </a:moveTo>
                <a:cubicBezTo>
                  <a:pt x="126442" y="476806"/>
                  <a:pt x="252885" y="338666"/>
                  <a:pt x="367631" y="267368"/>
                </a:cubicBezTo>
                <a:cubicBezTo>
                  <a:pt x="482377" y="196070"/>
                  <a:pt x="587097" y="231719"/>
                  <a:pt x="688474" y="187158"/>
                </a:cubicBezTo>
                <a:cubicBezTo>
                  <a:pt x="789851" y="142597"/>
                  <a:pt x="914623" y="45675"/>
                  <a:pt x="975895" y="0"/>
                </a:cubicBezTo>
              </a:path>
            </a:pathLst>
          </a:custGeom>
          <a:ln>
            <a:solidFill>
              <a:schemeClr val="tx1"/>
            </a:solidFill>
            <a:headEnd type="oval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789174" y="2674471"/>
            <a:ext cx="0" cy="1561828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781113" y="2410265"/>
            <a:ext cx="0" cy="163368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50308" y="2694403"/>
            <a:ext cx="0" cy="1618248"/>
          </a:xfrm>
          <a:prstGeom prst="line">
            <a:avLst/>
          </a:prstGeom>
          <a:ln w="158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4084" y="2551360"/>
            <a:ext cx="0" cy="1618248"/>
          </a:xfrm>
          <a:prstGeom prst="line">
            <a:avLst/>
          </a:prstGeom>
          <a:ln w="158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32459" y="2471820"/>
            <a:ext cx="0" cy="1618248"/>
          </a:xfrm>
          <a:prstGeom prst="line">
            <a:avLst/>
          </a:prstGeom>
          <a:ln w="158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028001" y="2346866"/>
            <a:ext cx="0" cy="1618248"/>
          </a:xfrm>
          <a:prstGeom prst="line">
            <a:avLst/>
          </a:prstGeom>
          <a:ln w="158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02052" y="3420825"/>
            <a:ext cx="52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x[1]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282195" y="2924478"/>
            <a:ext cx="70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</a:t>
            </a:r>
            <a:r>
              <a:rPr lang="en-US" sz="1200" baseline="-25000" dirty="0" smtClean="0"/>
              <a:t>m</a:t>
            </a:r>
            <a:r>
              <a:rPr lang="en-US" sz="1200" dirty="0" smtClean="0"/>
              <a:t>[0]</a:t>
            </a:r>
            <a:endParaRPr lang="en-US" sz="12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351583" y="4169608"/>
            <a:ext cx="248628" cy="15748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781113" y="4107236"/>
            <a:ext cx="95968" cy="12906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95113" y="4339792"/>
            <a:ext cx="863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Substeps</a:t>
            </a:r>
            <a:endParaRPr lang="en-US" sz="12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2551509" y="1913546"/>
            <a:ext cx="147460" cy="4205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927016" y="1871214"/>
            <a:ext cx="113685" cy="37445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292314" y="1607013"/>
            <a:ext cx="1064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midpoints</a:t>
            </a:r>
            <a:endParaRPr lang="en-US" sz="1200" dirty="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3175542" y="3975490"/>
            <a:ext cx="86354" cy="26080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815584" y="4286374"/>
            <a:ext cx="601961" cy="1641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745034" y="3202927"/>
            <a:ext cx="73152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752598" y="3456719"/>
            <a:ext cx="73152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2292335" y="2513913"/>
            <a:ext cx="0" cy="1561828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255759" y="3276079"/>
            <a:ext cx="73152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205254" y="3243740"/>
            <a:ext cx="52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x[2]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698969" y="3164364"/>
            <a:ext cx="52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x[3]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221976" y="2941431"/>
            <a:ext cx="730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x[4]=</a:t>
            </a:r>
            <a:r>
              <a:rPr lang="en-US" sz="1200" dirty="0" err="1" smtClean="0"/>
              <a:t>x</a:t>
            </a:r>
            <a:r>
              <a:rPr lang="en-US" sz="1200" baseline="-25000" dirty="0" err="1" smtClean="0"/>
              <a:t>F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757158" y="3710499"/>
            <a:ext cx="72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x[0]=x</a:t>
            </a:r>
            <a:r>
              <a:rPr lang="en-US" sz="1200" baseline="-25000" dirty="0" smtClean="0"/>
              <a:t>0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3247378" y="2989826"/>
            <a:ext cx="73152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33646" y="2513913"/>
            <a:ext cx="52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u[1]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617699" y="2416332"/>
            <a:ext cx="52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u[0]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618345" y="2157564"/>
            <a:ext cx="52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u[3]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135414" y="2268315"/>
            <a:ext cx="52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u[2]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119126" y="2047964"/>
            <a:ext cx="52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u[4]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768318" y="2771389"/>
            <a:ext cx="70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</a:t>
            </a:r>
            <a:r>
              <a:rPr lang="en-US" sz="1200" baseline="-25000" dirty="0" smtClean="0"/>
              <a:t>m</a:t>
            </a:r>
            <a:r>
              <a:rPr lang="en-US" sz="1200" dirty="0" smtClean="0"/>
              <a:t>[1]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263309" y="2664432"/>
            <a:ext cx="70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</a:t>
            </a:r>
            <a:r>
              <a:rPr lang="en-US" sz="1200" baseline="-25000" dirty="0" smtClean="0"/>
              <a:t>m</a:t>
            </a:r>
            <a:r>
              <a:rPr lang="en-US" sz="1200" dirty="0" smtClean="0"/>
              <a:t>[2]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53501" y="2502918"/>
            <a:ext cx="70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</a:t>
            </a:r>
            <a:r>
              <a:rPr lang="en-US" sz="1200" baseline="-25000" dirty="0" smtClean="0"/>
              <a:t>m</a:t>
            </a:r>
            <a:r>
              <a:rPr lang="en-US" sz="1200" dirty="0" smtClean="0"/>
              <a:t>[3]</a:t>
            </a:r>
            <a:endParaRPr lang="en-US" sz="12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550308" y="1916595"/>
            <a:ext cx="713001" cy="58581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044084" y="1913546"/>
            <a:ext cx="431905" cy="52057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303420" y="2742664"/>
            <a:ext cx="0" cy="16576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7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3EDA158E688A4A88A90047A599166B" ma:contentTypeVersion="9" ma:contentTypeDescription="Create a new document." ma:contentTypeScope="" ma:versionID="cdac3f72bf2d9a32bb8ffae8f9956bdb">
  <xsd:schema xmlns:xsd="http://www.w3.org/2001/XMLSchema" xmlns:xs="http://www.w3.org/2001/XMLSchema" xmlns:p="http://schemas.microsoft.com/office/2006/metadata/properties" xmlns:ns2="b72b4f5e-db2e-4310-a62e-57335995d494" xmlns:ns3="4897c571-06ff-40d6-8d23-65dbdbd8b255" targetNamespace="http://schemas.microsoft.com/office/2006/metadata/properties" ma:root="true" ma:fieldsID="271f4b0f45547116a1332bbe3a260e6c" ns2:_="" ns3:_="">
    <xsd:import namespace="b72b4f5e-db2e-4310-a62e-57335995d494"/>
    <xsd:import namespace="4897c571-06ff-40d6-8d23-65dbdbd8b2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b4f5e-db2e-4310-a62e-57335995d4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7865813-b24e-4515-aac3-72cd3b0aa1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7c571-06ff-40d6-8d23-65dbdbd8b25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21463f3-4dec-46d7-aa08-7e9292574f7c}" ma:internalName="TaxCatchAll" ma:showField="CatchAllData" ma:web="4897c571-06ff-40d6-8d23-65dbdbd8b2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08D5DC-E42C-49C0-8DF1-69F69BEFCDE6}"/>
</file>

<file path=customXml/itemProps2.xml><?xml version="1.0" encoding="utf-8"?>
<ds:datastoreItem xmlns:ds="http://schemas.openxmlformats.org/officeDocument/2006/customXml" ds:itemID="{AC7C82D3-C146-468D-B3A5-A05A099932EC}"/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154</Words>
  <Application>Microsoft Macintosh PowerPoint</Application>
  <PresentationFormat>On-screen Show (4:3)</PresentationFormat>
  <Paragraphs>55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Wenyu Shi</dc:creator>
  <cp:lastModifiedBy>Microsoft Office User</cp:lastModifiedBy>
  <cp:revision>42</cp:revision>
  <dcterms:created xsi:type="dcterms:W3CDTF">2015-12-27T16:24:06Z</dcterms:created>
  <dcterms:modified xsi:type="dcterms:W3CDTF">2016-05-13T20:15:53Z</dcterms:modified>
</cp:coreProperties>
</file>