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0680" y="1769040"/>
            <a:ext cx="54975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10079640" cy="822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274320" y="274320"/>
            <a:ext cx="25599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latin typeface="Arial"/>
              </a:rPr>
              <a:t>nebulr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651760" y="4572000"/>
            <a:ext cx="4663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Search (Backbone Search View, composite)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5636160" y="274320"/>
            <a:ext cx="1188360" cy="365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username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6824880" y="274320"/>
            <a:ext cx="1188360" cy="365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endParaRPr/>
          </a:p>
        </p:txBody>
      </p:sp>
      <p:sp>
        <p:nvSpPr>
          <p:cNvPr id="77" name="CustomShape 6"/>
          <p:cNvSpPr/>
          <p:nvPr/>
        </p:nvSpPr>
        <p:spPr>
          <a:xfrm>
            <a:off x="8046720" y="274320"/>
            <a:ext cx="1919880" cy="365400"/>
          </a:xfrm>
          <a:prstGeom prst="rect">
            <a:avLst/>
          </a:prstGeom>
          <a:solidFill>
            <a:srgbClr val="33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Sign In / Sign Up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1920240" y="274320"/>
            <a:ext cx="1737000" cy="36540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79" name="CustomShape 8"/>
          <p:cNvSpPr/>
          <p:nvPr/>
        </p:nvSpPr>
        <p:spPr>
          <a:xfrm>
            <a:off x="6583680" y="0"/>
            <a:ext cx="301716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trike="noStrike">
                <a:latin typeface="Arial"/>
              </a:rPr>
              <a:t>Backbone UserForm View</a:t>
            </a:r>
            <a:endParaRPr/>
          </a:p>
        </p:txBody>
      </p:sp>
      <p:sp>
        <p:nvSpPr>
          <p:cNvPr id="80" name="CustomShape 9"/>
          <p:cNvSpPr/>
          <p:nvPr/>
        </p:nvSpPr>
        <p:spPr>
          <a:xfrm rot="16200000">
            <a:off x="4663440" y="-2284920"/>
            <a:ext cx="731160" cy="7131960"/>
          </a:xfrm>
          <a:prstGeom prst="lef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0"/>
          <p:cNvSpPr/>
          <p:nvPr/>
        </p:nvSpPr>
        <p:spPr>
          <a:xfrm>
            <a:off x="3474720" y="1590480"/>
            <a:ext cx="32914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latin typeface="Arial"/>
              </a:rPr>
              <a:t>Backbone Navbar View, composite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0079640" cy="822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74320" y="274320"/>
            <a:ext cx="25599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latin typeface="Arial"/>
              </a:rPr>
              <a:t>nebulr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4572000" y="822960"/>
            <a:ext cx="5507640" cy="6736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Solar system map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(Backbone MapSearch view)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0" y="822960"/>
            <a:ext cx="4571640" cy="6736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822960"/>
            <a:ext cx="4571640" cy="22856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822960" y="1103040"/>
            <a:ext cx="137124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Start date</a:t>
            </a:r>
            <a:endParaRPr/>
          </a:p>
        </p:txBody>
      </p:sp>
      <p:sp>
        <p:nvSpPr>
          <p:cNvPr id="88" name="CustomShape 7"/>
          <p:cNvSpPr/>
          <p:nvPr/>
        </p:nvSpPr>
        <p:spPr>
          <a:xfrm>
            <a:off x="2194560" y="1103040"/>
            <a:ext cx="137124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End date</a:t>
            </a:r>
            <a:endParaRPr/>
          </a:p>
        </p:txBody>
      </p:sp>
      <p:sp>
        <p:nvSpPr>
          <p:cNvPr id="89" name="CustomShape 8"/>
          <p:cNvSpPr/>
          <p:nvPr/>
        </p:nvSpPr>
        <p:spPr>
          <a:xfrm>
            <a:off x="822960" y="1920240"/>
            <a:ext cx="137124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/>
          </a:p>
        </p:txBody>
      </p:sp>
      <p:sp>
        <p:nvSpPr>
          <p:cNvPr id="90" name="CustomShape 9"/>
          <p:cNvSpPr/>
          <p:nvPr/>
        </p:nvSpPr>
        <p:spPr>
          <a:xfrm>
            <a:off x="2194560" y="1920240"/>
            <a:ext cx="137124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/>
          </a:p>
        </p:txBody>
      </p:sp>
      <p:sp>
        <p:nvSpPr>
          <p:cNvPr id="91" name="CustomShape 10"/>
          <p:cNvSpPr/>
          <p:nvPr/>
        </p:nvSpPr>
        <p:spPr>
          <a:xfrm>
            <a:off x="822960" y="1554480"/>
            <a:ext cx="274284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Compensation type</a:t>
            </a:r>
            <a:endParaRPr/>
          </a:p>
        </p:txBody>
      </p:sp>
      <p:sp>
        <p:nvSpPr>
          <p:cNvPr id="92" name="CustomShape 11"/>
          <p:cNvSpPr/>
          <p:nvPr/>
        </p:nvSpPr>
        <p:spPr>
          <a:xfrm>
            <a:off x="1005840" y="2416320"/>
            <a:ext cx="228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latin typeface="Arial"/>
              </a:rPr>
              <a:t>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latin typeface="Arial"/>
              </a:rPr>
              <a:t>SearchForm View</a:t>
            </a:r>
            <a:endParaRPr/>
          </a:p>
        </p:txBody>
      </p:sp>
      <p:sp>
        <p:nvSpPr>
          <p:cNvPr id="93" name="CustomShape 12"/>
          <p:cNvSpPr/>
          <p:nvPr/>
        </p:nvSpPr>
        <p:spPr>
          <a:xfrm>
            <a:off x="91440" y="389304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Result 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(Backbone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MissionIndexItem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View)</a:t>
            </a:r>
            <a:endParaRPr/>
          </a:p>
        </p:txBody>
      </p:sp>
      <p:sp>
        <p:nvSpPr>
          <p:cNvPr id="94" name="CustomShape 13"/>
          <p:cNvSpPr/>
          <p:nvPr/>
        </p:nvSpPr>
        <p:spPr>
          <a:xfrm>
            <a:off x="91440" y="521208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4"/>
          <p:cNvSpPr/>
          <p:nvPr/>
        </p:nvSpPr>
        <p:spPr>
          <a:xfrm>
            <a:off x="3017520" y="389304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5"/>
          <p:cNvSpPr/>
          <p:nvPr/>
        </p:nvSpPr>
        <p:spPr>
          <a:xfrm>
            <a:off x="1554480" y="389304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6"/>
          <p:cNvSpPr/>
          <p:nvPr/>
        </p:nvSpPr>
        <p:spPr>
          <a:xfrm>
            <a:off x="1554480" y="521208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7"/>
          <p:cNvSpPr/>
          <p:nvPr/>
        </p:nvSpPr>
        <p:spPr>
          <a:xfrm>
            <a:off x="3017520" y="521208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8"/>
          <p:cNvSpPr/>
          <p:nvPr/>
        </p:nvSpPr>
        <p:spPr>
          <a:xfrm>
            <a:off x="1005840" y="3111840"/>
            <a:ext cx="228564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latin typeface="Arial"/>
              </a:rPr>
              <a:t>Search Result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latin typeface="Arial"/>
              </a:rPr>
              <a:t>(Backbone MissionIndex View)</a:t>
            </a:r>
            <a:endParaRPr/>
          </a:p>
        </p:txBody>
      </p:sp>
      <p:sp>
        <p:nvSpPr>
          <p:cNvPr id="100" name="CustomShape 19"/>
          <p:cNvSpPr/>
          <p:nvPr/>
        </p:nvSpPr>
        <p:spPr>
          <a:xfrm>
            <a:off x="1920240" y="274320"/>
            <a:ext cx="1737000" cy="36540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01" name="CustomShape 20"/>
          <p:cNvSpPr/>
          <p:nvPr/>
        </p:nvSpPr>
        <p:spPr>
          <a:xfrm>
            <a:off x="6949440" y="0"/>
            <a:ext cx="347436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500" strike="noStrike">
                <a:latin typeface="Arial"/>
              </a:rPr>
              <a:t>Backbone UserNavbarLogout View</a:t>
            </a:r>
            <a:endParaRPr/>
          </a:p>
        </p:txBody>
      </p:sp>
      <p:sp>
        <p:nvSpPr>
          <p:cNvPr id="102" name="CustomShape 21"/>
          <p:cNvSpPr/>
          <p:nvPr/>
        </p:nvSpPr>
        <p:spPr>
          <a:xfrm>
            <a:off x="9052920" y="274320"/>
            <a:ext cx="731160" cy="34596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03" name="CustomShape 22"/>
          <p:cNvSpPr/>
          <p:nvPr/>
        </p:nvSpPr>
        <p:spPr>
          <a:xfrm>
            <a:off x="7132680" y="29376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latin typeface="Arial"/>
              </a:rPr>
              <a:t>username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079640" cy="822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1920240" y="274320"/>
            <a:ext cx="1737000" cy="36540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274320" y="274320"/>
            <a:ext cx="25599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latin typeface="Arial"/>
              </a:rPr>
              <a:t>nebulr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548640" y="1463040"/>
            <a:ext cx="228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Hello username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2743200" y="1069920"/>
            <a:ext cx="2925720" cy="3931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640080" y="2011680"/>
            <a:ext cx="1554120" cy="54828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New Mission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(button)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4297680" y="243576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8"/>
          <p:cNvSpPr/>
          <p:nvPr/>
        </p:nvSpPr>
        <p:spPr>
          <a:xfrm>
            <a:off x="2834640" y="375480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9"/>
          <p:cNvSpPr/>
          <p:nvPr/>
        </p:nvSpPr>
        <p:spPr>
          <a:xfrm>
            <a:off x="4297680" y="375480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0"/>
          <p:cNvSpPr/>
          <p:nvPr/>
        </p:nvSpPr>
        <p:spPr>
          <a:xfrm>
            <a:off x="3108960" y="1371600"/>
            <a:ext cx="2285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latin typeface="Arial"/>
              </a:rPr>
              <a:t>Followed Missions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latin typeface="Arial"/>
              </a:rPr>
              <a:t>(Backbone MissionIndex View, composite)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6035040" y="1069920"/>
            <a:ext cx="2925720" cy="3931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2"/>
          <p:cNvSpPr/>
          <p:nvPr/>
        </p:nvSpPr>
        <p:spPr>
          <a:xfrm>
            <a:off x="7589520" y="243576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6126480" y="375480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4"/>
          <p:cNvSpPr/>
          <p:nvPr/>
        </p:nvSpPr>
        <p:spPr>
          <a:xfrm>
            <a:off x="7589520" y="375480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>
            <a:off x="6400800" y="1371600"/>
            <a:ext cx="2285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latin typeface="Arial"/>
              </a:rPr>
              <a:t>Enlisted Missions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strike="noStrike">
                <a:latin typeface="Arial"/>
              </a:rPr>
              <a:t>(Backbone MissionIndex View, composite)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2834640" y="243864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MissionIndexItem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endParaRPr/>
          </a:p>
        </p:txBody>
      </p:sp>
      <p:sp>
        <p:nvSpPr>
          <p:cNvPr id="120" name="CustomShape 17"/>
          <p:cNvSpPr/>
          <p:nvPr/>
        </p:nvSpPr>
        <p:spPr>
          <a:xfrm>
            <a:off x="6126480" y="2455200"/>
            <a:ext cx="1279800" cy="11883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MissionIndexItem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300" strike="noStrike">
                <a:solidFill>
                  <a:srgbClr val="000000"/>
                </a:solidFill>
                <a:latin typeface="Arial"/>
                <a:ea typeface="DejaVu Sans"/>
              </a:rPr>
              <a:t>View</a:t>
            </a:r>
            <a:endParaRPr/>
          </a:p>
        </p:txBody>
      </p:sp>
      <p:sp>
        <p:nvSpPr>
          <p:cNvPr id="121" name="CustomShape 18"/>
          <p:cNvSpPr/>
          <p:nvPr/>
        </p:nvSpPr>
        <p:spPr>
          <a:xfrm>
            <a:off x="2743200" y="5273280"/>
            <a:ext cx="6217560" cy="1950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9"/>
          <p:cNvSpPr/>
          <p:nvPr/>
        </p:nvSpPr>
        <p:spPr>
          <a:xfrm>
            <a:off x="3108960" y="5639040"/>
            <a:ext cx="5394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 (Backbone CommentIndexItem View)</a:t>
            </a:r>
            <a:endParaRPr/>
          </a:p>
        </p:txBody>
      </p:sp>
      <p:sp>
        <p:nvSpPr>
          <p:cNvPr id="123" name="CustomShape 20"/>
          <p:cNvSpPr/>
          <p:nvPr/>
        </p:nvSpPr>
        <p:spPr>
          <a:xfrm>
            <a:off x="2926080" y="5273280"/>
            <a:ext cx="58518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Comments (Backbone CommentIndex View, composite)</a:t>
            </a:r>
            <a:endParaRPr/>
          </a:p>
        </p:txBody>
      </p:sp>
      <p:sp>
        <p:nvSpPr>
          <p:cNvPr id="124" name="CustomShape 21"/>
          <p:cNvSpPr/>
          <p:nvPr/>
        </p:nvSpPr>
        <p:spPr>
          <a:xfrm>
            <a:off x="3108960" y="6636240"/>
            <a:ext cx="5394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Backbone CommentForm View</a:t>
            </a:r>
            <a:endParaRPr/>
          </a:p>
        </p:txBody>
      </p:sp>
      <p:sp>
        <p:nvSpPr>
          <p:cNvPr id="125" name="CustomShape 22"/>
          <p:cNvSpPr/>
          <p:nvPr/>
        </p:nvSpPr>
        <p:spPr>
          <a:xfrm>
            <a:off x="6583680" y="6766560"/>
            <a:ext cx="1737000" cy="273960"/>
          </a:xfrm>
          <a:prstGeom prst="rect">
            <a:avLst/>
          </a:prstGeom>
          <a:solidFill>
            <a:srgbClr val="9900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</a:t>
            </a:r>
            <a:endParaRPr/>
          </a:p>
        </p:txBody>
      </p:sp>
      <p:sp>
        <p:nvSpPr>
          <p:cNvPr id="126" name="CustomShape 23"/>
          <p:cNvSpPr/>
          <p:nvPr/>
        </p:nvSpPr>
        <p:spPr>
          <a:xfrm>
            <a:off x="3108960" y="6096240"/>
            <a:ext cx="5394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Comment (Backbone CommentIndexItem View)</a:t>
            </a:r>
            <a:endParaRPr/>
          </a:p>
        </p:txBody>
      </p:sp>
      <p:sp>
        <p:nvSpPr>
          <p:cNvPr id="127" name="CustomShape 24"/>
          <p:cNvSpPr/>
          <p:nvPr/>
        </p:nvSpPr>
        <p:spPr>
          <a:xfrm>
            <a:off x="2377440" y="5303520"/>
            <a:ext cx="273960" cy="1828440"/>
          </a:xfrm>
          <a:prstGeom prst="leftBrace">
            <a:avLst>
              <a:gd name="adj1" fmla="val 1800"/>
              <a:gd name="adj2" fmla="val 1000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5"/>
          <p:cNvSpPr/>
          <p:nvPr/>
        </p:nvSpPr>
        <p:spPr>
          <a:xfrm>
            <a:off x="548640" y="5798880"/>
            <a:ext cx="201132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Backbone CommentShow View (composite)</a:t>
            </a:r>
            <a:endParaRPr/>
          </a:p>
        </p:txBody>
      </p:sp>
      <p:sp>
        <p:nvSpPr>
          <p:cNvPr id="129" name="CustomShape 26"/>
          <p:cNvSpPr/>
          <p:nvPr/>
        </p:nvSpPr>
        <p:spPr>
          <a:xfrm>
            <a:off x="9052920" y="274320"/>
            <a:ext cx="731160" cy="34596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30" name="CustomShape 27"/>
          <p:cNvSpPr/>
          <p:nvPr/>
        </p:nvSpPr>
        <p:spPr>
          <a:xfrm>
            <a:off x="7132680" y="29376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latin typeface="Arial"/>
              </a:rPr>
              <a:t>username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60320" y="2011680"/>
            <a:ext cx="4845960" cy="4845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2834640" y="2743200"/>
            <a:ext cx="429732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2834640" y="3111840"/>
            <a:ext cx="4297320" cy="914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2834640" y="5760720"/>
            <a:ext cx="1279800" cy="36540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Add Picture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4663440" y="6217920"/>
            <a:ext cx="2468520" cy="36540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4206240" y="5760720"/>
            <a:ext cx="219420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400" strike="noStrike">
                <a:latin typeface="Arial"/>
              </a:rPr>
              <a:t>picture1.jpg, picture2.jpg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0" y="0"/>
            <a:ext cx="10079640" cy="822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920240" y="274320"/>
            <a:ext cx="1737000" cy="36540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274320" y="274320"/>
            <a:ext cx="25599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latin typeface="Arial"/>
              </a:rPr>
              <a:t>nebulr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2560320" y="2011680"/>
            <a:ext cx="4845960" cy="3654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New Mission</a:t>
            </a:r>
            <a:endParaRPr/>
          </a:p>
        </p:txBody>
      </p:sp>
      <p:sp>
        <p:nvSpPr>
          <p:cNvPr id="141" name="CustomShape 11"/>
          <p:cNvSpPr/>
          <p:nvPr/>
        </p:nvSpPr>
        <p:spPr>
          <a:xfrm>
            <a:off x="2834640" y="4114800"/>
            <a:ext cx="210276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Compensation Type</a:t>
            </a:r>
            <a:endParaRPr/>
          </a:p>
        </p:txBody>
      </p:sp>
      <p:sp>
        <p:nvSpPr>
          <p:cNvPr id="142" name="CustomShape 12"/>
          <p:cNvSpPr/>
          <p:nvPr/>
        </p:nvSpPr>
        <p:spPr>
          <a:xfrm>
            <a:off x="2834640" y="4114800"/>
            <a:ext cx="210276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Compensation Type</a:t>
            </a:r>
            <a:endParaRPr/>
          </a:p>
        </p:txBody>
      </p:sp>
      <p:sp>
        <p:nvSpPr>
          <p:cNvPr id="143" name="CustomShape 13"/>
          <p:cNvSpPr/>
          <p:nvPr/>
        </p:nvSpPr>
        <p:spPr>
          <a:xfrm>
            <a:off x="5029200" y="4114800"/>
            <a:ext cx="210276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Amount</a:t>
            </a:r>
            <a:endParaRPr/>
          </a:p>
        </p:txBody>
      </p:sp>
      <p:sp>
        <p:nvSpPr>
          <p:cNvPr id="144" name="CustomShape 14"/>
          <p:cNvSpPr/>
          <p:nvPr/>
        </p:nvSpPr>
        <p:spPr>
          <a:xfrm>
            <a:off x="2834640" y="4572000"/>
            <a:ext cx="210276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Latitude</a:t>
            </a:r>
            <a:endParaRPr/>
          </a:p>
        </p:txBody>
      </p:sp>
      <p:sp>
        <p:nvSpPr>
          <p:cNvPr id="145" name="CustomShape 15"/>
          <p:cNvSpPr/>
          <p:nvPr/>
        </p:nvSpPr>
        <p:spPr>
          <a:xfrm>
            <a:off x="5029200" y="4572000"/>
            <a:ext cx="2102760" cy="273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Longitude</a:t>
            </a:r>
            <a:endParaRPr/>
          </a:p>
        </p:txBody>
      </p:sp>
      <p:sp>
        <p:nvSpPr>
          <p:cNvPr id="146" name="CustomShape 16"/>
          <p:cNvSpPr/>
          <p:nvPr/>
        </p:nvSpPr>
        <p:spPr>
          <a:xfrm>
            <a:off x="9052920" y="274320"/>
            <a:ext cx="731160" cy="34596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47" name="CustomShape 17"/>
          <p:cNvSpPr/>
          <p:nvPr/>
        </p:nvSpPr>
        <p:spPr>
          <a:xfrm>
            <a:off x="7132680" y="29376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latin typeface="Arial"/>
              </a:rPr>
              <a:t>username</a:t>
            </a:r>
            <a:endParaRPr/>
          </a:p>
        </p:txBody>
      </p:sp>
      <p:sp>
        <p:nvSpPr>
          <p:cNvPr id="148" name="CustomShape 18"/>
          <p:cNvSpPr/>
          <p:nvPr/>
        </p:nvSpPr>
        <p:spPr>
          <a:xfrm>
            <a:off x="2926080" y="5029200"/>
            <a:ext cx="1919880" cy="456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 limit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0079640" cy="822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1920240" y="274320"/>
            <a:ext cx="1737000" cy="36540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Mission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(button to Search View)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274320" y="274320"/>
            <a:ext cx="25599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800" strike="noStrike">
                <a:latin typeface="Arial"/>
              </a:rPr>
              <a:t>nebulr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9052560" y="274320"/>
            <a:ext cx="731160" cy="34596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logout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7132320" y="29376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trike="noStrike">
                <a:latin typeface="Arial"/>
              </a:rPr>
              <a:t>username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548640" y="146304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Mission 45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2194560" y="1463040"/>
            <a:ext cx="4023000" cy="3017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Pictures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(carrousel)</a:t>
            </a: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6217920" y="1463040"/>
            <a:ext cx="2925720" cy="3017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Location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(Backbone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MapItem View)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2194560" y="4480560"/>
            <a:ext cx="4023000" cy="2377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Description</a:t>
            </a:r>
            <a:endParaRPr/>
          </a:p>
        </p:txBody>
      </p:sp>
      <p:sp>
        <p:nvSpPr>
          <p:cNvPr id="158" name="CustomShape 10"/>
          <p:cNvSpPr/>
          <p:nvPr/>
        </p:nvSpPr>
        <p:spPr>
          <a:xfrm>
            <a:off x="6217920" y="4480560"/>
            <a:ext cx="2925720" cy="2377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Enlisted Users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274320" y="2011680"/>
            <a:ext cx="1645560" cy="365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Date Range</a:t>
            </a:r>
            <a:endParaRPr/>
          </a:p>
        </p:txBody>
      </p:sp>
      <p:sp>
        <p:nvSpPr>
          <p:cNvPr id="160" name="CustomShape 12"/>
          <p:cNvSpPr/>
          <p:nvPr/>
        </p:nvSpPr>
        <p:spPr>
          <a:xfrm>
            <a:off x="274320" y="2560320"/>
            <a:ext cx="1645560" cy="365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Compensation</a:t>
            </a:r>
            <a:endParaRPr/>
          </a:p>
        </p:txBody>
      </p:sp>
      <p:sp>
        <p:nvSpPr>
          <p:cNvPr id="161" name="CustomShape 13"/>
          <p:cNvSpPr/>
          <p:nvPr/>
        </p:nvSpPr>
        <p:spPr>
          <a:xfrm>
            <a:off x="274320" y="3108960"/>
            <a:ext cx="1645560" cy="3654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Arial"/>
                <a:ea typeface="DejaVu Sans"/>
              </a:rPr>
              <a:t>User limit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