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79280" cy="822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274320" y="274320"/>
            <a:ext cx="2559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nebulr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651760" y="4572000"/>
            <a:ext cx="4662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Search (Backbone Search View, composite)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636160" y="274320"/>
            <a:ext cx="11880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username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6824880" y="274320"/>
            <a:ext cx="11880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password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8046720" y="274320"/>
            <a:ext cx="1919520" cy="365040"/>
          </a:xfrm>
          <a:prstGeom prst="rect">
            <a:avLst/>
          </a:pr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Sign In / Sign Up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1920240" y="274320"/>
            <a:ext cx="1736640" cy="3650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79" name="CustomShape 8"/>
          <p:cNvSpPr/>
          <p:nvPr/>
        </p:nvSpPr>
        <p:spPr>
          <a:xfrm>
            <a:off x="6583680" y="0"/>
            <a:ext cx="301680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trike="noStrike">
                <a:solidFill>
                  <a:srgbClr val="000000"/>
                </a:solidFill>
                <a:latin typeface="Arial"/>
                <a:ea typeface="DejaVu Sans"/>
              </a:rPr>
              <a:t>Backbone UserForm View</a:t>
            </a:r>
            <a:endParaRPr/>
          </a:p>
        </p:txBody>
      </p:sp>
      <p:sp>
        <p:nvSpPr>
          <p:cNvPr id="80" name="CustomShape 9"/>
          <p:cNvSpPr/>
          <p:nvPr/>
        </p:nvSpPr>
        <p:spPr>
          <a:xfrm rot="16200000">
            <a:off x="4663440" y="-2284200"/>
            <a:ext cx="730800" cy="7131600"/>
          </a:xfrm>
          <a:prstGeom prst="lef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>
            <a:off x="3474720" y="1590480"/>
            <a:ext cx="3291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Backbone Navbar View, composite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79280" cy="822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74320" y="274320"/>
            <a:ext cx="2559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nebulr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4572000" y="822960"/>
            <a:ext cx="5507280" cy="6736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Solar system map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(Backbone MapSearch view)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0" y="822960"/>
            <a:ext cx="4571280" cy="6736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822960"/>
            <a:ext cx="4571280" cy="2285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822960" y="1103040"/>
            <a:ext cx="137088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Start date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2194560" y="1103040"/>
            <a:ext cx="137088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End date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822960" y="1920240"/>
            <a:ext cx="137088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2194560" y="1920240"/>
            <a:ext cx="137088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822960" y="1554480"/>
            <a:ext cx="274248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1005840" y="2416320"/>
            <a:ext cx="228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SearchForm View</a:t>
            </a:r>
            <a:endParaRPr/>
          </a:p>
        </p:txBody>
      </p:sp>
      <p:sp>
        <p:nvSpPr>
          <p:cNvPr id="93" name="CustomShape 12"/>
          <p:cNvSpPr/>
          <p:nvPr/>
        </p:nvSpPr>
        <p:spPr>
          <a:xfrm>
            <a:off x="91440" y="389304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Result 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(Backbone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View)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91440" y="521208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4"/>
          <p:cNvSpPr/>
          <p:nvPr/>
        </p:nvSpPr>
        <p:spPr>
          <a:xfrm>
            <a:off x="3017520" y="389304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1554480" y="389304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6"/>
          <p:cNvSpPr/>
          <p:nvPr/>
        </p:nvSpPr>
        <p:spPr>
          <a:xfrm>
            <a:off x="1554480" y="521208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3017520" y="521208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8"/>
          <p:cNvSpPr/>
          <p:nvPr/>
        </p:nvSpPr>
        <p:spPr>
          <a:xfrm>
            <a:off x="1005840" y="3111840"/>
            <a:ext cx="228528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Search Result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(Backbone MissionIndex View)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1920240" y="274320"/>
            <a:ext cx="1736640" cy="3650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6949440" y="0"/>
            <a:ext cx="347400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trike="noStrike">
                <a:solidFill>
                  <a:srgbClr val="000000"/>
                </a:solidFill>
                <a:latin typeface="Arial"/>
                <a:ea typeface="DejaVu Sans"/>
              </a:rPr>
              <a:t>Backbone UserNavbarLogout View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9052920" y="274320"/>
            <a:ext cx="730800" cy="3456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6858000" y="274320"/>
            <a:ext cx="2102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username (link)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079280" cy="822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1920240" y="274320"/>
            <a:ext cx="1736640" cy="3650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274320" y="274320"/>
            <a:ext cx="2559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nebulr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548640" y="146304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Hello username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2743200" y="1069920"/>
            <a:ext cx="2925360" cy="3931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640080" y="2011680"/>
            <a:ext cx="1553760" cy="547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New 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(button)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4297680" y="243576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2834640" y="375480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4297680" y="375480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3108960" y="1371600"/>
            <a:ext cx="22852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Followed Missions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(Backbone MissionIndex View, composite)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6035040" y="1069920"/>
            <a:ext cx="2925360" cy="3931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7589520" y="243576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6126480" y="375480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7589520" y="375480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6400800" y="1371600"/>
            <a:ext cx="22852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Enlisted Missions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(Backbone MissionIndex View, composite)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2834640" y="243864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/>
          </a:p>
        </p:txBody>
      </p:sp>
      <p:sp>
        <p:nvSpPr>
          <p:cNvPr id="120" name="CustomShape 17"/>
          <p:cNvSpPr/>
          <p:nvPr/>
        </p:nvSpPr>
        <p:spPr>
          <a:xfrm>
            <a:off x="6126480" y="2455200"/>
            <a:ext cx="1279440" cy="118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/>
          </a:p>
        </p:txBody>
      </p:sp>
      <p:sp>
        <p:nvSpPr>
          <p:cNvPr id="121" name="CustomShape 18"/>
          <p:cNvSpPr/>
          <p:nvPr/>
        </p:nvSpPr>
        <p:spPr>
          <a:xfrm>
            <a:off x="2743200" y="5273280"/>
            <a:ext cx="6217200" cy="19497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3108960" y="5639040"/>
            <a:ext cx="5394240" cy="456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 (Backbone CommentIndexItem View)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2926080" y="5273280"/>
            <a:ext cx="5851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Comments (Backbone CommentIndex View, composite)</a:t>
            </a:r>
            <a:endParaRPr/>
          </a:p>
        </p:txBody>
      </p:sp>
      <p:sp>
        <p:nvSpPr>
          <p:cNvPr id="124" name="CustomShape 21"/>
          <p:cNvSpPr/>
          <p:nvPr/>
        </p:nvSpPr>
        <p:spPr>
          <a:xfrm>
            <a:off x="3108960" y="6636240"/>
            <a:ext cx="5394240" cy="456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Backbone CommentForm View</a:t>
            </a:r>
            <a:endParaRPr/>
          </a:p>
        </p:txBody>
      </p:sp>
      <p:sp>
        <p:nvSpPr>
          <p:cNvPr id="125" name="CustomShape 22"/>
          <p:cNvSpPr/>
          <p:nvPr/>
        </p:nvSpPr>
        <p:spPr>
          <a:xfrm>
            <a:off x="6583680" y="6766560"/>
            <a:ext cx="1736640" cy="273600"/>
          </a:xfrm>
          <a:prstGeom prst="rect">
            <a:avLst/>
          </a:prstGeom>
          <a:solidFill>
            <a:srgbClr val="99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</a:t>
            </a:r>
            <a:endParaRPr/>
          </a:p>
        </p:txBody>
      </p:sp>
      <p:sp>
        <p:nvSpPr>
          <p:cNvPr id="126" name="CustomShape 23"/>
          <p:cNvSpPr/>
          <p:nvPr/>
        </p:nvSpPr>
        <p:spPr>
          <a:xfrm>
            <a:off x="3108960" y="6096240"/>
            <a:ext cx="5394240" cy="456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 (Backbone CommentIndexItem View)</a:t>
            </a:r>
            <a:endParaRPr/>
          </a:p>
        </p:txBody>
      </p:sp>
      <p:sp>
        <p:nvSpPr>
          <p:cNvPr id="127" name="CustomShape 24"/>
          <p:cNvSpPr/>
          <p:nvPr/>
        </p:nvSpPr>
        <p:spPr>
          <a:xfrm>
            <a:off x="2377440" y="5303520"/>
            <a:ext cx="273600" cy="1828080"/>
          </a:xfrm>
          <a:prstGeom prst="leftBrace">
            <a:avLst>
              <a:gd name="adj1" fmla="val 1800"/>
              <a:gd name="adj2" fmla="val 10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548640" y="5798880"/>
            <a:ext cx="201096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Backbone CommentShow View (composite)</a:t>
            </a:r>
            <a:endParaRPr/>
          </a:p>
        </p:txBody>
      </p:sp>
      <p:sp>
        <p:nvSpPr>
          <p:cNvPr id="129" name="CustomShape 26"/>
          <p:cNvSpPr/>
          <p:nvPr/>
        </p:nvSpPr>
        <p:spPr>
          <a:xfrm>
            <a:off x="9036360" y="274320"/>
            <a:ext cx="730800" cy="3456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30" name="CustomShape 27"/>
          <p:cNvSpPr/>
          <p:nvPr/>
        </p:nvSpPr>
        <p:spPr>
          <a:xfrm>
            <a:off x="6841440" y="274320"/>
            <a:ext cx="2102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username (link)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60320" y="2011680"/>
            <a:ext cx="4845600" cy="4845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834640" y="2743200"/>
            <a:ext cx="429696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Title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834640" y="3111840"/>
            <a:ext cx="4296960" cy="91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Description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2834640" y="5760720"/>
            <a:ext cx="1279440" cy="3650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Add Picture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4663440" y="6217920"/>
            <a:ext cx="2468160" cy="36504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4206240" y="5760720"/>
            <a:ext cx="219384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picture1.jpg, picture2.jpg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0" y="0"/>
            <a:ext cx="10079280" cy="822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920240" y="274320"/>
            <a:ext cx="1736640" cy="3650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274320" y="274320"/>
            <a:ext cx="2559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nebulr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2560320" y="2011680"/>
            <a:ext cx="4845600" cy="3650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New Mission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2834640" y="4114800"/>
            <a:ext cx="210240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>
            <a:off x="2834640" y="4114800"/>
            <a:ext cx="210240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143" name="CustomShape 13"/>
          <p:cNvSpPr/>
          <p:nvPr/>
        </p:nvSpPr>
        <p:spPr>
          <a:xfrm>
            <a:off x="5029200" y="4114800"/>
            <a:ext cx="210240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Amount</a:t>
            </a:r>
            <a:endParaRPr/>
          </a:p>
        </p:txBody>
      </p:sp>
      <p:sp>
        <p:nvSpPr>
          <p:cNvPr id="144" name="CustomShape 14"/>
          <p:cNvSpPr/>
          <p:nvPr/>
        </p:nvSpPr>
        <p:spPr>
          <a:xfrm>
            <a:off x="2834640" y="4572000"/>
            <a:ext cx="210240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Latitude</a:t>
            </a:r>
            <a:endParaRPr/>
          </a:p>
        </p:txBody>
      </p:sp>
      <p:sp>
        <p:nvSpPr>
          <p:cNvPr id="145" name="CustomShape 15"/>
          <p:cNvSpPr/>
          <p:nvPr/>
        </p:nvSpPr>
        <p:spPr>
          <a:xfrm>
            <a:off x="5029200" y="4572000"/>
            <a:ext cx="2102400" cy="273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Longitude</a:t>
            </a:r>
            <a:endParaRPr/>
          </a:p>
        </p:txBody>
      </p:sp>
      <p:sp>
        <p:nvSpPr>
          <p:cNvPr id="146" name="CustomShape 16"/>
          <p:cNvSpPr/>
          <p:nvPr/>
        </p:nvSpPr>
        <p:spPr>
          <a:xfrm>
            <a:off x="9052920" y="274320"/>
            <a:ext cx="730800" cy="3456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47" name="CustomShape 17"/>
          <p:cNvSpPr/>
          <p:nvPr/>
        </p:nvSpPr>
        <p:spPr>
          <a:xfrm>
            <a:off x="2926080" y="502920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999999"/>
                </a:solidFill>
                <a:latin typeface="Arial"/>
                <a:ea typeface="DejaVu Sans"/>
              </a:rPr>
              <a:t>User limit</a:t>
            </a:r>
            <a:endParaRPr/>
          </a:p>
        </p:txBody>
      </p:sp>
      <p:sp>
        <p:nvSpPr>
          <p:cNvPr id="148" name="CustomShape 18"/>
          <p:cNvSpPr/>
          <p:nvPr/>
        </p:nvSpPr>
        <p:spPr>
          <a:xfrm>
            <a:off x="6845400" y="263160"/>
            <a:ext cx="2102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username (link)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0079280" cy="822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1920240" y="274320"/>
            <a:ext cx="1736640" cy="3650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274320" y="274320"/>
            <a:ext cx="25596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nebulr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9052560" y="274320"/>
            <a:ext cx="730800" cy="3456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6855120" y="257760"/>
            <a:ext cx="2102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username (link)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-91440" y="1280160"/>
            <a:ext cx="2468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mission_title</a:t>
            </a:r>
            <a:endParaRPr/>
          </a:p>
          <a:p>
            <a:pPr algn="ctr"/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leader username (link)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2194560" y="1031040"/>
            <a:ext cx="4022640" cy="3016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Pictures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(carrousel)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6217920" y="1031040"/>
            <a:ext cx="2925360" cy="3016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MapItem View)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194560" y="4048560"/>
            <a:ext cx="4022640" cy="2376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6217920" y="4048560"/>
            <a:ext cx="2925360" cy="2376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Enlisted Users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274320" y="2479680"/>
            <a:ext cx="16452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Date Range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274320" y="3028320"/>
            <a:ext cx="16452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274320" y="3576960"/>
            <a:ext cx="16452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 limit</a:t>
            </a:r>
            <a:endParaRPr/>
          </a:p>
        </p:txBody>
      </p:sp>
      <p:sp>
        <p:nvSpPr>
          <p:cNvPr id="162" name="CustomShape 14"/>
          <p:cNvSpPr/>
          <p:nvPr/>
        </p:nvSpPr>
        <p:spPr>
          <a:xfrm>
            <a:off x="2194560" y="6766560"/>
            <a:ext cx="694944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Backbone CommentShow View (composite)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