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7" r:id="rId4"/>
    <p:sldId id="268" r:id="rId5"/>
    <p:sldId id="26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6"/>
    <p:restoredTop sz="93563"/>
  </p:normalViewPr>
  <p:slideViewPr>
    <p:cSldViewPr snapToGrid="0" snapToObjects="1">
      <p:cViewPr>
        <p:scale>
          <a:sx n="100" d="100"/>
          <a:sy n="100" d="100"/>
        </p:scale>
        <p:origin x="3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808E-3123-DD46-9BFA-0A714AD65C8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D7DE-862F-6443-BD9C-DA89686D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E9B77-20DD-334D-9FFB-3953624F1CA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9A894-1AA0-F54D-ACF8-9DF519FB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3AD7-1FBA-784E-AA5B-AD5729536BE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974-5D65-A44F-9E09-73F08B4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9256"/>
            <a:ext cx="7772400" cy="1470025"/>
          </a:xfrm>
        </p:spPr>
        <p:txBody>
          <a:bodyPr/>
          <a:lstStyle/>
          <a:p>
            <a:r>
              <a:rPr lang="en-US" smtClean="0">
                <a:latin typeface="CMU Sans Serif"/>
                <a:cs typeface="CMU Sans Serif"/>
              </a:rPr>
              <a:t>Reverse Engineering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45031"/>
            <a:ext cx="6400800" cy="1752600"/>
          </a:xfrm>
        </p:spPr>
        <p:txBody>
          <a:bodyPr/>
          <a:lstStyle/>
          <a:p>
            <a:r>
              <a:rPr lang="en-US" smtClean="0">
                <a:latin typeface="CMU Sans Serif"/>
                <a:cs typeface="CMU Sans Serif"/>
              </a:rPr>
              <a:t>IAP 2018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3" y="4697631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James Koppel</a:t>
            </a:r>
          </a:p>
          <a:p>
            <a:pPr algn="ctr"/>
            <a:r>
              <a:rPr lang="en-US" dirty="0" smtClean="0">
                <a:latin typeface="CMU Sans Serif"/>
                <a:cs typeface="CMU Sans Serif"/>
              </a:rPr>
              <a:t>MIT </a:t>
            </a:r>
            <a:r>
              <a:rPr lang="en-US" dirty="0" smtClean="0">
                <a:latin typeface="CMU Sans Serif"/>
                <a:cs typeface="CMU Sans Serif"/>
              </a:rPr>
              <a:t>CSAIL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j</a:t>
            </a:r>
            <a:r>
              <a:rPr lang="en-US" dirty="0" err="1" smtClean="0">
                <a:latin typeface="CMU Sans Serif"/>
                <a:cs typeface="CMU Sans Serif"/>
              </a:rPr>
              <a:t>koppel@mit.edu</a:t>
            </a:r>
            <a:endParaRPr lang="en-US" dirty="0">
              <a:latin typeface="CMU Sans Serif"/>
              <a:cs typeface="CMU Sans 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291" y="4697631"/>
            <a:ext cx="19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ans Serif"/>
                <a:cs typeface="CMU Sans Serif"/>
              </a:rPr>
              <a:t>Rahul Sridhar</a:t>
            </a:r>
            <a:endParaRPr lang="en-US" dirty="0" smtClean="0">
              <a:latin typeface="CMU Sans Serif"/>
              <a:cs typeface="CMU Sans Serif"/>
            </a:endParaRPr>
          </a:p>
          <a:p>
            <a:pPr algn="ctr"/>
            <a:r>
              <a:rPr lang="en-US" dirty="0" smtClean="0">
                <a:latin typeface="CMU Sans Serif"/>
                <a:cs typeface="CMU Sans Serif"/>
              </a:rPr>
              <a:t>MIT Lincoln Labs</a:t>
            </a:r>
          </a:p>
          <a:p>
            <a:pPr algn="ctr"/>
            <a:r>
              <a:rPr lang="en-US" dirty="0" err="1">
                <a:latin typeface="CMU Sans Serif"/>
                <a:cs typeface="CMU Sans Serif"/>
              </a:rPr>
              <a:t>r</a:t>
            </a:r>
            <a:r>
              <a:rPr lang="en-US" dirty="0" err="1" smtClean="0">
                <a:latin typeface="CMU Sans Serif"/>
                <a:cs typeface="CMU Sans Serif"/>
              </a:rPr>
              <a:t>sridhar@mit.edu</a:t>
            </a:r>
            <a:endParaRPr lang="en-US" dirty="0">
              <a:latin typeface="CMU Sans Serif"/>
              <a:cs typeface="CMU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431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Background and motivation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Assembly crash course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Walk-through in IDA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Fun with </a:t>
            </a:r>
            <a:r>
              <a:rPr lang="en-US" dirty="0" err="1" smtClean="0"/>
              <a:t>crackme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reverse engineering?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1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Design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93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0400" y="2730500"/>
            <a:ext cx="176530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1400" y="2933700"/>
            <a:ext cx="9779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54600" y="2946400"/>
            <a:ext cx="6858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54600" y="3403600"/>
            <a:ext cx="6858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11400" y="3441700"/>
            <a:ext cx="977900" cy="1270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0679" y="1810614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MU Sans Serif"/>
                <a:cs typeface="CMU Sans Serif"/>
              </a:rPr>
              <a:t>Forward Engineering</a:t>
            </a:r>
            <a:endParaRPr lang="en-US" sz="4000" dirty="0" smtClean="0">
              <a:latin typeface="CMU Sans Serif"/>
              <a:cs typeface="CMU Sans Serif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0979" y="3949700"/>
            <a:ext cx="4294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MU Sans Serif"/>
                <a:cs typeface="CMU Sans Serif"/>
              </a:rPr>
              <a:t>ReverseEngineering</a:t>
            </a:r>
            <a:endParaRPr lang="en-US" sz="4000" dirty="0" smtClean="0">
              <a:latin typeface="CMU Sans Serif"/>
              <a:cs typeface="CMU Sans Serif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35500" y="3200400"/>
            <a:ext cx="1837721" cy="63096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Exploitation</a:t>
            </a:r>
          </a:p>
          <a:p>
            <a:r>
              <a:rPr lang="en-US" b="1" dirty="0" smtClean="0"/>
              <a:t>Binary modification</a:t>
            </a:r>
            <a:endParaRPr lang="en-US" b="1" dirty="0"/>
          </a:p>
          <a:p>
            <a:r>
              <a:rPr lang="en-US" dirty="0" smtClean="0"/>
              <a:t>Espionage</a:t>
            </a:r>
          </a:p>
          <a:p>
            <a:r>
              <a:rPr lang="en-US" dirty="0" smtClean="0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Exploitation example:</a:t>
            </a:r>
            <a:br>
              <a:rPr lang="en-US" dirty="0" smtClean="0"/>
            </a:br>
            <a:r>
              <a:rPr lang="en-US" dirty="0" err="1" smtClean="0"/>
              <a:t>Obamify</a:t>
            </a:r>
            <a:r>
              <a:rPr lang="en-US" dirty="0" smtClean="0"/>
              <a:t>/</a:t>
            </a:r>
            <a:r>
              <a:rPr lang="en-US" dirty="0" err="1" smtClean="0"/>
              <a:t>Romnify</a:t>
            </a:r>
            <a:r>
              <a:rPr lang="en-US" dirty="0" smtClean="0"/>
              <a:t> Your Hotspot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54250"/>
            <a:ext cx="2794000" cy="379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2254250"/>
            <a:ext cx="2794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3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MU Sans Serif"/>
                <a:cs typeface="CMU Sans Serif"/>
              </a:rPr>
              <a:t>Modification example 1: Dropbox</a:t>
            </a:r>
            <a:endParaRPr lang="en-US" sz="3600" dirty="0">
              <a:latin typeface="CMU Sans Serif"/>
              <a:cs typeface="CMU Sans Serif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4250" y="81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pic>
        <p:nvPicPr>
          <p:cNvPr id="7" name="Picture 6" descr="dropbox_checks_m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4926"/>
            <a:ext cx="8428848" cy="34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4250" y="81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pic>
        <p:nvPicPr>
          <p:cNvPr id="4" name="Picture 3" descr="project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4638"/>
            <a:ext cx="6108700" cy="3436144"/>
          </a:xfrm>
          <a:prstGeom prst="rect">
            <a:avLst/>
          </a:prstGeom>
        </p:spPr>
      </p:pic>
      <p:pic>
        <p:nvPicPr>
          <p:cNvPr id="3" name="Picture 2" descr="gravi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024064"/>
            <a:ext cx="3048000" cy="4572000"/>
          </a:xfrm>
          <a:prstGeom prst="rect">
            <a:avLst/>
          </a:prstGeom>
        </p:spPr>
      </p:pic>
      <p:pic>
        <p:nvPicPr>
          <p:cNvPr id="6" name="Picture 5" descr="ironfist_screen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62" y="3378200"/>
            <a:ext cx="48293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CMU Sans Serif"/>
            <a:cs typeface="CMU Sans Serif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7275</TotalTime>
  <Words>53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CMU Sans Serif</vt:lpstr>
      <vt:lpstr>Arial</vt:lpstr>
      <vt:lpstr>Office Theme</vt:lpstr>
      <vt:lpstr>Reverse Engineering</vt:lpstr>
      <vt:lpstr>Plan</vt:lpstr>
      <vt:lpstr>What is reverse engineering?</vt:lpstr>
      <vt:lpstr>Applications</vt:lpstr>
      <vt:lpstr>Exploitation example: Obamify/Romnify Your Hotspot</vt:lpstr>
      <vt:lpstr>Modification example 1: Dropbox</vt:lpstr>
      <vt:lpstr>PowerPoint Presentation</vt:lpstr>
    </vt:vector>
  </TitlesOfParts>
  <Company>MIT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Rewriting Code in Every Language</dc:title>
  <dc:creator>James Koppel</dc:creator>
  <cp:lastModifiedBy>Microsoft Office User</cp:lastModifiedBy>
  <cp:revision>94</cp:revision>
  <cp:lastPrinted>2015-03-29T16:32:45Z</cp:lastPrinted>
  <dcterms:created xsi:type="dcterms:W3CDTF">2015-03-24T23:10:34Z</dcterms:created>
  <dcterms:modified xsi:type="dcterms:W3CDTF">2018-01-19T02:31:11Z</dcterms:modified>
</cp:coreProperties>
</file>