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oracle.com/technetwork/java/javase/8-whats-new-2157071.html" TargetMode="External"/><Relationship Id="rId4" Type="http://schemas.openxmlformats.org/officeDocument/2006/relationships/hyperlink" Target="https://www.youtube.com/watch?v=8pDm_kH4YKY" TargetMode="External"/><Relationship Id="rId5" Type="http://schemas.openxmlformats.org/officeDocument/2006/relationships/hyperlink" Target="https://www.youtube.com/watch?v=ne3RNFkFlgU" TargetMode="External"/><Relationship Id="rId6" Type="http://schemas.openxmlformats.org/officeDocument/2006/relationships/hyperlink" Target="https://www.youtube.com/watch?v=nkUafcNWiQE" TargetMode="External"/><Relationship Id="rId7" Type="http://schemas.openxmlformats.org/officeDocument/2006/relationships/hyperlink" Target="https://github.com/jasongoodwin/better-java-mon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Lambdy w Java 8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Jacek Kornacki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1780" y="4663225"/>
            <a:ext cx="89693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Nowe API Java 8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SzPct val="100000"/>
              <a:buFont typeface="Arial"/>
            </a:pPr>
            <a:r>
              <a:rPr lang="pl"/>
              <a:t>Map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forEach(BiConsumer)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getOrDefault(Object, V)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putIfAbsent(K, V)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remove(Object, Object)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replace(K, V)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replace(K, V, V)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replaceAll(BiFunction)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compute(K, BiFunction)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computeIfAbsent(K, Function)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computeIfPresent(K, BiFunction)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merge(K, V, BiFunction)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Przykłady</a:t>
            </a:r>
          </a:p>
          <a:p>
            <a:pPr>
              <a:spcBef>
                <a:spcPts val="0"/>
              </a:spcBef>
              <a:buNone/>
            </a:pPr>
            <a:r>
              <a:rPr lang="pl"/>
              <a:t>https://github.com/jkornacki/java8Lambda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Przydatne linki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http://www.oracle.com/technetwork/java/javase/8-whats-new-2157071.html</a:t>
            </a:r>
          </a:p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https://www.youtube.com/watch?v=8pDm_kH4YKY</a:t>
            </a:r>
          </a:p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https://www.youtube.com/watch?v=ne3RNFkFlgU</a:t>
            </a:r>
          </a:p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https://www.youtube.com/watch?v=nkUafcNWiQE</a:t>
            </a:r>
          </a:p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7"/>
              </a:rPr>
              <a:t>https://github.com/jasongoodwin/better-java-monads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Ogólne informacje 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Nowy feature dodany Java 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Programowanie funkcyjne a lambdy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Wyrażenia lamdba w innych językach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Programowanie imperatywne / Programowanie deklaratywne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Kod staje się bardziej czytelny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Większy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150" y="229200"/>
            <a:ext cx="1498224" cy="14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Definicja Lamdy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Jest to anonimowa funkcja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przypisana do zmiennej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przekazana jako argument do metody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zwracana przez metodę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Narzędzie do wykorzystania nowego API w Java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150" y="229200"/>
            <a:ext cx="1498224" cy="14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l"/>
              <a:t>Pobieranie funkcji do zmiennej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692875"/>
            <a:ext cx="8520599" cy="287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W Java 8 możemy odwoływać się do funkcji po przez użycie ::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Na przykład: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Powyższy zapis powoduje zapisanie funkcji valueOf do zmiennej f. Zmiennej używamy następująco: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062" y="2213850"/>
            <a:ext cx="3419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28162"/>
            <a:ext cx="11620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Functional Interface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9903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Adnotacje jest adnotacją opcjonalną (np. jak @Override)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Specjalny interfejs dodany na potrzeby tworzenia lambd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Może zawierać tylko jedną metodę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Interfejs może posiadać metody domyślne i statyczne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l"/>
              <a:t>Użycie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7237"/>
            <a:ext cx="30194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821487"/>
            <a:ext cx="32575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275" y="2644587"/>
            <a:ext cx="29908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Popularne wbudowane typy interfejsów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Java posiada wbudowane interfejsy, które możemy użyć.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Interfejsy znajdują się w pakiecie java.util.function (rt.jar)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l"/>
              <a:t>Na kolejnych slajdach zostaną przedstawione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l"/>
              <a:t>te najpopularniejsze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00" y="1017575"/>
            <a:ext cx="2476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Function&lt;T, R&gt;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Predicate&lt;T&gt;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Supplier&lt;T&gt;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Consumer&lt;T&gt;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2243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Popularne wbudowane typy interfejsów - przykłady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775" y="796987"/>
            <a:ext cx="20002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762" y="1793500"/>
            <a:ext cx="21240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962" y="2782487"/>
            <a:ext cx="20478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2837" y="3759725"/>
            <a:ext cx="19621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Functional Interface - Inny przykład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pl"/>
              <a:t>VS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50" y="3567787"/>
            <a:ext cx="41148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37" y="1017725"/>
            <a:ext cx="51530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Nowe API Java 8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Iterable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forEach(Consumer)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spliterator()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Iterator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forEachRemaining(Consumer)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Collection (extends Iterable)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removeIf(Predicate) → demo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stream()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parallelStream()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List (extends Collection)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replaceAll(UnaryOperator)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sort(Comparator) → demo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File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lines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