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5FD470-EC91-E165-C19D-A684EE9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03E59C9-54D3-0DF7-DAAF-0DB8CF2BD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C9DE8D-F8BD-B776-A131-7DCF1B3A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A18D7B-760A-CC86-2F35-E9289C49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7D4D2A-F162-E350-CEC1-359D5513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1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A6EE3C-5658-F13C-78A1-B09B2D7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3CA8D28-F41A-7119-5D64-8D3FBFDD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9F9112-8738-9789-FE25-5790167F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DFBECC-1A83-84B5-B8F8-85B87602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071C9B-44FD-C0DA-23EC-900A35E0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18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965CFD0-22CA-9F85-82DE-AB0F05353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D23346E-0C35-2B29-F7DD-0C2DD65F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E03A33-42BA-BD8D-1178-79275686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3883F2-DDE0-1AC6-E6C5-A79841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08B17D-3A20-25A6-337B-DB65428F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26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22620D-1B74-1036-9E8C-A78C035C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027A93-FBB5-7790-109A-C6E3CE01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925DE3B-8FAF-E115-C4E0-6300CB0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C821F6-6891-85A8-2D92-7327E83A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E1805C-4E34-8C8E-7995-9A2EDD01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38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024EF2-53E4-20E1-BB49-00919291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719589-FA32-6B73-E807-1FBD014C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3A9018-B095-6AA0-1065-FB7B3C16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B89B7F-476D-10B1-2B3A-9D06AC2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CB2B4DE-CDE5-534E-ECBD-203B51EA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15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E70267-2A4E-8C83-D6EB-219AE49E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1A03E7-0E1F-C44F-4446-93B6C94A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9AE8742-50EB-7EE1-192E-03FC73FF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EB300D-B721-0B24-FD80-3974185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9A9AF03-9242-2880-2565-0215095C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EEC71BE-9261-20D4-4A2A-F1711D24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C236B0-0E3E-DB8F-7C10-4B693AA9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763027B-C6DC-387F-1126-E62AE57C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F180C67-00B5-9F1E-393B-DDEA397E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DDAF104-1EFF-5BFE-C679-B92CAED3E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37C828E-6D2B-312A-DA4D-8003F327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0279231-597A-1946-222C-7AF06193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9CA8C35-7429-503E-220B-A3EAD237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9C53A86-D229-B9ED-3676-0564C32C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74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1F88BC-9BDE-B6CC-ECB7-250A98BA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44F903F-651B-C1DE-EC83-7E7773C2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3B114F-9A0C-CBBF-CB4C-0E298753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940F1CC-2191-2AA0-D161-5924108B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69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339F0AB-C7AB-CB1C-0FE8-F2374878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B88FD4C-96C1-F2D3-BAD6-C5186BAD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F2A966F-491A-3EFA-B0D5-CE25F673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52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54ED0-67CE-4D3B-EFEE-265362DB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B115B2-B5DF-E1C7-9353-4517CFEE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6188372-12AF-CFF3-B645-D57C0490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EFECAC0-C56C-AA25-1B2B-41E925A8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C262F14-02A3-611B-8F38-F8ABBA0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E00E0E-302D-7AD8-B7D4-0C561D5A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89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FAB0-0CBA-64B7-D30E-1DB0F222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BC6EB74-940F-085B-817B-E74F86BD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D7BFDFC-3835-82E3-4430-11D572A3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817786-5153-9406-4735-E802E719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AB077F4-A2E3-9542-BD1A-9E802BC0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17CE0C4-5C78-22C6-46CC-908F237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7427688-E354-B286-F1D4-FB88BD3F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029CCED-482E-2669-F017-A32D3E57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82CDDF-73A0-E2B5-3021-C758EC9B1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D935-D598-4090-A2D5-A4465685486F}" type="datetimeFigureOut">
              <a:rPr lang="nb-NO" smtClean="0"/>
              <a:t>24.03.2023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2FAC83-DAD6-7B55-B709-B8A2D9294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9F8C05-1E21-D161-0FAE-AD0B9728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BD6E-28F9-407C-A870-27B6A75E16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65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e 97">
            <a:extLst>
              <a:ext uri="{FF2B5EF4-FFF2-40B4-BE49-F238E27FC236}">
                <a16:creationId xmlns:a16="http://schemas.microsoft.com/office/drawing/2014/main" id="{193BBBCE-F6CD-A61B-33CA-F4C668FDD80B}"/>
              </a:ext>
            </a:extLst>
          </p:cNvPr>
          <p:cNvGrpSpPr/>
          <p:nvPr/>
        </p:nvGrpSpPr>
        <p:grpSpPr>
          <a:xfrm>
            <a:off x="3533997" y="548764"/>
            <a:ext cx="5124006" cy="5760472"/>
            <a:chOff x="3291839" y="348699"/>
            <a:chExt cx="5124006" cy="5760472"/>
          </a:xfrm>
        </p:grpSpPr>
        <p:grpSp>
          <p:nvGrpSpPr>
            <p:cNvPr id="66" name="Gruppe 65">
              <a:extLst>
                <a:ext uri="{FF2B5EF4-FFF2-40B4-BE49-F238E27FC236}">
                  <a16:creationId xmlns:a16="http://schemas.microsoft.com/office/drawing/2014/main" id="{1900C9E9-DC2A-2CD1-DDF6-27361043ACB5}"/>
                </a:ext>
              </a:extLst>
            </p:cNvPr>
            <p:cNvGrpSpPr/>
            <p:nvPr/>
          </p:nvGrpSpPr>
          <p:grpSpPr>
            <a:xfrm>
              <a:off x="3291839" y="348699"/>
              <a:ext cx="5124006" cy="1826055"/>
              <a:chOff x="1510234" y="195316"/>
              <a:chExt cx="5124006" cy="1826055"/>
            </a:xfrm>
          </p:grpSpPr>
          <p:grpSp>
            <p:nvGrpSpPr>
              <p:cNvPr id="28" name="Gruppe 27">
                <a:extLst>
                  <a:ext uri="{FF2B5EF4-FFF2-40B4-BE49-F238E27FC236}">
                    <a16:creationId xmlns:a16="http://schemas.microsoft.com/office/drawing/2014/main" id="{064BD20F-D7AF-5492-30CA-05F74B2854D3}"/>
                  </a:ext>
                </a:extLst>
              </p:cNvPr>
              <p:cNvGrpSpPr/>
              <p:nvPr/>
            </p:nvGrpSpPr>
            <p:grpSpPr>
              <a:xfrm>
                <a:off x="1510234" y="195316"/>
                <a:ext cx="5124006" cy="1826055"/>
                <a:chOff x="1510234" y="195316"/>
                <a:chExt cx="5124006" cy="1826055"/>
              </a:xfrm>
            </p:grpSpPr>
            <p:grpSp>
              <p:nvGrpSpPr>
                <p:cNvPr id="10" name="Gruppe 9">
                  <a:extLst>
                    <a:ext uri="{FF2B5EF4-FFF2-40B4-BE49-F238E27FC236}">
                      <a16:creationId xmlns:a16="http://schemas.microsoft.com/office/drawing/2014/main" id="{7AFEBEEF-E19C-72D2-B923-C7F2D806F3F8}"/>
                    </a:ext>
                  </a:extLst>
                </p:cNvPr>
                <p:cNvGrpSpPr/>
                <p:nvPr/>
              </p:nvGrpSpPr>
              <p:grpSpPr>
                <a:xfrm>
                  <a:off x="2668827" y="691278"/>
                  <a:ext cx="3965413" cy="757646"/>
                  <a:chOff x="2922499" y="691278"/>
                  <a:chExt cx="3965413" cy="757646"/>
                </a:xfrm>
              </p:grpSpPr>
              <p:sp>
                <p:nvSpPr>
                  <p:cNvPr id="4" name="Rektangel: avrundede hjørner 3">
                    <a:extLst>
                      <a:ext uri="{FF2B5EF4-FFF2-40B4-BE49-F238E27FC236}">
                        <a16:creationId xmlns:a16="http://schemas.microsoft.com/office/drawing/2014/main" id="{27C2C439-C1E4-6334-6AE7-A310CC7C060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922499" y="691279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/>
                      <a:t>Encoder</a:t>
                    </a:r>
                  </a:p>
                </p:txBody>
              </p:sp>
              <p:sp>
                <p:nvSpPr>
                  <p:cNvPr id="5" name="Rektangel: avrundede hjørner 4">
                    <a:extLst>
                      <a:ext uri="{FF2B5EF4-FFF2-40B4-BE49-F238E27FC236}">
                        <a16:creationId xmlns:a16="http://schemas.microsoft.com/office/drawing/2014/main" id="{0B4BA204-83B2-D1FF-9095-AE8AE957FC0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098301" y="691278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 err="1"/>
                      <a:t>Decoder</a:t>
                    </a:r>
                    <a:endParaRPr lang="nb-NO" dirty="0"/>
                  </a:p>
                </p:txBody>
              </p:sp>
              <p:cxnSp>
                <p:nvCxnSpPr>
                  <p:cNvPr id="7" name="Rett pilkobling 6">
                    <a:extLst>
                      <a:ext uri="{FF2B5EF4-FFF2-40B4-BE49-F238E27FC236}">
                        <a16:creationId xmlns:a16="http://schemas.microsoft.com/office/drawing/2014/main" id="{C12A5ABC-F238-13EE-3FCD-FA1722E3779C}"/>
                      </a:ext>
                    </a:extLst>
                  </p:cNvPr>
                  <p:cNvCxnSpPr>
                    <a:cxnSpLocks/>
                    <a:endCxn id="5" idx="1"/>
                  </p:cNvCxnSpPr>
                  <p:nvPr/>
                </p:nvCxnSpPr>
                <p:spPr>
                  <a:xfrm flipV="1">
                    <a:off x="4712110" y="1070101"/>
                    <a:ext cx="386191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kstSylinder 10">
                  <a:extLst>
                    <a:ext uri="{FF2B5EF4-FFF2-40B4-BE49-F238E27FC236}">
                      <a16:creationId xmlns:a16="http://schemas.microsoft.com/office/drawing/2014/main" id="{A0DEFEB4-6E16-2B64-E801-920BC17A0D9D}"/>
                    </a:ext>
                  </a:extLst>
                </p:cNvPr>
                <p:cNvSpPr txBox="1"/>
                <p:nvPr/>
              </p:nvSpPr>
              <p:spPr>
                <a:xfrm>
                  <a:off x="2669156" y="1652039"/>
                  <a:ext cx="1788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I am driving a car</a:t>
                  </a:r>
                </a:p>
              </p:txBody>
            </p:sp>
            <p:sp>
              <p:nvSpPr>
                <p:cNvPr id="16" name="TekstSylinder 15">
                  <a:extLst>
                    <a:ext uri="{FF2B5EF4-FFF2-40B4-BE49-F238E27FC236}">
                      <a16:creationId xmlns:a16="http://schemas.microsoft.com/office/drawing/2014/main" id="{BB7273F1-DD9C-8C58-04FE-EB3E55AFD6F4}"/>
                    </a:ext>
                  </a:extLst>
                </p:cNvPr>
                <p:cNvSpPr txBox="1"/>
                <p:nvPr/>
              </p:nvSpPr>
              <p:spPr>
                <a:xfrm>
                  <a:off x="5528479" y="165203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«»</a:t>
                  </a:r>
                </a:p>
              </p:txBody>
            </p:sp>
            <p:sp>
              <p:nvSpPr>
                <p:cNvPr id="21" name="TekstSylinder 20">
                  <a:extLst>
                    <a:ext uri="{FF2B5EF4-FFF2-40B4-BE49-F238E27FC236}">
                      <a16:creationId xmlns:a16="http://schemas.microsoft.com/office/drawing/2014/main" id="{B3D17B04-0D7B-3692-C224-75FD6A2A942A}"/>
                    </a:ext>
                  </a:extLst>
                </p:cNvPr>
                <p:cNvSpPr txBox="1"/>
                <p:nvPr/>
              </p:nvSpPr>
              <p:spPr>
                <a:xfrm>
                  <a:off x="5498022" y="19531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Jeg</a:t>
                  </a:r>
                </a:p>
              </p:txBody>
            </p:sp>
            <p:cxnSp>
              <p:nvCxnSpPr>
                <p:cNvPr id="26" name="Rett pilkobling 25">
                  <a:extLst>
                    <a:ext uri="{FF2B5EF4-FFF2-40B4-BE49-F238E27FC236}">
                      <a16:creationId xmlns:a16="http://schemas.microsoft.com/office/drawing/2014/main" id="{E9B41CC0-9519-6EE6-F8F0-9D86F135D523}"/>
                    </a:ext>
                  </a:extLst>
                </p:cNvPr>
                <p:cNvCxnSpPr/>
                <p:nvPr/>
              </p:nvCxnSpPr>
              <p:spPr>
                <a:xfrm flipH="1" flipV="1">
                  <a:off x="5739434" y="483747"/>
                  <a:ext cx="1" cy="207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kstSylinder 26">
                  <a:extLst>
                    <a:ext uri="{FF2B5EF4-FFF2-40B4-BE49-F238E27FC236}">
                      <a16:creationId xmlns:a16="http://schemas.microsoft.com/office/drawing/2014/main" id="{9510EC60-3CC0-1AE7-5BE6-0453F59CA005}"/>
                    </a:ext>
                  </a:extLst>
                </p:cNvPr>
                <p:cNvSpPr txBox="1"/>
                <p:nvPr/>
              </p:nvSpPr>
              <p:spPr>
                <a:xfrm>
                  <a:off x="1510234" y="885434"/>
                  <a:ext cx="772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 err="1"/>
                    <a:t>Step</a:t>
                  </a:r>
                  <a:r>
                    <a:rPr lang="nb-NO" dirty="0"/>
                    <a:t> 1</a:t>
                  </a:r>
                </a:p>
              </p:txBody>
            </p:sp>
          </p:grpSp>
          <p:cxnSp>
            <p:nvCxnSpPr>
              <p:cNvPr id="64" name="Rett pilkobling 63">
                <a:extLst>
                  <a:ext uri="{FF2B5EF4-FFF2-40B4-BE49-F238E27FC236}">
                    <a16:creationId xmlns:a16="http://schemas.microsoft.com/office/drawing/2014/main" id="{031498B0-EE7F-1D1F-542A-325B3F4AC35B}"/>
                  </a:ext>
                </a:extLst>
              </p:cNvPr>
              <p:cNvCxnSpPr>
                <a:cxnSpLocks/>
                <a:stCxn id="11" idx="0"/>
                <a:endCxn id="4" idx="2"/>
              </p:cNvCxnSpPr>
              <p:nvPr/>
            </p:nvCxnSpPr>
            <p:spPr>
              <a:xfrm flipV="1">
                <a:off x="3563632" y="1448924"/>
                <a:ext cx="1" cy="203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FFA625EA-F26E-2F96-394A-470690A4CE17}"/>
                </a:ext>
              </a:extLst>
            </p:cNvPr>
            <p:cNvGrpSpPr/>
            <p:nvPr/>
          </p:nvGrpSpPr>
          <p:grpSpPr>
            <a:xfrm>
              <a:off x="3291839" y="2165794"/>
              <a:ext cx="5124006" cy="1826055"/>
              <a:chOff x="1510234" y="195316"/>
              <a:chExt cx="5124006" cy="1826055"/>
            </a:xfrm>
          </p:grpSpPr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61B77990-87F6-A73F-1050-68B0EB51765C}"/>
                  </a:ext>
                </a:extLst>
              </p:cNvPr>
              <p:cNvGrpSpPr/>
              <p:nvPr/>
            </p:nvGrpSpPr>
            <p:grpSpPr>
              <a:xfrm>
                <a:off x="1510234" y="195316"/>
                <a:ext cx="5124006" cy="1826055"/>
                <a:chOff x="1510234" y="195316"/>
                <a:chExt cx="5124006" cy="1826055"/>
              </a:xfrm>
            </p:grpSpPr>
            <p:grpSp>
              <p:nvGrpSpPr>
                <p:cNvPr id="73" name="Gruppe 72">
                  <a:extLst>
                    <a:ext uri="{FF2B5EF4-FFF2-40B4-BE49-F238E27FC236}">
                      <a16:creationId xmlns:a16="http://schemas.microsoft.com/office/drawing/2014/main" id="{689CA420-5405-E230-EE54-23D4620FDCE4}"/>
                    </a:ext>
                  </a:extLst>
                </p:cNvPr>
                <p:cNvGrpSpPr/>
                <p:nvPr/>
              </p:nvGrpSpPr>
              <p:grpSpPr>
                <a:xfrm>
                  <a:off x="2668827" y="691278"/>
                  <a:ext cx="3965413" cy="757646"/>
                  <a:chOff x="2922499" y="691278"/>
                  <a:chExt cx="3965413" cy="757646"/>
                </a:xfrm>
              </p:grpSpPr>
              <p:sp>
                <p:nvSpPr>
                  <p:cNvPr id="79" name="Rektangel: avrundede hjørner 78">
                    <a:extLst>
                      <a:ext uri="{FF2B5EF4-FFF2-40B4-BE49-F238E27FC236}">
                        <a16:creationId xmlns:a16="http://schemas.microsoft.com/office/drawing/2014/main" id="{7992D8AF-3F51-4C12-51B4-2355DF79E53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922499" y="691279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/>
                      <a:t>Encoder</a:t>
                    </a:r>
                  </a:p>
                </p:txBody>
              </p:sp>
              <p:sp>
                <p:nvSpPr>
                  <p:cNvPr id="80" name="Rektangel: avrundede hjørner 79">
                    <a:extLst>
                      <a:ext uri="{FF2B5EF4-FFF2-40B4-BE49-F238E27FC236}">
                        <a16:creationId xmlns:a16="http://schemas.microsoft.com/office/drawing/2014/main" id="{CD42147D-13A1-E1D2-329B-282C9A61DC9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098301" y="691278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 err="1"/>
                      <a:t>Decoder</a:t>
                    </a:r>
                    <a:endParaRPr lang="nb-NO" dirty="0"/>
                  </a:p>
                </p:txBody>
              </p:sp>
              <p:cxnSp>
                <p:nvCxnSpPr>
                  <p:cNvPr id="81" name="Rett pilkobling 80">
                    <a:extLst>
                      <a:ext uri="{FF2B5EF4-FFF2-40B4-BE49-F238E27FC236}">
                        <a16:creationId xmlns:a16="http://schemas.microsoft.com/office/drawing/2014/main" id="{CC67760A-0D96-2FF4-3EC4-71F1797CBA16}"/>
                      </a:ext>
                    </a:extLst>
                  </p:cNvPr>
                  <p:cNvCxnSpPr>
                    <a:cxnSpLocks/>
                    <a:endCxn id="80" idx="1"/>
                  </p:cNvCxnSpPr>
                  <p:nvPr/>
                </p:nvCxnSpPr>
                <p:spPr>
                  <a:xfrm flipV="1">
                    <a:off x="4712110" y="1070101"/>
                    <a:ext cx="386191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kstSylinder 73">
                  <a:extLst>
                    <a:ext uri="{FF2B5EF4-FFF2-40B4-BE49-F238E27FC236}">
                      <a16:creationId xmlns:a16="http://schemas.microsoft.com/office/drawing/2014/main" id="{752BCB64-61C7-E25A-B5DD-F4D0CCAAD5FD}"/>
                    </a:ext>
                  </a:extLst>
                </p:cNvPr>
                <p:cNvSpPr txBox="1"/>
                <p:nvPr/>
              </p:nvSpPr>
              <p:spPr>
                <a:xfrm>
                  <a:off x="2669156" y="1652039"/>
                  <a:ext cx="1788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I am driving a car</a:t>
                  </a:r>
                </a:p>
              </p:txBody>
            </p:sp>
            <p:sp>
              <p:nvSpPr>
                <p:cNvPr id="75" name="TekstSylinder 74">
                  <a:extLst>
                    <a:ext uri="{FF2B5EF4-FFF2-40B4-BE49-F238E27FC236}">
                      <a16:creationId xmlns:a16="http://schemas.microsoft.com/office/drawing/2014/main" id="{5787D66F-7BB3-734C-4E77-E5DE040DE611}"/>
                    </a:ext>
                  </a:extLst>
                </p:cNvPr>
                <p:cNvSpPr txBox="1"/>
                <p:nvPr/>
              </p:nvSpPr>
              <p:spPr>
                <a:xfrm>
                  <a:off x="5498022" y="1652039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Jeg</a:t>
                  </a:r>
                </a:p>
              </p:txBody>
            </p:sp>
            <p:sp>
              <p:nvSpPr>
                <p:cNvPr id="76" name="TekstSylinder 75">
                  <a:extLst>
                    <a:ext uri="{FF2B5EF4-FFF2-40B4-BE49-F238E27FC236}">
                      <a16:creationId xmlns:a16="http://schemas.microsoft.com/office/drawing/2014/main" id="{90F634C8-D0B9-B5EB-118B-B5B94A38B23D}"/>
                    </a:ext>
                  </a:extLst>
                </p:cNvPr>
                <p:cNvSpPr txBox="1"/>
                <p:nvPr/>
              </p:nvSpPr>
              <p:spPr>
                <a:xfrm>
                  <a:off x="5362473" y="195316"/>
                  <a:ext cx="753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Kjører</a:t>
                  </a:r>
                </a:p>
              </p:txBody>
            </p:sp>
            <p:cxnSp>
              <p:nvCxnSpPr>
                <p:cNvPr id="77" name="Rett pilkobling 76">
                  <a:extLst>
                    <a:ext uri="{FF2B5EF4-FFF2-40B4-BE49-F238E27FC236}">
                      <a16:creationId xmlns:a16="http://schemas.microsoft.com/office/drawing/2014/main" id="{F54288EC-4990-7734-1A92-7C7FF692C7A7}"/>
                    </a:ext>
                  </a:extLst>
                </p:cNvPr>
                <p:cNvCxnSpPr/>
                <p:nvPr/>
              </p:nvCxnSpPr>
              <p:spPr>
                <a:xfrm flipH="1" flipV="1">
                  <a:off x="5739434" y="483747"/>
                  <a:ext cx="1" cy="207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kstSylinder 77">
                  <a:extLst>
                    <a:ext uri="{FF2B5EF4-FFF2-40B4-BE49-F238E27FC236}">
                      <a16:creationId xmlns:a16="http://schemas.microsoft.com/office/drawing/2014/main" id="{D58AF576-39FB-BC18-4A0A-6E9EF8E87449}"/>
                    </a:ext>
                  </a:extLst>
                </p:cNvPr>
                <p:cNvSpPr txBox="1"/>
                <p:nvPr/>
              </p:nvSpPr>
              <p:spPr>
                <a:xfrm>
                  <a:off x="1510234" y="885434"/>
                  <a:ext cx="772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 err="1"/>
                    <a:t>Step</a:t>
                  </a:r>
                  <a:r>
                    <a:rPr lang="nb-NO" dirty="0"/>
                    <a:t> 2</a:t>
                  </a:r>
                </a:p>
              </p:txBody>
            </p:sp>
          </p:grpSp>
          <p:cxnSp>
            <p:nvCxnSpPr>
              <p:cNvPr id="72" name="Rett pilkobling 71">
                <a:extLst>
                  <a:ext uri="{FF2B5EF4-FFF2-40B4-BE49-F238E27FC236}">
                    <a16:creationId xmlns:a16="http://schemas.microsoft.com/office/drawing/2014/main" id="{42C18CB0-B103-1900-8C75-D461EB3B074D}"/>
                  </a:ext>
                </a:extLst>
              </p:cNvPr>
              <p:cNvCxnSpPr>
                <a:cxnSpLocks/>
                <a:stCxn id="74" idx="0"/>
                <a:endCxn id="79" idx="2"/>
              </p:cNvCxnSpPr>
              <p:nvPr/>
            </p:nvCxnSpPr>
            <p:spPr>
              <a:xfrm flipV="1">
                <a:off x="3563632" y="1448924"/>
                <a:ext cx="1" cy="203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e 82">
              <a:extLst>
                <a:ext uri="{FF2B5EF4-FFF2-40B4-BE49-F238E27FC236}">
                  <a16:creationId xmlns:a16="http://schemas.microsoft.com/office/drawing/2014/main" id="{92B1DDE0-7EEF-D35B-F257-35BCC65F2767}"/>
                </a:ext>
              </a:extLst>
            </p:cNvPr>
            <p:cNvGrpSpPr/>
            <p:nvPr/>
          </p:nvGrpSpPr>
          <p:grpSpPr>
            <a:xfrm>
              <a:off x="3291839" y="4283116"/>
              <a:ext cx="5124006" cy="1826055"/>
              <a:chOff x="1510234" y="195316"/>
              <a:chExt cx="5124006" cy="1826055"/>
            </a:xfrm>
          </p:grpSpPr>
          <p:grpSp>
            <p:nvGrpSpPr>
              <p:cNvPr id="84" name="Gruppe 83">
                <a:extLst>
                  <a:ext uri="{FF2B5EF4-FFF2-40B4-BE49-F238E27FC236}">
                    <a16:creationId xmlns:a16="http://schemas.microsoft.com/office/drawing/2014/main" id="{2883DF5D-F5AE-72F4-B940-61FEAE537023}"/>
                  </a:ext>
                </a:extLst>
              </p:cNvPr>
              <p:cNvGrpSpPr/>
              <p:nvPr/>
            </p:nvGrpSpPr>
            <p:grpSpPr>
              <a:xfrm>
                <a:off x="1510234" y="195316"/>
                <a:ext cx="5124006" cy="1826055"/>
                <a:chOff x="1510234" y="195316"/>
                <a:chExt cx="5124006" cy="1826055"/>
              </a:xfrm>
            </p:grpSpPr>
            <p:grpSp>
              <p:nvGrpSpPr>
                <p:cNvPr id="86" name="Gruppe 85">
                  <a:extLst>
                    <a:ext uri="{FF2B5EF4-FFF2-40B4-BE49-F238E27FC236}">
                      <a16:creationId xmlns:a16="http://schemas.microsoft.com/office/drawing/2014/main" id="{2596F135-F510-C5C0-90AD-CFDA82B5271F}"/>
                    </a:ext>
                  </a:extLst>
                </p:cNvPr>
                <p:cNvGrpSpPr/>
                <p:nvPr/>
              </p:nvGrpSpPr>
              <p:grpSpPr>
                <a:xfrm>
                  <a:off x="2668827" y="691278"/>
                  <a:ext cx="3965413" cy="757646"/>
                  <a:chOff x="2922499" y="691278"/>
                  <a:chExt cx="3965413" cy="757646"/>
                </a:xfrm>
              </p:grpSpPr>
              <p:sp>
                <p:nvSpPr>
                  <p:cNvPr id="92" name="Rektangel: avrundede hjørner 91">
                    <a:extLst>
                      <a:ext uri="{FF2B5EF4-FFF2-40B4-BE49-F238E27FC236}">
                        <a16:creationId xmlns:a16="http://schemas.microsoft.com/office/drawing/2014/main" id="{2D2650CD-FF3F-027F-4ADC-8579482EEBF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922499" y="691279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/>
                      <a:t>Encoder</a:t>
                    </a:r>
                  </a:p>
                </p:txBody>
              </p:sp>
              <p:sp>
                <p:nvSpPr>
                  <p:cNvPr id="93" name="Rektangel: avrundede hjørner 92">
                    <a:extLst>
                      <a:ext uri="{FF2B5EF4-FFF2-40B4-BE49-F238E27FC236}">
                        <a16:creationId xmlns:a16="http://schemas.microsoft.com/office/drawing/2014/main" id="{1A6BEEE2-5ACC-443B-4BA1-6700C563450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098301" y="691278"/>
                    <a:ext cx="1789611" cy="757645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b-NO" dirty="0" err="1"/>
                      <a:t>Decoder</a:t>
                    </a:r>
                    <a:endParaRPr lang="nb-NO" dirty="0"/>
                  </a:p>
                </p:txBody>
              </p:sp>
              <p:cxnSp>
                <p:nvCxnSpPr>
                  <p:cNvPr id="94" name="Rett pilkobling 93">
                    <a:extLst>
                      <a:ext uri="{FF2B5EF4-FFF2-40B4-BE49-F238E27FC236}">
                        <a16:creationId xmlns:a16="http://schemas.microsoft.com/office/drawing/2014/main" id="{0B968771-6E43-843C-E835-91F08E0C5450}"/>
                      </a:ext>
                    </a:extLst>
                  </p:cNvPr>
                  <p:cNvCxnSpPr>
                    <a:cxnSpLocks/>
                    <a:endCxn id="93" idx="1"/>
                  </p:cNvCxnSpPr>
                  <p:nvPr/>
                </p:nvCxnSpPr>
                <p:spPr>
                  <a:xfrm flipV="1">
                    <a:off x="4712110" y="1070101"/>
                    <a:ext cx="386191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TekstSylinder 86">
                  <a:extLst>
                    <a:ext uri="{FF2B5EF4-FFF2-40B4-BE49-F238E27FC236}">
                      <a16:creationId xmlns:a16="http://schemas.microsoft.com/office/drawing/2014/main" id="{16E2EDEC-2073-34E7-892C-D3A20B0BB645}"/>
                    </a:ext>
                  </a:extLst>
                </p:cNvPr>
                <p:cNvSpPr txBox="1"/>
                <p:nvPr/>
              </p:nvSpPr>
              <p:spPr>
                <a:xfrm>
                  <a:off x="2669156" y="1652039"/>
                  <a:ext cx="1788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I am driving a car</a:t>
                  </a:r>
                </a:p>
              </p:txBody>
            </p:sp>
            <p:sp>
              <p:nvSpPr>
                <p:cNvPr id="88" name="TekstSylinder 87">
                  <a:extLst>
                    <a:ext uri="{FF2B5EF4-FFF2-40B4-BE49-F238E27FC236}">
                      <a16:creationId xmlns:a16="http://schemas.microsoft.com/office/drawing/2014/main" id="{ED9EAAAD-6FB4-45B0-F671-361F065B2B0D}"/>
                    </a:ext>
                  </a:extLst>
                </p:cNvPr>
                <p:cNvSpPr txBox="1"/>
                <p:nvPr/>
              </p:nvSpPr>
              <p:spPr>
                <a:xfrm>
                  <a:off x="4909625" y="1652039"/>
                  <a:ext cx="165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Jeg kjører en bil</a:t>
                  </a:r>
                </a:p>
              </p:txBody>
            </p:sp>
            <p:sp>
              <p:nvSpPr>
                <p:cNvPr id="89" name="TekstSylinder 88">
                  <a:extLst>
                    <a:ext uri="{FF2B5EF4-FFF2-40B4-BE49-F238E27FC236}">
                      <a16:creationId xmlns:a16="http://schemas.microsoft.com/office/drawing/2014/main" id="{CE61361E-A584-ABA8-8624-1F20EB35B6CA}"/>
                    </a:ext>
                  </a:extLst>
                </p:cNvPr>
                <p:cNvSpPr txBox="1"/>
                <p:nvPr/>
              </p:nvSpPr>
              <p:spPr>
                <a:xfrm>
                  <a:off x="5463750" y="195316"/>
                  <a:ext cx="5513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EOS</a:t>
                  </a:r>
                </a:p>
              </p:txBody>
            </p:sp>
            <p:cxnSp>
              <p:nvCxnSpPr>
                <p:cNvPr id="90" name="Rett pilkobling 89">
                  <a:extLst>
                    <a:ext uri="{FF2B5EF4-FFF2-40B4-BE49-F238E27FC236}">
                      <a16:creationId xmlns:a16="http://schemas.microsoft.com/office/drawing/2014/main" id="{8F65EDA5-4E80-36A5-F548-6188920DE983}"/>
                    </a:ext>
                  </a:extLst>
                </p:cNvPr>
                <p:cNvCxnSpPr/>
                <p:nvPr/>
              </p:nvCxnSpPr>
              <p:spPr>
                <a:xfrm flipH="1" flipV="1">
                  <a:off x="5739434" y="483747"/>
                  <a:ext cx="1" cy="207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kstSylinder 90">
                  <a:extLst>
                    <a:ext uri="{FF2B5EF4-FFF2-40B4-BE49-F238E27FC236}">
                      <a16:creationId xmlns:a16="http://schemas.microsoft.com/office/drawing/2014/main" id="{ECDC0BE0-B945-34FF-9F6F-C018D22C758F}"/>
                    </a:ext>
                  </a:extLst>
                </p:cNvPr>
                <p:cNvSpPr txBox="1"/>
                <p:nvPr/>
              </p:nvSpPr>
              <p:spPr>
                <a:xfrm>
                  <a:off x="1510234" y="885434"/>
                  <a:ext cx="772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 err="1"/>
                    <a:t>Step</a:t>
                  </a:r>
                  <a:r>
                    <a:rPr lang="nb-NO" dirty="0"/>
                    <a:t> 5</a:t>
                  </a:r>
                </a:p>
              </p:txBody>
            </p:sp>
          </p:grpSp>
          <p:cxnSp>
            <p:nvCxnSpPr>
              <p:cNvPr id="85" name="Rett pilkobling 84">
                <a:extLst>
                  <a:ext uri="{FF2B5EF4-FFF2-40B4-BE49-F238E27FC236}">
                    <a16:creationId xmlns:a16="http://schemas.microsoft.com/office/drawing/2014/main" id="{99793911-C9EE-0373-B76B-0D78E3A6E3B2}"/>
                  </a:ext>
                </a:extLst>
              </p:cNvPr>
              <p:cNvCxnSpPr>
                <a:cxnSpLocks/>
                <a:stCxn id="87" idx="0"/>
                <a:endCxn id="92" idx="2"/>
              </p:cNvCxnSpPr>
              <p:nvPr/>
            </p:nvCxnSpPr>
            <p:spPr>
              <a:xfrm flipV="1">
                <a:off x="3563632" y="1448924"/>
                <a:ext cx="1" cy="203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kstSylinder 96">
              <a:extLst>
                <a:ext uri="{FF2B5EF4-FFF2-40B4-BE49-F238E27FC236}">
                  <a16:creationId xmlns:a16="http://schemas.microsoft.com/office/drawing/2014/main" id="{5CC56829-555C-0224-240E-8D74A34425D4}"/>
                </a:ext>
              </a:extLst>
            </p:cNvPr>
            <p:cNvSpPr txBox="1"/>
            <p:nvPr/>
          </p:nvSpPr>
          <p:spPr>
            <a:xfrm rot="5400000">
              <a:off x="6270457" y="3755263"/>
              <a:ext cx="572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36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0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Jørgen Johnsen Navjord</dc:creator>
  <cp:lastModifiedBy>Jørgen Johnsen Navjord</cp:lastModifiedBy>
  <cp:revision>5</cp:revision>
  <dcterms:created xsi:type="dcterms:W3CDTF">2023-03-24T19:04:34Z</dcterms:created>
  <dcterms:modified xsi:type="dcterms:W3CDTF">2023-03-24T20:15:55Z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2023-03-24T19:49:39Z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95416763-464c-447c-b7a0-58cf498c8288</vt:lpwstr>
  </property>
  <property fmtid="{D5CDD505-2E9C-101B-9397-08002B2CF9AE}" pid="8" name="MSIP_Label_d0484126-3486-41a9-802e-7f1e2277276c_ContentBits">
    <vt:lpwstr>0</vt:lpwstr>
  </property>
</Properties>
</file>