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DFAFD0F-C72E-C11E-CF0F-0E9A88BB3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19C0CED-BD51-8BF9-C96C-28882864E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0C35E26-90A3-9B21-B55C-7ED4FE84D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CE51-FDA4-4AA4-ADA7-5DF3A81C36E0}" type="datetimeFigureOut">
              <a:rPr lang="nb-NO" smtClean="0"/>
              <a:t>26.03.2023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80D7DC0-653D-E0D2-06E1-ABB39502F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A923652-EF41-4F53-4069-12FEF570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2199-696D-4335-8429-B522CF706E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9919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DB716D5-8437-6E4B-5C92-6D00E635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F94C69B4-AB6B-81E5-680A-21656B77A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1B6CC92-7316-40B5-F1AE-7E1D5B3C3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CE51-FDA4-4AA4-ADA7-5DF3A81C36E0}" type="datetimeFigureOut">
              <a:rPr lang="nb-NO" smtClean="0"/>
              <a:t>26.03.2023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B173240-EF0C-5285-FEC8-D9808D1A9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FBF7B4D-AFE3-431E-AE1A-AC0D18F4F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2199-696D-4335-8429-B522CF706E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0313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8F43FDC9-E931-64E3-1026-15C1979E6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86516D2E-85CD-C989-DC35-DF45D1C1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C9E4062-E156-D0BA-BACF-872DDC6CF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CE51-FDA4-4AA4-ADA7-5DF3A81C36E0}" type="datetimeFigureOut">
              <a:rPr lang="nb-NO" smtClean="0"/>
              <a:t>26.03.2023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706B923-845F-3538-BF49-6701FF68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C40755F-000C-72B6-52AD-FD34D32A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2199-696D-4335-8429-B522CF706E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7374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F0E6928-0579-6150-70D9-63964C84F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0F8DF25-4520-EA7B-52C2-0C25E6A34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50E0BBF-F87B-A432-17EC-0B7131A27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CE51-FDA4-4AA4-ADA7-5DF3A81C36E0}" type="datetimeFigureOut">
              <a:rPr lang="nb-NO" smtClean="0"/>
              <a:t>26.03.2023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747CE5D-70A5-10A6-F397-7AC4CBE2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F57EBDE-51DF-6498-55BD-8A02C498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2199-696D-4335-8429-B522CF706E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5828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32EB813-F0A2-82BB-7F0A-BD17B288D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D215004-BA48-CA86-14E2-2912FD286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158D391-4452-49CB-B5C4-23650BF24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CE51-FDA4-4AA4-ADA7-5DF3A81C36E0}" type="datetimeFigureOut">
              <a:rPr lang="nb-NO" smtClean="0"/>
              <a:t>26.03.2023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1389078-C550-8C3E-8F08-DBA3A5CE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9C58417-2811-D9EC-5D6A-D0463BD3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2199-696D-4335-8429-B522CF706E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7197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FD15CE2-2610-7585-42AC-5F4AFBCEC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33280BB-151B-080F-78CA-1AEC6CF52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251DFF1-8F17-7E6A-5547-12BDF220B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FE926D2-0819-66B3-D7DA-4215C7578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CE51-FDA4-4AA4-ADA7-5DF3A81C36E0}" type="datetimeFigureOut">
              <a:rPr lang="nb-NO" smtClean="0"/>
              <a:t>26.03.2023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A2631DF-590D-2305-80B4-298CD121C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060457C-7CDA-5EE7-A2A6-0E64D843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2199-696D-4335-8429-B522CF706E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0837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E6BAB1E-436E-87E8-735C-03DC7B20B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88CBD60-BE7A-6E6B-86EF-22CD1E007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E09C476-904C-B27F-75B7-FFF1E0619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C4CA2563-C3B4-C18E-C7DE-47B6497B50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F908F19A-E917-E365-F4E2-6C7CF2E5F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B0267306-3FA0-8208-7158-B528ED281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CE51-FDA4-4AA4-ADA7-5DF3A81C36E0}" type="datetimeFigureOut">
              <a:rPr lang="nb-NO" smtClean="0"/>
              <a:t>26.03.2023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C411994E-12B2-0998-C394-02285014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D2F155D0-BD1A-F357-15E7-E4FFBB42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2199-696D-4335-8429-B522CF706E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422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E37761-5108-3A51-9EEA-96BA77FB6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BEE1B21D-9A53-A2EF-1BC9-9B467E67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CE51-FDA4-4AA4-ADA7-5DF3A81C36E0}" type="datetimeFigureOut">
              <a:rPr lang="nb-NO" smtClean="0"/>
              <a:t>26.03.2023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608BEA0-C7F0-4EF1-4400-21FA05680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0DD10EC8-E102-CDE3-86D9-3179E1D9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2199-696D-4335-8429-B522CF706E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005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6C6AFE1-9C19-3D9E-8CCD-09434525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CE51-FDA4-4AA4-ADA7-5DF3A81C36E0}" type="datetimeFigureOut">
              <a:rPr lang="nb-NO" smtClean="0"/>
              <a:t>26.03.2023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A9A29C7A-6A5F-5162-7DAD-AF6F10F69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102DEF11-DF8D-06A0-62D5-FB9701890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2199-696D-4335-8429-B522CF706E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1843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33FE8A-2E40-8A74-D685-45BAAC9DD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7535432-60DB-C8D3-FD5D-6C3363EF6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37CAC04-1368-0916-F1ED-5D0608DA9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61C417F-7576-B273-B1C4-92D3D7476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CE51-FDA4-4AA4-ADA7-5DF3A81C36E0}" type="datetimeFigureOut">
              <a:rPr lang="nb-NO" smtClean="0"/>
              <a:t>26.03.2023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60E726D-78B2-E156-9B8B-BC379D6E3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1562CC3-D9B9-238E-C63F-96939A6CB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2199-696D-4335-8429-B522CF706E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632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2F0EDAC-17B6-880E-C91A-D6DCCCB5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77D542FC-8870-636E-D80F-27A1AD146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02E939A-2F9E-1735-48FC-96F15FDEB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36D0F96-C972-5A02-25E9-24812278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CE51-FDA4-4AA4-ADA7-5DF3A81C36E0}" type="datetimeFigureOut">
              <a:rPr lang="nb-NO" smtClean="0"/>
              <a:t>26.03.2023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A6103E52-B7D9-B294-6D6E-BD714A1A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4CC37AD-A63D-5429-5654-83E8C5A42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2199-696D-4335-8429-B522CF706E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3145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7638BE59-E054-5D0B-0954-7052B3480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254D828-0739-7CBD-A0E7-46A58ED78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A6D01ED-A2CD-66FD-A29F-EA058091A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FCE51-FDA4-4AA4-ADA7-5DF3A81C36E0}" type="datetimeFigureOut">
              <a:rPr lang="nb-NO" smtClean="0"/>
              <a:t>26.03.2023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D31F48F-112A-C13D-D249-B862192D0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424CE6B-ACC6-F332-F907-7E181B787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C2199-696D-4335-8429-B522CF706E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75102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20668F1C-FF79-807E-2625-81610E9F72FD}"/>
              </a:ext>
            </a:extLst>
          </p:cNvPr>
          <p:cNvSpPr/>
          <p:nvPr/>
        </p:nvSpPr>
        <p:spPr>
          <a:xfrm>
            <a:off x="1389260" y="438508"/>
            <a:ext cx="1495514" cy="738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/>
              <a:t>Dataset</a:t>
            </a:r>
            <a:r>
              <a:rPr lang="nb-NO" sz="1400" dirty="0"/>
              <a:t> </a:t>
            </a:r>
            <a:r>
              <a:rPr lang="nb-NO" sz="1400" dirty="0" err="1"/>
              <a:t>curation</a:t>
            </a:r>
            <a:endParaRPr lang="nb-NO" sz="1400" dirty="0"/>
          </a:p>
        </p:txBody>
      </p:sp>
      <p:sp>
        <p:nvSpPr>
          <p:cNvPr id="6" name="Rektangel: avrundede hjørner 5">
            <a:extLst>
              <a:ext uri="{FF2B5EF4-FFF2-40B4-BE49-F238E27FC236}">
                <a16:creationId xmlns:a16="http://schemas.microsoft.com/office/drawing/2014/main" id="{D4639F3D-B73C-976A-0E3F-8450A870EC2C}"/>
              </a:ext>
            </a:extLst>
          </p:cNvPr>
          <p:cNvSpPr/>
          <p:nvPr/>
        </p:nvSpPr>
        <p:spPr>
          <a:xfrm>
            <a:off x="6384562" y="439506"/>
            <a:ext cx="1495514" cy="738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/>
              <a:t>Summarisation</a:t>
            </a:r>
            <a:r>
              <a:rPr lang="nb-NO" sz="1400" dirty="0"/>
              <a:t> </a:t>
            </a:r>
            <a:r>
              <a:rPr lang="nb-NO" sz="1400" dirty="0" err="1"/>
              <a:t>modelling</a:t>
            </a:r>
            <a:endParaRPr lang="nb-NO" sz="1400" dirty="0"/>
          </a:p>
        </p:txBody>
      </p:sp>
      <p:sp>
        <p:nvSpPr>
          <p:cNvPr id="7" name="Rektangel: avrundede hjørner 6">
            <a:extLst>
              <a:ext uri="{FF2B5EF4-FFF2-40B4-BE49-F238E27FC236}">
                <a16:creationId xmlns:a16="http://schemas.microsoft.com/office/drawing/2014/main" id="{4AD424AE-9DE0-FB6E-DD20-F76A567BA80E}"/>
              </a:ext>
            </a:extLst>
          </p:cNvPr>
          <p:cNvSpPr/>
          <p:nvPr/>
        </p:nvSpPr>
        <p:spPr>
          <a:xfrm>
            <a:off x="8457204" y="461817"/>
            <a:ext cx="1495514" cy="738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/>
              <a:t>Generation</a:t>
            </a:r>
            <a:r>
              <a:rPr lang="nb-NO" sz="1400" dirty="0"/>
              <a:t> </a:t>
            </a:r>
            <a:r>
              <a:rPr lang="nb-NO" sz="1400" dirty="0" err="1"/>
              <a:t>hyperparametersearch</a:t>
            </a:r>
            <a:endParaRPr lang="nb-NO" sz="1400" dirty="0"/>
          </a:p>
        </p:txBody>
      </p:sp>
      <p:sp>
        <p:nvSpPr>
          <p:cNvPr id="9" name="Rektangel: avrundede hjørner 8">
            <a:extLst>
              <a:ext uri="{FF2B5EF4-FFF2-40B4-BE49-F238E27FC236}">
                <a16:creationId xmlns:a16="http://schemas.microsoft.com/office/drawing/2014/main" id="{66B73EC2-D5B6-CC0B-52B2-A648BF1FAD09}"/>
              </a:ext>
            </a:extLst>
          </p:cNvPr>
          <p:cNvSpPr/>
          <p:nvPr/>
        </p:nvSpPr>
        <p:spPr>
          <a:xfrm>
            <a:off x="10529842" y="461817"/>
            <a:ext cx="1495514" cy="738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Evaluation</a:t>
            </a:r>
          </a:p>
        </p:txBody>
      </p:sp>
      <p:sp>
        <p:nvSpPr>
          <p:cNvPr id="10" name="Rektangel: avrundede hjørner 9">
            <a:extLst>
              <a:ext uri="{FF2B5EF4-FFF2-40B4-BE49-F238E27FC236}">
                <a16:creationId xmlns:a16="http://schemas.microsoft.com/office/drawing/2014/main" id="{58CC3857-182E-2373-7E5C-20B1D48DB593}"/>
              </a:ext>
            </a:extLst>
          </p:cNvPr>
          <p:cNvSpPr/>
          <p:nvPr/>
        </p:nvSpPr>
        <p:spPr>
          <a:xfrm>
            <a:off x="4311924" y="438508"/>
            <a:ext cx="1495514" cy="738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Exploration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59DFCA94-C3F6-41B3-471A-141193B1B7B9}"/>
              </a:ext>
            </a:extLst>
          </p:cNvPr>
          <p:cNvSpPr/>
          <p:nvPr/>
        </p:nvSpPr>
        <p:spPr>
          <a:xfrm>
            <a:off x="1389260" y="1607858"/>
            <a:ext cx="1495514" cy="7389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/>
              <a:t>Search</a:t>
            </a:r>
            <a:r>
              <a:rPr lang="nb-NO" sz="1400" dirty="0"/>
              <a:t> for </a:t>
            </a:r>
            <a:r>
              <a:rPr lang="nb-NO" sz="1400" dirty="0" err="1"/>
              <a:t>existing</a:t>
            </a:r>
            <a:r>
              <a:rPr lang="nb-NO" sz="1400" dirty="0"/>
              <a:t> data</a:t>
            </a:r>
          </a:p>
        </p:txBody>
      </p:sp>
      <p:sp>
        <p:nvSpPr>
          <p:cNvPr id="12" name="Pil: ned 11">
            <a:extLst>
              <a:ext uri="{FF2B5EF4-FFF2-40B4-BE49-F238E27FC236}">
                <a16:creationId xmlns:a16="http://schemas.microsoft.com/office/drawing/2014/main" id="{82D460D0-E738-410E-D990-7904D80DCB0E}"/>
              </a:ext>
            </a:extLst>
          </p:cNvPr>
          <p:cNvSpPr/>
          <p:nvPr/>
        </p:nvSpPr>
        <p:spPr>
          <a:xfrm>
            <a:off x="2053980" y="1243710"/>
            <a:ext cx="166074" cy="31494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Rektangel: avrundede hjørner 17">
            <a:extLst>
              <a:ext uri="{FF2B5EF4-FFF2-40B4-BE49-F238E27FC236}">
                <a16:creationId xmlns:a16="http://schemas.microsoft.com/office/drawing/2014/main" id="{18873CF2-D1C8-F823-479F-698FCD7001B3}"/>
              </a:ext>
            </a:extLst>
          </p:cNvPr>
          <p:cNvSpPr/>
          <p:nvPr/>
        </p:nvSpPr>
        <p:spPr>
          <a:xfrm>
            <a:off x="4311924" y="1607858"/>
            <a:ext cx="1495514" cy="7389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/>
              <a:t>Search</a:t>
            </a:r>
            <a:r>
              <a:rPr lang="nb-NO" sz="1400" dirty="0"/>
              <a:t> for </a:t>
            </a:r>
            <a:r>
              <a:rPr lang="nb-NO" sz="1400" dirty="0" err="1"/>
              <a:t>existing</a:t>
            </a:r>
            <a:r>
              <a:rPr lang="nb-NO" sz="1400" dirty="0"/>
              <a:t> data</a:t>
            </a:r>
          </a:p>
        </p:txBody>
      </p:sp>
      <p:sp>
        <p:nvSpPr>
          <p:cNvPr id="19" name="Rektangel: avrundede hjørner 18">
            <a:extLst>
              <a:ext uri="{FF2B5EF4-FFF2-40B4-BE49-F238E27FC236}">
                <a16:creationId xmlns:a16="http://schemas.microsoft.com/office/drawing/2014/main" id="{421E6B98-7EFD-AD6D-D6ED-7D9A3BE23B80}"/>
              </a:ext>
            </a:extLst>
          </p:cNvPr>
          <p:cNvSpPr/>
          <p:nvPr/>
        </p:nvSpPr>
        <p:spPr>
          <a:xfrm>
            <a:off x="6384562" y="1607858"/>
            <a:ext cx="1495514" cy="7389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/>
              <a:t>Search</a:t>
            </a:r>
            <a:r>
              <a:rPr lang="nb-NO" sz="1400" dirty="0"/>
              <a:t> for </a:t>
            </a:r>
            <a:r>
              <a:rPr lang="nb-NO" sz="1400" dirty="0" err="1"/>
              <a:t>existing</a:t>
            </a:r>
            <a:r>
              <a:rPr lang="nb-NO" sz="1400" dirty="0"/>
              <a:t> data</a:t>
            </a:r>
          </a:p>
        </p:txBody>
      </p:sp>
      <p:sp>
        <p:nvSpPr>
          <p:cNvPr id="20" name="Rektangel: avrundede hjørner 19">
            <a:extLst>
              <a:ext uri="{FF2B5EF4-FFF2-40B4-BE49-F238E27FC236}">
                <a16:creationId xmlns:a16="http://schemas.microsoft.com/office/drawing/2014/main" id="{B59212D5-6259-BA91-52A0-A09BD157A7E6}"/>
              </a:ext>
            </a:extLst>
          </p:cNvPr>
          <p:cNvSpPr/>
          <p:nvPr/>
        </p:nvSpPr>
        <p:spPr>
          <a:xfrm>
            <a:off x="8457204" y="1607857"/>
            <a:ext cx="1495514" cy="7389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/>
              <a:t>Search</a:t>
            </a:r>
            <a:r>
              <a:rPr lang="nb-NO" sz="1400" dirty="0"/>
              <a:t> for </a:t>
            </a:r>
            <a:r>
              <a:rPr lang="nb-NO" sz="1400" dirty="0" err="1"/>
              <a:t>existing</a:t>
            </a:r>
            <a:r>
              <a:rPr lang="nb-NO" sz="1400" dirty="0"/>
              <a:t> data</a:t>
            </a:r>
          </a:p>
        </p:txBody>
      </p:sp>
      <p:sp>
        <p:nvSpPr>
          <p:cNvPr id="21" name="Rektangel: avrundede hjørner 20">
            <a:extLst>
              <a:ext uri="{FF2B5EF4-FFF2-40B4-BE49-F238E27FC236}">
                <a16:creationId xmlns:a16="http://schemas.microsoft.com/office/drawing/2014/main" id="{2234489C-B624-07A5-8BB9-D989C4FD4872}"/>
              </a:ext>
            </a:extLst>
          </p:cNvPr>
          <p:cNvSpPr/>
          <p:nvPr/>
        </p:nvSpPr>
        <p:spPr>
          <a:xfrm>
            <a:off x="10529842" y="1608997"/>
            <a:ext cx="1495514" cy="7389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/>
              <a:t>Search</a:t>
            </a:r>
            <a:r>
              <a:rPr lang="nb-NO" sz="1400" dirty="0"/>
              <a:t> for </a:t>
            </a:r>
            <a:r>
              <a:rPr lang="nb-NO" sz="1400" dirty="0" err="1"/>
              <a:t>existing</a:t>
            </a:r>
            <a:r>
              <a:rPr lang="nb-NO" sz="1400" dirty="0"/>
              <a:t> data</a:t>
            </a:r>
          </a:p>
        </p:txBody>
      </p:sp>
      <p:sp>
        <p:nvSpPr>
          <p:cNvPr id="27" name="Pil: ned 26">
            <a:extLst>
              <a:ext uri="{FF2B5EF4-FFF2-40B4-BE49-F238E27FC236}">
                <a16:creationId xmlns:a16="http://schemas.microsoft.com/office/drawing/2014/main" id="{B38102F6-1216-58F0-19C7-E06AB1D59718}"/>
              </a:ext>
            </a:extLst>
          </p:cNvPr>
          <p:cNvSpPr/>
          <p:nvPr/>
        </p:nvSpPr>
        <p:spPr>
          <a:xfrm>
            <a:off x="4976644" y="1236412"/>
            <a:ext cx="166074" cy="31494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Pil: ned 27">
            <a:extLst>
              <a:ext uri="{FF2B5EF4-FFF2-40B4-BE49-F238E27FC236}">
                <a16:creationId xmlns:a16="http://schemas.microsoft.com/office/drawing/2014/main" id="{EFD0FFFD-4446-71A6-9ACE-40E2334E612E}"/>
              </a:ext>
            </a:extLst>
          </p:cNvPr>
          <p:cNvSpPr/>
          <p:nvPr/>
        </p:nvSpPr>
        <p:spPr>
          <a:xfrm>
            <a:off x="7049284" y="1235164"/>
            <a:ext cx="166074" cy="31494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Pil: ned 28">
            <a:extLst>
              <a:ext uri="{FF2B5EF4-FFF2-40B4-BE49-F238E27FC236}">
                <a16:creationId xmlns:a16="http://schemas.microsoft.com/office/drawing/2014/main" id="{85EFD790-04AD-A914-3EE4-9BCC31E761F1}"/>
              </a:ext>
            </a:extLst>
          </p:cNvPr>
          <p:cNvSpPr/>
          <p:nvPr/>
        </p:nvSpPr>
        <p:spPr>
          <a:xfrm>
            <a:off x="9121924" y="1251717"/>
            <a:ext cx="166074" cy="31494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Pil: ned 29">
            <a:extLst>
              <a:ext uri="{FF2B5EF4-FFF2-40B4-BE49-F238E27FC236}">
                <a16:creationId xmlns:a16="http://schemas.microsoft.com/office/drawing/2014/main" id="{615E0D36-B3F3-F46E-2A31-2E3BEDE037CD}"/>
              </a:ext>
            </a:extLst>
          </p:cNvPr>
          <p:cNvSpPr/>
          <p:nvPr/>
        </p:nvSpPr>
        <p:spPr>
          <a:xfrm>
            <a:off x="11194564" y="1250469"/>
            <a:ext cx="166074" cy="31494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Rektangel: avrundede hjørner 55">
            <a:extLst>
              <a:ext uri="{FF2B5EF4-FFF2-40B4-BE49-F238E27FC236}">
                <a16:creationId xmlns:a16="http://schemas.microsoft.com/office/drawing/2014/main" id="{010A32A1-9CD7-FD42-3F0D-865027F89697}"/>
              </a:ext>
            </a:extLst>
          </p:cNvPr>
          <p:cNvSpPr/>
          <p:nvPr/>
        </p:nvSpPr>
        <p:spPr>
          <a:xfrm>
            <a:off x="4311924" y="2784096"/>
            <a:ext cx="1495514" cy="7389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/>
              <a:t>Search</a:t>
            </a:r>
            <a:r>
              <a:rPr lang="nb-NO" sz="1400" dirty="0"/>
              <a:t> for </a:t>
            </a:r>
            <a:r>
              <a:rPr lang="nb-NO" sz="1400" dirty="0" err="1"/>
              <a:t>existing</a:t>
            </a:r>
            <a:r>
              <a:rPr lang="nb-NO" sz="1400" dirty="0"/>
              <a:t> data</a:t>
            </a:r>
          </a:p>
        </p:txBody>
      </p:sp>
      <p:sp>
        <p:nvSpPr>
          <p:cNvPr id="57" name="Rektangel: avrundede hjørner 56">
            <a:extLst>
              <a:ext uri="{FF2B5EF4-FFF2-40B4-BE49-F238E27FC236}">
                <a16:creationId xmlns:a16="http://schemas.microsoft.com/office/drawing/2014/main" id="{EA4BF1C1-2D67-2D41-44CC-76A2209C39A1}"/>
              </a:ext>
            </a:extLst>
          </p:cNvPr>
          <p:cNvSpPr/>
          <p:nvPr/>
        </p:nvSpPr>
        <p:spPr>
          <a:xfrm>
            <a:off x="6384562" y="2784096"/>
            <a:ext cx="1495514" cy="7389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/>
              <a:t>Search</a:t>
            </a:r>
            <a:r>
              <a:rPr lang="nb-NO" sz="1400" dirty="0"/>
              <a:t> for </a:t>
            </a:r>
            <a:r>
              <a:rPr lang="nb-NO" sz="1400" dirty="0" err="1"/>
              <a:t>existing</a:t>
            </a:r>
            <a:r>
              <a:rPr lang="nb-NO" sz="1400" dirty="0"/>
              <a:t> data</a:t>
            </a:r>
          </a:p>
        </p:txBody>
      </p:sp>
      <p:sp>
        <p:nvSpPr>
          <p:cNvPr id="58" name="Rektangel: avrundede hjørner 57">
            <a:extLst>
              <a:ext uri="{FF2B5EF4-FFF2-40B4-BE49-F238E27FC236}">
                <a16:creationId xmlns:a16="http://schemas.microsoft.com/office/drawing/2014/main" id="{4C51B101-6961-0802-BA1B-7CF2B9EE48B7}"/>
              </a:ext>
            </a:extLst>
          </p:cNvPr>
          <p:cNvSpPr/>
          <p:nvPr/>
        </p:nvSpPr>
        <p:spPr>
          <a:xfrm>
            <a:off x="8457204" y="2784095"/>
            <a:ext cx="1495514" cy="7389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/>
              <a:t>Search</a:t>
            </a:r>
            <a:r>
              <a:rPr lang="nb-NO" sz="1400" dirty="0"/>
              <a:t> for </a:t>
            </a:r>
            <a:r>
              <a:rPr lang="nb-NO" sz="1400" dirty="0" err="1"/>
              <a:t>existing</a:t>
            </a:r>
            <a:r>
              <a:rPr lang="nb-NO" sz="1400" dirty="0"/>
              <a:t> data</a:t>
            </a:r>
          </a:p>
        </p:txBody>
      </p:sp>
      <p:sp>
        <p:nvSpPr>
          <p:cNvPr id="59" name="Rektangel: avrundede hjørner 58">
            <a:extLst>
              <a:ext uri="{FF2B5EF4-FFF2-40B4-BE49-F238E27FC236}">
                <a16:creationId xmlns:a16="http://schemas.microsoft.com/office/drawing/2014/main" id="{7F812034-22AF-E800-CE52-2FA2AA3C4556}"/>
              </a:ext>
            </a:extLst>
          </p:cNvPr>
          <p:cNvSpPr/>
          <p:nvPr/>
        </p:nvSpPr>
        <p:spPr>
          <a:xfrm>
            <a:off x="10529842" y="2785235"/>
            <a:ext cx="1495514" cy="7389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/>
              <a:t>Search</a:t>
            </a:r>
            <a:r>
              <a:rPr lang="nb-NO" sz="1400" dirty="0"/>
              <a:t> for </a:t>
            </a:r>
            <a:r>
              <a:rPr lang="nb-NO" sz="1400" dirty="0" err="1"/>
              <a:t>existing</a:t>
            </a:r>
            <a:r>
              <a:rPr lang="nb-NO" sz="1400" dirty="0"/>
              <a:t> data</a:t>
            </a:r>
          </a:p>
        </p:txBody>
      </p:sp>
      <p:sp>
        <p:nvSpPr>
          <p:cNvPr id="60" name="Pil: ned 59">
            <a:extLst>
              <a:ext uri="{FF2B5EF4-FFF2-40B4-BE49-F238E27FC236}">
                <a16:creationId xmlns:a16="http://schemas.microsoft.com/office/drawing/2014/main" id="{69A99AE5-2C15-11F0-AD42-4F162B1E3F31}"/>
              </a:ext>
            </a:extLst>
          </p:cNvPr>
          <p:cNvSpPr/>
          <p:nvPr/>
        </p:nvSpPr>
        <p:spPr>
          <a:xfrm>
            <a:off x="4976644" y="2412650"/>
            <a:ext cx="166074" cy="31494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1" name="Pil: ned 60">
            <a:extLst>
              <a:ext uri="{FF2B5EF4-FFF2-40B4-BE49-F238E27FC236}">
                <a16:creationId xmlns:a16="http://schemas.microsoft.com/office/drawing/2014/main" id="{020A2DCE-113A-3A50-DDEF-C489CE23E476}"/>
              </a:ext>
            </a:extLst>
          </p:cNvPr>
          <p:cNvSpPr/>
          <p:nvPr/>
        </p:nvSpPr>
        <p:spPr>
          <a:xfrm>
            <a:off x="7049284" y="2411402"/>
            <a:ext cx="166074" cy="31494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Pil: ned 61">
            <a:extLst>
              <a:ext uri="{FF2B5EF4-FFF2-40B4-BE49-F238E27FC236}">
                <a16:creationId xmlns:a16="http://schemas.microsoft.com/office/drawing/2014/main" id="{85A3017C-5554-322E-4DBA-0091980A05D8}"/>
              </a:ext>
            </a:extLst>
          </p:cNvPr>
          <p:cNvSpPr/>
          <p:nvPr/>
        </p:nvSpPr>
        <p:spPr>
          <a:xfrm>
            <a:off x="9121924" y="2427955"/>
            <a:ext cx="166074" cy="31494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Pil: ned 62">
            <a:extLst>
              <a:ext uri="{FF2B5EF4-FFF2-40B4-BE49-F238E27FC236}">
                <a16:creationId xmlns:a16="http://schemas.microsoft.com/office/drawing/2014/main" id="{FECF9FCA-9B01-F5F1-6525-3BE0305456A8}"/>
              </a:ext>
            </a:extLst>
          </p:cNvPr>
          <p:cNvSpPr/>
          <p:nvPr/>
        </p:nvSpPr>
        <p:spPr>
          <a:xfrm>
            <a:off x="11194564" y="2426707"/>
            <a:ext cx="166074" cy="31494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2" name="Rektangel: avrundede hjørner 71">
            <a:extLst>
              <a:ext uri="{FF2B5EF4-FFF2-40B4-BE49-F238E27FC236}">
                <a16:creationId xmlns:a16="http://schemas.microsoft.com/office/drawing/2014/main" id="{F23C8F93-DF5C-8E34-9CA8-1A0D8E94C6E5}"/>
              </a:ext>
            </a:extLst>
          </p:cNvPr>
          <p:cNvSpPr/>
          <p:nvPr/>
        </p:nvSpPr>
        <p:spPr>
          <a:xfrm>
            <a:off x="370888" y="2784095"/>
            <a:ext cx="1495514" cy="7389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/>
              <a:t>Find</a:t>
            </a:r>
            <a:r>
              <a:rPr lang="nb-NO" sz="1400" dirty="0"/>
              <a:t> </a:t>
            </a:r>
            <a:r>
              <a:rPr lang="nb-NO" sz="1400" dirty="0" err="1"/>
              <a:t>scrapable</a:t>
            </a:r>
            <a:r>
              <a:rPr lang="nb-NO" sz="1400" dirty="0"/>
              <a:t> </a:t>
            </a:r>
            <a:r>
              <a:rPr lang="nb-NO" sz="1400" dirty="0" err="1"/>
              <a:t>datasources</a:t>
            </a:r>
            <a:endParaRPr lang="nb-NO" sz="1400" dirty="0"/>
          </a:p>
        </p:txBody>
      </p:sp>
      <p:sp>
        <p:nvSpPr>
          <p:cNvPr id="73" name="Rektangel: avrundede hjørner 72">
            <a:extLst>
              <a:ext uri="{FF2B5EF4-FFF2-40B4-BE49-F238E27FC236}">
                <a16:creationId xmlns:a16="http://schemas.microsoft.com/office/drawing/2014/main" id="{6D6874F1-60D2-A5D0-F0E7-E05C51241FEC}"/>
              </a:ext>
            </a:extLst>
          </p:cNvPr>
          <p:cNvSpPr/>
          <p:nvPr/>
        </p:nvSpPr>
        <p:spPr>
          <a:xfrm>
            <a:off x="2443526" y="2784095"/>
            <a:ext cx="1495514" cy="7389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/>
              <a:t>Find</a:t>
            </a:r>
            <a:r>
              <a:rPr lang="nb-NO" sz="1400" dirty="0"/>
              <a:t> </a:t>
            </a:r>
            <a:r>
              <a:rPr lang="nb-NO" sz="1400" dirty="0" err="1"/>
              <a:t>translatable</a:t>
            </a:r>
            <a:r>
              <a:rPr lang="nb-NO" sz="1400" dirty="0"/>
              <a:t> English </a:t>
            </a:r>
            <a:r>
              <a:rPr lang="nb-NO" sz="1400" dirty="0" err="1"/>
              <a:t>datasets</a:t>
            </a:r>
            <a:endParaRPr lang="nb-NO" sz="1400" dirty="0"/>
          </a:p>
        </p:txBody>
      </p:sp>
      <p:sp>
        <p:nvSpPr>
          <p:cNvPr id="74" name="Pil: ned 73">
            <a:extLst>
              <a:ext uri="{FF2B5EF4-FFF2-40B4-BE49-F238E27FC236}">
                <a16:creationId xmlns:a16="http://schemas.microsoft.com/office/drawing/2014/main" id="{363CF6E5-5FC6-295E-E906-76FA3B4C82C8}"/>
              </a:ext>
            </a:extLst>
          </p:cNvPr>
          <p:cNvSpPr/>
          <p:nvPr/>
        </p:nvSpPr>
        <p:spPr>
          <a:xfrm>
            <a:off x="1389260" y="2426707"/>
            <a:ext cx="166074" cy="31494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5" name="Pil: ned 74">
            <a:extLst>
              <a:ext uri="{FF2B5EF4-FFF2-40B4-BE49-F238E27FC236}">
                <a16:creationId xmlns:a16="http://schemas.microsoft.com/office/drawing/2014/main" id="{DB3A448F-CFCB-C2EA-89E7-5A76609109FF}"/>
              </a:ext>
            </a:extLst>
          </p:cNvPr>
          <p:cNvSpPr/>
          <p:nvPr/>
        </p:nvSpPr>
        <p:spPr>
          <a:xfrm>
            <a:off x="2701751" y="2425160"/>
            <a:ext cx="166074" cy="31494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6" name="Rektangel: avrundede hjørner 75">
            <a:extLst>
              <a:ext uri="{FF2B5EF4-FFF2-40B4-BE49-F238E27FC236}">
                <a16:creationId xmlns:a16="http://schemas.microsoft.com/office/drawing/2014/main" id="{F078C477-46D5-15DD-60BF-19A3BC5FB7E3}"/>
              </a:ext>
            </a:extLst>
          </p:cNvPr>
          <p:cNvSpPr/>
          <p:nvPr/>
        </p:nvSpPr>
        <p:spPr>
          <a:xfrm>
            <a:off x="2443526" y="3977329"/>
            <a:ext cx="1495514" cy="7389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Translate </a:t>
            </a:r>
            <a:r>
              <a:rPr lang="nb-NO" sz="1400" dirty="0" err="1"/>
              <a:t>datasets</a:t>
            </a:r>
            <a:r>
              <a:rPr lang="nb-NO" sz="1400" dirty="0"/>
              <a:t> </a:t>
            </a:r>
            <a:r>
              <a:rPr lang="nb-NO" sz="1400" dirty="0" err="1"/>
              <a:t>into</a:t>
            </a:r>
            <a:r>
              <a:rPr lang="nb-NO" sz="1400" dirty="0"/>
              <a:t> Norwegian</a:t>
            </a:r>
          </a:p>
        </p:txBody>
      </p:sp>
      <p:sp>
        <p:nvSpPr>
          <p:cNvPr id="77" name="Pil: ned 76">
            <a:extLst>
              <a:ext uri="{FF2B5EF4-FFF2-40B4-BE49-F238E27FC236}">
                <a16:creationId xmlns:a16="http://schemas.microsoft.com/office/drawing/2014/main" id="{1C7B1DD4-0E6D-F049-D124-D6DDE77BDBD6}"/>
              </a:ext>
            </a:extLst>
          </p:cNvPr>
          <p:cNvSpPr/>
          <p:nvPr/>
        </p:nvSpPr>
        <p:spPr>
          <a:xfrm>
            <a:off x="3108246" y="3605883"/>
            <a:ext cx="166074" cy="31494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8" name="Rektangel: avrundede hjørner 77">
            <a:extLst>
              <a:ext uri="{FF2B5EF4-FFF2-40B4-BE49-F238E27FC236}">
                <a16:creationId xmlns:a16="http://schemas.microsoft.com/office/drawing/2014/main" id="{0FC63DF0-1FA7-FC24-75A6-A2C065A8BAC7}"/>
              </a:ext>
            </a:extLst>
          </p:cNvPr>
          <p:cNvSpPr/>
          <p:nvPr/>
        </p:nvSpPr>
        <p:spPr>
          <a:xfrm>
            <a:off x="370888" y="3978876"/>
            <a:ext cx="1495514" cy="7389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/>
              <a:t>Scrape</a:t>
            </a:r>
            <a:r>
              <a:rPr lang="nb-NO" sz="1400" dirty="0"/>
              <a:t> </a:t>
            </a:r>
            <a:r>
              <a:rPr lang="nb-NO" sz="1400" dirty="0" err="1"/>
              <a:t>datasources</a:t>
            </a:r>
            <a:endParaRPr lang="nb-NO" sz="1400" dirty="0"/>
          </a:p>
        </p:txBody>
      </p:sp>
      <p:sp>
        <p:nvSpPr>
          <p:cNvPr id="79" name="Pil: ned 78">
            <a:extLst>
              <a:ext uri="{FF2B5EF4-FFF2-40B4-BE49-F238E27FC236}">
                <a16:creationId xmlns:a16="http://schemas.microsoft.com/office/drawing/2014/main" id="{504B0C4A-6CBC-0359-02D1-D7049C28AC80}"/>
              </a:ext>
            </a:extLst>
          </p:cNvPr>
          <p:cNvSpPr/>
          <p:nvPr/>
        </p:nvSpPr>
        <p:spPr>
          <a:xfrm>
            <a:off x="1035608" y="3607430"/>
            <a:ext cx="166074" cy="31494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0" name="Rektangel: avrundede hjørner 79">
            <a:extLst>
              <a:ext uri="{FF2B5EF4-FFF2-40B4-BE49-F238E27FC236}">
                <a16:creationId xmlns:a16="http://schemas.microsoft.com/office/drawing/2014/main" id="{CE1DB39F-970A-9CFD-D363-E983337D75F1}"/>
              </a:ext>
            </a:extLst>
          </p:cNvPr>
          <p:cNvSpPr/>
          <p:nvPr/>
        </p:nvSpPr>
        <p:spPr>
          <a:xfrm>
            <a:off x="1389260" y="5228180"/>
            <a:ext cx="1495514" cy="7389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/>
              <a:t>Generate</a:t>
            </a:r>
            <a:r>
              <a:rPr lang="nb-NO" sz="1400" dirty="0"/>
              <a:t> </a:t>
            </a:r>
            <a:r>
              <a:rPr lang="nb-NO" sz="1400" dirty="0" err="1"/>
              <a:t>train</a:t>
            </a:r>
            <a:r>
              <a:rPr lang="nb-NO" sz="1400" dirty="0"/>
              <a:t>, </a:t>
            </a:r>
            <a:r>
              <a:rPr lang="nb-NO" sz="1400" dirty="0" err="1"/>
              <a:t>validation</a:t>
            </a:r>
            <a:r>
              <a:rPr lang="nb-NO" sz="1400" dirty="0"/>
              <a:t> and test </a:t>
            </a:r>
            <a:r>
              <a:rPr lang="nb-NO" sz="1400" dirty="0" err="1"/>
              <a:t>splits</a:t>
            </a:r>
            <a:endParaRPr lang="nb-NO" sz="1400" dirty="0"/>
          </a:p>
        </p:txBody>
      </p:sp>
      <p:sp>
        <p:nvSpPr>
          <p:cNvPr id="83" name="Pil: ned 82">
            <a:extLst>
              <a:ext uri="{FF2B5EF4-FFF2-40B4-BE49-F238E27FC236}">
                <a16:creationId xmlns:a16="http://schemas.microsoft.com/office/drawing/2014/main" id="{7ECC6412-E070-A89E-94E7-B90F05C4AD22}"/>
              </a:ext>
            </a:extLst>
          </p:cNvPr>
          <p:cNvSpPr/>
          <p:nvPr/>
        </p:nvSpPr>
        <p:spPr>
          <a:xfrm>
            <a:off x="1389260" y="4816283"/>
            <a:ext cx="166074" cy="31494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4" name="Pil: ned 83">
            <a:extLst>
              <a:ext uri="{FF2B5EF4-FFF2-40B4-BE49-F238E27FC236}">
                <a16:creationId xmlns:a16="http://schemas.microsoft.com/office/drawing/2014/main" id="{7B5B8725-EABA-57D0-D234-B2BAE15CCFF6}"/>
              </a:ext>
            </a:extLst>
          </p:cNvPr>
          <p:cNvSpPr/>
          <p:nvPr/>
        </p:nvSpPr>
        <p:spPr>
          <a:xfrm>
            <a:off x="2701751" y="4814736"/>
            <a:ext cx="166074" cy="31494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884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F405F9A-7D5E-C965-8FC2-82D1B4A36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14C0A98-D183-65BD-C2AE-F5107BEAC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C286C713-7E5B-7C69-B2AE-DF94568544F4}"/>
              </a:ext>
            </a:extLst>
          </p:cNvPr>
          <p:cNvSpPr/>
          <p:nvPr/>
        </p:nvSpPr>
        <p:spPr>
          <a:xfrm>
            <a:off x="457771" y="2784096"/>
            <a:ext cx="1495514" cy="7389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/>
              <a:t>Find</a:t>
            </a:r>
            <a:r>
              <a:rPr lang="nb-NO" sz="1400" dirty="0"/>
              <a:t> </a:t>
            </a:r>
            <a:r>
              <a:rPr lang="nb-NO" sz="1400" dirty="0" err="1"/>
              <a:t>scrapable</a:t>
            </a:r>
            <a:r>
              <a:rPr lang="nb-NO" sz="1400" dirty="0"/>
              <a:t> data </a:t>
            </a:r>
            <a:r>
              <a:rPr lang="nb-NO" sz="1400" dirty="0" err="1"/>
              <a:t>sources</a:t>
            </a:r>
            <a:endParaRPr lang="nb-NO" sz="1400" dirty="0"/>
          </a:p>
        </p:txBody>
      </p:sp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AC39A689-0A21-7194-19D1-FBCB19C7F71F}"/>
              </a:ext>
            </a:extLst>
          </p:cNvPr>
          <p:cNvSpPr/>
          <p:nvPr/>
        </p:nvSpPr>
        <p:spPr>
          <a:xfrm>
            <a:off x="2447517" y="2784095"/>
            <a:ext cx="1495514" cy="7389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/>
              <a:t>Find</a:t>
            </a:r>
            <a:r>
              <a:rPr lang="nb-NO" sz="1400" dirty="0"/>
              <a:t> </a:t>
            </a:r>
            <a:r>
              <a:rPr lang="nb-NO" sz="1400" dirty="0" err="1"/>
              <a:t>translatable</a:t>
            </a:r>
            <a:r>
              <a:rPr lang="nb-NO" sz="1400" dirty="0"/>
              <a:t> English </a:t>
            </a:r>
            <a:r>
              <a:rPr lang="nb-NO" sz="1400" dirty="0" err="1"/>
              <a:t>datasets</a:t>
            </a:r>
            <a:endParaRPr lang="nb-NO" sz="1400" dirty="0"/>
          </a:p>
        </p:txBody>
      </p:sp>
      <p:sp>
        <p:nvSpPr>
          <p:cNvPr id="6" name="Pil: ned 5">
            <a:extLst>
              <a:ext uri="{FF2B5EF4-FFF2-40B4-BE49-F238E27FC236}">
                <a16:creationId xmlns:a16="http://schemas.microsoft.com/office/drawing/2014/main" id="{BAC5C93E-24BF-0408-1B32-74DB556F014E}"/>
              </a:ext>
            </a:extLst>
          </p:cNvPr>
          <p:cNvSpPr/>
          <p:nvPr/>
        </p:nvSpPr>
        <p:spPr>
          <a:xfrm>
            <a:off x="1032556" y="3599512"/>
            <a:ext cx="166074" cy="31494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Pil: ned 6">
            <a:extLst>
              <a:ext uri="{FF2B5EF4-FFF2-40B4-BE49-F238E27FC236}">
                <a16:creationId xmlns:a16="http://schemas.microsoft.com/office/drawing/2014/main" id="{A290C4B1-3A48-BB1C-B474-3C11CD2E2068}"/>
              </a:ext>
            </a:extLst>
          </p:cNvPr>
          <p:cNvSpPr/>
          <p:nvPr/>
        </p:nvSpPr>
        <p:spPr>
          <a:xfrm>
            <a:off x="3112237" y="3599512"/>
            <a:ext cx="166074" cy="31494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Rektangel: avrundede hjørner 7">
            <a:extLst>
              <a:ext uri="{FF2B5EF4-FFF2-40B4-BE49-F238E27FC236}">
                <a16:creationId xmlns:a16="http://schemas.microsoft.com/office/drawing/2014/main" id="{42BEFD39-BAF2-709E-9C67-830D49BBE9F6}"/>
              </a:ext>
            </a:extLst>
          </p:cNvPr>
          <p:cNvSpPr/>
          <p:nvPr/>
        </p:nvSpPr>
        <p:spPr>
          <a:xfrm>
            <a:off x="2447517" y="3960210"/>
            <a:ext cx="1495514" cy="7389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Translate </a:t>
            </a:r>
            <a:r>
              <a:rPr lang="nb-NO" sz="1400" dirty="0" err="1"/>
              <a:t>datasets</a:t>
            </a:r>
            <a:r>
              <a:rPr lang="nb-NO" sz="1400" dirty="0"/>
              <a:t> </a:t>
            </a:r>
            <a:r>
              <a:rPr lang="nb-NO" sz="1400" dirty="0" err="1"/>
              <a:t>into</a:t>
            </a:r>
            <a:r>
              <a:rPr lang="nb-NO" sz="1400" dirty="0"/>
              <a:t> Norwegian</a:t>
            </a:r>
          </a:p>
        </p:txBody>
      </p:sp>
      <p:sp>
        <p:nvSpPr>
          <p:cNvPr id="9" name="Rektangel: avrundede hjørner 8">
            <a:extLst>
              <a:ext uri="{FF2B5EF4-FFF2-40B4-BE49-F238E27FC236}">
                <a16:creationId xmlns:a16="http://schemas.microsoft.com/office/drawing/2014/main" id="{342949AC-409F-5131-0985-64AD87A2B423}"/>
              </a:ext>
            </a:extLst>
          </p:cNvPr>
          <p:cNvSpPr/>
          <p:nvPr/>
        </p:nvSpPr>
        <p:spPr>
          <a:xfrm>
            <a:off x="1389260" y="5058936"/>
            <a:ext cx="1495514" cy="7389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/>
              <a:t>Generate</a:t>
            </a:r>
            <a:r>
              <a:rPr lang="nb-NO" sz="1400" dirty="0"/>
              <a:t> </a:t>
            </a:r>
            <a:r>
              <a:rPr lang="nb-NO" sz="1400" dirty="0" err="1"/>
              <a:t>train</a:t>
            </a:r>
            <a:r>
              <a:rPr lang="nb-NO" sz="1400" dirty="0"/>
              <a:t>, </a:t>
            </a:r>
            <a:r>
              <a:rPr lang="nb-NO" sz="1400" dirty="0" err="1"/>
              <a:t>validation</a:t>
            </a:r>
            <a:r>
              <a:rPr lang="nb-NO" sz="1400" dirty="0"/>
              <a:t> and test </a:t>
            </a:r>
            <a:r>
              <a:rPr lang="nb-NO" sz="1400" dirty="0" err="1"/>
              <a:t>splits</a:t>
            </a:r>
            <a:endParaRPr lang="nb-NO" sz="1400" dirty="0"/>
          </a:p>
        </p:txBody>
      </p:sp>
      <p:sp>
        <p:nvSpPr>
          <p:cNvPr id="10" name="Pil: ned 9">
            <a:extLst>
              <a:ext uri="{FF2B5EF4-FFF2-40B4-BE49-F238E27FC236}">
                <a16:creationId xmlns:a16="http://schemas.microsoft.com/office/drawing/2014/main" id="{31703530-96A6-CFB0-AAA3-7BB97DA45378}"/>
              </a:ext>
            </a:extLst>
          </p:cNvPr>
          <p:cNvSpPr/>
          <p:nvPr/>
        </p:nvSpPr>
        <p:spPr>
          <a:xfrm rot="18879701">
            <a:off x="1206914" y="4764621"/>
            <a:ext cx="207288" cy="35892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Pil: ned 10">
            <a:extLst>
              <a:ext uri="{FF2B5EF4-FFF2-40B4-BE49-F238E27FC236}">
                <a16:creationId xmlns:a16="http://schemas.microsoft.com/office/drawing/2014/main" id="{4FE80C5C-5484-19F7-65F7-F79752FA8DFB}"/>
              </a:ext>
            </a:extLst>
          </p:cNvPr>
          <p:cNvSpPr/>
          <p:nvPr/>
        </p:nvSpPr>
        <p:spPr>
          <a:xfrm rot="2537833">
            <a:off x="2935161" y="4767246"/>
            <a:ext cx="207288" cy="35892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96585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83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Jørgen Johnsen Navjord</dc:creator>
  <cp:lastModifiedBy>Jørgen Johnsen Navjord</cp:lastModifiedBy>
  <cp:revision>4</cp:revision>
  <dcterms:created xsi:type="dcterms:W3CDTF">2023-03-26T21:15:21Z</dcterms:created>
  <dcterms:modified xsi:type="dcterms:W3CDTF">2023-03-26T22:07:33Z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0484126-3486-41a9-802e-7f1e2277276c_Enabled">
    <vt:lpwstr>true</vt:lpwstr>
  </property>
  <property fmtid="{D5CDD505-2E9C-101B-9397-08002B2CF9AE}" pid="3" name="MSIP_Label_d0484126-3486-41a9-802e-7f1e2277276c_SetDate">
    <vt:lpwstr>2023-03-26T21:22:30Z</vt:lpwstr>
  </property>
  <property fmtid="{D5CDD505-2E9C-101B-9397-08002B2CF9AE}" pid="4" name="MSIP_Label_d0484126-3486-41a9-802e-7f1e2277276c_Method">
    <vt:lpwstr>Standard</vt:lpwstr>
  </property>
  <property fmtid="{D5CDD505-2E9C-101B-9397-08002B2CF9AE}" pid="5" name="MSIP_Label_d0484126-3486-41a9-802e-7f1e2277276c_Name">
    <vt:lpwstr>d0484126-3486-41a9-802e-7f1e2277276c</vt:lpwstr>
  </property>
  <property fmtid="{D5CDD505-2E9C-101B-9397-08002B2CF9AE}" pid="6" name="MSIP_Label_d0484126-3486-41a9-802e-7f1e2277276c_SiteId">
    <vt:lpwstr>eec01f8e-737f-43e3-9ed5-f8a59913bd82</vt:lpwstr>
  </property>
  <property fmtid="{D5CDD505-2E9C-101B-9397-08002B2CF9AE}" pid="7" name="MSIP_Label_d0484126-3486-41a9-802e-7f1e2277276c_ActionId">
    <vt:lpwstr>e5f4efff-ad8e-4f61-8dcc-d89a262d7f85</vt:lpwstr>
  </property>
  <property fmtid="{D5CDD505-2E9C-101B-9397-08002B2CF9AE}" pid="8" name="MSIP_Label_d0484126-3486-41a9-802e-7f1e2277276c_ContentBits">
    <vt:lpwstr>0</vt:lpwstr>
  </property>
</Properties>
</file>