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ddels stil 2 – uthev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ddels stil 2 – uthevin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ddels stil 2 – utheving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ddels stil 2 – uthev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emastil 1 – utheving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emastil 1 – utheving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emastil 1 – utheving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emastil 1 – utheving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emastil 1 – utheving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EB1E60-09AE-FCA8-B43A-76EA9A3DD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E825FF6-E3E7-B770-3A34-18B02C421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F1647A0-EA17-7A60-DE87-2D635699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975-CCF7-440D-B17B-F2866E56ED8C}" type="datetimeFigureOut">
              <a:rPr lang="nb-NO" smtClean="0"/>
              <a:t>11.04.2023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DD08465-71EB-DC41-280A-83DC24A8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B0F8348-F48A-EB77-5EC9-FFAA6322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5225-9587-43E0-BB85-720B26F480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44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A39496-483C-6831-0F6D-F686347A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66FBCB5-FE02-C7D7-92B4-9DFF76C1F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3E83323-3E54-AF8C-56D8-3202C5A5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975-CCF7-440D-B17B-F2866E56ED8C}" type="datetimeFigureOut">
              <a:rPr lang="nb-NO" smtClean="0"/>
              <a:t>11.04.2023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9342A3C-7F8C-2E9D-3FF2-89E27017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FBC7C8C-522C-D6F3-7BBE-0F3CE814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5225-9587-43E0-BB85-720B26F480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251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5732711-BC90-049D-8357-D3DDF7D35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E5A0073-8990-40C1-DA92-F03927475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EF38253-58CD-EF6D-EDBE-FB4456A0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975-CCF7-440D-B17B-F2866E56ED8C}" type="datetimeFigureOut">
              <a:rPr lang="nb-NO" smtClean="0"/>
              <a:t>11.04.2023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B2F85D3-7D19-79A0-935D-B0073D3D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2BF977C-66B0-A7B7-F5A6-BCC2822F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5225-9587-43E0-BB85-720B26F480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73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8C2A98-2DC5-2FD3-2D51-216A3A28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7E7012-2217-40A0-6B79-B422FE1A9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CC7857F-49F1-AC8B-A963-BC061CBB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975-CCF7-440D-B17B-F2866E56ED8C}" type="datetimeFigureOut">
              <a:rPr lang="nb-NO" smtClean="0"/>
              <a:t>11.04.2023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42BFA22-FE4D-ED42-42D6-DE1C061D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D4E3069-6508-95AB-AE48-9508A5AF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5225-9587-43E0-BB85-720B26F480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054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8A47C2-7F45-A3B3-B314-EF52CE56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1064979-89FE-5323-075F-3F95BB61B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B7943FA-6E33-BCAE-D6DA-A61CC737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975-CCF7-440D-B17B-F2866E56ED8C}" type="datetimeFigureOut">
              <a:rPr lang="nb-NO" smtClean="0"/>
              <a:t>11.04.2023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369261A-DA81-C934-CE25-D8C8A67C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6527E9A-F465-01AE-0699-165A2CBD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5225-9587-43E0-BB85-720B26F480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16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44615C1-A067-02D5-7E02-80090D19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BCB6010-AE05-8A55-34AF-05333902D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4E1253F-135A-AA98-E277-673D84134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04D347A-A885-6266-0EA5-AEDD4FE6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975-CCF7-440D-B17B-F2866E56ED8C}" type="datetimeFigureOut">
              <a:rPr lang="nb-NO" smtClean="0"/>
              <a:t>11.04.2023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C8B2EAF-8924-025F-87E1-CB4BF015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F7D01E0-B0CE-5455-E97E-0D948DE5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5225-9587-43E0-BB85-720B26F480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022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3B6417-F205-E8FE-6565-A0D3ABF8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94F6E53-700E-3CBB-33B4-3D8DB6BA7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42C94AB-EF51-016C-33C7-15B32B3EB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8F5AC21-ADBB-13C9-1C8C-185045546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216343B-AB98-F9BF-E5B0-2E60A9E3C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748B6247-0DB4-4AF8-8C0A-3B3EA9C9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975-CCF7-440D-B17B-F2866E56ED8C}" type="datetimeFigureOut">
              <a:rPr lang="nb-NO" smtClean="0"/>
              <a:t>11.04.2023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324EF63-9297-6AAC-F886-038032EE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33F5973C-A686-A6E2-30C8-DB2DE799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5225-9587-43E0-BB85-720B26F480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562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015E63-47B5-393C-BBCB-AC73EBD6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C2E8C4A-9E37-45DB-968C-D6C595E1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975-CCF7-440D-B17B-F2866E56ED8C}" type="datetimeFigureOut">
              <a:rPr lang="nb-NO" smtClean="0"/>
              <a:t>11.04.2023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8CC4898-ECB4-2CE3-49B4-16D94BC0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6BC2B55-B122-42ED-2B94-F19CB37A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5225-9587-43E0-BB85-720B26F480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261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8F4D306-AB50-911B-5CF0-49C17040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975-CCF7-440D-B17B-F2866E56ED8C}" type="datetimeFigureOut">
              <a:rPr lang="nb-NO" smtClean="0"/>
              <a:t>11.04.2023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91984AD3-85D3-D52B-F576-B6B75249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A083038-08FC-820D-126E-ECBF72DC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5225-9587-43E0-BB85-720B26F480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971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CF45F0-8B71-80E9-18EA-51382D12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E841537-DDBF-FB6B-7527-119B2C5DD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CE863D9-FBEC-C78A-6AA9-C7FB9379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45B8176-1892-FCB6-5CAC-F394E4B7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975-CCF7-440D-B17B-F2866E56ED8C}" type="datetimeFigureOut">
              <a:rPr lang="nb-NO" smtClean="0"/>
              <a:t>11.04.2023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2FE4F42-0ED2-0093-FA25-FC6AC947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3F76266-42BA-CCA0-0898-42708DD8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5225-9587-43E0-BB85-720B26F480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940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D52191-32D5-2A03-977F-2C7A2A37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29B5A2C-816B-270E-3243-687FD2BB3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F4BDEBF-3C39-BCC2-6C20-0D713273B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B67ED50-F286-E39C-1E08-311DE744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975-CCF7-440D-B17B-F2866E56ED8C}" type="datetimeFigureOut">
              <a:rPr lang="nb-NO" smtClean="0"/>
              <a:t>11.04.2023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879FCF8-E5D7-9AE6-BC34-61F86BA7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8E33184-7769-B31C-06F7-E234C32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5225-9587-43E0-BB85-720B26F480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553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DC55E16-7F01-9B44-9455-21087717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8F1F013-8388-1FAD-9FBB-1BF39DF1D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3A0D476-52F4-6C1D-CC40-22DEB4E1B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5C975-CCF7-440D-B17B-F2866E56ED8C}" type="datetimeFigureOut">
              <a:rPr lang="nb-NO" smtClean="0"/>
              <a:t>11.04.2023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53DD0E8-F31A-BE4B-756A-0EFFBACE0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EAD7AAD-2F2E-8ABB-2BF1-2FF0508BF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E5225-9587-43E0-BB85-720B26F480C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54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8CFD5201-A49B-2611-0119-487B0339D524}"/>
              </a:ext>
            </a:extLst>
          </p:cNvPr>
          <p:cNvSpPr/>
          <p:nvPr/>
        </p:nvSpPr>
        <p:spPr>
          <a:xfrm>
            <a:off x="4739011" y="1671543"/>
            <a:ext cx="2713978" cy="74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 err="1"/>
              <a:t>the</a:t>
            </a:r>
            <a:r>
              <a:rPr lang="nb-NO" sz="2400" b="1" dirty="0"/>
              <a:t> </a:t>
            </a:r>
            <a:r>
              <a:rPr lang="nb-NO" sz="2400" b="1" dirty="0" err="1"/>
              <a:t>cat</a:t>
            </a:r>
            <a:r>
              <a:rPr lang="nb-NO" sz="2400" b="1" dirty="0"/>
              <a:t> </a:t>
            </a:r>
            <a:r>
              <a:rPr lang="nb-NO" sz="2400" b="1" dirty="0" err="1"/>
              <a:t>sat</a:t>
            </a:r>
            <a:r>
              <a:rPr lang="nb-NO" sz="2400" b="1" dirty="0"/>
              <a:t> </a:t>
            </a:r>
            <a:r>
              <a:rPr lang="nb-NO" sz="2400" b="1" dirty="0" err="1"/>
              <a:t>on</a:t>
            </a:r>
            <a:r>
              <a:rPr lang="nb-NO" sz="2400" b="1" dirty="0"/>
              <a:t> </a:t>
            </a:r>
            <a:r>
              <a:rPr lang="nb-NO" sz="2400" b="1" dirty="0" err="1"/>
              <a:t>the</a:t>
            </a:r>
            <a:r>
              <a:rPr lang="nb-NO" sz="2400" b="1" dirty="0"/>
              <a:t> </a:t>
            </a:r>
            <a:r>
              <a:rPr lang="nb-NO" sz="2400" b="1" dirty="0" err="1"/>
              <a:t>floor</a:t>
            </a:r>
            <a:endParaRPr lang="nb-NO" sz="2400" b="1" dirty="0"/>
          </a:p>
        </p:txBody>
      </p:sp>
      <p:graphicFrame>
        <p:nvGraphicFramePr>
          <p:cNvPr id="6" name="Tabell 6">
            <a:extLst>
              <a:ext uri="{FF2B5EF4-FFF2-40B4-BE49-F238E27FC236}">
                <a16:creationId xmlns:a16="http://schemas.microsoft.com/office/drawing/2014/main" id="{4625499D-55A7-962E-CF53-4E45B869F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771639"/>
              </p:ext>
            </p:extLst>
          </p:nvPr>
        </p:nvGraphicFramePr>
        <p:xfrm>
          <a:off x="2032000" y="3058160"/>
          <a:ext cx="8128001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8676424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674113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136233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5886702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771399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10788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1132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2400" b="1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endParaRPr lang="nb-NO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 err="1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nb-NO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 err="1">
                          <a:solidFill>
                            <a:schemeClr val="tx1"/>
                          </a:solidFill>
                        </a:rPr>
                        <a:t>sat</a:t>
                      </a:r>
                      <a:endParaRPr lang="nb-NO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 err="1">
                          <a:solidFill>
                            <a:schemeClr val="tx1"/>
                          </a:solidFill>
                        </a:rPr>
                        <a:t>on</a:t>
                      </a:r>
                      <a:endParaRPr lang="nb-NO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endParaRPr lang="nb-NO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 err="1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nb-NO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>
                          <a:solidFill>
                            <a:schemeClr val="tx1"/>
                          </a:solidFill>
                        </a:rPr>
                        <a:t>&lt;/s&gt;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70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400" b="1" dirty="0">
                          <a:solidFill>
                            <a:schemeClr val="tx1"/>
                          </a:solidFill>
                        </a:rPr>
                        <a:t>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>
                          <a:solidFill>
                            <a:schemeClr val="tx1"/>
                          </a:solidFill>
                        </a:rPr>
                        <a:t>5 601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>
                          <a:solidFill>
                            <a:schemeClr val="tx1"/>
                          </a:solidFill>
                        </a:rPr>
                        <a:t>8 056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>
                          <a:solidFill>
                            <a:schemeClr val="tx1"/>
                          </a:solidFill>
                        </a:rPr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>
                          <a:solidFill>
                            <a:schemeClr val="tx1"/>
                          </a:solidFill>
                        </a:rPr>
                        <a:t>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080695"/>
                  </a:ext>
                </a:extLst>
              </a:tr>
            </a:tbl>
          </a:graphicData>
        </a:graphic>
      </p:graphicFrame>
      <p:sp>
        <p:nvSpPr>
          <p:cNvPr id="7" name="Pil: ned 6">
            <a:extLst>
              <a:ext uri="{FF2B5EF4-FFF2-40B4-BE49-F238E27FC236}">
                <a16:creationId xmlns:a16="http://schemas.microsoft.com/office/drawing/2014/main" id="{1C834C91-AC3D-0094-6AFA-B9C506AFF1D2}"/>
              </a:ext>
            </a:extLst>
          </p:cNvPr>
          <p:cNvSpPr/>
          <p:nvPr/>
        </p:nvSpPr>
        <p:spPr>
          <a:xfrm>
            <a:off x="5983184" y="2542717"/>
            <a:ext cx="225631" cy="3859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aphicFrame>
        <p:nvGraphicFramePr>
          <p:cNvPr id="8" name="Tabell 6">
            <a:extLst>
              <a:ext uri="{FF2B5EF4-FFF2-40B4-BE49-F238E27FC236}">
                <a16:creationId xmlns:a16="http://schemas.microsoft.com/office/drawing/2014/main" id="{140E6D8A-F23D-B60F-69A6-40B7AF378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47356"/>
              </p:ext>
            </p:extLst>
          </p:nvPr>
        </p:nvGraphicFramePr>
        <p:xfrm>
          <a:off x="2031998" y="4617497"/>
          <a:ext cx="8128001" cy="182880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8676424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674113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136233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5886702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771399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10788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1132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2400" b="1" dirty="0"/>
                        <a:t>-0.4342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/>
                        <a:t>0.462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/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/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/>
                        <a:t>0.4342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/>
                        <a:t>-0.614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/>
                        <a:t>0.912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70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400" b="1" dirty="0"/>
                        <a:t>0.8741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/>
                        <a:t>-0.362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/>
                        <a:t>0.673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/>
                        <a:t>0.451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/>
                        <a:t>0.8741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/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/>
                        <a:t>0.254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08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4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7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400" b="1" dirty="0"/>
                        <a:t>0.156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/>
                        <a:t>-0.672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/>
                        <a:t>-0.04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/>
                        <a:t>0.217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/>
                        <a:t>0.156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/>
                        <a:t>-0.09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 b="1" dirty="0"/>
                        <a:t>0.443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708984"/>
                  </a:ext>
                </a:extLst>
              </a:tr>
            </a:tbl>
          </a:graphicData>
        </a:graphic>
      </p:graphicFrame>
      <p:sp>
        <p:nvSpPr>
          <p:cNvPr id="10" name="Pil: ned 9">
            <a:extLst>
              <a:ext uri="{FF2B5EF4-FFF2-40B4-BE49-F238E27FC236}">
                <a16:creationId xmlns:a16="http://schemas.microsoft.com/office/drawing/2014/main" id="{38C7C136-0F51-75A1-77AF-DBD81F952E16}"/>
              </a:ext>
            </a:extLst>
          </p:cNvPr>
          <p:cNvSpPr/>
          <p:nvPr/>
        </p:nvSpPr>
        <p:spPr>
          <a:xfrm>
            <a:off x="5983184" y="4102054"/>
            <a:ext cx="225631" cy="3859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167A5EA7-149B-0593-E2EA-612C2F97B206}"/>
              </a:ext>
            </a:extLst>
          </p:cNvPr>
          <p:cNvSpPr txBox="1"/>
          <p:nvPr/>
        </p:nvSpPr>
        <p:spPr>
          <a:xfrm>
            <a:off x="5505200" y="1250339"/>
            <a:ext cx="118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dirty="0"/>
              <a:t>Original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E47AAB86-E15D-7E78-590F-5F5D88917754}"/>
              </a:ext>
            </a:extLst>
          </p:cNvPr>
          <p:cNvSpPr txBox="1"/>
          <p:nvPr/>
        </p:nvSpPr>
        <p:spPr>
          <a:xfrm>
            <a:off x="2031998" y="4217386"/>
            <a:ext cx="6095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000" b="1" dirty="0" err="1"/>
              <a:t>Embedding</a:t>
            </a:r>
            <a:r>
              <a:rPr lang="nb-NO" sz="2000" b="1" dirty="0"/>
              <a:t> </a:t>
            </a:r>
            <a:r>
              <a:rPr lang="nb-NO" sz="2000" b="1" dirty="0" err="1"/>
              <a:t>layer</a:t>
            </a:r>
            <a:endParaRPr lang="nb-NO" sz="2000" b="1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948312CF-150F-A71B-F213-4C80AEFAF711}"/>
              </a:ext>
            </a:extLst>
          </p:cNvPr>
          <p:cNvSpPr txBox="1"/>
          <p:nvPr/>
        </p:nvSpPr>
        <p:spPr>
          <a:xfrm>
            <a:off x="2031998" y="2658050"/>
            <a:ext cx="118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dirty="0" err="1"/>
              <a:t>Tokenizer</a:t>
            </a:r>
            <a:endParaRPr lang="nb-NO" sz="2000" b="1" dirty="0"/>
          </a:p>
        </p:txBody>
      </p:sp>
    </p:spTree>
    <p:extLst>
      <p:ext uri="{BB962C8B-B14F-4D97-AF65-F5344CB8AC3E}">
        <p14:creationId xmlns:p14="http://schemas.microsoft.com/office/powerpoint/2010/main" val="331516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62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Jørgen Johnsen Navjord</dc:creator>
  <cp:lastModifiedBy>Jørgen Johnsen Navjord</cp:lastModifiedBy>
  <cp:revision>10</cp:revision>
  <dcterms:created xsi:type="dcterms:W3CDTF">2023-03-27T13:09:44Z</dcterms:created>
  <dcterms:modified xsi:type="dcterms:W3CDTF">2023-04-12T20:01:19Z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2023-03-27T13:19:27Z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3568cf23-f136-4477-bab1-d85eee6726cc</vt:lpwstr>
  </property>
  <property fmtid="{D5CDD505-2E9C-101B-9397-08002B2CF9AE}" pid="8" name="MSIP_Label_d0484126-3486-41a9-802e-7f1e2277276c_ContentBits">
    <vt:lpwstr>0</vt:lpwstr>
  </property>
</Properties>
</file>