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4" r:id="rId3"/>
    <p:sldId id="262" r:id="rId4"/>
    <p:sldId id="257" r:id="rId5"/>
    <p:sldId id="258" r:id="rId6"/>
    <p:sldId id="263"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9B648-5826-4901-A370-EB6C436AE0E4}" v="715" dt="2019-04-05T13:42:47.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7" d="100"/>
          <a:sy n="97" d="100"/>
        </p:scale>
        <p:origin x="84"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Kortis" userId="90a0a6e5-104e-4a1d-9558-e0a49a724d5e" providerId="ADAL" clId="{5CF9B648-5826-4901-A370-EB6C436AE0E4}"/>
    <pc:docChg chg="undo custSel mod addSld modSld">
      <pc:chgData name="Jeff Kortis" userId="90a0a6e5-104e-4a1d-9558-e0a49a724d5e" providerId="ADAL" clId="{5CF9B648-5826-4901-A370-EB6C436AE0E4}" dt="2019-04-05T13:42:47.047" v="713" actId="26606"/>
      <pc:docMkLst>
        <pc:docMk/>
      </pc:docMkLst>
      <pc:sldChg chg="modSp">
        <pc:chgData name="Jeff Kortis" userId="90a0a6e5-104e-4a1d-9558-e0a49a724d5e" providerId="ADAL" clId="{5CF9B648-5826-4901-A370-EB6C436AE0E4}" dt="2019-04-05T13:37:14.267" v="314" actId="20577"/>
        <pc:sldMkLst>
          <pc:docMk/>
          <pc:sldMk cId="1260969582" sldId="259"/>
        </pc:sldMkLst>
        <pc:spChg chg="mod">
          <ac:chgData name="Jeff Kortis" userId="90a0a6e5-104e-4a1d-9558-e0a49a724d5e" providerId="ADAL" clId="{5CF9B648-5826-4901-A370-EB6C436AE0E4}" dt="2019-04-05T13:37:14.267" v="314" actId="20577"/>
          <ac:spMkLst>
            <pc:docMk/>
            <pc:sldMk cId="1260969582" sldId="259"/>
            <ac:spMk id="3" creationId="{E135BD7E-DA18-4B93-8D06-0BDE69025734}"/>
          </ac:spMkLst>
        </pc:spChg>
      </pc:sldChg>
      <pc:sldChg chg="modSp">
        <pc:chgData name="Jeff Kortis" userId="90a0a6e5-104e-4a1d-9558-e0a49a724d5e" providerId="ADAL" clId="{5CF9B648-5826-4901-A370-EB6C436AE0E4}" dt="2019-04-05T13:36:50.113" v="239" actId="20577"/>
        <pc:sldMkLst>
          <pc:docMk/>
          <pc:sldMk cId="3563807938" sldId="260"/>
        </pc:sldMkLst>
        <pc:spChg chg="mod">
          <ac:chgData name="Jeff Kortis" userId="90a0a6e5-104e-4a1d-9558-e0a49a724d5e" providerId="ADAL" clId="{5CF9B648-5826-4901-A370-EB6C436AE0E4}" dt="2019-04-05T13:35:44.319" v="22" actId="20577"/>
          <ac:spMkLst>
            <pc:docMk/>
            <pc:sldMk cId="3563807938" sldId="260"/>
            <ac:spMk id="2" creationId="{B382986F-2237-43A0-A925-764387E3940B}"/>
          </ac:spMkLst>
        </pc:spChg>
        <pc:spChg chg="mod">
          <ac:chgData name="Jeff Kortis" userId="90a0a6e5-104e-4a1d-9558-e0a49a724d5e" providerId="ADAL" clId="{5CF9B648-5826-4901-A370-EB6C436AE0E4}" dt="2019-04-05T13:36:50.113" v="239" actId="20577"/>
          <ac:spMkLst>
            <pc:docMk/>
            <pc:sldMk cId="3563807938" sldId="260"/>
            <ac:spMk id="3" creationId="{D32A62C8-B6D9-48DE-AC55-C78C61C616EC}"/>
          </ac:spMkLst>
        </pc:spChg>
      </pc:sldChg>
      <pc:sldChg chg="addSp delSp modSp mod setBg">
        <pc:chgData name="Jeff Kortis" userId="90a0a6e5-104e-4a1d-9558-e0a49a724d5e" providerId="ADAL" clId="{5CF9B648-5826-4901-A370-EB6C436AE0E4}" dt="2019-04-05T13:40:17.906" v="561" actId="26606"/>
        <pc:sldMkLst>
          <pc:docMk/>
          <pc:sldMk cId="3487362346" sldId="262"/>
        </pc:sldMkLst>
        <pc:spChg chg="mod">
          <ac:chgData name="Jeff Kortis" userId="90a0a6e5-104e-4a1d-9558-e0a49a724d5e" providerId="ADAL" clId="{5CF9B648-5826-4901-A370-EB6C436AE0E4}" dt="2019-04-05T13:40:17.906" v="561" actId="26606"/>
          <ac:spMkLst>
            <pc:docMk/>
            <pc:sldMk cId="3487362346" sldId="262"/>
            <ac:spMk id="2" creationId="{784EAF88-8AE4-4ABA-B97B-CB875FBFB619}"/>
          </ac:spMkLst>
        </pc:spChg>
        <pc:spChg chg="mod ord">
          <ac:chgData name="Jeff Kortis" userId="90a0a6e5-104e-4a1d-9558-e0a49a724d5e" providerId="ADAL" clId="{5CF9B648-5826-4901-A370-EB6C436AE0E4}" dt="2019-04-05T13:40:17.906" v="561" actId="26606"/>
          <ac:spMkLst>
            <pc:docMk/>
            <pc:sldMk cId="3487362346" sldId="262"/>
            <ac:spMk id="3" creationId="{27579120-338D-4A79-8F28-4D522BDEECB4}"/>
          </ac:spMkLst>
        </pc:spChg>
        <pc:spChg chg="add del">
          <ac:chgData name="Jeff Kortis" userId="90a0a6e5-104e-4a1d-9558-e0a49a724d5e" providerId="ADAL" clId="{5CF9B648-5826-4901-A370-EB6C436AE0E4}" dt="2019-04-05T13:40:17.890" v="560" actId="26606"/>
          <ac:spMkLst>
            <pc:docMk/>
            <pc:sldMk cId="3487362346" sldId="262"/>
            <ac:spMk id="71" creationId="{4038CB10-1F5C-4D54-9DF7-12586DE5B007}"/>
          </ac:spMkLst>
        </pc:spChg>
        <pc:spChg chg="add del">
          <ac:chgData name="Jeff Kortis" userId="90a0a6e5-104e-4a1d-9558-e0a49a724d5e" providerId="ADAL" clId="{5CF9B648-5826-4901-A370-EB6C436AE0E4}" dt="2019-04-05T13:40:17.890" v="560" actId="26606"/>
          <ac:spMkLst>
            <pc:docMk/>
            <pc:sldMk cId="3487362346" sldId="262"/>
            <ac:spMk id="73" creationId="{73ED6512-6858-4552-B699-9A97FE9A4EA2}"/>
          </ac:spMkLst>
        </pc:spChg>
        <pc:spChg chg="add">
          <ac:chgData name="Jeff Kortis" userId="90a0a6e5-104e-4a1d-9558-e0a49a724d5e" providerId="ADAL" clId="{5CF9B648-5826-4901-A370-EB6C436AE0E4}" dt="2019-04-05T13:40:17.906" v="561" actId="26606"/>
          <ac:spMkLst>
            <pc:docMk/>
            <pc:sldMk cId="3487362346" sldId="262"/>
            <ac:spMk id="75" creationId="{339C8D78-A644-462F-B674-F440635E5353}"/>
          </ac:spMkLst>
        </pc:spChg>
        <pc:spChg chg="add">
          <ac:chgData name="Jeff Kortis" userId="90a0a6e5-104e-4a1d-9558-e0a49a724d5e" providerId="ADAL" clId="{5CF9B648-5826-4901-A370-EB6C436AE0E4}" dt="2019-04-05T13:40:17.906" v="561" actId="26606"/>
          <ac:spMkLst>
            <pc:docMk/>
            <pc:sldMk cId="3487362346" sldId="262"/>
            <ac:spMk id="1028" creationId="{AFA67CD3-AB4E-4A7A-BEB8-53C445D8C44E}"/>
          </ac:spMkLst>
        </pc:spChg>
        <pc:picChg chg="add mod">
          <ac:chgData name="Jeff Kortis" userId="90a0a6e5-104e-4a1d-9558-e0a49a724d5e" providerId="ADAL" clId="{5CF9B648-5826-4901-A370-EB6C436AE0E4}" dt="2019-04-05T13:40:17.906" v="561" actId="26606"/>
          <ac:picMkLst>
            <pc:docMk/>
            <pc:sldMk cId="3487362346" sldId="262"/>
            <ac:picMk id="1026" creationId="{4B8CF058-79DC-49C1-991D-B5131960F4F5}"/>
          </ac:picMkLst>
        </pc:picChg>
        <pc:picChg chg="add">
          <ac:chgData name="Jeff Kortis" userId="90a0a6e5-104e-4a1d-9558-e0a49a724d5e" providerId="ADAL" clId="{5CF9B648-5826-4901-A370-EB6C436AE0E4}" dt="2019-04-05T13:40:17.906" v="561" actId="26606"/>
          <ac:picMkLst>
            <pc:docMk/>
            <pc:sldMk cId="3487362346" sldId="262"/>
            <ac:picMk id="1029" creationId="{07CF545F-9C2E-4446-97CD-AD92990C2B68}"/>
          </ac:picMkLst>
        </pc:picChg>
      </pc:sldChg>
      <pc:sldChg chg="addSp modSp add mod setBg">
        <pc:chgData name="Jeff Kortis" userId="90a0a6e5-104e-4a1d-9558-e0a49a724d5e" providerId="ADAL" clId="{5CF9B648-5826-4901-A370-EB6C436AE0E4}" dt="2019-04-05T13:42:47.047" v="713" actId="26606"/>
        <pc:sldMkLst>
          <pc:docMk/>
          <pc:sldMk cId="4204759743" sldId="264"/>
        </pc:sldMkLst>
        <pc:spChg chg="mod">
          <ac:chgData name="Jeff Kortis" userId="90a0a6e5-104e-4a1d-9558-e0a49a724d5e" providerId="ADAL" clId="{5CF9B648-5826-4901-A370-EB6C436AE0E4}" dt="2019-04-05T13:42:47.047" v="713" actId="26606"/>
          <ac:spMkLst>
            <pc:docMk/>
            <pc:sldMk cId="4204759743" sldId="264"/>
            <ac:spMk id="2" creationId="{78523067-FE00-4ACC-8F68-FF9FC8D276AC}"/>
          </ac:spMkLst>
        </pc:spChg>
        <pc:spChg chg="mod ord">
          <ac:chgData name="Jeff Kortis" userId="90a0a6e5-104e-4a1d-9558-e0a49a724d5e" providerId="ADAL" clId="{5CF9B648-5826-4901-A370-EB6C436AE0E4}" dt="2019-04-05T13:42:47.047" v="713" actId="26606"/>
          <ac:spMkLst>
            <pc:docMk/>
            <pc:sldMk cId="4204759743" sldId="264"/>
            <ac:spMk id="3" creationId="{9539D249-822E-427A-88CC-2A60910A22CA}"/>
          </ac:spMkLst>
        </pc:spChg>
        <pc:spChg chg="add">
          <ac:chgData name="Jeff Kortis" userId="90a0a6e5-104e-4a1d-9558-e0a49a724d5e" providerId="ADAL" clId="{5CF9B648-5826-4901-A370-EB6C436AE0E4}" dt="2019-04-05T13:42:47.047" v="713" actId="26606"/>
          <ac:spMkLst>
            <pc:docMk/>
            <pc:sldMk cId="4204759743" sldId="264"/>
            <ac:spMk id="71" creationId="{4038CB10-1F5C-4D54-9DF7-12586DE5B007}"/>
          </ac:spMkLst>
        </pc:spChg>
        <pc:spChg chg="add">
          <ac:chgData name="Jeff Kortis" userId="90a0a6e5-104e-4a1d-9558-e0a49a724d5e" providerId="ADAL" clId="{5CF9B648-5826-4901-A370-EB6C436AE0E4}" dt="2019-04-05T13:42:47.047" v="713" actId="26606"/>
          <ac:spMkLst>
            <pc:docMk/>
            <pc:sldMk cId="4204759743" sldId="264"/>
            <ac:spMk id="73" creationId="{73ED6512-6858-4552-B699-9A97FE9A4EA2}"/>
          </ac:spMkLst>
        </pc:spChg>
        <pc:picChg chg="add mod">
          <ac:chgData name="Jeff Kortis" userId="90a0a6e5-104e-4a1d-9558-e0a49a724d5e" providerId="ADAL" clId="{5CF9B648-5826-4901-A370-EB6C436AE0E4}" dt="2019-04-05T13:42:47.047" v="713" actId="26606"/>
          <ac:picMkLst>
            <pc:docMk/>
            <pc:sldMk cId="4204759743" sldId="264"/>
            <ac:picMk id="2050" creationId="{9CDE9630-CB10-46B3-88CD-AE08C1307E4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6ABB-14A8-45C0-ADAE-040E10E86E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663DEE-E627-4526-BBB2-50122B96D0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2EF5B2-E31F-4D1D-96DD-544F9A204F40}"/>
              </a:ext>
            </a:extLst>
          </p:cNvPr>
          <p:cNvSpPr>
            <a:spLocks noGrp="1"/>
          </p:cNvSpPr>
          <p:nvPr>
            <p:ph type="dt" sz="half" idx="10"/>
          </p:nvPr>
        </p:nvSpPr>
        <p:spPr/>
        <p:txBody>
          <a:bodyPr/>
          <a:lstStyle/>
          <a:p>
            <a:fld id="{EA2E05D6-C96F-4B1C-BA0E-D1E36CD829A3}" type="datetimeFigureOut">
              <a:rPr lang="en-US" smtClean="0"/>
              <a:t>4/4/2019</a:t>
            </a:fld>
            <a:endParaRPr lang="en-US"/>
          </a:p>
        </p:txBody>
      </p:sp>
      <p:sp>
        <p:nvSpPr>
          <p:cNvPr id="5" name="Footer Placeholder 4">
            <a:extLst>
              <a:ext uri="{FF2B5EF4-FFF2-40B4-BE49-F238E27FC236}">
                <a16:creationId xmlns:a16="http://schemas.microsoft.com/office/drawing/2014/main" id="{076F4B4B-777D-4719-99AA-A0A412E38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DA918-449F-4F5E-BEA0-85D707AE43CB}"/>
              </a:ext>
            </a:extLst>
          </p:cNvPr>
          <p:cNvSpPr>
            <a:spLocks noGrp="1"/>
          </p:cNvSpPr>
          <p:nvPr>
            <p:ph type="sldNum" sz="quarter" idx="12"/>
          </p:nvPr>
        </p:nvSpPr>
        <p:spPr/>
        <p:txBody>
          <a:bodyPr/>
          <a:lstStyle/>
          <a:p>
            <a:fld id="{F4B27843-C144-4C66-A190-F154A75C5C08}" type="slidenum">
              <a:rPr lang="en-US" smtClean="0"/>
              <a:t>‹#›</a:t>
            </a:fld>
            <a:endParaRPr lang="en-US"/>
          </a:p>
        </p:txBody>
      </p:sp>
    </p:spTree>
    <p:extLst>
      <p:ext uri="{BB962C8B-B14F-4D97-AF65-F5344CB8AC3E}">
        <p14:creationId xmlns:p14="http://schemas.microsoft.com/office/powerpoint/2010/main" val="172255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CEC0-9EC8-42AD-A03F-695CB73982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122CDB-160A-4598-B6C8-F296FCF0D2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51539-008A-4970-8B91-6B18F1610303}"/>
              </a:ext>
            </a:extLst>
          </p:cNvPr>
          <p:cNvSpPr>
            <a:spLocks noGrp="1"/>
          </p:cNvSpPr>
          <p:nvPr>
            <p:ph type="dt" sz="half" idx="10"/>
          </p:nvPr>
        </p:nvSpPr>
        <p:spPr/>
        <p:txBody>
          <a:bodyPr/>
          <a:lstStyle/>
          <a:p>
            <a:fld id="{EA2E05D6-C96F-4B1C-BA0E-D1E36CD829A3}" type="datetimeFigureOut">
              <a:rPr lang="en-US" smtClean="0"/>
              <a:t>4/4/2019</a:t>
            </a:fld>
            <a:endParaRPr lang="en-US"/>
          </a:p>
        </p:txBody>
      </p:sp>
      <p:sp>
        <p:nvSpPr>
          <p:cNvPr id="5" name="Footer Placeholder 4">
            <a:extLst>
              <a:ext uri="{FF2B5EF4-FFF2-40B4-BE49-F238E27FC236}">
                <a16:creationId xmlns:a16="http://schemas.microsoft.com/office/drawing/2014/main" id="{4235729A-A23C-476A-9E6A-F43F3D7F9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F32B9-5198-49B3-BA98-4D654DD32DBD}"/>
              </a:ext>
            </a:extLst>
          </p:cNvPr>
          <p:cNvSpPr>
            <a:spLocks noGrp="1"/>
          </p:cNvSpPr>
          <p:nvPr>
            <p:ph type="sldNum" sz="quarter" idx="12"/>
          </p:nvPr>
        </p:nvSpPr>
        <p:spPr/>
        <p:txBody>
          <a:bodyPr/>
          <a:lstStyle/>
          <a:p>
            <a:fld id="{F4B27843-C144-4C66-A190-F154A75C5C08}" type="slidenum">
              <a:rPr lang="en-US" smtClean="0"/>
              <a:t>‹#›</a:t>
            </a:fld>
            <a:endParaRPr lang="en-US"/>
          </a:p>
        </p:txBody>
      </p:sp>
    </p:spTree>
    <p:extLst>
      <p:ext uri="{BB962C8B-B14F-4D97-AF65-F5344CB8AC3E}">
        <p14:creationId xmlns:p14="http://schemas.microsoft.com/office/powerpoint/2010/main" val="254134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707E36-A4C5-469E-BBE9-67C882E21A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72F090-553F-4874-B2D7-CD863EDAEF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99312-B308-49F1-A283-FD10206140B3}"/>
              </a:ext>
            </a:extLst>
          </p:cNvPr>
          <p:cNvSpPr>
            <a:spLocks noGrp="1"/>
          </p:cNvSpPr>
          <p:nvPr>
            <p:ph type="dt" sz="half" idx="10"/>
          </p:nvPr>
        </p:nvSpPr>
        <p:spPr/>
        <p:txBody>
          <a:bodyPr/>
          <a:lstStyle/>
          <a:p>
            <a:fld id="{EA2E05D6-C96F-4B1C-BA0E-D1E36CD829A3}" type="datetimeFigureOut">
              <a:rPr lang="en-US" smtClean="0"/>
              <a:t>4/4/2019</a:t>
            </a:fld>
            <a:endParaRPr lang="en-US"/>
          </a:p>
        </p:txBody>
      </p:sp>
      <p:sp>
        <p:nvSpPr>
          <p:cNvPr id="5" name="Footer Placeholder 4">
            <a:extLst>
              <a:ext uri="{FF2B5EF4-FFF2-40B4-BE49-F238E27FC236}">
                <a16:creationId xmlns:a16="http://schemas.microsoft.com/office/drawing/2014/main" id="{DC972171-33B2-4869-963F-CD93B4337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1445C-8839-4891-982E-762F031651CB}"/>
              </a:ext>
            </a:extLst>
          </p:cNvPr>
          <p:cNvSpPr>
            <a:spLocks noGrp="1"/>
          </p:cNvSpPr>
          <p:nvPr>
            <p:ph type="sldNum" sz="quarter" idx="12"/>
          </p:nvPr>
        </p:nvSpPr>
        <p:spPr/>
        <p:txBody>
          <a:bodyPr/>
          <a:lstStyle/>
          <a:p>
            <a:fld id="{F4B27843-C144-4C66-A190-F154A75C5C08}" type="slidenum">
              <a:rPr lang="en-US" smtClean="0"/>
              <a:t>‹#›</a:t>
            </a:fld>
            <a:endParaRPr lang="en-US"/>
          </a:p>
        </p:txBody>
      </p:sp>
    </p:spTree>
    <p:extLst>
      <p:ext uri="{BB962C8B-B14F-4D97-AF65-F5344CB8AC3E}">
        <p14:creationId xmlns:p14="http://schemas.microsoft.com/office/powerpoint/2010/main" val="119127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D6468-35F8-45F1-B3B1-0389DEEC7A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F628D2-6DA8-4D35-A3A5-5FA08BF30B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1E093-86F3-411D-9ECA-75553FFA7F8A}"/>
              </a:ext>
            </a:extLst>
          </p:cNvPr>
          <p:cNvSpPr>
            <a:spLocks noGrp="1"/>
          </p:cNvSpPr>
          <p:nvPr>
            <p:ph type="dt" sz="half" idx="10"/>
          </p:nvPr>
        </p:nvSpPr>
        <p:spPr/>
        <p:txBody>
          <a:bodyPr/>
          <a:lstStyle/>
          <a:p>
            <a:fld id="{EA2E05D6-C96F-4B1C-BA0E-D1E36CD829A3}" type="datetimeFigureOut">
              <a:rPr lang="en-US" smtClean="0"/>
              <a:t>4/4/2019</a:t>
            </a:fld>
            <a:endParaRPr lang="en-US"/>
          </a:p>
        </p:txBody>
      </p:sp>
      <p:sp>
        <p:nvSpPr>
          <p:cNvPr id="5" name="Footer Placeholder 4">
            <a:extLst>
              <a:ext uri="{FF2B5EF4-FFF2-40B4-BE49-F238E27FC236}">
                <a16:creationId xmlns:a16="http://schemas.microsoft.com/office/drawing/2014/main" id="{EA97AA39-00EC-4258-9899-C3B49572D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EFF6C-7D75-4D33-AB7E-04EA7B7A9154}"/>
              </a:ext>
            </a:extLst>
          </p:cNvPr>
          <p:cNvSpPr>
            <a:spLocks noGrp="1"/>
          </p:cNvSpPr>
          <p:nvPr>
            <p:ph type="sldNum" sz="quarter" idx="12"/>
          </p:nvPr>
        </p:nvSpPr>
        <p:spPr/>
        <p:txBody>
          <a:bodyPr/>
          <a:lstStyle/>
          <a:p>
            <a:fld id="{F4B27843-C144-4C66-A190-F154A75C5C08}" type="slidenum">
              <a:rPr lang="en-US" smtClean="0"/>
              <a:t>‹#›</a:t>
            </a:fld>
            <a:endParaRPr lang="en-US"/>
          </a:p>
        </p:txBody>
      </p:sp>
    </p:spTree>
    <p:extLst>
      <p:ext uri="{BB962C8B-B14F-4D97-AF65-F5344CB8AC3E}">
        <p14:creationId xmlns:p14="http://schemas.microsoft.com/office/powerpoint/2010/main" val="3651756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9B35-F62F-475A-8778-6D8B852A4F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89C731-9250-423C-B966-0045727135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AACFDA1-53D7-4D72-8E9F-199AEB0C7FCB}"/>
              </a:ext>
            </a:extLst>
          </p:cNvPr>
          <p:cNvSpPr>
            <a:spLocks noGrp="1"/>
          </p:cNvSpPr>
          <p:nvPr>
            <p:ph type="dt" sz="half" idx="10"/>
          </p:nvPr>
        </p:nvSpPr>
        <p:spPr/>
        <p:txBody>
          <a:bodyPr/>
          <a:lstStyle/>
          <a:p>
            <a:fld id="{EA2E05D6-C96F-4B1C-BA0E-D1E36CD829A3}" type="datetimeFigureOut">
              <a:rPr lang="en-US" smtClean="0"/>
              <a:t>4/4/2019</a:t>
            </a:fld>
            <a:endParaRPr lang="en-US"/>
          </a:p>
        </p:txBody>
      </p:sp>
      <p:sp>
        <p:nvSpPr>
          <p:cNvPr id="5" name="Footer Placeholder 4">
            <a:extLst>
              <a:ext uri="{FF2B5EF4-FFF2-40B4-BE49-F238E27FC236}">
                <a16:creationId xmlns:a16="http://schemas.microsoft.com/office/drawing/2014/main" id="{65A27855-FBCA-43C7-9328-4F53F5B40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1B405C-7BEB-4CAD-8ABD-53D9E6A3C84A}"/>
              </a:ext>
            </a:extLst>
          </p:cNvPr>
          <p:cNvSpPr>
            <a:spLocks noGrp="1"/>
          </p:cNvSpPr>
          <p:nvPr>
            <p:ph type="sldNum" sz="quarter" idx="12"/>
          </p:nvPr>
        </p:nvSpPr>
        <p:spPr/>
        <p:txBody>
          <a:bodyPr/>
          <a:lstStyle/>
          <a:p>
            <a:fld id="{F4B27843-C144-4C66-A190-F154A75C5C08}" type="slidenum">
              <a:rPr lang="en-US" smtClean="0"/>
              <a:t>‹#›</a:t>
            </a:fld>
            <a:endParaRPr lang="en-US"/>
          </a:p>
        </p:txBody>
      </p:sp>
    </p:spTree>
    <p:extLst>
      <p:ext uri="{BB962C8B-B14F-4D97-AF65-F5344CB8AC3E}">
        <p14:creationId xmlns:p14="http://schemas.microsoft.com/office/powerpoint/2010/main" val="190054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298D-C7EB-4BA9-9445-389570179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ECF145-8525-4807-ADD4-B5F1A861B0B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D9AA07-F4A1-49C6-8730-03CB636FBE8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BFA6F7-3886-4A8C-8DB9-ECD76A4690E3}"/>
              </a:ext>
            </a:extLst>
          </p:cNvPr>
          <p:cNvSpPr>
            <a:spLocks noGrp="1"/>
          </p:cNvSpPr>
          <p:nvPr>
            <p:ph type="dt" sz="half" idx="10"/>
          </p:nvPr>
        </p:nvSpPr>
        <p:spPr/>
        <p:txBody>
          <a:bodyPr/>
          <a:lstStyle/>
          <a:p>
            <a:fld id="{EA2E05D6-C96F-4B1C-BA0E-D1E36CD829A3}" type="datetimeFigureOut">
              <a:rPr lang="en-US" smtClean="0"/>
              <a:t>4/4/2019</a:t>
            </a:fld>
            <a:endParaRPr lang="en-US"/>
          </a:p>
        </p:txBody>
      </p:sp>
      <p:sp>
        <p:nvSpPr>
          <p:cNvPr id="6" name="Footer Placeholder 5">
            <a:extLst>
              <a:ext uri="{FF2B5EF4-FFF2-40B4-BE49-F238E27FC236}">
                <a16:creationId xmlns:a16="http://schemas.microsoft.com/office/drawing/2014/main" id="{8FA9614A-14F6-4A3B-840B-7E7EFD6A93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47E5A4-C8A1-499B-9C9C-D51DB32B1C92}"/>
              </a:ext>
            </a:extLst>
          </p:cNvPr>
          <p:cNvSpPr>
            <a:spLocks noGrp="1"/>
          </p:cNvSpPr>
          <p:nvPr>
            <p:ph type="sldNum" sz="quarter" idx="12"/>
          </p:nvPr>
        </p:nvSpPr>
        <p:spPr/>
        <p:txBody>
          <a:bodyPr/>
          <a:lstStyle/>
          <a:p>
            <a:fld id="{F4B27843-C144-4C66-A190-F154A75C5C08}" type="slidenum">
              <a:rPr lang="en-US" smtClean="0"/>
              <a:t>‹#›</a:t>
            </a:fld>
            <a:endParaRPr lang="en-US"/>
          </a:p>
        </p:txBody>
      </p:sp>
    </p:spTree>
    <p:extLst>
      <p:ext uri="{BB962C8B-B14F-4D97-AF65-F5344CB8AC3E}">
        <p14:creationId xmlns:p14="http://schemas.microsoft.com/office/powerpoint/2010/main" val="3116084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531A-4FC8-4524-857E-C4075901EA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26017F-0C88-458F-854D-ADBDAD2AD8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A810CB-33D3-46F2-BFD2-53F04D317D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307036-9385-457E-A948-985F87C1B5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BE8933-E67D-4540-A99B-982DC71F33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1FCAD2-D0CD-4A84-86A2-0E35B0C90546}"/>
              </a:ext>
            </a:extLst>
          </p:cNvPr>
          <p:cNvSpPr>
            <a:spLocks noGrp="1"/>
          </p:cNvSpPr>
          <p:nvPr>
            <p:ph type="dt" sz="half" idx="10"/>
          </p:nvPr>
        </p:nvSpPr>
        <p:spPr/>
        <p:txBody>
          <a:bodyPr/>
          <a:lstStyle/>
          <a:p>
            <a:fld id="{EA2E05D6-C96F-4B1C-BA0E-D1E36CD829A3}" type="datetimeFigureOut">
              <a:rPr lang="en-US" smtClean="0"/>
              <a:t>4/4/2019</a:t>
            </a:fld>
            <a:endParaRPr lang="en-US"/>
          </a:p>
        </p:txBody>
      </p:sp>
      <p:sp>
        <p:nvSpPr>
          <p:cNvPr id="8" name="Footer Placeholder 7">
            <a:extLst>
              <a:ext uri="{FF2B5EF4-FFF2-40B4-BE49-F238E27FC236}">
                <a16:creationId xmlns:a16="http://schemas.microsoft.com/office/drawing/2014/main" id="{49187FE2-27F9-49F2-8846-3FF8716F87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D03E93-3B7F-4A0A-BFC6-5FF5C3483225}"/>
              </a:ext>
            </a:extLst>
          </p:cNvPr>
          <p:cNvSpPr>
            <a:spLocks noGrp="1"/>
          </p:cNvSpPr>
          <p:nvPr>
            <p:ph type="sldNum" sz="quarter" idx="12"/>
          </p:nvPr>
        </p:nvSpPr>
        <p:spPr/>
        <p:txBody>
          <a:bodyPr/>
          <a:lstStyle/>
          <a:p>
            <a:fld id="{F4B27843-C144-4C66-A190-F154A75C5C08}" type="slidenum">
              <a:rPr lang="en-US" smtClean="0"/>
              <a:t>‹#›</a:t>
            </a:fld>
            <a:endParaRPr lang="en-US"/>
          </a:p>
        </p:txBody>
      </p:sp>
    </p:spTree>
    <p:extLst>
      <p:ext uri="{BB962C8B-B14F-4D97-AF65-F5344CB8AC3E}">
        <p14:creationId xmlns:p14="http://schemas.microsoft.com/office/powerpoint/2010/main" val="365522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FEAB-9948-4AE1-A95F-3A0119120F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8F7CF-7CBA-447E-A429-5944821D9547}"/>
              </a:ext>
            </a:extLst>
          </p:cNvPr>
          <p:cNvSpPr>
            <a:spLocks noGrp="1"/>
          </p:cNvSpPr>
          <p:nvPr>
            <p:ph type="dt" sz="half" idx="10"/>
          </p:nvPr>
        </p:nvSpPr>
        <p:spPr/>
        <p:txBody>
          <a:bodyPr/>
          <a:lstStyle/>
          <a:p>
            <a:fld id="{EA2E05D6-C96F-4B1C-BA0E-D1E36CD829A3}" type="datetimeFigureOut">
              <a:rPr lang="en-US" smtClean="0"/>
              <a:t>4/4/2019</a:t>
            </a:fld>
            <a:endParaRPr lang="en-US"/>
          </a:p>
        </p:txBody>
      </p:sp>
      <p:sp>
        <p:nvSpPr>
          <p:cNvPr id="4" name="Footer Placeholder 3">
            <a:extLst>
              <a:ext uri="{FF2B5EF4-FFF2-40B4-BE49-F238E27FC236}">
                <a16:creationId xmlns:a16="http://schemas.microsoft.com/office/drawing/2014/main" id="{59EBA7BF-70B5-4B47-B6D9-6CF92FB413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3F9F2-5711-4F7B-8578-2A67CB5C256D}"/>
              </a:ext>
            </a:extLst>
          </p:cNvPr>
          <p:cNvSpPr>
            <a:spLocks noGrp="1"/>
          </p:cNvSpPr>
          <p:nvPr>
            <p:ph type="sldNum" sz="quarter" idx="12"/>
          </p:nvPr>
        </p:nvSpPr>
        <p:spPr/>
        <p:txBody>
          <a:bodyPr/>
          <a:lstStyle/>
          <a:p>
            <a:fld id="{F4B27843-C144-4C66-A190-F154A75C5C08}" type="slidenum">
              <a:rPr lang="en-US" smtClean="0"/>
              <a:t>‹#›</a:t>
            </a:fld>
            <a:endParaRPr lang="en-US"/>
          </a:p>
        </p:txBody>
      </p:sp>
    </p:spTree>
    <p:extLst>
      <p:ext uri="{BB962C8B-B14F-4D97-AF65-F5344CB8AC3E}">
        <p14:creationId xmlns:p14="http://schemas.microsoft.com/office/powerpoint/2010/main" val="197426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758EB-970F-4BE6-B273-0F8E345D9BD8}"/>
              </a:ext>
            </a:extLst>
          </p:cNvPr>
          <p:cNvSpPr>
            <a:spLocks noGrp="1"/>
          </p:cNvSpPr>
          <p:nvPr>
            <p:ph type="dt" sz="half" idx="10"/>
          </p:nvPr>
        </p:nvSpPr>
        <p:spPr/>
        <p:txBody>
          <a:bodyPr/>
          <a:lstStyle/>
          <a:p>
            <a:fld id="{EA2E05D6-C96F-4B1C-BA0E-D1E36CD829A3}" type="datetimeFigureOut">
              <a:rPr lang="en-US" smtClean="0"/>
              <a:t>4/4/2019</a:t>
            </a:fld>
            <a:endParaRPr lang="en-US"/>
          </a:p>
        </p:txBody>
      </p:sp>
      <p:sp>
        <p:nvSpPr>
          <p:cNvPr id="3" name="Footer Placeholder 2">
            <a:extLst>
              <a:ext uri="{FF2B5EF4-FFF2-40B4-BE49-F238E27FC236}">
                <a16:creationId xmlns:a16="http://schemas.microsoft.com/office/drawing/2014/main" id="{14CFCFA2-544E-4D28-90BD-83F3C53C7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60A754-7C59-4A73-88A0-9F130601F5F2}"/>
              </a:ext>
            </a:extLst>
          </p:cNvPr>
          <p:cNvSpPr>
            <a:spLocks noGrp="1"/>
          </p:cNvSpPr>
          <p:nvPr>
            <p:ph type="sldNum" sz="quarter" idx="12"/>
          </p:nvPr>
        </p:nvSpPr>
        <p:spPr/>
        <p:txBody>
          <a:bodyPr/>
          <a:lstStyle/>
          <a:p>
            <a:fld id="{F4B27843-C144-4C66-A190-F154A75C5C08}" type="slidenum">
              <a:rPr lang="en-US" smtClean="0"/>
              <a:t>‹#›</a:t>
            </a:fld>
            <a:endParaRPr lang="en-US"/>
          </a:p>
        </p:txBody>
      </p:sp>
    </p:spTree>
    <p:extLst>
      <p:ext uri="{BB962C8B-B14F-4D97-AF65-F5344CB8AC3E}">
        <p14:creationId xmlns:p14="http://schemas.microsoft.com/office/powerpoint/2010/main" val="246965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793A-2127-4A91-8794-EC9D60DE82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F6DC2D-CA42-4383-9226-4D07735188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96BF20-7B87-4920-8A38-B03A618FC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36E4BC-3786-4FE8-B9AD-787ED8CB12AB}"/>
              </a:ext>
            </a:extLst>
          </p:cNvPr>
          <p:cNvSpPr>
            <a:spLocks noGrp="1"/>
          </p:cNvSpPr>
          <p:nvPr>
            <p:ph type="dt" sz="half" idx="10"/>
          </p:nvPr>
        </p:nvSpPr>
        <p:spPr/>
        <p:txBody>
          <a:bodyPr/>
          <a:lstStyle/>
          <a:p>
            <a:fld id="{EA2E05D6-C96F-4B1C-BA0E-D1E36CD829A3}" type="datetimeFigureOut">
              <a:rPr lang="en-US" smtClean="0"/>
              <a:t>4/4/2019</a:t>
            </a:fld>
            <a:endParaRPr lang="en-US"/>
          </a:p>
        </p:txBody>
      </p:sp>
      <p:sp>
        <p:nvSpPr>
          <p:cNvPr id="6" name="Footer Placeholder 5">
            <a:extLst>
              <a:ext uri="{FF2B5EF4-FFF2-40B4-BE49-F238E27FC236}">
                <a16:creationId xmlns:a16="http://schemas.microsoft.com/office/drawing/2014/main" id="{908FBAC8-6586-4FD3-ADA0-1D553E88A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26BF8-64F1-465D-9B49-11FFFB479521}"/>
              </a:ext>
            </a:extLst>
          </p:cNvPr>
          <p:cNvSpPr>
            <a:spLocks noGrp="1"/>
          </p:cNvSpPr>
          <p:nvPr>
            <p:ph type="sldNum" sz="quarter" idx="12"/>
          </p:nvPr>
        </p:nvSpPr>
        <p:spPr/>
        <p:txBody>
          <a:bodyPr/>
          <a:lstStyle/>
          <a:p>
            <a:fld id="{F4B27843-C144-4C66-A190-F154A75C5C08}" type="slidenum">
              <a:rPr lang="en-US" smtClean="0"/>
              <a:t>‹#›</a:t>
            </a:fld>
            <a:endParaRPr lang="en-US"/>
          </a:p>
        </p:txBody>
      </p:sp>
    </p:spTree>
    <p:extLst>
      <p:ext uri="{BB962C8B-B14F-4D97-AF65-F5344CB8AC3E}">
        <p14:creationId xmlns:p14="http://schemas.microsoft.com/office/powerpoint/2010/main" val="212175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43F2B-146A-44A7-9DC4-325BD1614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47269D-D9B4-4495-A53F-A1F36362D3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74D190-9274-4A75-8C5D-32F7F86B8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660B11-619E-480E-8689-FA4845ECAEEF}"/>
              </a:ext>
            </a:extLst>
          </p:cNvPr>
          <p:cNvSpPr>
            <a:spLocks noGrp="1"/>
          </p:cNvSpPr>
          <p:nvPr>
            <p:ph type="dt" sz="half" idx="10"/>
          </p:nvPr>
        </p:nvSpPr>
        <p:spPr/>
        <p:txBody>
          <a:bodyPr/>
          <a:lstStyle/>
          <a:p>
            <a:fld id="{EA2E05D6-C96F-4B1C-BA0E-D1E36CD829A3}" type="datetimeFigureOut">
              <a:rPr lang="en-US" smtClean="0"/>
              <a:t>4/4/2019</a:t>
            </a:fld>
            <a:endParaRPr lang="en-US"/>
          </a:p>
        </p:txBody>
      </p:sp>
      <p:sp>
        <p:nvSpPr>
          <p:cNvPr id="6" name="Footer Placeholder 5">
            <a:extLst>
              <a:ext uri="{FF2B5EF4-FFF2-40B4-BE49-F238E27FC236}">
                <a16:creationId xmlns:a16="http://schemas.microsoft.com/office/drawing/2014/main" id="{A6E07831-4443-444D-AAC4-FEDFB86C5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786F9-2036-4E1C-9AD1-25D428DE8031}"/>
              </a:ext>
            </a:extLst>
          </p:cNvPr>
          <p:cNvSpPr>
            <a:spLocks noGrp="1"/>
          </p:cNvSpPr>
          <p:nvPr>
            <p:ph type="sldNum" sz="quarter" idx="12"/>
          </p:nvPr>
        </p:nvSpPr>
        <p:spPr/>
        <p:txBody>
          <a:bodyPr/>
          <a:lstStyle/>
          <a:p>
            <a:fld id="{F4B27843-C144-4C66-A190-F154A75C5C08}" type="slidenum">
              <a:rPr lang="en-US" smtClean="0"/>
              <a:t>‹#›</a:t>
            </a:fld>
            <a:endParaRPr lang="en-US"/>
          </a:p>
        </p:txBody>
      </p:sp>
    </p:spTree>
    <p:extLst>
      <p:ext uri="{BB962C8B-B14F-4D97-AF65-F5344CB8AC3E}">
        <p14:creationId xmlns:p14="http://schemas.microsoft.com/office/powerpoint/2010/main" val="243137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ECFB32-9BFD-4A27-BCC3-248310326B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4855A5-09BC-459C-AA6A-61F7802AEA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A41227-3E89-4EBF-8616-24C504441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E05D6-C96F-4B1C-BA0E-D1E36CD829A3}" type="datetimeFigureOut">
              <a:rPr lang="en-US" smtClean="0"/>
              <a:t>4/4/2019</a:t>
            </a:fld>
            <a:endParaRPr lang="en-US"/>
          </a:p>
        </p:txBody>
      </p:sp>
      <p:sp>
        <p:nvSpPr>
          <p:cNvPr id="5" name="Footer Placeholder 4">
            <a:extLst>
              <a:ext uri="{FF2B5EF4-FFF2-40B4-BE49-F238E27FC236}">
                <a16:creationId xmlns:a16="http://schemas.microsoft.com/office/drawing/2014/main" id="{9F2466D9-E222-465A-9F9D-5F4B3B76A3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02673D-B63F-442D-B6ED-BFD00F2976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27843-C144-4C66-A190-F154A75C5C08}" type="slidenum">
              <a:rPr lang="en-US" smtClean="0"/>
              <a:t>‹#›</a:t>
            </a:fld>
            <a:endParaRPr lang="en-US"/>
          </a:p>
        </p:txBody>
      </p:sp>
    </p:spTree>
    <p:extLst>
      <p:ext uri="{BB962C8B-B14F-4D97-AF65-F5344CB8AC3E}">
        <p14:creationId xmlns:p14="http://schemas.microsoft.com/office/powerpoint/2010/main" val="4107715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en.wikipedia.org/wiki/Category:Neighborhoods_in_Clevelan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A3E9-4CC5-4F13-8659-E374F4513FEA}"/>
              </a:ext>
            </a:extLst>
          </p:cNvPr>
          <p:cNvSpPr>
            <a:spLocks noGrp="1"/>
          </p:cNvSpPr>
          <p:nvPr>
            <p:ph type="title"/>
          </p:nvPr>
        </p:nvSpPr>
        <p:spPr>
          <a:xfrm>
            <a:off x="1514292" y="513612"/>
            <a:ext cx="9894133" cy="1031216"/>
          </a:xfrm>
        </p:spPr>
        <p:txBody>
          <a:bodyPr anchor="b">
            <a:normAutofit/>
          </a:bodyPr>
          <a:lstStyle/>
          <a:p>
            <a:r>
              <a:rPr lang="en-US" b="1" dirty="0"/>
              <a:t>Recommending Your Ideal Restaurant</a:t>
            </a:r>
            <a:endParaRPr lang="en-US" dirty="0"/>
          </a:p>
        </p:txBody>
      </p:sp>
      <p:pic>
        <p:nvPicPr>
          <p:cNvPr id="26" name="Picture 3" descr="Image result for cleveland skyline icon">
            <a:extLst>
              <a:ext uri="{FF2B5EF4-FFF2-40B4-BE49-F238E27FC236}">
                <a16:creationId xmlns:a16="http://schemas.microsoft.com/office/drawing/2014/main" id="{63602400-F6C6-4889-8DD7-267B7C28C7D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514293" y="3124040"/>
            <a:ext cx="5069382" cy="1685569"/>
          </a:xfrm>
          <a:prstGeom prst="rect">
            <a:avLst/>
          </a:prstGeom>
          <a:noFill/>
        </p:spPr>
      </p:pic>
      <p:sp>
        <p:nvSpPr>
          <p:cNvPr id="16" name="Freeform: Shape 15">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8" name="Freeform: Shape 17">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Content Placeholder 2">
            <a:extLst>
              <a:ext uri="{FF2B5EF4-FFF2-40B4-BE49-F238E27FC236}">
                <a16:creationId xmlns:a16="http://schemas.microsoft.com/office/drawing/2014/main" id="{CCFBE1FF-ED79-4A3D-958B-95D4C1C3D065}"/>
              </a:ext>
            </a:extLst>
          </p:cNvPr>
          <p:cNvSpPr>
            <a:spLocks noGrp="1"/>
          </p:cNvSpPr>
          <p:nvPr>
            <p:ph idx="1"/>
          </p:nvPr>
        </p:nvSpPr>
        <p:spPr>
          <a:xfrm>
            <a:off x="4647826" y="1646783"/>
            <a:ext cx="3627063" cy="472362"/>
          </a:xfrm>
        </p:spPr>
        <p:txBody>
          <a:bodyPr anchor="ctr">
            <a:normAutofit/>
          </a:bodyPr>
          <a:lstStyle/>
          <a:p>
            <a:pPr marL="0" indent="0">
              <a:buNone/>
            </a:pPr>
            <a:r>
              <a:rPr lang="en-US" sz="2400" dirty="0"/>
              <a:t>Cleveland, OH</a:t>
            </a:r>
          </a:p>
          <a:p>
            <a:endParaRPr lang="en-US" sz="2400" dirty="0"/>
          </a:p>
        </p:txBody>
      </p:sp>
      <p:sp>
        <p:nvSpPr>
          <p:cNvPr id="5" name="TextBox 4">
            <a:extLst>
              <a:ext uri="{FF2B5EF4-FFF2-40B4-BE49-F238E27FC236}">
                <a16:creationId xmlns:a16="http://schemas.microsoft.com/office/drawing/2014/main" id="{031DF4DE-3145-4361-890A-1D32415092B8}"/>
              </a:ext>
            </a:extLst>
          </p:cNvPr>
          <p:cNvSpPr txBox="1"/>
          <p:nvPr/>
        </p:nvSpPr>
        <p:spPr>
          <a:xfrm>
            <a:off x="9326879" y="5402292"/>
            <a:ext cx="3158837" cy="646331"/>
          </a:xfrm>
          <a:prstGeom prst="rect">
            <a:avLst/>
          </a:prstGeom>
          <a:noFill/>
        </p:spPr>
        <p:txBody>
          <a:bodyPr wrap="square" rtlCol="0">
            <a:spAutoFit/>
          </a:bodyPr>
          <a:lstStyle/>
          <a:p>
            <a:pPr algn="ctr"/>
            <a:r>
              <a:rPr lang="en-US" dirty="0"/>
              <a:t>Jeff Kortis</a:t>
            </a:r>
          </a:p>
          <a:p>
            <a:pPr algn="ctr"/>
            <a:r>
              <a:rPr lang="en-US" dirty="0"/>
              <a:t>April 4, 2019</a:t>
            </a:r>
          </a:p>
        </p:txBody>
      </p:sp>
    </p:spTree>
    <p:extLst>
      <p:ext uri="{BB962C8B-B14F-4D97-AF65-F5344CB8AC3E}">
        <p14:creationId xmlns:p14="http://schemas.microsoft.com/office/powerpoint/2010/main" val="218657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A4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523067-FE00-4ACC-8F68-FF9FC8D276AC}"/>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Introduction</a:t>
            </a:r>
          </a:p>
        </p:txBody>
      </p:sp>
      <p:pic>
        <p:nvPicPr>
          <p:cNvPr id="2050" name="Picture 2" descr="Image result for cleveland ohio">
            <a:extLst>
              <a:ext uri="{FF2B5EF4-FFF2-40B4-BE49-F238E27FC236}">
                <a16:creationId xmlns:a16="http://schemas.microsoft.com/office/drawing/2014/main" id="{9CDE9630-CB10-46B3-88CD-AE08C1307E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29" r="-1" b="-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39D249-822E-427A-88CC-2A60910A22CA}"/>
              </a:ext>
            </a:extLst>
          </p:cNvPr>
          <p:cNvSpPr>
            <a:spLocks noGrp="1"/>
          </p:cNvSpPr>
          <p:nvPr>
            <p:ph idx="1"/>
          </p:nvPr>
        </p:nvSpPr>
        <p:spPr>
          <a:xfrm>
            <a:off x="8029319" y="917725"/>
            <a:ext cx="3424739" cy="4852362"/>
          </a:xfrm>
        </p:spPr>
        <p:txBody>
          <a:bodyPr anchor="ctr">
            <a:normAutofit/>
          </a:bodyPr>
          <a:lstStyle/>
          <a:p>
            <a:pPr marL="0" indent="0">
              <a:buNone/>
            </a:pPr>
            <a:r>
              <a:rPr lang="en-US" sz="1400" i="1">
                <a:solidFill>
                  <a:srgbClr val="FFFFFF"/>
                </a:solidFill>
              </a:rPr>
              <a:t>We'll start in the city of Cleveland, OH. A town rich with history that went through some hard times leading up to the turn of the century. Since 2009, the city has been rejuvenated with an ample amount of new construction projects bringing new and exciting venues to old buildings once barren. </a:t>
            </a:r>
          </a:p>
          <a:p>
            <a:endParaRPr lang="en-US" sz="1400">
              <a:solidFill>
                <a:srgbClr val="FFFFFF"/>
              </a:solidFill>
            </a:endParaRPr>
          </a:p>
          <a:p>
            <a:endParaRPr lang="en-US" sz="1400">
              <a:solidFill>
                <a:srgbClr val="FFFFFF"/>
              </a:solidFill>
            </a:endParaRPr>
          </a:p>
          <a:p>
            <a:endParaRPr lang="en-US" sz="1400">
              <a:solidFill>
                <a:srgbClr val="FFFFFF"/>
              </a:solidFill>
            </a:endParaRPr>
          </a:p>
          <a:p>
            <a:endParaRPr lang="en-US" sz="1400">
              <a:solidFill>
                <a:srgbClr val="FFFFFF"/>
              </a:solidFill>
            </a:endParaRPr>
          </a:p>
          <a:p>
            <a:endParaRPr lang="en-US" sz="1400">
              <a:solidFill>
                <a:srgbClr val="FFFFFF"/>
              </a:solidFill>
            </a:endParaRPr>
          </a:p>
          <a:p>
            <a:endParaRPr lang="en-US" sz="1400">
              <a:solidFill>
                <a:srgbClr val="FFFFFF"/>
              </a:solidFill>
            </a:endParaRPr>
          </a:p>
          <a:p>
            <a:r>
              <a:rPr lang="en-US" sz="1400">
                <a:solidFill>
                  <a:srgbClr val="FFFFFF"/>
                </a:solidFill>
              </a:rPr>
              <a:t>Objective: Recommend a Cleveland, OH area restaurant based on a users preferences of previously visited locations</a:t>
            </a:r>
          </a:p>
        </p:txBody>
      </p:sp>
    </p:spTree>
    <p:extLst>
      <p:ext uri="{BB962C8B-B14F-4D97-AF65-F5344CB8AC3E}">
        <p14:creationId xmlns:p14="http://schemas.microsoft.com/office/powerpoint/2010/main" val="420475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7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4EAF88-8AE4-4ABA-B97B-CB875FBFB619}"/>
              </a:ext>
            </a:extLst>
          </p:cNvPr>
          <p:cNvSpPr>
            <a:spLocks noGrp="1"/>
          </p:cNvSpPr>
          <p:nvPr>
            <p:ph type="title"/>
          </p:nvPr>
        </p:nvSpPr>
        <p:spPr>
          <a:xfrm>
            <a:off x="6094105" y="802955"/>
            <a:ext cx="4977976" cy="1454051"/>
          </a:xfrm>
        </p:spPr>
        <p:txBody>
          <a:bodyPr>
            <a:normAutofit/>
          </a:bodyPr>
          <a:lstStyle/>
          <a:p>
            <a:r>
              <a:rPr lang="en-US">
                <a:solidFill>
                  <a:srgbClr val="000000"/>
                </a:solidFill>
              </a:rPr>
              <a:t>Datasets</a:t>
            </a:r>
          </a:p>
        </p:txBody>
      </p:sp>
      <p:sp>
        <p:nvSpPr>
          <p:cNvPr id="7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Image result for datasets">
            <a:extLst>
              <a:ext uri="{FF2B5EF4-FFF2-40B4-BE49-F238E27FC236}">
                <a16:creationId xmlns:a16="http://schemas.microsoft.com/office/drawing/2014/main" id="{4B8CF058-79DC-49C1-991D-B5131960F4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9349" y="2625359"/>
            <a:ext cx="3661831" cy="16274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7579120-338D-4A79-8F28-4D522BDEECB4}"/>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rPr>
              <a:t>Neighborhoods of Cleveland</a:t>
            </a:r>
          </a:p>
          <a:p>
            <a:pPr lvl="1"/>
            <a:r>
              <a:rPr lang="en-US" sz="2000">
                <a:solidFill>
                  <a:srgbClr val="000000"/>
                </a:solidFill>
                <a:hlinkClick r:id="rId4"/>
              </a:rPr>
              <a:t>https://en.wikipedia.org/wiki/Category:Neighborhoods_in_Cleveland</a:t>
            </a:r>
            <a:endParaRPr lang="en-US" sz="2000">
              <a:solidFill>
                <a:srgbClr val="000000"/>
              </a:solidFill>
            </a:endParaRPr>
          </a:p>
          <a:p>
            <a:r>
              <a:rPr lang="en-US" sz="2000">
                <a:solidFill>
                  <a:srgbClr val="000000"/>
                </a:solidFill>
              </a:rPr>
              <a:t>Geographic Information on Neighborhoods</a:t>
            </a:r>
          </a:p>
          <a:p>
            <a:pPr lvl="1"/>
            <a:r>
              <a:rPr lang="en-US" sz="2000">
                <a:solidFill>
                  <a:srgbClr val="000000"/>
                </a:solidFill>
              </a:rPr>
              <a:t>CSV file scraped from GeoHack on the aforementioned neighborhoods and uploaded to Kaggle</a:t>
            </a:r>
          </a:p>
          <a:p>
            <a:r>
              <a:rPr lang="en-US" sz="2000">
                <a:solidFill>
                  <a:srgbClr val="000000"/>
                </a:solidFill>
              </a:rPr>
              <a:t>Cleveland Venues</a:t>
            </a:r>
          </a:p>
          <a:p>
            <a:pPr lvl="1"/>
            <a:r>
              <a:rPr lang="en-US" sz="2000">
                <a:solidFill>
                  <a:srgbClr val="000000"/>
                </a:solidFill>
              </a:rPr>
              <a:t>Specifically restaurant venues pulled from the Foursquare API</a:t>
            </a:r>
          </a:p>
        </p:txBody>
      </p:sp>
    </p:spTree>
    <p:extLst>
      <p:ext uri="{BB962C8B-B14F-4D97-AF65-F5344CB8AC3E}">
        <p14:creationId xmlns:p14="http://schemas.microsoft.com/office/powerpoint/2010/main" val="348736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615C30-2366-4236-9B32-4BD8DA1F46F5}"/>
              </a:ext>
            </a:extLst>
          </p:cNvPr>
          <p:cNvPicPr/>
          <p:nvPr/>
        </p:nvPicPr>
        <p:blipFill rotWithShape="1">
          <a:blip r:embed="rId2"/>
          <a:srcRect t="12791"/>
          <a:stretch/>
        </p:blipFill>
        <p:spPr>
          <a:xfrm>
            <a:off x="-1" y="10"/>
            <a:ext cx="12192000" cy="6857990"/>
          </a:xfrm>
          <a:prstGeom prst="rect">
            <a:avLst/>
          </a:prstGeom>
        </p:spPr>
      </p:pic>
      <p:sp>
        <p:nvSpPr>
          <p:cNvPr id="9"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9715ADA-47FF-4FBC-8882-C8152EFD06A9}"/>
              </a:ext>
            </a:extLst>
          </p:cNvPr>
          <p:cNvSpPr>
            <a:spLocks noGrp="1"/>
          </p:cNvSpPr>
          <p:nvPr>
            <p:ph type="title"/>
          </p:nvPr>
        </p:nvSpPr>
        <p:spPr>
          <a:xfrm>
            <a:off x="709448" y="1913950"/>
            <a:ext cx="4204137" cy="1342754"/>
          </a:xfrm>
        </p:spPr>
        <p:txBody>
          <a:bodyPr>
            <a:normAutofit/>
          </a:bodyPr>
          <a:lstStyle/>
          <a:p>
            <a:pPr algn="ctr"/>
            <a:r>
              <a:rPr lang="en-US" sz="3600" dirty="0"/>
              <a:t>Neighborhoods of Cleveland, OH</a:t>
            </a:r>
          </a:p>
        </p:txBody>
      </p:sp>
      <p:cxnSp>
        <p:nvCxnSpPr>
          <p:cNvPr id="11" name="Straight Connector 10">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05F1FE-CDC3-4E9B-A0E6-774B793FAC2E}"/>
              </a:ext>
            </a:extLst>
          </p:cNvPr>
          <p:cNvSpPr>
            <a:spLocks noGrp="1"/>
          </p:cNvSpPr>
          <p:nvPr>
            <p:ph idx="1"/>
          </p:nvPr>
        </p:nvSpPr>
        <p:spPr>
          <a:xfrm>
            <a:off x="525516" y="3417573"/>
            <a:ext cx="4593021" cy="2619839"/>
          </a:xfrm>
        </p:spPr>
        <p:txBody>
          <a:bodyPr anchor="ctr">
            <a:normAutofit/>
          </a:bodyPr>
          <a:lstStyle/>
          <a:p>
            <a:r>
              <a:rPr lang="en-US" sz="1800" dirty="0"/>
              <a:t>32 total neighborhoods in the metro area</a:t>
            </a:r>
          </a:p>
          <a:p>
            <a:r>
              <a:rPr lang="en-US" sz="1800" dirty="0"/>
              <a:t>2 had no geographic information (latitude/longitude) and were dropped</a:t>
            </a:r>
          </a:p>
        </p:txBody>
      </p:sp>
    </p:spTree>
    <p:extLst>
      <p:ext uri="{BB962C8B-B14F-4D97-AF65-F5344CB8AC3E}">
        <p14:creationId xmlns:p14="http://schemas.microsoft.com/office/powerpoint/2010/main" val="207048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085E-2074-40D2-8EE8-6C00E6828973}"/>
              </a:ext>
            </a:extLst>
          </p:cNvPr>
          <p:cNvSpPr>
            <a:spLocks noGrp="1"/>
          </p:cNvSpPr>
          <p:nvPr>
            <p:ph type="title"/>
          </p:nvPr>
        </p:nvSpPr>
        <p:spPr>
          <a:xfrm>
            <a:off x="801099" y="1396289"/>
            <a:ext cx="5006336" cy="1325563"/>
          </a:xfrm>
        </p:spPr>
        <p:txBody>
          <a:bodyPr>
            <a:normAutofit/>
          </a:bodyPr>
          <a:lstStyle/>
          <a:p>
            <a:r>
              <a:rPr lang="en-US" sz="3600" dirty="0"/>
              <a:t>Top Neighborhoods by Restaurant Volume</a:t>
            </a:r>
          </a:p>
        </p:txBody>
      </p:sp>
      <p:sp>
        <p:nvSpPr>
          <p:cNvPr id="3" name="Content Placeholder 2">
            <a:extLst>
              <a:ext uri="{FF2B5EF4-FFF2-40B4-BE49-F238E27FC236}">
                <a16:creationId xmlns:a16="http://schemas.microsoft.com/office/drawing/2014/main" id="{3033D46E-40E9-48E7-8B39-79585078C7E8}"/>
              </a:ext>
            </a:extLst>
          </p:cNvPr>
          <p:cNvSpPr>
            <a:spLocks noGrp="1"/>
          </p:cNvSpPr>
          <p:nvPr>
            <p:ph idx="1"/>
          </p:nvPr>
        </p:nvSpPr>
        <p:spPr>
          <a:xfrm>
            <a:off x="805543" y="2871982"/>
            <a:ext cx="5006336" cy="3181684"/>
          </a:xfrm>
        </p:spPr>
        <p:txBody>
          <a:bodyPr anchor="t">
            <a:normAutofit/>
          </a:bodyPr>
          <a:lstStyle/>
          <a:p>
            <a:r>
              <a:rPr lang="en-US" sz="1800" dirty="0"/>
              <a:t>East 4</a:t>
            </a:r>
            <a:r>
              <a:rPr lang="en-US" sz="1800" baseline="30000" dirty="0"/>
              <a:t>th</a:t>
            </a:r>
            <a:r>
              <a:rPr lang="en-US" sz="1800" dirty="0"/>
              <a:t> Street District</a:t>
            </a:r>
          </a:p>
          <a:p>
            <a:r>
              <a:rPr lang="en-US" sz="1800" dirty="0"/>
              <a:t>Ohio City</a:t>
            </a:r>
          </a:p>
          <a:p>
            <a:r>
              <a:rPr lang="en-US" sz="1800" dirty="0"/>
              <a:t>Nine-Twelve District</a:t>
            </a:r>
          </a:p>
          <a:p>
            <a:r>
              <a:rPr lang="en-US" sz="1800" dirty="0"/>
              <a:t>Downtown Cleveland</a:t>
            </a:r>
          </a:p>
          <a:p>
            <a:r>
              <a:rPr lang="en-US" sz="1800" dirty="0"/>
              <a:t>Tremont</a:t>
            </a:r>
          </a:p>
          <a:p>
            <a:endParaRPr lang="en-US" sz="1800" dirty="0"/>
          </a:p>
        </p:txBody>
      </p:sp>
      <p:sp>
        <p:nvSpPr>
          <p:cNvPr id="9" name="Freeform: Shape 8">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74EADC5-2E0E-490C-913F-8BC3ED9FEA4C}"/>
              </a:ext>
            </a:extLst>
          </p:cNvPr>
          <p:cNvPicPr/>
          <p:nvPr/>
        </p:nvPicPr>
        <p:blipFill rotWithShape="1">
          <a:blip r:embed="rId2"/>
          <a:srcRect l="33155" r="18533" b="1"/>
          <a:stretch/>
        </p:blipFill>
        <p:spPr>
          <a:xfrm>
            <a:off x="6167846" y="10"/>
            <a:ext cx="6024154" cy="685799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p:spPr>
      </p:pic>
    </p:spTree>
    <p:extLst>
      <p:ext uri="{BB962C8B-B14F-4D97-AF65-F5344CB8AC3E}">
        <p14:creationId xmlns:p14="http://schemas.microsoft.com/office/powerpoint/2010/main" val="411735620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818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8F7604-2FB9-40F8-84F8-73AC60A7BD87}"/>
              </a:ext>
            </a:extLst>
          </p:cNvPr>
          <p:cNvSpPr>
            <a:spLocks noGrp="1"/>
          </p:cNvSpPr>
          <p:nvPr>
            <p:ph type="title"/>
          </p:nvPr>
        </p:nvSpPr>
        <p:spPr>
          <a:xfrm>
            <a:off x="524256" y="4767072"/>
            <a:ext cx="6594189" cy="1625210"/>
          </a:xfrm>
        </p:spPr>
        <p:txBody>
          <a:bodyPr>
            <a:normAutofit/>
          </a:bodyPr>
          <a:lstStyle/>
          <a:p>
            <a:pPr algn="r"/>
            <a:r>
              <a:rPr lang="en-US" dirty="0">
                <a:solidFill>
                  <a:srgbClr val="FFFFFF"/>
                </a:solidFill>
              </a:rPr>
              <a:t>Top Restaurants by Rating</a:t>
            </a:r>
          </a:p>
        </p:txBody>
      </p:sp>
      <p:pic>
        <p:nvPicPr>
          <p:cNvPr id="4" name="Picture 3">
            <a:extLst>
              <a:ext uri="{FF2B5EF4-FFF2-40B4-BE49-F238E27FC236}">
                <a16:creationId xmlns:a16="http://schemas.microsoft.com/office/drawing/2014/main" id="{35656196-1B5F-4896-9B54-F00E30E07169}"/>
              </a:ext>
            </a:extLst>
          </p:cNvPr>
          <p:cNvPicPr/>
          <p:nvPr/>
        </p:nvPicPr>
        <p:blipFill rotWithShape="1">
          <a:blip r:embed="rId2"/>
          <a:srcRect l="5486"/>
          <a:stretch/>
        </p:blipFill>
        <p:spPr>
          <a:xfrm>
            <a:off x="327547" y="321733"/>
            <a:ext cx="7058306" cy="4107392"/>
          </a:xfrm>
          <a:prstGeom prst="rect">
            <a:avLst/>
          </a:prstGeom>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A126219-79CE-473B-B9DF-5DF0537AF7E5}"/>
              </a:ext>
            </a:extLst>
          </p:cNvPr>
          <p:cNvSpPr>
            <a:spLocks noGrp="1"/>
          </p:cNvSpPr>
          <p:nvPr>
            <p:ph idx="1"/>
          </p:nvPr>
        </p:nvSpPr>
        <p:spPr>
          <a:xfrm>
            <a:off x="8029319" y="917725"/>
            <a:ext cx="3638425" cy="4852362"/>
          </a:xfrm>
        </p:spPr>
        <p:txBody>
          <a:bodyPr anchor="ctr">
            <a:normAutofit/>
          </a:bodyPr>
          <a:lstStyle/>
          <a:p>
            <a:r>
              <a:rPr lang="en-US" sz="2000" dirty="0">
                <a:solidFill>
                  <a:srgbClr val="FFFFFF"/>
                </a:solidFill>
              </a:rPr>
              <a:t>Lola Bistro – 9.3</a:t>
            </a:r>
          </a:p>
          <a:p>
            <a:r>
              <a:rPr lang="en-US" sz="2000" dirty="0">
                <a:solidFill>
                  <a:srgbClr val="FFFFFF"/>
                </a:solidFill>
              </a:rPr>
              <a:t>The Greenhouse Tavern – 8.7</a:t>
            </a:r>
          </a:p>
          <a:p>
            <a:r>
              <a:rPr lang="en-US" sz="2000" dirty="0">
                <a:solidFill>
                  <a:srgbClr val="FFFFFF"/>
                </a:solidFill>
              </a:rPr>
              <a:t>Mabel’s BBQ – 8.5</a:t>
            </a:r>
          </a:p>
          <a:p>
            <a:r>
              <a:rPr lang="en-US" sz="2000" dirty="0">
                <a:solidFill>
                  <a:srgbClr val="FFFFFF"/>
                </a:solidFill>
              </a:rPr>
              <a:t>Butcher and the Brewer – 8.4</a:t>
            </a:r>
          </a:p>
          <a:p>
            <a:r>
              <a:rPr lang="en-US" sz="2000" dirty="0">
                <a:solidFill>
                  <a:srgbClr val="FFFFFF"/>
                </a:solidFill>
              </a:rPr>
              <a:t>Saigon Restaurant &amp; Bar – 8.3</a:t>
            </a:r>
          </a:p>
          <a:p>
            <a:endParaRPr lang="en-US" sz="2000" dirty="0">
              <a:solidFill>
                <a:srgbClr val="FFFFFF"/>
              </a:solidFill>
            </a:endParaRPr>
          </a:p>
        </p:txBody>
      </p:sp>
    </p:spTree>
    <p:extLst>
      <p:ext uri="{BB962C8B-B14F-4D97-AF65-F5344CB8AC3E}">
        <p14:creationId xmlns:p14="http://schemas.microsoft.com/office/powerpoint/2010/main" val="2543128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9B3D5E-27C0-4B27-9DB2-A7DD14704B5D}"/>
              </a:ext>
            </a:extLst>
          </p:cNvPr>
          <p:cNvSpPr>
            <a:spLocks noGrp="1"/>
          </p:cNvSpPr>
          <p:nvPr>
            <p:ph type="title"/>
          </p:nvPr>
        </p:nvSpPr>
        <p:spPr>
          <a:xfrm>
            <a:off x="141314" y="1487272"/>
            <a:ext cx="3744486"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Recommended Restaurant</a:t>
            </a:r>
          </a:p>
        </p:txBody>
      </p:sp>
      <p:pic>
        <p:nvPicPr>
          <p:cNvPr id="4" name="Picture 3">
            <a:extLst>
              <a:ext uri="{FF2B5EF4-FFF2-40B4-BE49-F238E27FC236}">
                <a16:creationId xmlns:a16="http://schemas.microsoft.com/office/drawing/2014/main" id="{1DA315DF-21AA-4959-8509-736F8415B55E}"/>
              </a:ext>
            </a:extLst>
          </p:cNvPr>
          <p:cNvPicPr/>
          <p:nvPr/>
        </p:nvPicPr>
        <p:blipFill>
          <a:blip r:embed="rId2"/>
          <a:stretch>
            <a:fillRect/>
          </a:stretch>
        </p:blipFill>
        <p:spPr>
          <a:xfrm>
            <a:off x="4038600" y="1313299"/>
            <a:ext cx="6915105" cy="3091146"/>
          </a:xfrm>
          <a:prstGeom prst="rect">
            <a:avLst/>
          </a:prstGeom>
        </p:spPr>
      </p:pic>
      <p:sp>
        <p:nvSpPr>
          <p:cNvPr id="3" name="Content Placeholder 2">
            <a:extLst>
              <a:ext uri="{FF2B5EF4-FFF2-40B4-BE49-F238E27FC236}">
                <a16:creationId xmlns:a16="http://schemas.microsoft.com/office/drawing/2014/main" id="{E135BD7E-DA18-4B93-8D06-0BDE69025734}"/>
              </a:ext>
            </a:extLst>
          </p:cNvPr>
          <p:cNvSpPr>
            <a:spLocks noGrp="1"/>
          </p:cNvSpPr>
          <p:nvPr>
            <p:ph idx="1"/>
          </p:nvPr>
        </p:nvSpPr>
        <p:spPr>
          <a:xfrm>
            <a:off x="4038600" y="4884873"/>
            <a:ext cx="7188199" cy="1292090"/>
          </a:xfrm>
        </p:spPr>
        <p:txBody>
          <a:bodyPr>
            <a:normAutofit/>
          </a:bodyPr>
          <a:lstStyle/>
          <a:p>
            <a:r>
              <a:rPr lang="en-US" sz="1800" dirty="0"/>
              <a:t>The top recommendation from our engine for our user was Lola Bistro in the East 4</a:t>
            </a:r>
            <a:r>
              <a:rPr lang="en-US" sz="1800" baseline="30000" dirty="0"/>
              <a:t>th</a:t>
            </a:r>
            <a:r>
              <a:rPr lang="en-US" sz="1800" dirty="0"/>
              <a:t> District </a:t>
            </a:r>
          </a:p>
          <a:p>
            <a:r>
              <a:rPr lang="en-US" sz="1800" dirty="0"/>
              <a:t>This is based on the Pearson Correlation Function for a recommender system</a:t>
            </a:r>
          </a:p>
        </p:txBody>
      </p:sp>
      <p:sp>
        <p:nvSpPr>
          <p:cNvPr id="5" name="Star: 5 Points 4">
            <a:extLst>
              <a:ext uri="{FF2B5EF4-FFF2-40B4-BE49-F238E27FC236}">
                <a16:creationId xmlns:a16="http://schemas.microsoft.com/office/drawing/2014/main" id="{3AA2ACDD-2BDF-44FE-BA11-4C81799E7213}"/>
              </a:ext>
            </a:extLst>
          </p:cNvPr>
          <p:cNvSpPr/>
          <p:nvPr/>
        </p:nvSpPr>
        <p:spPr>
          <a:xfrm>
            <a:off x="1697673" y="3241963"/>
            <a:ext cx="631768" cy="590204"/>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96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986F-2237-43A0-A925-764387E3940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32A62C8-B6D9-48DE-AC55-C78C61C616EC}"/>
              </a:ext>
            </a:extLst>
          </p:cNvPr>
          <p:cNvSpPr>
            <a:spLocks noGrp="1"/>
          </p:cNvSpPr>
          <p:nvPr>
            <p:ph idx="1"/>
          </p:nvPr>
        </p:nvSpPr>
        <p:spPr/>
        <p:txBody>
          <a:bodyPr/>
          <a:lstStyle/>
          <a:p>
            <a:r>
              <a:rPr lang="en-US" dirty="0"/>
              <a:t>Foursquare does not have a lot of data on Cleveland area restaurants. Other sites such as OpenTable or </a:t>
            </a:r>
            <a:r>
              <a:rPr lang="en-US" dirty="0" err="1"/>
              <a:t>Grubhub</a:t>
            </a:r>
            <a:r>
              <a:rPr lang="en-US" dirty="0"/>
              <a:t> may be better suited to provide ample data for evaluation</a:t>
            </a:r>
          </a:p>
        </p:txBody>
      </p:sp>
    </p:spTree>
    <p:extLst>
      <p:ext uri="{BB962C8B-B14F-4D97-AF65-F5344CB8AC3E}">
        <p14:creationId xmlns:p14="http://schemas.microsoft.com/office/powerpoint/2010/main" val="3563807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Recommending Your Ideal Restaurant</vt:lpstr>
      <vt:lpstr>Introduction</vt:lpstr>
      <vt:lpstr>Datasets</vt:lpstr>
      <vt:lpstr>Neighborhoods of Cleveland, OH</vt:lpstr>
      <vt:lpstr>Top Neighborhoods by Restaurant Volume</vt:lpstr>
      <vt:lpstr>Top Restaurants by Rating</vt:lpstr>
      <vt:lpstr>Recommended Restaurant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Your Ideal Restaurant</dc:title>
  <dc:creator>Jeff Kortis</dc:creator>
  <cp:lastModifiedBy>Jeff Kortis</cp:lastModifiedBy>
  <cp:revision>1</cp:revision>
  <dcterms:created xsi:type="dcterms:W3CDTF">2019-04-05T13:42:47Z</dcterms:created>
  <dcterms:modified xsi:type="dcterms:W3CDTF">2019-04-05T13:42:48Z</dcterms:modified>
</cp:coreProperties>
</file>