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907588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94" userDrawn="1">
          <p15:clr>
            <a:srgbClr val="A4A3A4"/>
          </p15:clr>
        </p15:guide>
        <p15:guide id="3" pos="1079" userDrawn="1">
          <p15:clr>
            <a:srgbClr val="A4A3A4"/>
          </p15:clr>
        </p15:guide>
        <p15:guide id="4" pos="4708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7" pos="1987" userDrawn="1">
          <p15:clr>
            <a:srgbClr val="A4A3A4"/>
          </p15:clr>
        </p15:guide>
        <p15:guide id="8" pos="3801" userDrawn="1">
          <p15:clr>
            <a:srgbClr val="A4A3A4"/>
          </p15:clr>
        </p15:guide>
        <p15:guide id="9" orient="horz" pos="799" userDrawn="1">
          <p15:clr>
            <a:srgbClr val="A4A3A4"/>
          </p15:clr>
        </p15:guide>
        <p15:guide id="11" pos="1533" userDrawn="1">
          <p15:clr>
            <a:srgbClr val="A4A3A4"/>
          </p15:clr>
        </p15:guide>
        <p15:guide id="12" pos="2440" userDrawn="1">
          <p15:clr>
            <a:srgbClr val="A4A3A4"/>
          </p15:clr>
        </p15:guide>
        <p15:guide id="13" pos="3347" userDrawn="1">
          <p15:clr>
            <a:srgbClr val="A4A3A4"/>
          </p15:clr>
        </p15:guide>
        <p15:guide id="14" pos="4254" userDrawn="1">
          <p15:clr>
            <a:srgbClr val="A4A3A4"/>
          </p15:clr>
        </p15:guide>
        <p15:guide id="15" orient="horz" pos="572" userDrawn="1">
          <p15:clr>
            <a:srgbClr val="A4A3A4"/>
          </p15:clr>
        </p15:guide>
        <p15:guide id="16" orient="horz" pos="1026" userDrawn="1">
          <p15:clr>
            <a:srgbClr val="A4A3A4"/>
          </p15:clr>
        </p15:guide>
        <p15:guide id="17" orient="horz" pos="2387" userDrawn="1">
          <p15:clr>
            <a:srgbClr val="A4A3A4"/>
          </p15:clr>
        </p15:guide>
        <p15:guide id="19" pos="1306" userDrawn="1">
          <p15:clr>
            <a:srgbClr val="A4A3A4"/>
          </p15:clr>
        </p15:guide>
        <p15:guide id="20" pos="1760" userDrawn="1">
          <p15:clr>
            <a:srgbClr val="A4A3A4"/>
          </p15:clr>
        </p15:guide>
        <p15:guide id="21" pos="2213" userDrawn="1">
          <p15:clr>
            <a:srgbClr val="A4A3A4"/>
          </p15:clr>
        </p15:guide>
        <p15:guide id="22" pos="2667" userDrawn="1">
          <p15:clr>
            <a:srgbClr val="A4A3A4"/>
          </p15:clr>
        </p15:guide>
        <p15:guide id="23" pos="3121" userDrawn="1">
          <p15:clr>
            <a:srgbClr val="A4A3A4"/>
          </p15:clr>
        </p15:guide>
        <p15:guide id="24" pos="3574" userDrawn="1">
          <p15:clr>
            <a:srgbClr val="A4A3A4"/>
          </p15:clr>
        </p15:guide>
        <p15:guide id="25" pos="4028" userDrawn="1">
          <p15:clr>
            <a:srgbClr val="A4A3A4"/>
          </p15:clr>
        </p15:guide>
        <p15:guide id="26" pos="4481" userDrawn="1">
          <p15:clr>
            <a:srgbClr val="A4A3A4"/>
          </p15:clr>
        </p15:guide>
        <p15:guide id="27" orient="horz" pos="119" userDrawn="1">
          <p15:clr>
            <a:srgbClr val="A4A3A4"/>
          </p15:clr>
        </p15:guide>
        <p15:guide id="28" orient="horz" pos="1253" userDrawn="1">
          <p15:clr>
            <a:srgbClr val="A4A3A4"/>
          </p15:clr>
        </p15:guide>
        <p15:guide id="29" pos="4935" userDrawn="1">
          <p15:clr>
            <a:srgbClr val="A4A3A4"/>
          </p15:clr>
        </p15:guide>
        <p15:guide id="30" pos="5162" userDrawn="1">
          <p15:clr>
            <a:srgbClr val="A4A3A4"/>
          </p15:clr>
        </p15:guide>
        <p15:guide id="31" orient="horz" pos="1480" userDrawn="1">
          <p15:clr>
            <a:srgbClr val="A4A3A4"/>
          </p15:clr>
        </p15:guide>
        <p15:guide id="32" orient="horz" pos="1706" userDrawn="1">
          <p15:clr>
            <a:srgbClr val="A4A3A4"/>
          </p15:clr>
        </p15:guide>
        <p15:guide id="34" orient="horz" pos="3067" userDrawn="1">
          <p15:clr>
            <a:srgbClr val="A4A3A4"/>
          </p15:clr>
        </p15:guide>
        <p15:guide id="35" orient="horz" pos="1933" userDrawn="1">
          <p15:clr>
            <a:srgbClr val="A4A3A4"/>
          </p15:clr>
        </p15:guide>
        <p15:guide id="36" orient="horz" pos="2160" userDrawn="1">
          <p15:clr>
            <a:srgbClr val="A4A3A4"/>
          </p15:clr>
        </p15:guide>
        <p15:guide id="37" orient="horz" pos="3974" userDrawn="1">
          <p15:clr>
            <a:srgbClr val="A4A3A4"/>
          </p15:clr>
        </p15:guide>
        <p15:guide id="38" orient="horz" pos="2614" userDrawn="1">
          <p15:clr>
            <a:srgbClr val="A4A3A4"/>
          </p15:clr>
        </p15:guide>
        <p15:guide id="40" orient="horz" pos="2840" userDrawn="1">
          <p15:clr>
            <a:srgbClr val="A4A3A4"/>
          </p15:clr>
        </p15:guide>
        <p15:guide id="42" orient="horz" pos="3294" userDrawn="1">
          <p15:clr>
            <a:srgbClr val="A4A3A4"/>
          </p15:clr>
        </p15:guide>
        <p15:guide id="43" orient="horz" pos="3521" userDrawn="1">
          <p15:clr>
            <a:srgbClr val="A4A3A4"/>
          </p15:clr>
        </p15:guide>
        <p15:guide id="44" orient="horz" pos="3748" userDrawn="1">
          <p15:clr>
            <a:srgbClr val="A4A3A4"/>
          </p15:clr>
        </p15:guide>
        <p15:guide id="46" orient="horz" pos="4201" userDrawn="1">
          <p15:clr>
            <a:srgbClr val="A4A3A4"/>
          </p15:clr>
        </p15:guide>
        <p15:guide id="47" pos="853" userDrawn="1">
          <p15:clr>
            <a:srgbClr val="A4A3A4"/>
          </p15:clr>
        </p15:guide>
        <p15:guide id="48" pos="626" userDrawn="1">
          <p15:clr>
            <a:srgbClr val="A4A3A4"/>
          </p15:clr>
        </p15:guide>
        <p15:guide id="49" pos="399" userDrawn="1">
          <p15:clr>
            <a:srgbClr val="A4A3A4"/>
          </p15:clr>
        </p15:guide>
        <p15:guide id="50" pos="172" userDrawn="1">
          <p15:clr>
            <a:srgbClr val="A4A3A4"/>
          </p15:clr>
        </p15:guide>
        <p15:guide id="51" pos="5388" userDrawn="1">
          <p15:clr>
            <a:srgbClr val="A4A3A4"/>
          </p15:clr>
        </p15:guide>
        <p15:guide id="52" pos="5615" userDrawn="1">
          <p15:clr>
            <a:srgbClr val="A4A3A4"/>
          </p15:clr>
        </p15:guide>
        <p15:guide id="53" pos="5842" userDrawn="1">
          <p15:clr>
            <a:srgbClr val="A4A3A4"/>
          </p15:clr>
        </p15:guide>
        <p15:guide id="54" pos="60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05"/>
    <p:restoredTop sz="96327"/>
  </p:normalViewPr>
  <p:slideViewPr>
    <p:cSldViewPr snapToGrid="0" snapToObjects="1" showGuides="1">
      <p:cViewPr varScale="1">
        <p:scale>
          <a:sx n="220" d="100"/>
          <a:sy n="220" d="100"/>
        </p:scale>
        <p:origin x="2912" y="176"/>
      </p:cViewPr>
      <p:guideLst>
        <p:guide pos="2894"/>
        <p:guide pos="1079"/>
        <p:guide pos="4708"/>
        <p:guide orient="horz" pos="346"/>
        <p:guide pos="1987"/>
        <p:guide pos="3801"/>
        <p:guide orient="horz" pos="799"/>
        <p:guide pos="1533"/>
        <p:guide pos="2440"/>
        <p:guide pos="3347"/>
        <p:guide pos="4254"/>
        <p:guide orient="horz" pos="572"/>
        <p:guide orient="horz" pos="1026"/>
        <p:guide orient="horz" pos="2387"/>
        <p:guide pos="1306"/>
        <p:guide pos="1760"/>
        <p:guide pos="2213"/>
        <p:guide pos="2667"/>
        <p:guide pos="3121"/>
        <p:guide pos="3574"/>
        <p:guide pos="4028"/>
        <p:guide pos="4481"/>
        <p:guide orient="horz" pos="119"/>
        <p:guide orient="horz" pos="1253"/>
        <p:guide pos="4935"/>
        <p:guide pos="5162"/>
        <p:guide orient="horz" pos="1480"/>
        <p:guide orient="horz" pos="1706"/>
        <p:guide orient="horz" pos="3067"/>
        <p:guide orient="horz" pos="1933"/>
        <p:guide orient="horz" pos="2160"/>
        <p:guide orient="horz" pos="3974"/>
        <p:guide orient="horz" pos="2614"/>
        <p:guide orient="horz" pos="2840"/>
        <p:guide orient="horz" pos="3294"/>
        <p:guide orient="horz" pos="3521"/>
        <p:guide orient="horz" pos="3748"/>
        <p:guide orient="horz" pos="4201"/>
        <p:guide pos="853"/>
        <p:guide pos="626"/>
        <p:guide pos="399"/>
        <p:guide pos="172"/>
        <p:guide pos="5388"/>
        <p:guide pos="5615"/>
        <p:guide pos="5842"/>
        <p:guide pos="60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0EE58-829D-B248-AC68-171E7FD37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449" y="1122363"/>
            <a:ext cx="743069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5422539-8F2C-7D43-8D40-8BA7593A7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449" y="3602038"/>
            <a:ext cx="743069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0" indent="0" algn="ctr">
              <a:buNone/>
              <a:defRPr sz="2000"/>
            </a:lvl2pPr>
            <a:lvl3pPr marL="914420" indent="0" algn="ctr">
              <a:buNone/>
              <a:defRPr sz="1800"/>
            </a:lvl3pPr>
            <a:lvl4pPr marL="1371630" indent="0" algn="ctr">
              <a:buNone/>
              <a:defRPr sz="1600"/>
            </a:lvl4pPr>
            <a:lvl5pPr marL="1828839" indent="0" algn="ctr">
              <a:buNone/>
              <a:defRPr sz="1600"/>
            </a:lvl5pPr>
            <a:lvl6pPr marL="2286049" indent="0" algn="ctr">
              <a:buNone/>
              <a:defRPr sz="1600"/>
            </a:lvl6pPr>
            <a:lvl7pPr marL="2743259" indent="0" algn="ctr">
              <a:buNone/>
              <a:defRPr sz="1600"/>
            </a:lvl7pPr>
            <a:lvl8pPr marL="3200468" indent="0" algn="ctr">
              <a:buNone/>
              <a:defRPr sz="1600"/>
            </a:lvl8pPr>
            <a:lvl9pPr marL="3657678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F8B2348-F4E6-A744-80B7-2BC1CA33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12-11-2020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9A42562-9BCC-EC4C-B59B-19CF0CBD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83C0D8-6FE7-6346-B037-1B7E6F63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165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E0774-A884-D94C-A3FE-A6BB5686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2B7A503-1CEE-1146-A5C7-F93B69C59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E01BB6-9366-DD46-9300-D5D324E2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12-11-2020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F0EBC6-A53A-BD4F-92A7-63948E6B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42E595-8666-F046-8A76-7DB983CD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677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8F334C3-C460-1C47-B7FD-CF461F0C3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90117" y="365125"/>
            <a:ext cx="2136323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B592808-BDF2-834C-BF29-2391354ED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146" y="365125"/>
            <a:ext cx="6285126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709C7AA-991F-7642-8988-71CF1D7B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12-11-2020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B73171-E3D8-554B-868E-6FDBE16F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8F7DA5-6E0A-3246-84E1-7DC51AC0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70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1809A-DBF8-9C42-8B38-35B860B1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00607-BCF2-0744-AEDC-0834051D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2D6EBF-F4E5-4B4D-8726-EE12B603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12-11-2020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E335BA-F27E-C146-B3C5-B0639446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B2D80F-5B9C-E547-8796-19CA0AF9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374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DA7B6-2654-894C-A86A-7DD9D38B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88" y="1709741"/>
            <a:ext cx="854529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77E19B1-D766-FF4B-ADE0-F66FA9CDF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988" y="4589466"/>
            <a:ext cx="854529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E3794D0-56DB-4C4B-9ACD-557E93A5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12-11-2020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4597B1-8B97-6243-8A32-97F61C31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6CB9BDD-0C41-7943-A159-1A19EFB2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648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6C074-FC06-C94C-A8C4-39B315FD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D86F49-769F-454D-A7D8-E1EA45D6E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147" y="1825625"/>
            <a:ext cx="421072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879DD44-704A-2C42-828F-B814D870A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5717" y="1825625"/>
            <a:ext cx="421072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230F6B0-E274-FE41-A3FE-E1A1AA34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12-11-2020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A24B312-8661-2C4F-9FDB-25494B1A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67E21F2-A159-E840-A2EB-2CD286C3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318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9877B-FFE6-C349-BE7E-EE1F71E6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38" y="365128"/>
            <a:ext cx="8545295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A7011F-E7BF-3247-A094-493AD15A0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438" y="1681163"/>
            <a:ext cx="41913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0" indent="0">
              <a:buNone/>
              <a:defRPr sz="2000" b="1"/>
            </a:lvl2pPr>
            <a:lvl3pPr marL="914420" indent="0">
              <a:buNone/>
              <a:defRPr sz="1800" b="1"/>
            </a:lvl3pPr>
            <a:lvl4pPr marL="1371630" indent="0">
              <a:buNone/>
              <a:defRPr sz="1600" b="1"/>
            </a:lvl4pPr>
            <a:lvl5pPr marL="1828839" indent="0">
              <a:buNone/>
              <a:defRPr sz="1600" b="1"/>
            </a:lvl5pPr>
            <a:lvl6pPr marL="2286049" indent="0">
              <a:buNone/>
              <a:defRPr sz="1600" b="1"/>
            </a:lvl6pPr>
            <a:lvl7pPr marL="2743259" indent="0">
              <a:buNone/>
              <a:defRPr sz="1600" b="1"/>
            </a:lvl7pPr>
            <a:lvl8pPr marL="3200468" indent="0">
              <a:buNone/>
              <a:defRPr sz="1600" b="1"/>
            </a:lvl8pPr>
            <a:lvl9pPr marL="3657678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F180419-89DB-9A46-B2A8-4D10ABECF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438" y="2505075"/>
            <a:ext cx="4191373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157BBAE-53BD-914D-9E3B-89C812B00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5718" y="1681163"/>
            <a:ext cx="42120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0" indent="0">
              <a:buNone/>
              <a:defRPr sz="2000" b="1"/>
            </a:lvl2pPr>
            <a:lvl3pPr marL="914420" indent="0">
              <a:buNone/>
              <a:defRPr sz="1800" b="1"/>
            </a:lvl3pPr>
            <a:lvl4pPr marL="1371630" indent="0">
              <a:buNone/>
              <a:defRPr sz="1600" b="1"/>
            </a:lvl4pPr>
            <a:lvl5pPr marL="1828839" indent="0">
              <a:buNone/>
              <a:defRPr sz="1600" b="1"/>
            </a:lvl5pPr>
            <a:lvl6pPr marL="2286049" indent="0">
              <a:buNone/>
              <a:defRPr sz="1600" b="1"/>
            </a:lvl6pPr>
            <a:lvl7pPr marL="2743259" indent="0">
              <a:buNone/>
              <a:defRPr sz="1600" b="1"/>
            </a:lvl7pPr>
            <a:lvl8pPr marL="3200468" indent="0">
              <a:buNone/>
              <a:defRPr sz="1600" b="1"/>
            </a:lvl8pPr>
            <a:lvl9pPr marL="3657678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79E79ED-163D-9D43-ADFA-A0FC81FA9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5718" y="2505075"/>
            <a:ext cx="4212015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C5B53B0-A6E6-A943-B462-45E23C4F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12-11-2020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4A2728D-92FF-E94E-A5F3-9783C463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307F3B7-EFF9-EF40-B894-B4442FF1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98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D32E5-53F2-4747-BF87-8DFA666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62D59F9-9869-1C46-8693-D0CD3B20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12-11-2020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17B73C-6A7B-8043-9B63-8F9C6889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9F6CCF9-C28B-164A-9305-519C8507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959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823E4ED-61EC-E444-896E-19C2A582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12-11-2020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447A754-5405-8048-84A9-DC1AF2B4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126C0E-EBF7-AC40-9460-4133D4D0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51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91980-232D-334C-A405-9C254A54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37" y="457201"/>
            <a:ext cx="31954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ACDA78-E492-E54C-9A99-584FB986B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017" y="987428"/>
            <a:ext cx="501571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4921924-FE0F-4845-BC3D-27D464D7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437" y="2057400"/>
            <a:ext cx="31954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0" indent="0">
              <a:buNone/>
              <a:defRPr sz="1400"/>
            </a:lvl2pPr>
            <a:lvl3pPr marL="914420" indent="0">
              <a:buNone/>
              <a:defRPr sz="1200"/>
            </a:lvl3pPr>
            <a:lvl4pPr marL="1371630" indent="0">
              <a:buNone/>
              <a:defRPr sz="1000"/>
            </a:lvl4pPr>
            <a:lvl5pPr marL="1828839" indent="0">
              <a:buNone/>
              <a:defRPr sz="1000"/>
            </a:lvl5pPr>
            <a:lvl6pPr marL="2286049" indent="0">
              <a:buNone/>
              <a:defRPr sz="1000"/>
            </a:lvl6pPr>
            <a:lvl7pPr marL="2743259" indent="0">
              <a:buNone/>
              <a:defRPr sz="1000"/>
            </a:lvl7pPr>
            <a:lvl8pPr marL="3200468" indent="0">
              <a:buNone/>
              <a:defRPr sz="1000"/>
            </a:lvl8pPr>
            <a:lvl9pPr marL="3657678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37AC431-07C9-624B-B51A-9A0CF656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12-11-2020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769C01-6AB7-EF4A-BABA-CFB82872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AF1260-C2F4-934A-8AC4-3023BDBC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53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A8AE2-AE11-6D48-A93A-CD5D62D6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37" y="457201"/>
            <a:ext cx="31954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DF83546-B204-1F47-AC5A-16FBFAA0B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2017" y="987428"/>
            <a:ext cx="501571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0" indent="0">
              <a:buNone/>
              <a:defRPr sz="2800"/>
            </a:lvl2pPr>
            <a:lvl3pPr marL="914420" indent="0">
              <a:buNone/>
              <a:defRPr sz="2400"/>
            </a:lvl3pPr>
            <a:lvl4pPr marL="1371630" indent="0">
              <a:buNone/>
              <a:defRPr sz="2000"/>
            </a:lvl4pPr>
            <a:lvl5pPr marL="1828839" indent="0">
              <a:buNone/>
              <a:defRPr sz="2000"/>
            </a:lvl5pPr>
            <a:lvl6pPr marL="2286049" indent="0">
              <a:buNone/>
              <a:defRPr sz="2000"/>
            </a:lvl6pPr>
            <a:lvl7pPr marL="2743259" indent="0">
              <a:buNone/>
              <a:defRPr sz="2000"/>
            </a:lvl7pPr>
            <a:lvl8pPr marL="3200468" indent="0">
              <a:buNone/>
              <a:defRPr sz="2000"/>
            </a:lvl8pPr>
            <a:lvl9pPr marL="3657678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8F7360A-DFE4-544C-AE6B-E0B8D809B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437" y="2057400"/>
            <a:ext cx="31954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0" indent="0">
              <a:buNone/>
              <a:defRPr sz="1400"/>
            </a:lvl2pPr>
            <a:lvl3pPr marL="914420" indent="0">
              <a:buNone/>
              <a:defRPr sz="1200"/>
            </a:lvl3pPr>
            <a:lvl4pPr marL="1371630" indent="0">
              <a:buNone/>
              <a:defRPr sz="1000"/>
            </a:lvl4pPr>
            <a:lvl5pPr marL="1828839" indent="0">
              <a:buNone/>
              <a:defRPr sz="1000"/>
            </a:lvl5pPr>
            <a:lvl6pPr marL="2286049" indent="0">
              <a:buNone/>
              <a:defRPr sz="1000"/>
            </a:lvl6pPr>
            <a:lvl7pPr marL="2743259" indent="0">
              <a:buNone/>
              <a:defRPr sz="1000"/>
            </a:lvl7pPr>
            <a:lvl8pPr marL="3200468" indent="0">
              <a:buNone/>
              <a:defRPr sz="1000"/>
            </a:lvl8pPr>
            <a:lvl9pPr marL="3657678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D2082AD-A301-C841-9950-1006CD73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12-11-2020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F392CA9-AC46-CB40-9DF0-CD8F0208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86F064-C361-C34B-9731-442063AB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320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D8F456A-13A6-E94C-BF37-F9B47D7F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48" y="365128"/>
            <a:ext cx="85452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1237BC-6512-EC42-BB24-E56ADB038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148" y="1825625"/>
            <a:ext cx="85452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2702CDA-B2B5-D54A-8139-C809C708C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148" y="6356353"/>
            <a:ext cx="22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0AE5A-190D-344F-BA1E-7FF8AC8FA5BE}" type="datetimeFigureOut">
              <a:t>12-11-2020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056C0E-E843-FA4E-AA62-644119BD3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890" y="6356353"/>
            <a:ext cx="33438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FA7123-0189-654D-B1DB-5C4B98FFC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7235" y="6356353"/>
            <a:ext cx="22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765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4" indent="-228605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4" indent="-228605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4" indent="-228605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4" indent="-228605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63" indent="-228605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73" indent="-228605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83" indent="-228605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8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8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Robot">
            <a:extLst>
              <a:ext uri="{FF2B5EF4-FFF2-40B4-BE49-F238E27FC236}">
                <a16:creationId xmlns:a16="http://schemas.microsoft.com/office/drawing/2014/main" id="{7E19823E-29A7-9945-8D2E-69A3977CB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14989" y="972272"/>
            <a:ext cx="5078533" cy="5078533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2DA85711-9ECC-D54A-BA8C-C4984A1E44C6}"/>
              </a:ext>
            </a:extLst>
          </p:cNvPr>
          <p:cNvSpPr/>
          <p:nvPr/>
        </p:nvSpPr>
        <p:spPr>
          <a:xfrm>
            <a:off x="4299512" y="1340170"/>
            <a:ext cx="5486884" cy="418576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nl-NL" sz="1400">
                <a:solidFill>
                  <a:srgbClr val="0033B3"/>
                </a:solidFill>
                <a:effectLst/>
                <a:latin typeface="SF Mono Light" panose="020B0009000002000000" pitchFamily="49" charset="0"/>
              </a:rPr>
              <a:t>public function </a:t>
            </a:r>
            <a:r>
              <a:rPr lang="nl-NL" sz="1400">
                <a:solidFill>
                  <a:srgbClr val="00627A"/>
                </a:solidFill>
                <a:effectLst/>
                <a:latin typeface="SF Mono Light" panose="020B0009000002000000" pitchFamily="49" charset="0"/>
              </a:rPr>
              <a:t>moveForward</a:t>
            </a:r>
            <a:r>
              <a:rPr lang="nl-NL" sz="1400">
                <a:effectLst/>
                <a:latin typeface="SF Mono Light" panose="020B0009000002000000" pitchFamily="49" charset="0"/>
              </a:rPr>
              <a:t>(</a:t>
            </a:r>
            <a:r>
              <a:rPr lang="nl-NL" sz="1400">
                <a:solidFill>
                  <a:srgbClr val="660000"/>
                </a:solidFill>
                <a:effectLst/>
                <a:latin typeface="SF Mono Light" panose="020B0009000002000000" pitchFamily="49" charset="0"/>
              </a:rPr>
              <a:t>$distance</a:t>
            </a:r>
            <a:r>
              <a:rPr lang="nl-NL" sz="1400">
                <a:effectLst/>
                <a:latin typeface="SF Mono Light" panose="020B0009000002000000" pitchFamily="49" charset="0"/>
              </a:rPr>
              <a:t>, </a:t>
            </a:r>
            <a:r>
              <a:rPr lang="nl-NL" sz="1400">
                <a:solidFill>
                  <a:srgbClr val="660000"/>
                </a:solidFill>
                <a:effectLst/>
                <a:latin typeface="SF Mono Light" panose="020B0009000002000000" pitchFamily="49" charset="0"/>
              </a:rPr>
              <a:t>$message</a:t>
            </a:r>
            <a:r>
              <a:rPr lang="nl-NL" sz="1400">
                <a:effectLst/>
                <a:latin typeface="SF Mono Light" panose="020B0009000002000000" pitchFamily="49" charset="0"/>
              </a:rPr>
              <a:t>)</a:t>
            </a:r>
            <a:br>
              <a:rPr lang="nl-NL" sz="1400">
                <a:effectLst/>
                <a:latin typeface="SF Mono Light" panose="020B0009000002000000" pitchFamily="49" charset="0"/>
              </a:rPr>
            </a:br>
            <a:r>
              <a:rPr lang="nl-NL" sz="1400">
                <a:effectLst/>
                <a:latin typeface="SF Mono Light" panose="020B0009000002000000" pitchFamily="49" charset="0"/>
              </a:rPr>
              <a:t>{</a:t>
            </a:r>
            <a:br>
              <a:rPr lang="nl-NL" sz="1400">
                <a:effectLst/>
                <a:latin typeface="SF Mono Light" panose="020B0009000002000000" pitchFamily="49" charset="0"/>
              </a:rPr>
            </a:br>
            <a:r>
              <a:rPr lang="nl-NL" sz="1400">
                <a:effectLst/>
                <a:latin typeface="SF Mono Light" panose="020B0009000002000000" pitchFamily="49" charset="0"/>
              </a:rPr>
              <a:t>    </a:t>
            </a:r>
            <a:r>
              <a:rPr lang="nl-NL" sz="1400">
                <a:solidFill>
                  <a:srgbClr val="660000"/>
                </a:solidFill>
                <a:effectLst/>
                <a:latin typeface="SF Mono Light" panose="020B0009000002000000" pitchFamily="49" charset="0"/>
              </a:rPr>
              <a:t>$this</a:t>
            </a:r>
            <a:r>
              <a:rPr lang="nl-NL" sz="1400">
                <a:effectLst/>
                <a:latin typeface="SF Mono Light" panose="020B0009000002000000" pitchFamily="49" charset="0"/>
              </a:rPr>
              <a:t>-&gt;</a:t>
            </a:r>
            <a:r>
              <a:rPr lang="nl-NL" sz="1400">
                <a:solidFill>
                  <a:srgbClr val="00627A"/>
                </a:solidFill>
                <a:effectLst/>
                <a:latin typeface="SF Mono Light" panose="020B0009000002000000" pitchFamily="49" charset="0"/>
              </a:rPr>
              <a:t>turnOnEngine</a:t>
            </a:r>
            <a:r>
              <a:rPr lang="nl-NL" sz="1400">
                <a:effectLst/>
                <a:latin typeface="SF Mono Light" panose="020B0009000002000000" pitchFamily="49" charset="0"/>
              </a:rPr>
              <a:t>();</a:t>
            </a:r>
            <a:br>
              <a:rPr lang="nl-NL" sz="1400">
                <a:effectLst/>
                <a:latin typeface="SF Mono Light" panose="020B0009000002000000" pitchFamily="49" charset="0"/>
              </a:rPr>
            </a:br>
            <a:r>
              <a:rPr lang="nl-NL" sz="1400">
                <a:effectLst/>
                <a:latin typeface="SF Mono Light" panose="020B0009000002000000" pitchFamily="49" charset="0"/>
              </a:rPr>
              <a:t>    </a:t>
            </a:r>
            <a:r>
              <a:rPr lang="nl-NL" sz="1400">
                <a:solidFill>
                  <a:srgbClr val="660000"/>
                </a:solidFill>
                <a:effectLst/>
                <a:latin typeface="SF Mono Light" panose="020B0009000002000000" pitchFamily="49" charset="0"/>
              </a:rPr>
              <a:t>$curPos </a:t>
            </a:r>
            <a:r>
              <a:rPr lang="nl-NL" sz="1400">
                <a:effectLst/>
                <a:latin typeface="SF Mono Light" panose="020B0009000002000000" pitchFamily="49" charset="0"/>
              </a:rPr>
              <a:t>= </a:t>
            </a:r>
            <a:r>
              <a:rPr lang="nl-NL" sz="1400">
                <a:solidFill>
                  <a:srgbClr val="1750EB"/>
                </a:solidFill>
                <a:effectLst/>
                <a:latin typeface="SF Mono Light" panose="020B0009000002000000" pitchFamily="49" charset="0"/>
              </a:rPr>
              <a:t>0</a:t>
            </a:r>
            <a:r>
              <a:rPr lang="nl-NL" sz="1400">
                <a:effectLst/>
                <a:latin typeface="SF Mono Light" panose="020B0009000002000000" pitchFamily="49" charset="0"/>
              </a:rPr>
              <a:t>;</a:t>
            </a:r>
            <a:br>
              <a:rPr lang="nl-NL" sz="1400">
                <a:effectLst/>
                <a:latin typeface="SF Mono Light" panose="020B0009000002000000" pitchFamily="49" charset="0"/>
              </a:rPr>
            </a:br>
            <a:br>
              <a:rPr lang="nl-NL" sz="1400">
                <a:effectLst/>
                <a:latin typeface="SF Mono Light" panose="020B0009000002000000" pitchFamily="49" charset="0"/>
              </a:rPr>
            </a:br>
            <a:r>
              <a:rPr lang="nl-NL" sz="1400">
                <a:effectLst/>
                <a:latin typeface="SF Mono Light" panose="020B0009000002000000" pitchFamily="49" charset="0"/>
              </a:rPr>
              <a:t>    </a:t>
            </a:r>
            <a:r>
              <a:rPr lang="nl-NL" sz="1400">
                <a:solidFill>
                  <a:srgbClr val="0033B3"/>
                </a:solidFill>
                <a:effectLst/>
                <a:latin typeface="SF Mono Light" panose="020B0009000002000000" pitchFamily="49" charset="0"/>
              </a:rPr>
              <a:t>while </a:t>
            </a:r>
            <a:r>
              <a:rPr lang="nl-NL" sz="1400">
                <a:effectLst/>
                <a:latin typeface="SF Mono Light" panose="020B0009000002000000" pitchFamily="49" charset="0"/>
              </a:rPr>
              <a:t>(</a:t>
            </a:r>
            <a:r>
              <a:rPr lang="nl-NL" sz="1400">
                <a:solidFill>
                  <a:srgbClr val="660000"/>
                </a:solidFill>
                <a:effectLst/>
                <a:latin typeface="SF Mono Light" panose="020B0009000002000000" pitchFamily="49" charset="0"/>
              </a:rPr>
              <a:t>$curPos </a:t>
            </a:r>
            <a:r>
              <a:rPr lang="nl-NL" sz="1400">
                <a:effectLst/>
                <a:latin typeface="SF Mono Light" panose="020B0009000002000000" pitchFamily="49" charset="0"/>
              </a:rPr>
              <a:t>&lt; </a:t>
            </a:r>
            <a:r>
              <a:rPr lang="nl-NL" sz="1400">
                <a:solidFill>
                  <a:srgbClr val="660000"/>
                </a:solidFill>
                <a:effectLst/>
                <a:latin typeface="SF Mono Light" panose="020B0009000002000000" pitchFamily="49" charset="0"/>
              </a:rPr>
              <a:t>$distance</a:t>
            </a:r>
            <a:r>
              <a:rPr lang="nl-NL" sz="1400">
                <a:effectLst/>
                <a:latin typeface="SF Mono Light" panose="020B0009000002000000" pitchFamily="49" charset="0"/>
              </a:rPr>
              <a:t>) {</a:t>
            </a:r>
            <a:br>
              <a:rPr lang="nl-NL" sz="1400">
                <a:effectLst/>
                <a:latin typeface="SF Mono Light" panose="020B0009000002000000" pitchFamily="49" charset="0"/>
              </a:rPr>
            </a:br>
            <a:r>
              <a:rPr lang="nl-NL" sz="1400">
                <a:effectLst/>
                <a:latin typeface="SF Mono Light" panose="020B0009000002000000" pitchFamily="49" charset="0"/>
              </a:rPr>
              <a:t>        </a:t>
            </a:r>
            <a:r>
              <a:rPr lang="nl-NL" sz="1400">
                <a:solidFill>
                  <a:srgbClr val="660000"/>
                </a:solidFill>
                <a:effectLst/>
                <a:latin typeface="SF Mono Light" panose="020B0009000002000000" pitchFamily="49" charset="0"/>
              </a:rPr>
              <a:t>$this</a:t>
            </a:r>
            <a:r>
              <a:rPr lang="nl-NL" sz="1400">
                <a:effectLst/>
                <a:latin typeface="SF Mono Light" panose="020B0009000002000000" pitchFamily="49" charset="0"/>
              </a:rPr>
              <a:t>-&gt;</a:t>
            </a:r>
            <a:r>
              <a:rPr lang="nl-NL" sz="1400">
                <a:solidFill>
                  <a:srgbClr val="00627A"/>
                </a:solidFill>
                <a:effectLst/>
                <a:latin typeface="SF Mono Light" panose="020B0009000002000000" pitchFamily="49" charset="0"/>
              </a:rPr>
              <a:t>rollWheels</a:t>
            </a:r>
            <a:r>
              <a:rPr lang="nl-NL" sz="1400">
                <a:effectLst/>
                <a:latin typeface="SF Mono Light" panose="020B0009000002000000" pitchFamily="49" charset="0"/>
              </a:rPr>
              <a:t>();</a:t>
            </a:r>
            <a:br>
              <a:rPr lang="nl-NL" sz="1400">
                <a:effectLst/>
                <a:latin typeface="SF Mono Light" panose="020B0009000002000000" pitchFamily="49" charset="0"/>
              </a:rPr>
            </a:br>
            <a:r>
              <a:rPr lang="nl-NL" sz="1400">
                <a:effectLst/>
                <a:latin typeface="SF Mono Light" panose="020B0009000002000000" pitchFamily="49" charset="0"/>
              </a:rPr>
              <a:t>        </a:t>
            </a:r>
            <a:r>
              <a:rPr lang="nl-NL" sz="1400">
                <a:solidFill>
                  <a:srgbClr val="660000"/>
                </a:solidFill>
                <a:effectLst/>
                <a:latin typeface="SF Mono Light" panose="020B0009000002000000" pitchFamily="49" charset="0"/>
              </a:rPr>
              <a:t>$curPos </a:t>
            </a:r>
            <a:r>
              <a:rPr lang="nl-NL" sz="1400">
                <a:effectLst/>
                <a:latin typeface="SF Mono Light" panose="020B0009000002000000" pitchFamily="49" charset="0"/>
              </a:rPr>
              <a:t>= </a:t>
            </a:r>
            <a:r>
              <a:rPr lang="nl-NL" sz="1400">
                <a:solidFill>
                  <a:srgbClr val="660000"/>
                </a:solidFill>
                <a:effectLst/>
                <a:latin typeface="SF Mono Light" panose="020B0009000002000000" pitchFamily="49" charset="0"/>
              </a:rPr>
              <a:t>$curPos </a:t>
            </a:r>
            <a:r>
              <a:rPr lang="nl-NL" sz="1400">
                <a:effectLst/>
                <a:latin typeface="SF Mono Light" panose="020B0009000002000000" pitchFamily="49" charset="0"/>
              </a:rPr>
              <a:t>+ </a:t>
            </a:r>
            <a:r>
              <a:rPr lang="nl-NL" sz="1400">
                <a:solidFill>
                  <a:srgbClr val="1750EB"/>
                </a:solidFill>
                <a:effectLst/>
                <a:latin typeface="SF Mono Light" panose="020B0009000002000000" pitchFamily="49" charset="0"/>
              </a:rPr>
              <a:t>1</a:t>
            </a:r>
            <a:r>
              <a:rPr lang="nl-NL" sz="1400">
                <a:effectLst/>
                <a:latin typeface="SF Mono Light" panose="020B0009000002000000" pitchFamily="49" charset="0"/>
              </a:rPr>
              <a:t>;</a:t>
            </a:r>
            <a:br>
              <a:rPr lang="nl-NL" sz="1400">
                <a:effectLst/>
                <a:latin typeface="SF Mono Light" panose="020B0009000002000000" pitchFamily="49" charset="0"/>
              </a:rPr>
            </a:br>
            <a:r>
              <a:rPr lang="nl-NL" sz="1400">
                <a:effectLst/>
                <a:latin typeface="SF Mono Light" panose="020B0009000002000000" pitchFamily="49" charset="0"/>
              </a:rPr>
              <a:t>    }</a:t>
            </a:r>
            <a:br>
              <a:rPr lang="nl-NL" sz="1400">
                <a:effectLst/>
                <a:latin typeface="SF Mono Light" panose="020B0009000002000000" pitchFamily="49" charset="0"/>
              </a:rPr>
            </a:br>
            <a:br>
              <a:rPr lang="nl-NL" sz="1400">
                <a:effectLst/>
                <a:latin typeface="SF Mono Light" panose="020B0009000002000000" pitchFamily="49" charset="0"/>
              </a:rPr>
            </a:br>
            <a:r>
              <a:rPr lang="nl-NL" sz="1400">
                <a:effectLst/>
                <a:latin typeface="SF Mono Light" panose="020B0009000002000000" pitchFamily="49" charset="0"/>
              </a:rPr>
              <a:t>    </a:t>
            </a:r>
            <a:r>
              <a:rPr lang="nl-NL" sz="1400">
                <a:solidFill>
                  <a:srgbClr val="660000"/>
                </a:solidFill>
                <a:effectLst/>
                <a:latin typeface="SF Mono Light" panose="020B0009000002000000" pitchFamily="49" charset="0"/>
              </a:rPr>
              <a:t>$this</a:t>
            </a:r>
            <a:r>
              <a:rPr lang="nl-NL" sz="1400">
                <a:effectLst/>
                <a:latin typeface="SF Mono Light" panose="020B0009000002000000" pitchFamily="49" charset="0"/>
              </a:rPr>
              <a:t>-&gt;</a:t>
            </a:r>
            <a:r>
              <a:rPr lang="nl-NL" sz="1400">
                <a:solidFill>
                  <a:srgbClr val="00627A"/>
                </a:solidFill>
                <a:effectLst/>
                <a:latin typeface="SF Mono Light" panose="020B0009000002000000" pitchFamily="49" charset="0"/>
              </a:rPr>
              <a:t>turnOffEngine</a:t>
            </a:r>
            <a:r>
              <a:rPr lang="nl-NL" sz="1400">
                <a:effectLst/>
                <a:latin typeface="SF Mono Light" panose="020B0009000002000000" pitchFamily="49" charset="0"/>
              </a:rPr>
              <a:t>();</a:t>
            </a:r>
            <a:br>
              <a:rPr lang="nl-NL" sz="1400">
                <a:effectLst/>
                <a:latin typeface="SF Mono Light" panose="020B0009000002000000" pitchFamily="49" charset="0"/>
              </a:rPr>
            </a:br>
            <a:br>
              <a:rPr lang="nl-NL" sz="1400">
                <a:effectLst/>
                <a:latin typeface="SF Mono Light" panose="020B0009000002000000" pitchFamily="49" charset="0"/>
              </a:rPr>
            </a:br>
            <a:r>
              <a:rPr lang="nl-NL" sz="1400">
                <a:effectLst/>
                <a:latin typeface="SF Mono Light" panose="020B0009000002000000" pitchFamily="49" charset="0"/>
              </a:rPr>
              <a:t>    </a:t>
            </a:r>
            <a:r>
              <a:rPr lang="nl-NL" sz="1400">
                <a:solidFill>
                  <a:srgbClr val="660000"/>
                </a:solidFill>
                <a:effectLst/>
                <a:latin typeface="SF Mono Light" panose="020B0009000002000000" pitchFamily="49" charset="0"/>
              </a:rPr>
              <a:t>$this</a:t>
            </a:r>
            <a:r>
              <a:rPr lang="nl-NL" sz="1400">
                <a:effectLst/>
                <a:latin typeface="SF Mono Light" panose="020B0009000002000000" pitchFamily="49" charset="0"/>
              </a:rPr>
              <a:t>-&gt;</a:t>
            </a:r>
            <a:r>
              <a:rPr lang="nl-NL" sz="1400">
                <a:solidFill>
                  <a:srgbClr val="00627A"/>
                </a:solidFill>
                <a:effectLst/>
                <a:latin typeface="SF Mono Light" panose="020B0009000002000000" pitchFamily="49" charset="0"/>
              </a:rPr>
              <a:t>say</a:t>
            </a:r>
            <a:r>
              <a:rPr lang="nl-NL" sz="1400">
                <a:effectLst/>
                <a:latin typeface="SF Mono Light" panose="020B0009000002000000" pitchFamily="49" charset="0"/>
              </a:rPr>
              <a:t>(</a:t>
            </a:r>
            <a:r>
              <a:rPr lang="nl-NL" sz="1400">
                <a:solidFill>
                  <a:srgbClr val="660000"/>
                </a:solidFill>
                <a:effectLst/>
                <a:latin typeface="SF Mono Light" panose="020B0009000002000000" pitchFamily="49" charset="0"/>
              </a:rPr>
              <a:t>$message</a:t>
            </a:r>
            <a:r>
              <a:rPr lang="nl-NL" sz="1400">
                <a:effectLst/>
                <a:latin typeface="SF Mono Light" panose="020B0009000002000000" pitchFamily="49" charset="0"/>
              </a:rPr>
              <a:t>);</a:t>
            </a:r>
            <a:br>
              <a:rPr lang="nl-NL" sz="1400">
                <a:effectLst/>
                <a:latin typeface="SF Mono Light" panose="020B0009000002000000" pitchFamily="49" charset="0"/>
              </a:rPr>
            </a:br>
            <a:r>
              <a:rPr lang="nl-NL" sz="1400">
                <a:effectLst/>
                <a:latin typeface="SF Mono Light" panose="020B0009000002000000" pitchFamily="49" charset="0"/>
              </a:rPr>
              <a:t>}</a:t>
            </a:r>
            <a:br>
              <a:rPr lang="nl-NL" sz="1400">
                <a:effectLst/>
                <a:latin typeface="SF Mono Light" panose="020B0009000002000000" pitchFamily="49" charset="0"/>
              </a:rPr>
            </a:br>
            <a:br>
              <a:rPr lang="nl-NL" sz="1400">
                <a:effectLst/>
                <a:latin typeface="SF Mono Light" panose="020B0009000002000000" pitchFamily="49" charset="0"/>
              </a:rPr>
            </a:br>
            <a:r>
              <a:rPr lang="nl-NL" sz="1400">
                <a:solidFill>
                  <a:srgbClr val="0033B3"/>
                </a:solidFill>
                <a:effectLst/>
                <a:latin typeface="SF Mono Light" panose="020B0009000002000000" pitchFamily="49" charset="0"/>
              </a:rPr>
              <a:t>public function </a:t>
            </a:r>
            <a:r>
              <a:rPr lang="nl-NL" sz="1400">
                <a:solidFill>
                  <a:srgbClr val="00627A"/>
                </a:solidFill>
                <a:effectLst/>
                <a:latin typeface="SF Mono Light" panose="020B0009000002000000" pitchFamily="49" charset="0"/>
              </a:rPr>
              <a:t>run</a:t>
            </a:r>
            <a:r>
              <a:rPr lang="nl-NL" sz="1400">
                <a:effectLst/>
                <a:latin typeface="SF Mono Light" panose="020B0009000002000000" pitchFamily="49" charset="0"/>
              </a:rPr>
              <a:t>()</a:t>
            </a:r>
          </a:p>
          <a:p>
            <a:r>
              <a:rPr lang="nl-NL" sz="1400">
                <a:effectLst/>
                <a:latin typeface="SF Mono Light" panose="020B0009000002000000" pitchFamily="49" charset="0"/>
              </a:rPr>
              <a:t>{</a:t>
            </a:r>
            <a:br>
              <a:rPr lang="nl-NL" sz="1400">
                <a:effectLst/>
                <a:latin typeface="SF Mono Light" panose="020B0009000002000000" pitchFamily="49" charset="0"/>
              </a:rPr>
            </a:br>
            <a:r>
              <a:rPr lang="nl-NL" sz="1400">
                <a:effectLst/>
                <a:latin typeface="SF Mono Light" panose="020B0009000002000000" pitchFamily="49" charset="0"/>
              </a:rPr>
              <a:t>    </a:t>
            </a:r>
            <a:r>
              <a:rPr lang="nl-NL" sz="1400">
                <a:solidFill>
                  <a:srgbClr val="660000"/>
                </a:solidFill>
                <a:effectLst/>
                <a:latin typeface="SF Mono Light" panose="020B0009000002000000" pitchFamily="49" charset="0"/>
              </a:rPr>
              <a:t>$this</a:t>
            </a:r>
            <a:r>
              <a:rPr lang="nl-NL" sz="1400">
                <a:effectLst/>
                <a:latin typeface="SF Mono Light" panose="020B0009000002000000" pitchFamily="49" charset="0"/>
              </a:rPr>
              <a:t>-&gt;</a:t>
            </a:r>
            <a:r>
              <a:rPr lang="nl-NL" sz="1400">
                <a:solidFill>
                  <a:srgbClr val="00627A"/>
                </a:solidFill>
                <a:effectLst/>
                <a:latin typeface="SF Mono Light" panose="020B0009000002000000" pitchFamily="49" charset="0"/>
              </a:rPr>
              <a:t>moveForward</a:t>
            </a:r>
            <a:r>
              <a:rPr lang="nl-NL" sz="1400">
                <a:effectLst/>
                <a:latin typeface="SF Mono Light" panose="020B0009000002000000" pitchFamily="49" charset="0"/>
              </a:rPr>
              <a:t>(</a:t>
            </a:r>
            <a:r>
              <a:rPr lang="nl-NL" sz="1400">
                <a:solidFill>
                  <a:srgbClr val="1750EB"/>
                </a:solidFill>
                <a:effectLst/>
                <a:latin typeface="SF Mono Light" panose="020B0009000002000000" pitchFamily="49" charset="0"/>
              </a:rPr>
              <a:t>14</a:t>
            </a:r>
            <a:r>
              <a:rPr lang="nl-NL" sz="1400">
                <a:effectLst/>
                <a:latin typeface="SF Mono Light" panose="020B0009000002000000" pitchFamily="49" charset="0"/>
              </a:rPr>
              <a:t>, </a:t>
            </a:r>
            <a:r>
              <a:rPr lang="nl-NL" sz="1400">
                <a:solidFill>
                  <a:srgbClr val="067D17"/>
                </a:solidFill>
                <a:effectLst/>
                <a:latin typeface="SF Mono Light" panose="020B0009000002000000" pitchFamily="49" charset="0"/>
              </a:rPr>
              <a:t>"I have arrived"</a:t>
            </a:r>
            <a:r>
              <a:rPr lang="nl-NL" sz="1400">
                <a:effectLst/>
                <a:latin typeface="SF Mono Light" panose="020B0009000002000000" pitchFamily="49" charset="0"/>
              </a:rPr>
              <a:t>);</a:t>
            </a:r>
            <a:br>
              <a:rPr lang="nl-NL" sz="1400">
                <a:effectLst/>
                <a:latin typeface="SF Mono Light" panose="020B0009000002000000" pitchFamily="49" charset="0"/>
              </a:rPr>
            </a:br>
            <a:r>
              <a:rPr lang="nl-NL" sz="1400">
                <a:effectLst/>
                <a:latin typeface="SF Mono Light" panose="020B0009000002000000" pitchFamily="49" charset="0"/>
              </a:rPr>
              <a:t>}</a:t>
            </a:r>
            <a:endParaRPr lang="nl-NL" sz="1400">
              <a:latin typeface="SF Mono Light" panose="020B0009000002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5175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1600">
          <a:solidFill>
            <a:schemeClr val="accent4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nwijs_a4_liggend" id="{8EBC1749-C5C4-9245-9181-BED173AF166F}" vid="{DE9933B7-4F23-E84B-BDC3-54149A45A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Kantoorthema</Template>
  <TotalTime>43</TotalTime>
  <Words>99</Words>
  <Application>Microsoft Macintosh PowerPoint</Application>
  <PresentationFormat>Aangepast</PresentationFormat>
  <Paragraphs>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SF Mono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Jochem Kossen</dc:creator>
  <cp:lastModifiedBy>Jochem Kossen</cp:lastModifiedBy>
  <cp:revision>6</cp:revision>
  <cp:lastPrinted>2020-11-12T11:44:55Z</cp:lastPrinted>
  <dcterms:created xsi:type="dcterms:W3CDTF">2020-11-12T11:51:49Z</dcterms:created>
  <dcterms:modified xsi:type="dcterms:W3CDTF">2020-11-12T14:57:58Z</dcterms:modified>
</cp:coreProperties>
</file>