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3503-6E1B-7C45-9075-3B560820F3A9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F57-F0D8-F349-8A0F-2DA4D8FC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6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3503-6E1B-7C45-9075-3B560820F3A9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F57-F0D8-F349-8A0F-2DA4D8FC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1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3503-6E1B-7C45-9075-3B560820F3A9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F57-F0D8-F349-8A0F-2DA4D8FC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0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3503-6E1B-7C45-9075-3B560820F3A9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F57-F0D8-F349-8A0F-2DA4D8FC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2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3503-6E1B-7C45-9075-3B560820F3A9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F57-F0D8-F349-8A0F-2DA4D8FC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3503-6E1B-7C45-9075-3B560820F3A9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F57-F0D8-F349-8A0F-2DA4D8FC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6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3503-6E1B-7C45-9075-3B560820F3A9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F57-F0D8-F349-8A0F-2DA4D8FC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8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3503-6E1B-7C45-9075-3B560820F3A9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F57-F0D8-F349-8A0F-2DA4D8FC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9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3503-6E1B-7C45-9075-3B560820F3A9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F57-F0D8-F349-8A0F-2DA4D8FC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7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3503-6E1B-7C45-9075-3B560820F3A9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F57-F0D8-F349-8A0F-2DA4D8FC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3503-6E1B-7C45-9075-3B560820F3A9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F57-F0D8-F349-8A0F-2DA4D8FC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0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3503-6E1B-7C45-9075-3B560820F3A9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51F57-F0D8-F349-8A0F-2DA4D8FC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Jess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6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Testing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Powerpoint</dc:title>
  <dc:creator>Microsoft Outlook</dc:creator>
  <cp:lastModifiedBy>Microsoft Outlook</cp:lastModifiedBy>
  <cp:revision>1</cp:revision>
  <dcterms:created xsi:type="dcterms:W3CDTF">2013-11-14T01:48:37Z</dcterms:created>
  <dcterms:modified xsi:type="dcterms:W3CDTF">2013-11-14T01:51:55Z</dcterms:modified>
</cp:coreProperties>
</file>