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3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0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1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969B-3C48-4B1A-807B-F8D059E63A46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3E28-C591-4057-B509-78C40643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174124" y="1587062"/>
            <a:ext cx="1143000" cy="1145628"/>
          </a:xfrm>
          <a:prstGeom prst="roundRect">
            <a:avLst>
              <a:gd name="adj" fmla="val 28639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66987" y="1532446"/>
            <a:ext cx="98013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cap="none" spc="0" dirty="0" smtClean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ord Bold" panose="02000505020000020004" pitchFamily="2" charset="0"/>
              </a:rPr>
              <a:t>S</a:t>
            </a:r>
            <a:endParaRPr lang="en-US" sz="5400" cap="none" spc="0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ord Bold" panose="02000505020000020004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75264" y="1587062"/>
            <a:ext cx="1143000" cy="1145628"/>
          </a:xfrm>
          <a:prstGeom prst="roundRect">
            <a:avLst>
              <a:gd name="adj" fmla="val 28639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2000">
                <a:schemeClr val="accent6">
                  <a:lumMod val="0"/>
                  <a:lumOff val="100000"/>
                </a:schemeClr>
              </a:gs>
              <a:gs pos="100000">
                <a:srgbClr val="00B0F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56697" y="1532446"/>
            <a:ext cx="98013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cap="none" spc="0" dirty="0" smtClean="0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Ford Bold" panose="02000505020000020004" pitchFamily="2" charset="0"/>
              </a:rPr>
              <a:t>Q</a:t>
            </a:r>
            <a:endParaRPr lang="en-US" sz="5400" cap="none" spc="0" dirty="0">
              <a:ln w="10160">
                <a:solidFill>
                  <a:srgbClr val="00B0F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Ford Bold" panose="02000505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7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Ford Bold</vt:lpstr>
      <vt:lpstr>Office Theme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Kotter, Joshua (J.H.)</dc:creator>
  <cp:lastModifiedBy>Kotter, Joshua (J.H.)</cp:lastModifiedBy>
  <cp:revision>4</cp:revision>
  <dcterms:created xsi:type="dcterms:W3CDTF">2019-11-07T10:35:23Z</dcterms:created>
  <dcterms:modified xsi:type="dcterms:W3CDTF">2019-11-07T11:29:01Z</dcterms:modified>
</cp:coreProperties>
</file>