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0"/>
  </p:notesMasterIdLst>
  <p:handoutMasterIdLst>
    <p:handoutMasterId r:id="rId21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88" r:id="rId11"/>
    <p:sldId id="290" r:id="rId12"/>
    <p:sldId id="293" r:id="rId13"/>
    <p:sldId id="294" r:id="rId14"/>
    <p:sldId id="295" r:id="rId15"/>
    <p:sldId id="296" r:id="rId16"/>
    <p:sldId id="297" r:id="rId17"/>
    <p:sldId id="298" r:id="rId18"/>
    <p:sldId id="292" r:id="rId19"/>
  </p:sldIdLst>
  <p:sldSz cx="12188825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9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696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5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A8682DD-3859-46BF-9BBB-49548B3C2FF1}" type="datetime1">
              <a:rPr lang="el-GR" smtClean="0"/>
              <a:t>13/1/2019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89A8E19-AA08-40E2-BAE9-96891777FA70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168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937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083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122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001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67348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4073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9703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943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403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923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577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799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476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78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 hasCustomPrompt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dirty="0" smtClean="0"/>
              <a:t>Στυλ κύριου υπότιτλου</a:t>
            </a:r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0CB15B7-FD96-4FFE-A12B-6DAEC465A748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l-GR" smtClean="0"/>
              <a:pPr/>
              <a:t>‹#›</a:t>
            </a:fld>
            <a:endParaRPr lang="el-GR" dirty="0"/>
          </a:p>
        </p:txBody>
      </p:sp>
      <p:grpSp>
        <p:nvGrpSpPr>
          <p:cNvPr id="7" name="Ομάδα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Έλλειψη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9" name="Έλλειψη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grpSp>
          <p:nvGrpSpPr>
            <p:cNvPr id="10" name="Ομάδα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Ευθεία γραμμή σύνδεσης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Ευθεία γραμμή σύνδεσης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Ομάδα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Έλλειψη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15" name="Έλλειψη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grpSp>
          <p:nvGrpSpPr>
            <p:cNvPr id="16" name="Ομάδα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Ευθεία γραμμή σύνδεσης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Ευθεία γραμμή σύνδεσης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7BB203-B372-478C-861B-B15BFC02ECD1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03C3F5-8526-4535-9CCD-15CCA70F0818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062B79-5FF4-44B5-8B94-724CBFFD11B0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2F4732-C463-4953-BB68-7C595745D5E5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  <p:grpSp>
        <p:nvGrpSpPr>
          <p:cNvPr id="13" name="Ομάδα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Έλλειψη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Έλλειψη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Ομάδα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Ευθεία γραμμή σύνδεσης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Ευθεία γραμμή σύνδεσης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7D04BE-4701-4F37-909D-1AA314B163AA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7B6C39-0BDE-47A4-88C6-772962123580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88DFB-36CE-4FC7-A023-E286A10CB636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A5037D-A933-4F78-B53C-3041954DC65F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F130DB-8FB3-493A-80AD-764818D4813C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8" name="Ορθογώνιο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l-GR" dirty="0"/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l-GR" dirty="0"/>
              <a:t>Κάντε κλικ στο εικονίδιο για να προσθέσετε μια εικόνα</a:t>
            </a:r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dirty="0" smtClean="0"/>
              <a:t>Στυλ υποδείγματος κειμένου</a:t>
            </a:r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E87B43-326D-421A-91D8-C9F2F54DBF19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2400" dirty="0"/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l-GR" dirty="0"/>
          </a:p>
        </p:txBody>
      </p:sp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87A4DE5E-E1E8-4EE6-9048-C408D0FC48F8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ireas.it.teithe.gr/webeng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jkotzi/ppfind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1438"/>
            <a:ext cx="439261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71438"/>
            <a:ext cx="12239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376363" y="1905000"/>
            <a:ext cx="94345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2pPr>
            <a:lvl3pPr marL="11430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3pPr>
            <a:lvl4pPr marL="16002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4pPr>
            <a:lvl5pPr marL="20574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5pPr>
            <a:lvl6pPr marL="25146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6pPr>
            <a:lvl7pPr marL="29718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7pPr>
            <a:lvl8pPr marL="34290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8pPr>
            <a:lvl9pPr marL="38862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/>
            </a:pPr>
            <a:r>
              <a:rPr kumimoji="0" lang="el-GR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FFEDB9"/>
                </a:solidFill>
                <a:effectLst/>
                <a:uLnTx/>
                <a:uFillTx/>
                <a:latin typeface="Constantia"/>
                <a:ea typeface="Microsoft YaHei"/>
                <a:cs typeface="+mj-cs"/>
              </a:rPr>
              <a:t>PPfinder.gr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82713" y="3657600"/>
            <a:ext cx="9429750" cy="990600"/>
          </a:xfrm>
          <a:ln/>
        </p:spPr>
        <p:txBody>
          <a:bodyPr lIns="91440" tIns="45720" rIns="91440" bIns="45720"/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b="1" dirty="0" smtClean="0">
                <a:solidFill>
                  <a:srgbClr val="FFFFD7"/>
                </a:solidFill>
              </a:rPr>
              <a:t>.</a:t>
            </a:r>
            <a:r>
              <a:rPr lang="el-GR" altLang="en-US" b="1" dirty="0" smtClean="0">
                <a:solidFill>
                  <a:srgbClr val="FFFFD7"/>
                </a:solidFill>
              </a:rPr>
              <a:t>..</a:t>
            </a:r>
            <a:r>
              <a:rPr lang="el-GR" altLang="en-US" b="1" dirty="0">
                <a:solidFill>
                  <a:srgbClr val="FFFFD7"/>
                </a:solidFill>
              </a:rPr>
              <a:t>η δική σου ψηφιακή βιβλιοθήκη!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00225" y="5246688"/>
            <a:ext cx="29527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l-GR" altLang="en-US" sz="2400" b="1">
                <a:solidFill>
                  <a:srgbClr val="FFFFD7"/>
                </a:solidFill>
                <a:latin typeface="Constantia" panose="02030602050306030303" pitchFamily="18" charset="0"/>
              </a:rPr>
              <a:t>Ομάδα 5</a:t>
            </a:r>
            <a:r>
              <a:rPr lang="el-GR" altLang="en-US" sz="2400" b="1" baseline="33000">
                <a:solidFill>
                  <a:srgbClr val="FFFFD7"/>
                </a:solidFill>
                <a:latin typeface="Constantia" panose="02030602050306030303" pitchFamily="18" charset="0"/>
              </a:rPr>
              <a:t>η</a:t>
            </a:r>
            <a:r>
              <a:rPr lang="el-GR" altLang="en-US" sz="2400" b="1">
                <a:solidFill>
                  <a:srgbClr val="FFFFD7"/>
                </a:solidFill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-1079500" y="5759450"/>
            <a:ext cx="9429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l-GR" altLang="en-US" sz="2400" b="1" dirty="0">
                <a:solidFill>
                  <a:srgbClr val="FFFFD7"/>
                </a:solidFill>
                <a:latin typeface="Constantia" panose="02030602050306030303" pitchFamily="18" charset="0"/>
              </a:rPr>
              <a:t>Αντωνίου Μιράντα     </a:t>
            </a:r>
            <a:r>
              <a:rPr lang="el-GR" altLang="en-US" sz="2400" b="1" dirty="0" smtClean="0">
                <a:solidFill>
                  <a:srgbClr val="FFFFD7"/>
                </a:solidFill>
                <a:latin typeface="Constantia" panose="02030602050306030303" pitchFamily="18" charset="0"/>
              </a:rPr>
              <a:t>Κοτζιάμπασης </a:t>
            </a:r>
            <a:r>
              <a:rPr lang="el-GR" altLang="en-US" sz="2400" b="1" dirty="0">
                <a:solidFill>
                  <a:srgbClr val="FFFFD7"/>
                </a:solidFill>
                <a:latin typeface="Constantia" panose="02030602050306030303" pitchFamily="18" charset="0"/>
              </a:rPr>
              <a:t>Ιωάννης</a:t>
            </a:r>
            <a:br>
              <a:rPr lang="el-GR" altLang="en-US" sz="2400" b="1" dirty="0">
                <a:solidFill>
                  <a:srgbClr val="FFFFD7"/>
                </a:solidFill>
                <a:latin typeface="Constantia" panose="02030602050306030303" pitchFamily="18" charset="0"/>
              </a:rPr>
            </a:br>
            <a:r>
              <a:rPr lang="el-GR" altLang="en-US" sz="2400" b="1" dirty="0">
                <a:solidFill>
                  <a:srgbClr val="FFFFD7"/>
                </a:solidFill>
                <a:latin typeface="Constantia" panose="02030602050306030303" pitchFamily="18" charset="0"/>
              </a:rPr>
              <a:t>Δαλάκα Ευγενία     Κορλίνης Αμβρόσιος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638" y="5319599"/>
            <a:ext cx="200818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2400" y="4216400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Front-end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εφαρμογής (κείμενο, css, εικόνες)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index.php (κείμενο, localization)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index.css (εμφάνιση κειμένου)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.png, jpg  (αρχεία εικόνων)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82713" y="3743325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User registration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utility.php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index.php (κείμενο pop-up πλαισίου για user registration)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dbconnect.php (σύνδεση σε ΒΔ και καταγραφή του χρήστη)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loggedmenu.php (απευθείας ανακατεύθυνση στη λειτουργικότητα του site)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82713" y="3743325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User login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login.php σε περίπτωση που ο χρήστης έχει εγγραφεί και είναι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active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ανακατευθύνεται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→ loggedmenu.php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αλλιώς ‘λάθος όνομα ή ο χρήστης δεν υπάρχει’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3212" y="3200400"/>
            <a:ext cx="1099978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Logged menu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chklog.php ( έλεγχος αν ο χρήστης είναι logged, αλλιώς authentication error, ανακατεύθυνσή του στην αρχική σελίδα)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dbconnect.php, utility.php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functions για εκτέλεση της λειτουργικότητας του site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logOut, ToggleChanges, OnSave, OnVisit, OnDelete, OnSelectPaper,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OnSelectCategory, addBookmark, performSearch 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b="1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12812" y="3962400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User logout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ανακατεύθυνση χρήστη στην αρχική σελίδα index.php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87338"/>
            <a:ext cx="11591925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5138829"/>
            <a:ext cx="4816475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Σας ευχαριστούμε!</a:t>
            </a:r>
          </a:p>
        </p:txBody>
      </p:sp>
    </p:spTree>
    <p:extLst>
      <p:ext uri="{BB962C8B-B14F-4D97-AF65-F5344CB8AC3E}">
        <p14:creationId xmlns:p14="http://schemas.microsoft.com/office/powerpoint/2010/main" val="38756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0"/>
            <a:ext cx="9750425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el-GR" altLang="en-US" sz="3200" dirty="0"/>
              <a:t>Τι είναι το PPFinder.gr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11163" y="1655763"/>
            <a:ext cx="11396662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620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To PPFinder.gr(PaperFinder.gr) είναι μια ιστοσελίδα η οποία αναπτύχθηκε  στα πλαίσια του μαθήματος Μηχανική Λογισμικού για Διαδικτυακές Εφαρμογές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Συγκεκριμένα, η ιστοσελίδα διευκολύνει την αναζήτηση δημοσιεύσεων καθώς δίνει τη δυνατότητα στον χρήστη να: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αποθηκεύει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τις δημοσιεύσεις που επιθυμεί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δημιουργεί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λίστα αγαπημένων με κατηγορίες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προσθέτει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σχόλια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σημειώσει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ποιές ιστοσελίδες έχει διαβάσει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0"/>
            <a:ext cx="9750425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el-GR" altLang="en-US" sz="3200" dirty="0"/>
              <a:t>Τεχνολογίες που χρησιμοποιήθηκαν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20725" y="1770063"/>
            <a:ext cx="3743325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PHP       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CSS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HTML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MySQL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CANVAS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688013" y="1700213"/>
            <a:ext cx="3743325" cy="398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AJAX                 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JQUERY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JAVASCRIPT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0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05100" y="71438"/>
            <a:ext cx="6149975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r>
              <a:rPr lang="el-GR" altLang="en-US" sz="3200" dirty="0"/>
              <a:t>Προβλήματα που εμφανίστηκαν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0725" y="1770063"/>
            <a:ext cx="10872788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2 μέλη από τα 4 εγκατέλειψαν για δικούς τους λόγους την εργασία    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Δυσκολία επικοινωνίας-συναντήσεων (διαφορετικά ωράρια εργασίας)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Διαφορά σε γνώσεις (άτομα με προϋπάρχουσα γνώση στην ανάπτυξη ιστοσελίδας - άτομα που ασχολήθηκαν για πρώτη φορά με την ανάπτυξη ιστοσελίδας)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Διαφορετικές προσδοκίες για το τελικό αποτέλεσμα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Εκνευρισμός- Άγχος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0" y="4813300"/>
            <a:ext cx="2243138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70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0" y="144463"/>
            <a:ext cx="5543550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el-GR" altLang="en-US" sz="3200" dirty="0"/>
              <a:t>Αντιμετώπιση προβλημάτων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0725" y="1770063"/>
            <a:ext cx="10872788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Αναδιανομή εργασιών (αλλαγή πλάνου)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Έμφαση στη λειτουργικότητα της ιστοσελίδας, προσανατολισμός στο τελικό αποτέλεσμα και όχι στην εμφάνισή του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Μη εκτέλεση όλων των αναμενόμενων αποτελεσμάτων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Αλλαγή χρονοδιαγράμματος εκτέλεσης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Περισσότερη επικοινωνία και ενασχόληση για την εξασφάλιση                             του καλύτερου δυνατού αποτελέσματος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4789488"/>
            <a:ext cx="24288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09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817812" y="76200"/>
            <a:ext cx="5543550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el-GR" altLang="en-US" sz="3200" dirty="0"/>
              <a:t>Τελική κατανομή εργασιών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7700" y="1560513"/>
            <a:ext cx="10872788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b="1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Ενδιάμεσο παραδοτέο: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συμμετοχή όλων στη σχεδίαση και στον καθορισμό των απαιτήσεων της ιστοσελίδας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Τελικό παραδοτέο: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συμμετοχή μόνο 2 μελών της ομάδας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4789488"/>
            <a:ext cx="24288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89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70212" y="76200"/>
            <a:ext cx="5543550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el-GR" altLang="en-US" sz="3200" dirty="0"/>
              <a:t>Τελική κατανομή εργασιών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7700" y="1560513"/>
            <a:ext cx="10872788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Γιάννης (συντονιστής project)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Σχεδιασμός της λειτουργικότητας του site (login, αναζήτηση, αποθήκευση, bookmarks, ΒΔ, upload του site στο nireas)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Μιράντα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Σχεδιασμός ενός μέρους της εμφάνισης και λειτουργικότητας της ιστοσελίδας (front page css, user registration)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Ετοιμασία τελικής παρουσίασης και τελικού report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1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150" y="360363"/>
            <a:ext cx="2663825" cy="863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el-GR" altLang="en-US" sz="3200" dirty="0"/>
              <a:t>PPFinder.gr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0725" y="1770063"/>
            <a:ext cx="108727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Το site είναι προσβάσιμο μέσω της ιστοσελίδας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u="sng" dirty="0">
                <a:solidFill>
                  <a:srgbClr val="6A3A20"/>
                </a:solidFill>
                <a:latin typeface="Constantia" panose="02030602050306030303" pitchFamily="18" charset="0"/>
                <a:hlinkClick r:id="rId3"/>
              </a:rPr>
              <a:t>http://nireas.it.teithe.gr/webeng5/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u="sng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Github repository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u="sng" dirty="0">
                <a:solidFill>
                  <a:srgbClr val="6A3A20"/>
                </a:solidFill>
                <a:latin typeface="Constantia" panose="02030602050306030303" pitchFamily="18" charset="0"/>
                <a:hlinkClick r:id="rId4"/>
              </a:rPr>
              <a:t>https://github.com/jkotzi/ppfinder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622" y="4114800"/>
            <a:ext cx="2286000" cy="1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6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12812" y="3733800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Αρχικά Installations για SQL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install1.php (δημιουργία 3 πινάκων user, category, bookmarks)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install2.php (αποθήκευση προφίλ χρήστη-κατηγοριών που χρησιμοποιήθηκαν ανάλογα με τα άρθρα που αποθηκεύτηκαν)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dbconnect.php (credentials για σύνδεση σε ΒΔ)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λασική βιβλίων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3_TF02801059_TF02801059" id="{40BD5653-0C8D-4E14-ADCD-FD678A24EE14}" vid="{85720E60-E181-4C8C-AE81-383411213581}"/>
    </a:ext>
  </a:extLst>
</a:theme>
</file>

<file path=ppt/theme/theme2.xml><?xml version="1.0" encoding="utf-8"?>
<a:theme xmlns:a="http://schemas.openxmlformats.org/drawingml/2006/main" name="Θέμα του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4873beb7-5857-4685-be1f-d57550cc96cc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498</Words>
  <Application>Microsoft Office PowerPoint</Application>
  <PresentationFormat>Custom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YaHei</vt:lpstr>
      <vt:lpstr>Arial</vt:lpstr>
      <vt:lpstr>Constantia</vt:lpstr>
      <vt:lpstr>Times New Roman</vt:lpstr>
      <vt:lpstr>Wingdings</vt:lpstr>
      <vt:lpstr>Κλασική βιβλίων 16x9</vt:lpstr>
      <vt:lpstr>PowerPoint Presentation</vt:lpstr>
      <vt:lpstr>Τι είναι το PPFinder.gr</vt:lpstr>
      <vt:lpstr>Τεχνολογίες που χρησιμοποιήθηκαν</vt:lpstr>
      <vt:lpstr>Προβλήματα που εμφανίστηκαν</vt:lpstr>
      <vt:lpstr>Αντιμετώπιση προβλημάτων</vt:lpstr>
      <vt:lpstr>Τελική κατανομή εργασιών</vt:lpstr>
      <vt:lpstr>Τελική κατανομή εργασιών</vt:lpstr>
      <vt:lpstr>PPFinder.gr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Διάταξη τίτλου</dc:title>
  <dc:creator>user</dc:creator>
  <cp:lastModifiedBy>Windows User</cp:lastModifiedBy>
  <cp:revision>5</cp:revision>
  <dcterms:created xsi:type="dcterms:W3CDTF">2011-11-30T03:06:34Z</dcterms:created>
  <dcterms:modified xsi:type="dcterms:W3CDTF">2019-01-13T10:44:00Z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