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dcaf722f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dcaf722f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dcaf722f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dcaf722f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dcaf722f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dcaf722f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dcaf722f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dcaf722f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dcaf722f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dcaf722f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dcaf722f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dcaf722f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fool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717800" y="1617075"/>
            <a:ext cx="7643100" cy="16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Capstone - </a:t>
            </a:r>
            <a:r>
              <a:rPr lang="en"/>
              <a:t>Prediciton of Stock Movement Based on Earnings Call Analysis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Jacob Kovach -- Proprietary and Confidential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methods have been utilized for prediction of stock movements. Most focus on more prolific sources of information such as previous trends, news articles, public sentiment,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this project, we attempted to determine if movement could be determined strictly from the proverbial horse’s mouth: that is, from the word of the company executives and outside analysts that meet quarterly to discuss the performance of a public company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completed product is a model capable of taking a raw transcript of a company’s earnings call and providing a prediction of one of three movement classes over the week following the call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Transcripts obtained from The Motley Fool (</a:t>
            </a:r>
            <a:r>
              <a:rPr lang="en" u="sng">
                <a:solidFill>
                  <a:schemeClr val="accent5"/>
                </a:solidFill>
                <a:hlinkClick r:id="rId3"/>
              </a:rPr>
              <a:t>www.fool.com</a:t>
            </a:r>
            <a:r>
              <a:rPr lang="en"/>
              <a:t>) using web scraping module to determine link titles from sitemap data. More than 13,000 transcripts were saved locally for recall.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Python scripting conducted to retrieve datetime and raw file content then clean test and engineer additional features, specifically ones needed to create the target variable.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Primary feature extraction conducted using TF-IDF vectorization. Considered single words, bi-grams, tri-grams, and quadra-grams (4 word sequences). Reduced feature space to 400 features through SVD.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Modeling conducted using random forest, gradient boosting, logistic regression, and linear SVC.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classifiers predicts above 60% accuracy on the test set (75/25 training test split)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 forest and logistic regression performed best, with accuracy of &gt; 65% for test set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models struggled to accurately differentiate between class 0 and class 1 transcripts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inaccuracies were a result of low recall scores between class 0 and class 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- Strengths and Weaknesses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Comparatively to other prediction methods, model predicts movement with a high degree of accuracy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Relatively simple implementation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Computationally efficient due to smaller corpus size</a:t>
            </a:r>
            <a:endParaRPr/>
          </a:p>
        </p:txBody>
      </p:sp>
      <p:sp>
        <p:nvSpPr>
          <p:cNvPr id="159" name="Google Shape;159;p1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Weaknesses</a:t>
            </a:r>
            <a:r>
              <a:rPr lang="en"/>
              <a:t>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underpredicts the zero class (price decline)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Limited application since we only evaluate text of earnings calls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Less accurate as more data is introduced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(con’t) - Opportunities and Threats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Opportunities: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Begin trading with algorithm strategy, using new earnings calls and gauging results on new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Divide the outcome variable into two binaries: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Increase vs. decrease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Significant vs. Insignificant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Expand corpus to include other text sources</a:t>
            </a:r>
            <a:endParaRPr/>
          </a:p>
        </p:txBody>
      </p:sp>
      <p:sp>
        <p:nvSpPr>
          <p:cNvPr id="166" name="Google Shape;166;p19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Potentially, other external factors play a bigger role in deciding stock movement.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Wide time gap between earnings calls prevents long term trading strategy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