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8" r:id="rId5"/>
    <p:sldId id="269" r:id="rId6"/>
    <p:sldId id="257" r:id="rId7"/>
    <p:sldId id="266" r:id="rId8"/>
    <p:sldId id="259" r:id="rId9"/>
    <p:sldId id="267" r:id="rId10"/>
    <p:sldId id="260" r:id="rId11"/>
    <p:sldId id="262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019CB-D1D9-4674-B87E-782D4A6775F9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1556E8-F5CF-4D41-8FBA-B2F7AB4553EF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BB3208D9-CBC3-4EDB-BBC5-468D2B518E69}" type="parTrans" cxnId="{033727FD-7776-4954-914C-0E5D368EB434}">
      <dgm:prSet/>
      <dgm:spPr/>
      <dgm:t>
        <a:bodyPr/>
        <a:lstStyle/>
        <a:p>
          <a:endParaRPr lang="en-US"/>
        </a:p>
      </dgm:t>
    </dgm:pt>
    <dgm:pt modelId="{D5C5D3E2-9734-43E0-B46A-7A19F3F3A476}" type="sibTrans" cxnId="{033727FD-7776-4954-914C-0E5D368EB434}">
      <dgm:prSet/>
      <dgm:spPr/>
      <dgm:t>
        <a:bodyPr/>
        <a:lstStyle/>
        <a:p>
          <a:endParaRPr lang="en-US"/>
        </a:p>
      </dgm:t>
    </dgm:pt>
    <dgm:pt modelId="{983D1BC6-FD9C-4AB5-9E64-19F23753F277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F03CFC87-DB8A-442F-A2AD-95EECE8B6EEA}" type="parTrans" cxnId="{58A01C45-B3A0-44CB-9EB5-520FA848EC6A}">
      <dgm:prSet/>
      <dgm:spPr/>
      <dgm:t>
        <a:bodyPr/>
        <a:lstStyle/>
        <a:p>
          <a:endParaRPr lang="en-US"/>
        </a:p>
      </dgm:t>
    </dgm:pt>
    <dgm:pt modelId="{79F67E3A-9054-440B-91E4-1AD06C2824A7}" type="sibTrans" cxnId="{58A01C45-B3A0-44CB-9EB5-520FA848EC6A}">
      <dgm:prSet/>
      <dgm:spPr/>
      <dgm:t>
        <a:bodyPr/>
        <a:lstStyle/>
        <a:p>
          <a:endParaRPr lang="en-US"/>
        </a:p>
      </dgm:t>
    </dgm:pt>
    <dgm:pt modelId="{939559D2-0140-4139-8FCB-AC0F35E5E5E7}">
      <dgm:prSet phldrT="[Text]" phldr="1"/>
      <dgm:spPr/>
      <dgm:t>
        <a:bodyPr/>
        <a:lstStyle/>
        <a:p>
          <a:endParaRPr lang="en-US" dirty="0"/>
        </a:p>
      </dgm:t>
    </dgm:pt>
    <dgm:pt modelId="{A03C335E-F3B0-4717-890E-6889F0DBFD12}" type="parTrans" cxnId="{E02A90CC-76A1-4BE4-9A1A-7DE2CD775B03}">
      <dgm:prSet/>
      <dgm:spPr/>
      <dgm:t>
        <a:bodyPr/>
        <a:lstStyle/>
        <a:p>
          <a:endParaRPr lang="en-US"/>
        </a:p>
      </dgm:t>
    </dgm:pt>
    <dgm:pt modelId="{84534A6B-C25A-40F7-B05B-CD01A1156120}" type="sibTrans" cxnId="{E02A90CC-76A1-4BE4-9A1A-7DE2CD775B03}">
      <dgm:prSet/>
      <dgm:spPr/>
      <dgm:t>
        <a:bodyPr/>
        <a:lstStyle/>
        <a:p>
          <a:endParaRPr lang="en-US"/>
        </a:p>
      </dgm:t>
    </dgm:pt>
    <dgm:pt modelId="{5E585C82-6E29-4881-AA02-503F5E4CA8AC}" type="pres">
      <dgm:prSet presAssocID="{352019CB-D1D9-4674-B87E-782D4A6775F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3904BF-859F-4A67-8969-188D8E518219}" type="pres">
      <dgm:prSet presAssocID="{4B1556E8-F5CF-4D41-8FBA-B2F7AB4553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B943D-8192-44A6-B2F1-EA46AED7D9EB}" type="pres">
      <dgm:prSet presAssocID="{D5C5D3E2-9734-43E0-B46A-7A19F3F3A47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2B4D60E-6B03-4AC4-B847-EB3E825872B3}" type="pres">
      <dgm:prSet presAssocID="{D5C5D3E2-9734-43E0-B46A-7A19F3F3A47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FB0C39E-E212-4EA8-86B4-EF94CFB087E9}" type="pres">
      <dgm:prSet presAssocID="{983D1BC6-FD9C-4AB5-9E64-19F23753F2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E8144-DADC-43C0-AE5C-93A9BA46206F}" type="pres">
      <dgm:prSet presAssocID="{79F67E3A-9054-440B-91E4-1AD06C2824A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BF7E9CA-D698-4D3D-92CF-58E9ADB5BA33}" type="pres">
      <dgm:prSet presAssocID="{79F67E3A-9054-440B-91E4-1AD06C2824A7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C4F5550-6351-405A-9698-CBBD6E888B5D}" type="pres">
      <dgm:prSet presAssocID="{939559D2-0140-4139-8FCB-AC0F35E5E5E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366F2-BED0-4068-80B0-969252D71355}" type="pres">
      <dgm:prSet presAssocID="{84534A6B-C25A-40F7-B05B-CD01A115612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85AE069-E07A-4505-A19C-451F02065734}" type="pres">
      <dgm:prSet presAssocID="{84534A6B-C25A-40F7-B05B-CD01A115612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D03ECFD-586A-4685-9DED-693750B58519}" type="presOf" srcId="{D5C5D3E2-9734-43E0-B46A-7A19F3F3A476}" destId="{02B4D60E-6B03-4AC4-B847-EB3E825872B3}" srcOrd="1" destOrd="0" presId="urn:microsoft.com/office/officeart/2005/8/layout/cycle7"/>
    <dgm:cxn modelId="{244CD8A1-AC54-4686-99E3-5908BE35A758}" type="presOf" srcId="{D5C5D3E2-9734-43E0-B46A-7A19F3F3A476}" destId="{679B943D-8192-44A6-B2F1-EA46AED7D9EB}" srcOrd="0" destOrd="0" presId="urn:microsoft.com/office/officeart/2005/8/layout/cycle7"/>
    <dgm:cxn modelId="{93EA3083-B173-48CD-A2B0-1131712A8458}" type="presOf" srcId="{79F67E3A-9054-440B-91E4-1AD06C2824A7}" destId="{F55E8144-DADC-43C0-AE5C-93A9BA46206F}" srcOrd="0" destOrd="0" presId="urn:microsoft.com/office/officeart/2005/8/layout/cycle7"/>
    <dgm:cxn modelId="{E02A90CC-76A1-4BE4-9A1A-7DE2CD775B03}" srcId="{352019CB-D1D9-4674-B87E-782D4A6775F9}" destId="{939559D2-0140-4139-8FCB-AC0F35E5E5E7}" srcOrd="2" destOrd="0" parTransId="{A03C335E-F3B0-4717-890E-6889F0DBFD12}" sibTransId="{84534A6B-C25A-40F7-B05B-CD01A1156120}"/>
    <dgm:cxn modelId="{7FAB2706-E6BC-464B-A94A-26ED6AF07903}" type="presOf" srcId="{84534A6B-C25A-40F7-B05B-CD01A1156120}" destId="{585AE069-E07A-4505-A19C-451F02065734}" srcOrd="1" destOrd="0" presId="urn:microsoft.com/office/officeart/2005/8/layout/cycle7"/>
    <dgm:cxn modelId="{033727FD-7776-4954-914C-0E5D368EB434}" srcId="{352019CB-D1D9-4674-B87E-782D4A6775F9}" destId="{4B1556E8-F5CF-4D41-8FBA-B2F7AB4553EF}" srcOrd="0" destOrd="0" parTransId="{BB3208D9-CBC3-4EDB-BBC5-468D2B518E69}" sibTransId="{D5C5D3E2-9734-43E0-B46A-7A19F3F3A476}"/>
    <dgm:cxn modelId="{0FE44365-B1ED-4A86-9BAE-E4B247218D53}" type="presOf" srcId="{79F67E3A-9054-440B-91E4-1AD06C2824A7}" destId="{FBF7E9CA-D698-4D3D-92CF-58E9ADB5BA33}" srcOrd="1" destOrd="0" presId="urn:microsoft.com/office/officeart/2005/8/layout/cycle7"/>
    <dgm:cxn modelId="{7D8C4CEA-36EB-43BB-8F56-B561593A8D01}" type="presOf" srcId="{4B1556E8-F5CF-4D41-8FBA-B2F7AB4553EF}" destId="{703904BF-859F-4A67-8969-188D8E518219}" srcOrd="0" destOrd="0" presId="urn:microsoft.com/office/officeart/2005/8/layout/cycle7"/>
    <dgm:cxn modelId="{EB911450-B9C7-4108-8FEF-30DDA698A538}" type="presOf" srcId="{939559D2-0140-4139-8FCB-AC0F35E5E5E7}" destId="{4C4F5550-6351-405A-9698-CBBD6E888B5D}" srcOrd="0" destOrd="0" presId="urn:microsoft.com/office/officeart/2005/8/layout/cycle7"/>
    <dgm:cxn modelId="{25087288-76C2-4D0D-8DD5-6C7ECDF3FAB3}" type="presOf" srcId="{983D1BC6-FD9C-4AB5-9E64-19F23753F277}" destId="{FFB0C39E-E212-4EA8-86B4-EF94CFB087E9}" srcOrd="0" destOrd="0" presId="urn:microsoft.com/office/officeart/2005/8/layout/cycle7"/>
    <dgm:cxn modelId="{7F471B01-8B8D-4661-8ED1-3DD390C913EC}" type="presOf" srcId="{84534A6B-C25A-40F7-B05B-CD01A1156120}" destId="{8A1366F2-BED0-4068-80B0-969252D71355}" srcOrd="0" destOrd="0" presId="urn:microsoft.com/office/officeart/2005/8/layout/cycle7"/>
    <dgm:cxn modelId="{295D2D50-37BB-479E-B63F-FF0A754AF7E4}" type="presOf" srcId="{352019CB-D1D9-4674-B87E-782D4A6775F9}" destId="{5E585C82-6E29-4881-AA02-503F5E4CA8AC}" srcOrd="0" destOrd="0" presId="urn:microsoft.com/office/officeart/2005/8/layout/cycle7"/>
    <dgm:cxn modelId="{58A01C45-B3A0-44CB-9EB5-520FA848EC6A}" srcId="{352019CB-D1D9-4674-B87E-782D4A6775F9}" destId="{983D1BC6-FD9C-4AB5-9E64-19F23753F277}" srcOrd="1" destOrd="0" parTransId="{F03CFC87-DB8A-442F-A2AD-95EECE8B6EEA}" sibTransId="{79F67E3A-9054-440B-91E4-1AD06C2824A7}"/>
    <dgm:cxn modelId="{4F741A64-EBA0-43EA-A225-4F563AEF6B38}" type="presParOf" srcId="{5E585C82-6E29-4881-AA02-503F5E4CA8AC}" destId="{703904BF-859F-4A67-8969-188D8E518219}" srcOrd="0" destOrd="0" presId="urn:microsoft.com/office/officeart/2005/8/layout/cycle7"/>
    <dgm:cxn modelId="{FAF34F9A-A21D-47E5-B914-3794C097502F}" type="presParOf" srcId="{5E585C82-6E29-4881-AA02-503F5E4CA8AC}" destId="{679B943D-8192-44A6-B2F1-EA46AED7D9EB}" srcOrd="1" destOrd="0" presId="urn:microsoft.com/office/officeart/2005/8/layout/cycle7"/>
    <dgm:cxn modelId="{B9F34750-04FB-4619-818B-4D1A9864F81E}" type="presParOf" srcId="{679B943D-8192-44A6-B2F1-EA46AED7D9EB}" destId="{02B4D60E-6B03-4AC4-B847-EB3E825872B3}" srcOrd="0" destOrd="0" presId="urn:microsoft.com/office/officeart/2005/8/layout/cycle7"/>
    <dgm:cxn modelId="{364BDD33-8A0E-432A-94D5-FB05B332D226}" type="presParOf" srcId="{5E585C82-6E29-4881-AA02-503F5E4CA8AC}" destId="{FFB0C39E-E212-4EA8-86B4-EF94CFB087E9}" srcOrd="2" destOrd="0" presId="urn:microsoft.com/office/officeart/2005/8/layout/cycle7"/>
    <dgm:cxn modelId="{07FACF75-321A-42A1-BB20-1421D6A3E833}" type="presParOf" srcId="{5E585C82-6E29-4881-AA02-503F5E4CA8AC}" destId="{F55E8144-DADC-43C0-AE5C-93A9BA46206F}" srcOrd="3" destOrd="0" presId="urn:microsoft.com/office/officeart/2005/8/layout/cycle7"/>
    <dgm:cxn modelId="{DBD3A78D-288C-4A39-9855-8CD4BCA7EB63}" type="presParOf" srcId="{F55E8144-DADC-43C0-AE5C-93A9BA46206F}" destId="{FBF7E9CA-D698-4D3D-92CF-58E9ADB5BA33}" srcOrd="0" destOrd="0" presId="urn:microsoft.com/office/officeart/2005/8/layout/cycle7"/>
    <dgm:cxn modelId="{8601A325-EF57-4123-BA55-961AC7FF5C65}" type="presParOf" srcId="{5E585C82-6E29-4881-AA02-503F5E4CA8AC}" destId="{4C4F5550-6351-405A-9698-CBBD6E888B5D}" srcOrd="4" destOrd="0" presId="urn:microsoft.com/office/officeart/2005/8/layout/cycle7"/>
    <dgm:cxn modelId="{9FC3B57B-4BCF-473A-BDB7-197FDF074F54}" type="presParOf" srcId="{5E585C82-6E29-4881-AA02-503F5E4CA8AC}" destId="{8A1366F2-BED0-4068-80B0-969252D71355}" srcOrd="5" destOrd="0" presId="urn:microsoft.com/office/officeart/2005/8/layout/cycle7"/>
    <dgm:cxn modelId="{37D5F703-5F1A-4BFF-9A9C-4E21FC65070D}" type="presParOf" srcId="{8A1366F2-BED0-4068-80B0-969252D71355}" destId="{585AE069-E07A-4505-A19C-451F0206573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904BF-859F-4A67-8969-188D8E518219}">
      <dsp:nvSpPr>
        <dsp:cNvPr id="0" name=""/>
        <dsp:cNvSpPr/>
      </dsp:nvSpPr>
      <dsp:spPr>
        <a:xfrm>
          <a:off x="2943448" y="1529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View</a:t>
          </a:r>
          <a:endParaRPr lang="en-US" sz="5100" kern="1200" dirty="0"/>
        </a:p>
      </dsp:txBody>
      <dsp:txXfrm>
        <a:off x="2977756" y="35837"/>
        <a:ext cx="2274087" cy="1102735"/>
      </dsp:txXfrm>
    </dsp:sp>
    <dsp:sp modelId="{679B943D-8192-44A6-B2F1-EA46AED7D9EB}">
      <dsp:nvSpPr>
        <dsp:cNvPr id="0" name=""/>
        <dsp:cNvSpPr/>
      </dsp:nvSpPr>
      <dsp:spPr>
        <a:xfrm rot="3600000">
          <a:off x="447137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594367" y="2139989"/>
        <a:ext cx="975885" cy="245983"/>
      </dsp:txXfrm>
    </dsp:sp>
    <dsp:sp modelId="{FFB0C39E-E212-4EA8-86B4-EF94CFB087E9}">
      <dsp:nvSpPr>
        <dsp:cNvPr id="0" name=""/>
        <dsp:cNvSpPr/>
      </dsp:nvSpPr>
      <dsp:spPr>
        <a:xfrm>
          <a:off x="487846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Model</a:t>
          </a:r>
          <a:endParaRPr lang="en-US" sz="5100" kern="1200" dirty="0"/>
        </a:p>
      </dsp:txBody>
      <dsp:txXfrm>
        <a:off x="4912776" y="3387390"/>
        <a:ext cx="2274087" cy="1102735"/>
      </dsp:txXfrm>
    </dsp:sp>
    <dsp:sp modelId="{F55E8144-DADC-43C0-AE5C-93A9BA46206F}">
      <dsp:nvSpPr>
        <dsp:cNvPr id="0" name=""/>
        <dsp:cNvSpPr/>
      </dsp:nvSpPr>
      <dsp:spPr>
        <a:xfrm rot="10800000">
          <a:off x="3503865" y="3733771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626857" y="3815766"/>
        <a:ext cx="975885" cy="245983"/>
      </dsp:txXfrm>
    </dsp:sp>
    <dsp:sp modelId="{4C4F5550-6351-405A-9698-CBBD6E888B5D}">
      <dsp:nvSpPr>
        <dsp:cNvPr id="0" name=""/>
        <dsp:cNvSpPr/>
      </dsp:nvSpPr>
      <dsp:spPr>
        <a:xfrm>
          <a:off x="1008428" y="3353082"/>
          <a:ext cx="2342703" cy="1171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100" kern="1200" dirty="0"/>
        </a:p>
      </dsp:txBody>
      <dsp:txXfrm>
        <a:off x="1042736" y="3387390"/>
        <a:ext cx="2274087" cy="1102735"/>
      </dsp:txXfrm>
    </dsp:sp>
    <dsp:sp modelId="{8A1366F2-BED0-4068-80B0-969252D71355}">
      <dsp:nvSpPr>
        <dsp:cNvPr id="0" name=""/>
        <dsp:cNvSpPr/>
      </dsp:nvSpPr>
      <dsp:spPr>
        <a:xfrm rot="18000000">
          <a:off x="2536355" y="2057994"/>
          <a:ext cx="1221869" cy="40997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659347" y="2139989"/>
        <a:ext cx="975885" cy="24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0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73E4-03D4-4EBC-99A5-6667D03022A7}" type="datetimeFigureOut">
              <a:rPr lang="en-US" smtClean="0"/>
              <a:t>5/29/2012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4DF8-8A9E-403A-BA48-3D5E4AA0A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all about yet another verbose framework.  It didn’t save any code</a:t>
            </a:r>
          </a:p>
          <a:p>
            <a:endParaRPr lang="en-US" dirty="0"/>
          </a:p>
          <a:p>
            <a:r>
              <a:rPr lang="en-US" dirty="0" smtClean="0"/>
              <a:t>It gave STRUCTURE.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Prototype for your JSON data that adds:</a:t>
            </a:r>
          </a:p>
          <a:p>
            <a:pPr lvl="1"/>
            <a:r>
              <a:rPr lang="en-US" dirty="0" smtClean="0"/>
              <a:t>Custom methods</a:t>
            </a:r>
          </a:p>
          <a:p>
            <a:pPr lvl="1"/>
            <a:r>
              <a:rPr lang="en-US" dirty="0" smtClean="0"/>
              <a:t>Custom callbacks (events)</a:t>
            </a:r>
          </a:p>
          <a:p>
            <a:pPr lvl="1"/>
            <a:r>
              <a:rPr lang="en-US" dirty="0" smtClean="0"/>
              <a:t>Getter/setter hash</a:t>
            </a:r>
          </a:p>
          <a:p>
            <a:pPr lvl="1"/>
            <a:r>
              <a:rPr lang="en-US" dirty="0" smtClean="0"/>
              <a:t>Built-in plumbing for saving back to server (not covered)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- What it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it does for you: </a:t>
            </a:r>
          </a:p>
          <a:p>
            <a:r>
              <a:rPr lang="en-US" dirty="0"/>
              <a:t>it references a model</a:t>
            </a:r>
          </a:p>
          <a:p>
            <a:r>
              <a:rPr lang="en-US" dirty="0"/>
              <a:t>it wires up </a:t>
            </a:r>
            <a:r>
              <a:rPr lang="en-US" dirty="0" err="1"/>
              <a:t>dom</a:t>
            </a:r>
            <a:r>
              <a:rPr lang="en-US" dirty="0"/>
              <a:t> events</a:t>
            </a:r>
          </a:p>
          <a:p>
            <a:r>
              <a:rPr lang="en-US" dirty="0"/>
              <a:t>it exposes event handlers</a:t>
            </a:r>
          </a:p>
          <a:p>
            <a:r>
              <a:rPr lang="en-US" dirty="0"/>
              <a:t>it create it's own </a:t>
            </a:r>
            <a:r>
              <a:rPr lang="en-US" dirty="0" err="1"/>
              <a:t>dom</a:t>
            </a:r>
            <a:r>
              <a:rPr lang="en-US" dirty="0"/>
              <a:t> element and add itself to the tree.  This is not as trivial as it sounds.</a:t>
            </a:r>
          </a:p>
          <a:p>
            <a:r>
              <a:rPr lang="en-US" dirty="0"/>
              <a:t>Rendering is all about </a:t>
            </a:r>
            <a:r>
              <a:rPr lang="en-US" dirty="0" smtClean="0"/>
              <a:t>instantiating </a:t>
            </a:r>
            <a:r>
              <a:rPr lang="en-US" dirty="0"/>
              <a:t>a LIVE DOM NODE, with both content and an underlying model, and callbacks that connect the two.</a:t>
            </a:r>
          </a:p>
          <a:p>
            <a:r>
              <a:rPr lang="en-US" dirty="0"/>
              <a:t>Only after render() has created this node is it INSERTED for display in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Backbone.sync</a:t>
            </a:r>
            <a:endParaRPr lang="en-US" dirty="0" smtClean="0"/>
          </a:p>
          <a:p>
            <a:r>
              <a:rPr lang="en-US" dirty="0" smtClean="0"/>
              <a:t>Validation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TDD</a:t>
            </a:r>
          </a:p>
          <a:p>
            <a:r>
              <a:rPr lang="en-US" dirty="0" err="1" smtClean="0"/>
              <a:t>Namespacing</a:t>
            </a:r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 is Agnostic about: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When/how to re-render after the model changes:</a:t>
            </a:r>
          </a:p>
          <a:p>
            <a:pPr lvl="1"/>
            <a:r>
              <a:rPr lang="en-US" dirty="0" err="1" smtClean="0"/>
              <a:t>Rerender</a:t>
            </a:r>
            <a:r>
              <a:rPr lang="en-US" dirty="0" smtClean="0"/>
              <a:t> in view stack</a:t>
            </a:r>
          </a:p>
          <a:p>
            <a:pPr marL="457200" lvl="1" indent="0">
              <a:buNone/>
            </a:pPr>
            <a:r>
              <a:rPr lang="en-US" dirty="0"/>
              <a:t>-</a:t>
            </a:r>
            <a:r>
              <a:rPr lang="en-US" dirty="0" smtClean="0"/>
              <a:t>subscribe to change events in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Spa-Query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Spaghetti-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$(document).ready(function() {</a:t>
            </a:r>
          </a:p>
          <a:p>
            <a:pPr lvl="2"/>
            <a:r>
              <a:rPr lang="en-US" dirty="0" smtClean="0"/>
              <a:t>$(‘#foo’).click(function()  {</a:t>
            </a:r>
          </a:p>
          <a:p>
            <a:pPr lvl="3"/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(‘/</a:t>
            </a:r>
            <a:r>
              <a:rPr lang="en-US" dirty="0" err="1" smtClean="0"/>
              <a:t>url</a:t>
            </a:r>
            <a:r>
              <a:rPr lang="en-US" dirty="0" smtClean="0"/>
              <a:t>’,a, function(</a:t>
            </a:r>
            <a:r>
              <a:rPr lang="en-US" dirty="0" err="1" smtClean="0"/>
              <a:t>er</a:t>
            </a:r>
            <a:r>
              <a:rPr lang="en-US" dirty="0" smtClean="0"/>
              <a:t>) {</a:t>
            </a:r>
          </a:p>
          <a:p>
            <a:pPr lvl="3"/>
            <a:r>
              <a:rPr lang="en-US" dirty="0" smtClean="0"/>
              <a:t>});</a:t>
            </a:r>
          </a:p>
          <a:p>
            <a:pPr lvl="2"/>
            <a:r>
              <a:rPr lang="en-US" dirty="0" smtClean="0"/>
              <a:t>}):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function a() {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0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Side MVC Frameworks connect models and views with HTTP verbs:</a:t>
            </a:r>
            <a:br>
              <a:rPr lang="en-US" dirty="0" smtClean="0"/>
            </a:br>
            <a:r>
              <a:rPr lang="en-US" dirty="0" smtClean="0"/>
              <a:t>GET, POST, etc.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6393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27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Side Frameworks connect models and views with DOM events:</a:t>
            </a:r>
            <a:br>
              <a:rPr lang="en-US" dirty="0" smtClean="0"/>
            </a:br>
            <a:r>
              <a:rPr lang="en-US" dirty="0" err="1" smtClean="0"/>
              <a:t>onclick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on the client</a:t>
            </a:r>
          </a:p>
          <a:p>
            <a:r>
              <a:rPr lang="en-US" dirty="0" smtClean="0"/>
              <a:t>Now the controller needs to connect the server in a different way to persist.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Backbone</a:t>
            </a:r>
          </a:p>
          <a:p>
            <a:r>
              <a:rPr lang="en-US" dirty="0" smtClean="0"/>
              <a:t>Knockout</a:t>
            </a:r>
          </a:p>
          <a:p>
            <a:r>
              <a:rPr lang="en-US" dirty="0" smtClean="0"/>
              <a:t>Ember.js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UI widgets (not flexible enough)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NOT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Stuff -&gt; </a:t>
            </a:r>
            <a:r>
              <a:rPr lang="en-US" dirty="0" smtClean="0"/>
              <a:t>Serializing your model</a:t>
            </a:r>
          </a:p>
          <a:p>
            <a:r>
              <a:rPr lang="en-US" dirty="0" err="1" smtClean="0"/>
              <a:t>Upserting</a:t>
            </a:r>
            <a:r>
              <a:rPr lang="en-US" dirty="0" smtClean="0"/>
              <a:t> to restful endpoints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Testing your Models</a:t>
            </a:r>
            <a:endParaRPr lang="en-US" dirty="0" smtClean="0"/>
          </a:p>
          <a:p>
            <a:r>
              <a:rPr lang="en-US" dirty="0" smtClean="0"/>
              <a:t>Backbone Collections</a:t>
            </a:r>
          </a:p>
          <a:p>
            <a:r>
              <a:rPr lang="en-US" dirty="0" smtClean="0"/>
              <a:t>Backbone </a:t>
            </a:r>
            <a:r>
              <a:rPr lang="en-US" dirty="0" smtClean="0"/>
              <a:t>Routers, History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And how to connect them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7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 Title,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Likes</a:t>
            </a:r>
          </a:p>
          <a:p>
            <a:r>
              <a:rPr lang="en-US" dirty="0"/>
              <a:t> { "id": 1, "Title": "</a:t>
            </a:r>
            <a:r>
              <a:rPr lang="en-US" dirty="0" err="1"/>
              <a:t>RabbitMQ</a:t>
            </a:r>
            <a:r>
              <a:rPr lang="en-US" dirty="0"/>
              <a:t> in Action", "</a:t>
            </a:r>
            <a:r>
              <a:rPr lang="en-US" dirty="0" err="1"/>
              <a:t>PageCount</a:t>
            </a:r>
            <a:r>
              <a:rPr lang="en-US" dirty="0"/>
              <a:t>": 200, "Likes": </a:t>
            </a:r>
            <a:r>
              <a:rPr lang="en-US" dirty="0" smtClean="0"/>
              <a:t>0}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5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335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</vt:lpstr>
      <vt:lpstr>PowerPoint Presentation</vt:lpstr>
      <vt:lpstr>Spa-Query</vt:lpstr>
      <vt:lpstr>Server Side MVC Frameworks connect models and views with HTTP verbs: GET, POST, etc.</vt:lpstr>
      <vt:lpstr>Client Side Frameworks connect models and views with DOM events: onclick, etc.</vt:lpstr>
      <vt:lpstr>The Players</vt:lpstr>
      <vt:lpstr>What Will NOT be Covered</vt:lpstr>
      <vt:lpstr>What WILL be Covered</vt:lpstr>
      <vt:lpstr>Book Data Model</vt:lpstr>
      <vt:lpstr>So what?</vt:lpstr>
      <vt:lpstr>MODEL</vt:lpstr>
      <vt:lpstr>VIEW - What it does for you</vt:lpstr>
      <vt:lpstr>What Else?</vt:lpstr>
      <vt:lpstr>Takeaways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jkoynok</dc:creator>
  <cp:lastModifiedBy>jkoynok</cp:lastModifiedBy>
  <cp:revision>29</cp:revision>
  <dcterms:created xsi:type="dcterms:W3CDTF">2012-05-10T12:51:13Z</dcterms:created>
  <dcterms:modified xsi:type="dcterms:W3CDTF">2012-05-30T01:55:35Z</dcterms:modified>
</cp:coreProperties>
</file>