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2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0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0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8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573E4-03D4-4EBC-99A5-6667D03022A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2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Backbone.sync</a:t>
            </a:r>
            <a:endParaRPr lang="en-US" dirty="0" smtClean="0"/>
          </a:p>
          <a:p>
            <a:r>
              <a:rPr lang="en-US" dirty="0" smtClean="0"/>
              <a:t>Validation</a:t>
            </a:r>
          </a:p>
          <a:p>
            <a:r>
              <a:rPr lang="en-US" dirty="0" err="1" smtClean="0"/>
              <a:t>Templating</a:t>
            </a:r>
            <a:endParaRPr lang="en-US" dirty="0" smtClean="0"/>
          </a:p>
          <a:p>
            <a:r>
              <a:rPr lang="en-US" dirty="0" smtClean="0"/>
              <a:t>TDD</a:t>
            </a:r>
          </a:p>
          <a:p>
            <a:r>
              <a:rPr lang="en-US" dirty="0" err="1" smtClean="0"/>
              <a:t>Namespacing</a:t>
            </a:r>
            <a:endParaRPr lang="en-US" dirty="0" smtClean="0"/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routers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4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1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2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NOT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Stuff -&gt; Serialization / </a:t>
            </a:r>
            <a:r>
              <a:rPr lang="en-US" dirty="0" err="1" smtClean="0"/>
              <a:t>upsert</a:t>
            </a:r>
            <a:endParaRPr lang="en-US" dirty="0" smtClean="0"/>
          </a:p>
          <a:p>
            <a:r>
              <a:rPr lang="en-US" dirty="0" smtClean="0"/>
              <a:t>Backbone Collections</a:t>
            </a:r>
          </a:p>
          <a:p>
            <a:r>
              <a:rPr lang="en-US" dirty="0" smtClean="0"/>
              <a:t>Backbone Routers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1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Spa-Query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Spaghetti-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$(document).ready(function() {</a:t>
            </a:r>
          </a:p>
          <a:p>
            <a:pPr lvl="2"/>
            <a:r>
              <a:rPr lang="en-US" dirty="0" smtClean="0"/>
              <a:t>$(‘#foo’).click(function()  {</a:t>
            </a:r>
          </a:p>
          <a:p>
            <a:pPr lvl="3"/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(‘/</a:t>
            </a:r>
            <a:r>
              <a:rPr lang="en-US" dirty="0" err="1" smtClean="0"/>
              <a:t>url</a:t>
            </a:r>
            <a:r>
              <a:rPr lang="en-US" dirty="0" smtClean="0"/>
              <a:t>’,a, function(</a:t>
            </a:r>
            <a:r>
              <a:rPr lang="en-US" dirty="0" err="1" smtClean="0"/>
              <a:t>er</a:t>
            </a:r>
            <a:r>
              <a:rPr lang="en-US" dirty="0" smtClean="0"/>
              <a:t>) {</a:t>
            </a:r>
          </a:p>
          <a:p>
            <a:pPr lvl="3"/>
            <a:r>
              <a:rPr lang="en-US" dirty="0" smtClean="0"/>
              <a:t>});</a:t>
            </a:r>
          </a:p>
          <a:p>
            <a:pPr lvl="2"/>
            <a:r>
              <a:rPr lang="en-US" dirty="0" smtClean="0"/>
              <a:t>}):</a:t>
            </a:r>
            <a:endParaRPr lang="en-US" dirty="0"/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function a() {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0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WILL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How to connect </a:t>
            </a:r>
            <a:r>
              <a:rPr lang="en-US" smtClean="0"/>
              <a:t>to two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7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this all about yet another verbose framework.  It didn’t save any code</a:t>
            </a:r>
          </a:p>
          <a:p>
            <a:endParaRPr lang="en-US" dirty="0"/>
          </a:p>
          <a:p>
            <a:r>
              <a:rPr lang="en-US" dirty="0" smtClean="0"/>
              <a:t>It gave STRUCTURE.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0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Weaknesses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- What it does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it does for you: </a:t>
            </a:r>
          </a:p>
          <a:p>
            <a:r>
              <a:rPr lang="en-US" dirty="0"/>
              <a:t>it references a model</a:t>
            </a:r>
          </a:p>
          <a:p>
            <a:r>
              <a:rPr lang="en-US" dirty="0"/>
              <a:t>it wires up </a:t>
            </a:r>
            <a:r>
              <a:rPr lang="en-US" dirty="0" err="1"/>
              <a:t>dom</a:t>
            </a:r>
            <a:r>
              <a:rPr lang="en-US" dirty="0"/>
              <a:t> events</a:t>
            </a:r>
          </a:p>
          <a:p>
            <a:r>
              <a:rPr lang="en-US" dirty="0"/>
              <a:t>it exposes event handlers</a:t>
            </a:r>
          </a:p>
          <a:p>
            <a:r>
              <a:rPr lang="en-US" dirty="0"/>
              <a:t>it create it's own </a:t>
            </a:r>
            <a:r>
              <a:rPr lang="en-US" dirty="0" err="1"/>
              <a:t>dom</a:t>
            </a:r>
            <a:r>
              <a:rPr lang="en-US" dirty="0"/>
              <a:t> element and add itself to the tree.  This is not as trivial as it sounds.</a:t>
            </a:r>
          </a:p>
          <a:p>
            <a:r>
              <a:rPr lang="en-US" dirty="0"/>
              <a:t>Rendering is all about </a:t>
            </a:r>
            <a:r>
              <a:rPr lang="en-US" dirty="0" err="1"/>
              <a:t>instantiing</a:t>
            </a:r>
            <a:r>
              <a:rPr lang="en-US" dirty="0"/>
              <a:t> a LIVE DOM NODE, with both content and an underlying model, and callbacks that connect the two.</a:t>
            </a:r>
          </a:p>
          <a:p>
            <a:r>
              <a:rPr lang="en-US" dirty="0"/>
              <a:t>Only after render() has created this node is it INSERTED for display in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7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6715</TotalTime>
  <Words>184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</vt:lpstr>
      <vt:lpstr>The Players</vt:lpstr>
      <vt:lpstr>What Will NOT be Covered</vt:lpstr>
      <vt:lpstr>Spa-Query</vt:lpstr>
      <vt:lpstr>What WILL be Covered</vt:lpstr>
      <vt:lpstr>So what?</vt:lpstr>
      <vt:lpstr>Weaknesses </vt:lpstr>
      <vt:lpstr>Takeaways</vt:lpstr>
      <vt:lpstr>VIEW - What it does for you</vt:lpstr>
      <vt:lpstr>What Else?</vt:lpstr>
      <vt:lpstr>In 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jkoynok</dc:creator>
  <cp:lastModifiedBy>jkoynok</cp:lastModifiedBy>
  <cp:revision>11</cp:revision>
  <dcterms:created xsi:type="dcterms:W3CDTF">2012-05-10T12:51:13Z</dcterms:created>
  <dcterms:modified xsi:type="dcterms:W3CDTF">2012-05-29T22:40:32Z</dcterms:modified>
</cp:coreProperties>
</file>