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0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73E4-03D4-4EBC-99A5-6667D03022A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2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0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6581</TotalTime>
  <Words>3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</vt:lpstr>
      <vt:lpstr>The Players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jkoynok</dc:creator>
  <cp:lastModifiedBy>jkoynok</cp:lastModifiedBy>
  <cp:revision>2</cp:revision>
  <dcterms:created xsi:type="dcterms:W3CDTF">2012-05-10T12:51:13Z</dcterms:created>
  <dcterms:modified xsi:type="dcterms:W3CDTF">2012-05-15T02:32:45Z</dcterms:modified>
</cp:coreProperties>
</file>