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68" r:id="rId6"/>
    <p:sldId id="269" r:id="rId7"/>
    <p:sldId id="257" r:id="rId8"/>
    <p:sldId id="267" r:id="rId9"/>
    <p:sldId id="262" r:id="rId10"/>
    <p:sldId id="271" r:id="rId11"/>
    <p:sldId id="264" r:id="rId12"/>
    <p:sldId id="272" r:id="rId13"/>
    <p:sldId id="260" r:id="rId14"/>
    <p:sldId id="263" r:id="rId15"/>
    <p:sldId id="26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563" autoAdjust="0"/>
  </p:normalViewPr>
  <p:slideViewPr>
    <p:cSldViewPr>
      <p:cViewPr varScale="1">
        <p:scale>
          <a:sx n="63" d="100"/>
          <a:sy n="63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9"/>
    </mc:Choice>
    <mc:Fallback>
      <p:transition spd="slow" advTm="1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Codeup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proto the </a:t>
            </a:r>
            <a:r>
              <a:rPr lang="en-US" dirty="0" err="1" smtClean="0"/>
              <a:t>incrementlikes</a:t>
            </a:r>
            <a:endParaRPr lang="en-US" dirty="0" smtClean="0"/>
          </a:p>
          <a:p>
            <a:r>
              <a:rPr lang="en-US" dirty="0" smtClean="0"/>
              <a:t>Cover getters and setters</a:t>
            </a:r>
          </a:p>
          <a:p>
            <a:r>
              <a:rPr lang="en-US" dirty="0" smtClean="0"/>
              <a:t>Cover instantiating a model from the proto</a:t>
            </a:r>
          </a:p>
          <a:p>
            <a:r>
              <a:rPr lang="en-US" dirty="0" smtClean="0"/>
              <a:t>Take 60s or less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4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6"/>
    </mc:Choice>
    <mc:Fallback>
      <p:transition spd="slow" advTm="5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Views </a:t>
            </a:r>
            <a:r>
              <a:rPr lang="en-US" dirty="0" smtClean="0"/>
              <a:t>are used to generate a DOM node </a:t>
            </a:r>
            <a:r>
              <a:rPr lang="en-US" dirty="0" smtClean="0"/>
              <a:t>with </a:t>
            </a:r>
            <a:r>
              <a:rPr lang="en-US" dirty="0" smtClean="0"/>
              <a:t>HTML content and events delegation, that references an</a:t>
            </a:r>
            <a:r>
              <a:rPr lang="en-US" dirty="0" smtClean="0"/>
              <a:t> underlying MODEL instance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8"/>
    </mc:Choice>
    <mc:Fallback>
      <p:transition spd="slow" advTm="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Codeup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60s or less</a:t>
            </a:r>
          </a:p>
          <a:p>
            <a:r>
              <a:rPr lang="en-US" dirty="0" smtClean="0"/>
              <a:t>Subscribe to model change</a:t>
            </a:r>
          </a:p>
          <a:p>
            <a:r>
              <a:rPr lang="en-US" dirty="0" smtClean="0"/>
              <a:t>To template or not?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1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6"/>
    </mc:Choice>
    <mc:Fallback>
      <p:transition spd="slow" advTm="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</a:t>
            </a:r>
            <a:r>
              <a:rPr lang="en-US" dirty="0"/>
              <a:t>?? This looks like a LOT of code and all it does it increment </a:t>
            </a:r>
            <a:r>
              <a:rPr lang="en-US" dirty="0" smtClean="0"/>
              <a:t>likes.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0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72"/>
    </mc:Choice>
    <mc:Fallback>
      <p:transition spd="slow" advTm="228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Backbone.sync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TDD</a:t>
            </a:r>
          </a:p>
          <a:p>
            <a:r>
              <a:rPr lang="en-US" dirty="0" err="1" smtClean="0"/>
              <a:t>Namespacing</a:t>
            </a:r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routers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4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22"/>
    </mc:Choice>
    <mc:Fallback>
      <p:transition spd="slow" advTm="6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is Agnostic about: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When/how to re-render after the model changes:</a:t>
            </a:r>
          </a:p>
          <a:p>
            <a:pPr lvl="1"/>
            <a:r>
              <a:rPr lang="en-US" dirty="0" err="1" smtClean="0"/>
              <a:t>Rerender</a:t>
            </a:r>
            <a:r>
              <a:rPr lang="en-US" dirty="0" smtClean="0"/>
              <a:t> in view stack</a:t>
            </a:r>
          </a:p>
          <a:p>
            <a:pPr marL="457200" lvl="1" indent="0">
              <a:buNone/>
            </a:pPr>
            <a:r>
              <a:rPr lang="en-US" dirty="0"/>
              <a:t>-</a:t>
            </a:r>
            <a:r>
              <a:rPr lang="en-US" dirty="0" smtClean="0"/>
              <a:t>subscribe to change events in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Client Side is already pretty mature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NOT be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DB Stuff </a:t>
            </a:r>
            <a:r>
              <a:rPr lang="en-US" dirty="0" smtClean="0"/>
              <a:t>-&gt; Serializing your </a:t>
            </a:r>
            <a:r>
              <a:rPr lang="en-US" dirty="0" smtClean="0"/>
              <a:t>model into the document</a:t>
            </a:r>
            <a:endParaRPr lang="en-US" dirty="0" smtClean="0"/>
          </a:p>
          <a:p>
            <a:r>
              <a:rPr lang="en-US" dirty="0" smtClean="0"/>
              <a:t>DB Stuff-&gt;</a:t>
            </a:r>
            <a:r>
              <a:rPr lang="en-US" dirty="0" err="1" smtClean="0"/>
              <a:t>Upserting</a:t>
            </a:r>
            <a:r>
              <a:rPr lang="en-US" dirty="0" smtClean="0"/>
              <a:t> changes to </a:t>
            </a:r>
            <a:r>
              <a:rPr lang="en-US" dirty="0" smtClean="0"/>
              <a:t>restful endpoints </a:t>
            </a:r>
          </a:p>
          <a:p>
            <a:r>
              <a:rPr lang="en-US" dirty="0" smtClean="0"/>
              <a:t>Unit Testing your Models</a:t>
            </a:r>
          </a:p>
          <a:p>
            <a:r>
              <a:rPr lang="en-US" dirty="0" smtClean="0"/>
              <a:t>Using View templates to </a:t>
            </a:r>
            <a:r>
              <a:rPr lang="en-US" dirty="0" smtClean="0"/>
              <a:t>separate </a:t>
            </a:r>
            <a:r>
              <a:rPr lang="en-US" dirty="0" smtClean="0"/>
              <a:t>markup</a:t>
            </a:r>
          </a:p>
          <a:p>
            <a:r>
              <a:rPr lang="en-US" dirty="0" smtClean="0"/>
              <a:t>Backbone </a:t>
            </a:r>
            <a:r>
              <a:rPr lang="en-US" dirty="0" smtClean="0"/>
              <a:t>Routers, History </a:t>
            </a:r>
          </a:p>
          <a:p>
            <a:endParaRPr lang="en-US" dirty="0"/>
          </a:p>
        </p:txBody>
      </p:sp>
      <p:pic>
        <p:nvPicPr>
          <p:cNvPr id="2051" name="Picture 3" descr="C:\Users\jkoynok\Desktop\db 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752600"/>
            <a:ext cx="2460625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"/>
    </mc:Choice>
    <mc:Fallback>
      <p:transition spd="slow" advTm="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WILL be </a:t>
            </a:r>
            <a:r>
              <a:rPr lang="en-US" b="1" dirty="0" smtClean="0"/>
              <a:t>Covered: </a:t>
            </a:r>
            <a:br>
              <a:rPr lang="en-US" b="1" dirty="0" smtClean="0"/>
            </a:br>
            <a:r>
              <a:rPr lang="en-US" b="1" dirty="0" smtClean="0"/>
              <a:t>the foundations of client-side frameworks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And how to connect them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"/>
    </mc:Choice>
    <mc:Fallback>
      <p:transition spd="slow" advTm="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Spa-Query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Spaghetti-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$(document).ready(function() {</a:t>
            </a:r>
          </a:p>
          <a:p>
            <a:pPr lvl="2"/>
            <a:r>
              <a:rPr lang="en-US" dirty="0" smtClean="0"/>
              <a:t>$(‘#foo’).click(function()  {</a:t>
            </a:r>
          </a:p>
          <a:p>
            <a:pPr lvl="3"/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(‘/</a:t>
            </a:r>
            <a:r>
              <a:rPr lang="en-US" dirty="0" err="1" smtClean="0"/>
              <a:t>url</a:t>
            </a:r>
            <a:r>
              <a:rPr lang="en-US" dirty="0" smtClean="0"/>
              <a:t>’,a, function(</a:t>
            </a:r>
            <a:r>
              <a:rPr lang="en-US" dirty="0" err="1" smtClean="0"/>
              <a:t>er</a:t>
            </a:r>
            <a:r>
              <a:rPr lang="en-US" dirty="0" smtClean="0"/>
              <a:t>) {</a:t>
            </a:r>
          </a:p>
          <a:p>
            <a:pPr lvl="3"/>
            <a:r>
              <a:rPr lang="en-US" dirty="0" smtClean="0"/>
              <a:t>});</a:t>
            </a:r>
          </a:p>
          <a:p>
            <a:pPr lvl="2"/>
            <a:r>
              <a:rPr lang="en-US" dirty="0" smtClean="0"/>
              <a:t>}):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function a() 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0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"/>
    </mc:Choice>
    <mc:Fallback>
      <p:transition spd="slow" advTm="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Side MVC Frameworks connect models and views with HTTP verbs:</a:t>
            </a:r>
            <a:br>
              <a:rPr lang="en-US" dirty="0" smtClean="0"/>
            </a:br>
            <a:r>
              <a:rPr lang="en-US" dirty="0" smtClean="0"/>
              <a:t>GET, POST, etc. over the Request/Response Cycle</a:t>
            </a:r>
            <a:endParaRPr lang="en-US" dirty="0"/>
          </a:p>
        </p:txBody>
      </p:sp>
      <p:pic>
        <p:nvPicPr>
          <p:cNvPr id="1026" name="Picture 2" descr="C:\Users\jkoynok\Desktop\What-Is-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9" y="3200400"/>
            <a:ext cx="3114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"/>
    </mc:Choice>
    <mc:Fallback>
      <p:transition spd="slow" advTm="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2620962"/>
          </a:xfrm>
        </p:spPr>
        <p:txBody>
          <a:bodyPr>
            <a:normAutofit/>
          </a:bodyPr>
          <a:lstStyle/>
          <a:p>
            <a:r>
              <a:rPr lang="en-US" dirty="0" smtClean="0"/>
              <a:t>Client Frameworks </a:t>
            </a:r>
            <a:r>
              <a:rPr lang="en-US" dirty="0" smtClean="0"/>
              <a:t>connect models and views with DOM events</a:t>
            </a:r>
            <a:br>
              <a:rPr lang="en-US" dirty="0" smtClean="0"/>
            </a:br>
            <a:r>
              <a:rPr lang="en-US" dirty="0" err="1" smtClean="0"/>
              <a:t>onclick</a:t>
            </a:r>
            <a:r>
              <a:rPr lang="en-US" dirty="0" smtClean="0"/>
              <a:t>, etc. in the window.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 longer </a:t>
            </a:r>
            <a:r>
              <a:rPr lang="en-US" b="1" i="1" dirty="0" smtClean="0"/>
              <a:t>simulating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/>
              <a:t> </a:t>
            </a:r>
            <a:r>
              <a:rPr lang="en-US" dirty="0" smtClean="0"/>
              <a:t>a process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 descr="C:\Users\jkoynok\Desktop\layers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1149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0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"/>
    </mc:Choice>
    <mc:Fallback>
      <p:transition spd="slow" advTm="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</a:t>
            </a:r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- </a:t>
            </a:r>
            <a:r>
              <a:rPr lang="en-US" dirty="0" err="1" smtClean="0"/>
              <a:t>railsy</a:t>
            </a:r>
            <a:endParaRPr lang="en-US" dirty="0" smtClean="0"/>
          </a:p>
          <a:p>
            <a:r>
              <a:rPr lang="en-US" dirty="0" smtClean="0"/>
              <a:t>Knockout - </a:t>
            </a:r>
            <a:r>
              <a:rPr lang="en-US" dirty="0" err="1" smtClean="0"/>
              <a:t>miscrosofty</a:t>
            </a:r>
            <a:endParaRPr lang="en-US" dirty="0" smtClean="0"/>
          </a:p>
          <a:p>
            <a:r>
              <a:rPr lang="en-US" dirty="0" smtClean="0"/>
              <a:t>Ember.js 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UI widgets (not flexible enough)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2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"/>
    </mc:Choice>
    <mc:Fallback>
      <p:transition spd="slow" advTm="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Consider this </a:t>
            </a:r>
            <a:r>
              <a:rPr lang="en-US" b="1" dirty="0" smtClean="0"/>
              <a:t>Book </a:t>
            </a:r>
            <a:r>
              <a:rPr lang="en-US" b="1" dirty="0" smtClean="0"/>
              <a:t>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{ "id": 1, "Title": "</a:t>
            </a:r>
            <a:r>
              <a:rPr lang="en-US" sz="4000" b="1" dirty="0" err="1"/>
              <a:t>RabbitMQ</a:t>
            </a:r>
            <a:r>
              <a:rPr lang="en-US" sz="4000" b="1" dirty="0"/>
              <a:t> in Action", "</a:t>
            </a:r>
            <a:r>
              <a:rPr lang="en-US" sz="4000" b="1" dirty="0" err="1"/>
              <a:t>PageCount</a:t>
            </a:r>
            <a:r>
              <a:rPr lang="en-US" sz="4000" b="1" dirty="0"/>
              <a:t>": 200, "Likes": </a:t>
            </a:r>
            <a:r>
              <a:rPr lang="en-US" sz="4000" b="1" dirty="0" smtClean="0"/>
              <a:t>0}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"/>
    </mc:Choice>
    <mc:Fallback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for your JSON </a:t>
            </a:r>
            <a:r>
              <a:rPr lang="en-US" dirty="0" smtClean="0"/>
              <a:t>data </a:t>
            </a:r>
            <a:r>
              <a:rPr lang="en-US" dirty="0" smtClean="0"/>
              <a:t>object </a:t>
            </a:r>
            <a:r>
              <a:rPr lang="en-US" dirty="0" smtClean="0"/>
              <a:t>that </a:t>
            </a:r>
            <a:r>
              <a:rPr lang="en-US" dirty="0" smtClean="0"/>
              <a:t>adds:</a:t>
            </a:r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Attribute</a:t>
            </a:r>
            <a:r>
              <a:rPr lang="en-US" dirty="0" smtClean="0"/>
              <a:t> Getters/Setters (properties)</a:t>
            </a:r>
          </a:p>
          <a:p>
            <a:pPr lvl="1"/>
            <a:r>
              <a:rPr lang="en-US" dirty="0" smtClean="0"/>
              <a:t>Event model – publish/subscribe for attribute changes</a:t>
            </a:r>
            <a:endParaRPr lang="en-US" dirty="0" smtClean="0"/>
          </a:p>
          <a:p>
            <a:pPr lvl="1"/>
            <a:r>
              <a:rPr lang="en-US" dirty="0" smtClean="0"/>
              <a:t>Built-in plumbing for saving back to server (not covered)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4"/>
    </mc:Choice>
    <mc:Fallback>
      <p:transition spd="slow" advTm="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6983</TotalTime>
  <Words>311</Words>
  <Application>Microsoft Office PowerPoint</Application>
  <PresentationFormat>On-screen Show (4:3)</PresentationFormat>
  <Paragraphs>65</Paragraphs>
  <Slides>16</Slides>
  <Notes>0</Notes>
  <HiddenSlides>0</HiddenSlides>
  <MMClips>14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</vt:lpstr>
      <vt:lpstr>What Will NOT be Covered</vt:lpstr>
      <vt:lpstr>What WILL be Covered:  the foundations of client-side frameworks</vt:lpstr>
      <vt:lpstr>Spa-Query</vt:lpstr>
      <vt:lpstr>Server Side MVC Frameworks connect models and views with HTTP verbs: GET, POST, etc. over the Request/Response Cycle</vt:lpstr>
      <vt:lpstr>Client Frameworks connect models and views with DOM events onclick, etc. in the window.</vt:lpstr>
      <vt:lpstr>Some of the Players</vt:lpstr>
      <vt:lpstr>Consider this Book Data Model</vt:lpstr>
      <vt:lpstr>MODEL</vt:lpstr>
      <vt:lpstr>Model Codeup</vt:lpstr>
      <vt:lpstr>Views are used to generate a DOM node with HTML content and events delegation, that references an underlying MODEL instance</vt:lpstr>
      <vt:lpstr>View Codeup</vt:lpstr>
      <vt:lpstr>So what?? This looks like a LOT of code and all it does it increment likes. </vt:lpstr>
      <vt:lpstr>What Else?</vt:lpstr>
      <vt:lpstr>Takeaways </vt:lpstr>
      <vt:lpstr>The Client Side is already pretty mature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jkoynok</dc:creator>
  <cp:lastModifiedBy>jkoynok</cp:lastModifiedBy>
  <cp:revision>54</cp:revision>
  <dcterms:created xsi:type="dcterms:W3CDTF">2012-05-10T12:51:13Z</dcterms:created>
  <dcterms:modified xsi:type="dcterms:W3CDTF">2012-06-02T19:40:45Z</dcterms:modified>
</cp:coreProperties>
</file>