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5/14/2012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model, basic view, how bb connects the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all about yet another verbose framework.  It didn’t save any code</a:t>
            </a:r>
          </a:p>
          <a:p>
            <a:endParaRPr lang="en-US" dirty="0"/>
          </a:p>
          <a:p>
            <a:r>
              <a:rPr lang="en-US" dirty="0" smtClean="0"/>
              <a:t>It gave STRUCTURE.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Weaknesses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- What it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it does for you: </a:t>
            </a:r>
          </a:p>
          <a:p>
            <a:r>
              <a:rPr lang="en-US" dirty="0"/>
              <a:t>it references a model</a:t>
            </a:r>
          </a:p>
          <a:p>
            <a:r>
              <a:rPr lang="en-US" dirty="0"/>
              <a:t>it wires up </a:t>
            </a:r>
            <a:r>
              <a:rPr lang="en-US" dirty="0" err="1"/>
              <a:t>dom</a:t>
            </a:r>
            <a:r>
              <a:rPr lang="en-US" dirty="0"/>
              <a:t> events</a:t>
            </a:r>
          </a:p>
          <a:p>
            <a:r>
              <a:rPr lang="en-US" dirty="0"/>
              <a:t>it exposes event handlers</a:t>
            </a:r>
          </a:p>
          <a:p>
            <a:r>
              <a:rPr lang="en-US" dirty="0"/>
              <a:t>it create it's own </a:t>
            </a:r>
            <a:r>
              <a:rPr lang="en-US" dirty="0" err="1"/>
              <a:t>dom</a:t>
            </a:r>
            <a:r>
              <a:rPr lang="en-US" dirty="0"/>
              <a:t> element and add itself to the tree.  This is not as trivial as it sounds.</a:t>
            </a:r>
          </a:p>
          <a:p>
            <a:r>
              <a:rPr lang="en-US" dirty="0"/>
              <a:t>Rendering is all about </a:t>
            </a:r>
            <a:r>
              <a:rPr lang="en-US" dirty="0" err="1"/>
              <a:t>instantiing</a:t>
            </a:r>
            <a:r>
              <a:rPr lang="en-US" dirty="0"/>
              <a:t> a LIVE DOM NODE, with both content and an underlying model, and callbacks that connect the two.</a:t>
            </a:r>
          </a:p>
          <a:p>
            <a:r>
              <a:rPr lang="en-US" dirty="0"/>
              <a:t>Only after render() has created this node is it INSERTED for display in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Backbone.sync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170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</vt:lpstr>
      <vt:lpstr>The Players</vt:lpstr>
      <vt:lpstr>Spa-Query</vt:lpstr>
      <vt:lpstr>What we’ll see</vt:lpstr>
      <vt:lpstr>So what?</vt:lpstr>
      <vt:lpstr>Weaknesses </vt:lpstr>
      <vt:lpstr>Takeaways</vt:lpstr>
      <vt:lpstr>VIEW - What it does for you</vt:lpstr>
      <vt:lpstr>What Else?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6</cp:revision>
  <dcterms:created xsi:type="dcterms:W3CDTF">2012-05-10T12:51:13Z</dcterms:created>
  <dcterms:modified xsi:type="dcterms:W3CDTF">2012-05-15T04:06:07Z</dcterms:modified>
</cp:coreProperties>
</file>