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68" r:id="rId6"/>
    <p:sldId id="269" r:id="rId7"/>
    <p:sldId id="257" r:id="rId8"/>
    <p:sldId id="267" r:id="rId9"/>
    <p:sldId id="262" r:id="rId10"/>
    <p:sldId id="271" r:id="rId11"/>
    <p:sldId id="264" r:id="rId12"/>
    <p:sldId id="272" r:id="rId13"/>
    <p:sldId id="260" r:id="rId14"/>
    <p:sldId id="274" r:id="rId15"/>
    <p:sldId id="275" r:id="rId16"/>
    <p:sldId id="263" r:id="rId17"/>
    <p:sldId id="26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563" autoAdjust="0"/>
  </p:normalViewPr>
  <p:slideViewPr>
    <p:cSldViewPr>
      <p:cViewPr varScale="1">
        <p:scale>
          <a:sx n="63" d="100"/>
          <a:sy n="63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eg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5" Type="http://schemas.openxmlformats.org/officeDocument/2006/relationships/image" Target="../media/image1.png"/><Relationship Id="rId4" Type="http://schemas.openxmlformats.org/officeDocument/2006/relationships/hyperlink" Target="http://pghtechfest.com/Session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9"/>
    </mc:Choice>
    <mc:Fallback xmlns="">
      <p:transition spd="slow" advTm="1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Codeup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proto the </a:t>
            </a:r>
            <a:r>
              <a:rPr lang="en-US" dirty="0" err="1" smtClean="0"/>
              <a:t>incrementlikes</a:t>
            </a:r>
            <a:endParaRPr lang="en-US" dirty="0" smtClean="0"/>
          </a:p>
          <a:p>
            <a:r>
              <a:rPr lang="en-US" dirty="0" smtClean="0"/>
              <a:t>Cover getters and setters</a:t>
            </a:r>
          </a:p>
          <a:p>
            <a:r>
              <a:rPr lang="en-US" dirty="0" smtClean="0"/>
              <a:t>Cover instantiating a model from the proto</a:t>
            </a:r>
          </a:p>
          <a:p>
            <a:r>
              <a:rPr lang="en-US" dirty="0" smtClean="0"/>
              <a:t>Take 60s or less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"/>
    </mc:Choice>
    <mc:Fallback xmlns="">
      <p:transition spd="slow" advTm="5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Views are used to generate a DOM node with HTML content and events </a:t>
            </a:r>
            <a:r>
              <a:rPr lang="en-US" dirty="0" smtClean="0"/>
              <a:t>and </a:t>
            </a:r>
            <a:r>
              <a:rPr lang="en-US" dirty="0" smtClean="0"/>
              <a:t>references an underlying MODEL instance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"/>
    </mc:Choice>
    <mc:Fallback xmlns="">
      <p:transition spd="slow" advTm="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Codeup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60s or less</a:t>
            </a:r>
          </a:p>
          <a:p>
            <a:r>
              <a:rPr lang="en-US" dirty="0" smtClean="0"/>
              <a:t>Subscribe to model change</a:t>
            </a:r>
          </a:p>
          <a:p>
            <a:r>
              <a:rPr lang="en-US" dirty="0" smtClean="0"/>
              <a:t>To template or not?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"/>
    </mc:Choice>
    <mc:Fallback xmlns="">
      <p:transition spd="slow" advTm="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</a:t>
            </a:r>
            <a:r>
              <a:rPr lang="en-US" dirty="0"/>
              <a:t>?? </a:t>
            </a:r>
            <a:r>
              <a:rPr lang="en-US" dirty="0" smtClean="0"/>
              <a:t>BFD, this </a:t>
            </a:r>
            <a:r>
              <a:rPr lang="en-US" dirty="0"/>
              <a:t>looks like a LOT of code and all it does it increment </a:t>
            </a:r>
            <a:r>
              <a:rPr lang="en-US" dirty="0" smtClean="0"/>
              <a:t>click.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4038600" cy="4267200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Maintainable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Maintainable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pic>
        <p:nvPicPr>
          <p:cNvPr id="5122" name="Picture 2" descr="C:\Users\jkoynok\Desktop\oil\OilCan1in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026207"/>
            <a:ext cx="2681287" cy="161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koynok\Desktop\oil\Oil Ca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30" y="51770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koynok\Desktop\oil\oil_can_-_clip_ar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6207"/>
            <a:ext cx="1444625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2"/>
    </mc:Choice>
    <mc:Fallback xmlns="">
      <p:transition spd="slow" advTm="22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Guru Speaks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971800"/>
            <a:ext cx="5121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1752600"/>
            <a:ext cx="7256463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257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Wikipedia article on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BackBone.Collection</a:t>
            </a:r>
            <a:r>
              <a:rPr lang="en-US" dirty="0" smtClean="0"/>
              <a:t> &amp;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Reuse</a:t>
            </a:r>
          </a:p>
          <a:p>
            <a:r>
              <a:rPr lang="en-US" dirty="0" smtClean="0"/>
              <a:t>Array of Model with add/remove callbacks, array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Persistence -&gt; </a:t>
            </a:r>
            <a:r>
              <a:rPr lang="en-US" dirty="0" err="1" smtClean="0"/>
              <a:t>Backbone.sync</a:t>
            </a:r>
            <a:r>
              <a:rPr lang="en-US" dirty="0" smtClean="0"/>
              <a:t> (</a:t>
            </a:r>
            <a:r>
              <a:rPr lang="en-US" dirty="0" err="1" smtClean="0"/>
              <a:t>model.save</a:t>
            </a:r>
            <a:r>
              <a:rPr lang="en-US" dirty="0" smtClean="0"/>
              <a:t> posts to server and only registers changes in </a:t>
            </a:r>
            <a:r>
              <a:rPr lang="en-US" dirty="0" err="1" smtClean="0"/>
              <a:t>attr</a:t>
            </a:r>
            <a:r>
              <a:rPr lang="en-US" dirty="0" smtClean="0"/>
              <a:t> collection after 200 -&gt; saves A LOT of nested callbacks -&gt; </a:t>
            </a:r>
            <a:r>
              <a:rPr lang="en-US" b="1" dirty="0"/>
              <a:t>Build </a:t>
            </a:r>
            <a:r>
              <a:rPr lang="en-US" b="1" dirty="0" err="1"/>
              <a:t>RESTful</a:t>
            </a:r>
            <a:r>
              <a:rPr lang="en-US" b="1" dirty="0"/>
              <a:t> API's with ASP.NET Web </a:t>
            </a:r>
            <a:r>
              <a:rPr lang="en-US" b="1" dirty="0" smtClean="0"/>
              <a:t>API </a:t>
            </a:r>
            <a:r>
              <a:rPr lang="en-US" dirty="0" smtClean="0">
                <a:hlinkClick r:id="rId4"/>
              </a:rPr>
              <a:t>John </a:t>
            </a:r>
            <a:r>
              <a:rPr lang="en-US" dirty="0">
                <a:hlinkClick r:id="rId4"/>
              </a:rPr>
              <a:t>V. </a:t>
            </a:r>
            <a:r>
              <a:rPr lang="en-US" dirty="0" smtClean="0">
                <a:hlinkClick r:id="rId4"/>
              </a:rPr>
              <a:t>Petersen</a:t>
            </a:r>
            <a:r>
              <a:rPr lang="en-US" dirty="0" smtClean="0"/>
              <a:t> at 1:45pm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Validation is built in, but best for mobile/quick hits</a:t>
            </a:r>
            <a:endParaRPr lang="en-US" dirty="0" smtClean="0"/>
          </a:p>
          <a:p>
            <a:r>
              <a:rPr lang="en-US" dirty="0" smtClean="0"/>
              <a:t>TDD -&gt; </a:t>
            </a:r>
            <a:r>
              <a:rPr lang="en-US" b="1" dirty="0"/>
              <a:t>JavaScript </a:t>
            </a:r>
            <a:r>
              <a:rPr lang="en-US" b="1" dirty="0" smtClean="0"/>
              <a:t>Testing </a:t>
            </a:r>
            <a:r>
              <a:rPr lang="en-US" dirty="0" smtClean="0"/>
              <a:t>John </a:t>
            </a:r>
            <a:r>
              <a:rPr lang="en-US" dirty="0"/>
              <a:t>V. </a:t>
            </a:r>
            <a:r>
              <a:rPr lang="en-US" dirty="0" smtClean="0"/>
              <a:t>Petersen</a:t>
            </a:r>
            <a:r>
              <a:rPr lang="en-US" dirty="0"/>
              <a:t> </a:t>
            </a:r>
            <a:r>
              <a:rPr lang="en-US" dirty="0" smtClean="0"/>
              <a:t>at 3:15pm today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2"/>
    </mc:Choice>
    <mc:Fallback xmlns="">
      <p:transition spd="slow" advTm="6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The is a landscape of MV*</a:t>
            </a:r>
            <a:endParaRPr lang="en-US" dirty="0" smtClean="0"/>
          </a:p>
          <a:p>
            <a:r>
              <a:rPr lang="en-US" dirty="0" smtClean="0"/>
              <a:t>Intro to bb code (render is </a:t>
            </a:r>
            <a:r>
              <a:rPr lang="en-US" dirty="0" smtClean="0"/>
              <a:t>tricky and </a:t>
            </a:r>
            <a:r>
              <a:rPr lang="en-US" dirty="0" smtClean="0"/>
              <a:t>key)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3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b="1" dirty="0" smtClean="0"/>
              <a:t>Client </a:t>
            </a:r>
            <a:r>
              <a:rPr lang="en-US" b="1" smtClean="0"/>
              <a:t>Side </a:t>
            </a:r>
            <a:r>
              <a:rPr lang="en-US" b="1" smtClean="0"/>
              <a:t>Technology </a:t>
            </a:r>
            <a:r>
              <a:rPr lang="en-US" b="1" dirty="0" smtClean="0"/>
              <a:t>is </a:t>
            </a:r>
            <a:r>
              <a:rPr lang="en-US" b="1" dirty="0" smtClean="0"/>
              <a:t>already pretty </a:t>
            </a:r>
            <a:r>
              <a:rPr lang="en-US" b="1" dirty="0" smtClean="0"/>
              <a:t>mature – right now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dirty="0" smtClean="0"/>
              <a:t>The apps you know and love are using it</a:t>
            </a:r>
          </a:p>
          <a:p>
            <a:r>
              <a:rPr lang="en-US" dirty="0" smtClean="0"/>
              <a:t>Clients/customer are going to start asking why doesn’t the app work more like </a:t>
            </a:r>
            <a:r>
              <a:rPr lang="en-US" dirty="0" err="1" smtClean="0"/>
              <a:t>gmail</a:t>
            </a:r>
            <a:r>
              <a:rPr lang="en-US" dirty="0" smtClean="0"/>
              <a:t>/</a:t>
            </a:r>
            <a:r>
              <a:rPr lang="en-US" dirty="0" err="1" smtClean="0"/>
              <a:t>facebook</a:t>
            </a:r>
            <a:r>
              <a:rPr lang="en-US" dirty="0" smtClean="0"/>
              <a:t>/twitter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NOT be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DB Stuff -&gt; Serializing your model into the document</a:t>
            </a:r>
          </a:p>
          <a:p>
            <a:r>
              <a:rPr lang="en-US" dirty="0" smtClean="0"/>
              <a:t>DB Stuff-&gt;</a:t>
            </a:r>
            <a:r>
              <a:rPr lang="en-US" dirty="0" err="1" smtClean="0"/>
              <a:t>Upserting</a:t>
            </a:r>
            <a:r>
              <a:rPr lang="en-US" dirty="0" smtClean="0"/>
              <a:t> changes to restful endpoints </a:t>
            </a:r>
          </a:p>
          <a:p>
            <a:r>
              <a:rPr lang="en-US" dirty="0" smtClean="0"/>
              <a:t>Unit Testing your Models</a:t>
            </a:r>
          </a:p>
          <a:p>
            <a:r>
              <a:rPr lang="en-US" dirty="0" smtClean="0"/>
              <a:t>Using View templates to separate markup</a:t>
            </a:r>
          </a:p>
          <a:p>
            <a:r>
              <a:rPr lang="en-US" dirty="0" smtClean="0"/>
              <a:t>Backbone Routers, History </a:t>
            </a:r>
          </a:p>
          <a:p>
            <a:endParaRPr lang="en-US" dirty="0"/>
          </a:p>
        </p:txBody>
      </p:sp>
      <p:pic>
        <p:nvPicPr>
          <p:cNvPr id="2051" name="Picture 3" descr="C:\Users\jkoynok\Desktop\db 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752600"/>
            <a:ext cx="246062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WILL be Covered: </a:t>
            </a:r>
            <a:br>
              <a:rPr lang="en-US" b="1" dirty="0" smtClean="0"/>
            </a:br>
            <a:r>
              <a:rPr lang="en-US" b="1" dirty="0" smtClean="0"/>
              <a:t>the foundations of client-side </a:t>
            </a:r>
            <a:r>
              <a:rPr lang="en-US" b="1" dirty="0" smtClean="0"/>
              <a:t>MV* frameworks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200400"/>
            <a:ext cx="4114800" cy="29257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Models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Views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How to </a:t>
            </a:r>
            <a:r>
              <a:rPr lang="en-US" dirty="0" smtClean="0"/>
              <a:t>connect </a:t>
            </a:r>
            <a:r>
              <a:rPr lang="en-US" dirty="0" smtClean="0"/>
              <a:t>them</a:t>
            </a:r>
            <a:endParaRPr lang="en-US" dirty="0" smtClean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"/>
    </mc:Choice>
    <mc:Fallback xmlns="">
      <p:transition spd="slow" advTm="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Spa-Query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Spaghetti-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$(document).ready(function() {</a:t>
            </a:r>
          </a:p>
          <a:p>
            <a:pPr lvl="2"/>
            <a:r>
              <a:rPr lang="en-US" dirty="0" smtClean="0"/>
              <a:t>$(‘#foo’).click(function()  {</a:t>
            </a:r>
          </a:p>
          <a:p>
            <a:pPr lvl="3"/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(‘/</a:t>
            </a:r>
            <a:r>
              <a:rPr lang="en-US" dirty="0" err="1" smtClean="0"/>
              <a:t>url</a:t>
            </a:r>
            <a:r>
              <a:rPr lang="en-US" dirty="0" smtClean="0"/>
              <a:t>’,a, function(</a:t>
            </a:r>
            <a:r>
              <a:rPr lang="en-US" dirty="0" err="1" smtClean="0"/>
              <a:t>er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});</a:t>
            </a:r>
          </a:p>
          <a:p>
            <a:pPr lvl="2"/>
            <a:r>
              <a:rPr lang="en-US" dirty="0" smtClean="0"/>
              <a:t>}):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function a() 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"/>
    </mc:Choice>
    <mc:Fallback xmlns="">
      <p:transition spd="slow" advTm="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Side MVC Frameworks connect models and views with HTTP verbs:</a:t>
            </a:r>
            <a:br>
              <a:rPr lang="en-US" dirty="0" smtClean="0"/>
            </a:br>
            <a:r>
              <a:rPr lang="en-US" dirty="0" smtClean="0"/>
              <a:t>GET, POST, etc. over the Request/Response Cycle</a:t>
            </a:r>
            <a:endParaRPr lang="en-US" dirty="0"/>
          </a:p>
        </p:txBody>
      </p:sp>
      <p:pic>
        <p:nvPicPr>
          <p:cNvPr id="1026" name="Picture 2" descr="C:\Users\jkoynok\Desktop\What-Is-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9" y="3200400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"/>
    </mc:Choice>
    <mc:Fallback xmlns="">
      <p:transition spd="slow" advTm="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2620962"/>
          </a:xfrm>
        </p:spPr>
        <p:txBody>
          <a:bodyPr>
            <a:normAutofit/>
          </a:bodyPr>
          <a:lstStyle/>
          <a:p>
            <a:r>
              <a:rPr lang="en-US" dirty="0" smtClean="0"/>
              <a:t>Client Frameworks connect models and views with DOM events</a:t>
            </a:r>
            <a:br>
              <a:rPr lang="en-US" dirty="0" smtClean="0"/>
            </a:br>
            <a:r>
              <a:rPr lang="en-US" dirty="0" err="1" smtClean="0"/>
              <a:t>onclick</a:t>
            </a:r>
            <a:r>
              <a:rPr lang="en-US" dirty="0" smtClean="0"/>
              <a:t>, etc. in the window.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 longer </a:t>
            </a:r>
            <a:r>
              <a:rPr lang="en-US" b="1" i="1" dirty="0" smtClean="0"/>
              <a:t>simulating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/>
              <a:t> </a:t>
            </a:r>
            <a:r>
              <a:rPr lang="en-US" dirty="0" smtClean="0"/>
              <a:t>a process</a:t>
            </a:r>
          </a:p>
          <a:p>
            <a:endParaRPr lang="en-US" dirty="0"/>
          </a:p>
        </p:txBody>
      </p:sp>
      <p:pic>
        <p:nvPicPr>
          <p:cNvPr id="3075" name="Picture 3" descr="C:\Users\jkoynok\Desktop\layers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1149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"/>
    </mc:Choice>
    <mc:Fallback xmlns="">
      <p:transition spd="slow" advTm="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Backbone </a:t>
            </a:r>
            <a:r>
              <a:rPr lang="en-US" dirty="0" smtClean="0"/>
              <a:t>-MVW </a:t>
            </a:r>
            <a:r>
              <a:rPr lang="en-US" dirty="0" err="1" smtClean="0"/>
              <a:t>railsy</a:t>
            </a:r>
            <a:endParaRPr lang="en-US" dirty="0" smtClean="0"/>
          </a:p>
          <a:p>
            <a:r>
              <a:rPr lang="en-US" dirty="0" smtClean="0"/>
              <a:t>Knockout </a:t>
            </a:r>
            <a:r>
              <a:rPr lang="en-US" dirty="0" smtClean="0"/>
              <a:t>– MVVM </a:t>
            </a:r>
            <a:r>
              <a:rPr lang="en-US" dirty="0" err="1" smtClean="0"/>
              <a:t>miscrosofty</a:t>
            </a:r>
            <a:endParaRPr lang="en-US" dirty="0" smtClean="0"/>
          </a:p>
          <a:p>
            <a:r>
              <a:rPr lang="en-US" dirty="0" smtClean="0"/>
              <a:t>Ember.js </a:t>
            </a:r>
            <a:r>
              <a:rPr lang="en-US" dirty="0" smtClean="0"/>
              <a:t>– MV </a:t>
            </a:r>
            <a:r>
              <a:rPr lang="en-US" dirty="0" err="1" smtClean="0"/>
              <a:t>railsy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UI widgets (not flexible enough)</a:t>
            </a:r>
          </a:p>
          <a:p>
            <a:pPr>
              <a:buFontTx/>
              <a:buChar char="-"/>
            </a:pPr>
            <a:r>
              <a:rPr lang="en-US" dirty="0" smtClean="0"/>
              <a:t>A </a:t>
            </a:r>
            <a:r>
              <a:rPr lang="en-US" dirty="0" smtClean="0"/>
              <a:t>whole slew of others, but it is the first two that have the most momentum right </a:t>
            </a:r>
            <a:r>
              <a:rPr lang="en-US" dirty="0" smtClean="0"/>
              <a:t>now</a:t>
            </a:r>
          </a:p>
          <a:p>
            <a:pPr>
              <a:buFontTx/>
              <a:buChar char="-"/>
            </a:pPr>
            <a:r>
              <a:rPr lang="en-US" dirty="0" smtClean="0"/>
              <a:t>Bb -&gt; </a:t>
            </a:r>
            <a:r>
              <a:rPr lang="en-US" dirty="0" err="1" smtClean="0"/>
              <a:t>diy</a:t>
            </a:r>
            <a:r>
              <a:rPr lang="en-US" dirty="0" smtClean="0"/>
              <a:t>, happy path, </a:t>
            </a:r>
            <a:r>
              <a:rPr lang="en-US" dirty="0" err="1" smtClean="0"/>
              <a:t>strong,m</a:t>
            </a:r>
            <a:r>
              <a:rPr lang="en-US" dirty="0"/>
              <a:t> </a:t>
            </a:r>
            <a:r>
              <a:rPr lang="en-US" dirty="0" smtClean="0"/>
              <a:t>&amp; v, extensible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Ko</a:t>
            </a:r>
            <a:r>
              <a:rPr lang="en-US" dirty="0" smtClean="0"/>
              <a:t> -&gt; no view class, declarative </a:t>
            </a:r>
            <a:r>
              <a:rPr lang="en-US" dirty="0" err="1" smtClean="0"/>
              <a:t>bindings,observable</a:t>
            </a:r>
            <a:r>
              <a:rPr lang="en-US" dirty="0" smtClean="0"/>
              <a:t> </a:t>
            </a:r>
            <a:r>
              <a:rPr lang="en-US" dirty="0" err="1" smtClean="0"/>
              <a:t>types,a</a:t>
            </a:r>
            <a:r>
              <a:rPr lang="en-US" dirty="0" smtClean="0"/>
              <a:t> </a:t>
            </a:r>
            <a:r>
              <a:rPr lang="en-US" dirty="0" err="1" smtClean="0"/>
              <a:t>supv</a:t>
            </a:r>
            <a:r>
              <a:rPr lang="en-US" dirty="0" smtClean="0"/>
              <a:t>. Class to glue everything up</a:t>
            </a:r>
          </a:p>
          <a:p>
            <a:pPr>
              <a:buFontTx/>
              <a:buChar char="-"/>
            </a:pPr>
            <a:r>
              <a:rPr lang="en-US" dirty="0" smtClean="0"/>
              <a:t>Ember.js -&gt;  strong </a:t>
            </a:r>
            <a:r>
              <a:rPr lang="en-US" dirty="0" err="1" smtClean="0"/>
              <a:t>v&amp;w</a:t>
            </a:r>
            <a:r>
              <a:rPr lang="en-US" dirty="0" smtClean="0"/>
              <a:t>, </a:t>
            </a:r>
            <a:r>
              <a:rPr lang="en-US" dirty="0" err="1" smtClean="0"/>
              <a:t>templating</a:t>
            </a:r>
            <a:r>
              <a:rPr lang="en-US" dirty="0" smtClean="0"/>
              <a:t>, weak events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"/>
    </mc:Choice>
    <mc:Fallback xmlns="">
      <p:transition spd="slow" advTm="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Consider this Book Data Model</a:t>
            </a:r>
            <a:endParaRPr lang="en-US" b="1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7205663" cy="306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46263"/>
            <a:ext cx="8437563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5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for your JSON data object that adds:</a:t>
            </a:r>
          </a:p>
          <a:p>
            <a:pPr lvl="1"/>
            <a:r>
              <a:rPr lang="en-US" dirty="0" smtClean="0"/>
              <a:t>Attribute Getters/Setters (properties)</a:t>
            </a:r>
          </a:p>
          <a:p>
            <a:pPr lvl="1"/>
            <a:r>
              <a:rPr lang="en-US" dirty="0" smtClean="0"/>
              <a:t>The ability to add custom methods</a:t>
            </a:r>
          </a:p>
          <a:p>
            <a:pPr lvl="1"/>
            <a:r>
              <a:rPr lang="en-US" dirty="0" smtClean="0"/>
              <a:t>Event model – publish/subscribe to attribute changes</a:t>
            </a:r>
          </a:p>
          <a:p>
            <a:pPr lvl="1"/>
            <a:r>
              <a:rPr lang="en-US" dirty="0" smtClean="0"/>
              <a:t>Built-in plumbing for saving back to server (not covered)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"/>
    </mc:Choice>
    <mc:Fallback xmlns="">
      <p:transition spd="slow" advTm="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7253</TotalTime>
  <Words>446</Words>
  <Application>Microsoft Office PowerPoint</Application>
  <PresentationFormat>On-screen Show (4:3)</PresentationFormat>
  <Paragraphs>73</Paragraphs>
  <Slides>18</Slides>
  <Notes>0</Notes>
  <HiddenSlides>0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</vt:lpstr>
      <vt:lpstr>What Will NOT be Covered</vt:lpstr>
      <vt:lpstr>What WILL be Covered:  the foundations of client-side MV* frameworks</vt:lpstr>
      <vt:lpstr>Spa-Query</vt:lpstr>
      <vt:lpstr>Server Side MVC Frameworks connect models and views with HTTP verbs: GET, POST, etc. over the Request/Response Cycle</vt:lpstr>
      <vt:lpstr>Client Frameworks connect models and views with DOM events onclick, etc. in the window.</vt:lpstr>
      <vt:lpstr>Some of the Players</vt:lpstr>
      <vt:lpstr>Consider this Book Data Model</vt:lpstr>
      <vt:lpstr>BackBone.Model</vt:lpstr>
      <vt:lpstr>Model Codeup</vt:lpstr>
      <vt:lpstr>Views are used to generate a DOM node with HTML content and events and references an underlying MODEL instance</vt:lpstr>
      <vt:lpstr>View Codeup</vt:lpstr>
      <vt:lpstr>So what?? BFD, this looks like a LOT of code and all it does it increment click. </vt:lpstr>
      <vt:lpstr>A Guru Speaks</vt:lpstr>
      <vt:lpstr>BackBone.Collection &amp; More</vt:lpstr>
      <vt:lpstr>What Else?</vt:lpstr>
      <vt:lpstr>Takeaways </vt:lpstr>
      <vt:lpstr>Client Side Technology is already pretty mature – right 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jkoynok</dc:creator>
  <cp:lastModifiedBy>jkoynok</cp:lastModifiedBy>
  <cp:revision>73</cp:revision>
  <dcterms:created xsi:type="dcterms:W3CDTF">2012-05-10T12:51:13Z</dcterms:created>
  <dcterms:modified xsi:type="dcterms:W3CDTF">2012-06-03T00:13:25Z</dcterms:modified>
</cp:coreProperties>
</file>