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KOZMA@FREESTART.H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82CCDA-86E1-4D87-BC47-81D45B3C0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Arial" panose="020B0604020202020204" pitchFamily="34" charset="0"/>
              </a:rPr>
              <a:t>Junior automatizált tesztelő szakirány – Vizsgaremek védés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CB425AB-D332-4998-AD82-A6F3A7031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Kozma János</a:t>
            </a:r>
          </a:p>
          <a:p>
            <a:r>
              <a:rPr lang="hu-HU" dirty="0">
                <a:hlinkClick r:id="rId2"/>
              </a:rPr>
              <a:t>JKOZMA@FREESTART.HU</a:t>
            </a:r>
            <a:r>
              <a:rPr lang="hu-HU" dirty="0"/>
              <a:t>			https://github.com/jkozma78</a:t>
            </a:r>
          </a:p>
        </p:txBody>
      </p:sp>
    </p:spTree>
    <p:extLst>
      <p:ext uri="{BB962C8B-B14F-4D97-AF65-F5344CB8AC3E}">
        <p14:creationId xmlns:p14="http://schemas.microsoft.com/office/powerpoint/2010/main" val="60788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05AD381-A6FE-4009-9638-30311FB2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 Conduit egy blogoló alkalmazás felhasználói regisztrációval és bejelentkezési lehetőséggel</a:t>
            </a: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D5E9BDD-B776-47DB-AEDB-3D89611F6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buFont typeface="Wingdings 3" charset="2"/>
              <a:buChar char=""/>
            </a:pPr>
            <a:r>
              <a:rPr lang="en-US" dirty="0" err="1"/>
              <a:t>login_with_empty_fields</a:t>
            </a:r>
            <a:r>
              <a:rPr lang="hu-HU" dirty="0"/>
              <a:t>		</a:t>
            </a:r>
          </a:p>
          <a:p>
            <a:pPr>
              <a:buFont typeface="Wingdings 3" charset="2"/>
              <a:buChar char=""/>
            </a:pPr>
            <a:r>
              <a:rPr lang="en-US" dirty="0" err="1"/>
              <a:t>register_with_empty_fields</a:t>
            </a:r>
            <a:r>
              <a:rPr lang="hu-HU" dirty="0"/>
              <a:t>		 Felhasználói regisztrációval és</a:t>
            </a:r>
          </a:p>
          <a:p>
            <a:pPr>
              <a:buFont typeface="Wingdings 3" charset="2"/>
              <a:buChar char=""/>
            </a:pPr>
            <a:r>
              <a:rPr lang="hu-HU" dirty="0"/>
              <a:t>r</a:t>
            </a:r>
            <a:r>
              <a:rPr lang="en-US" dirty="0" err="1"/>
              <a:t>egister</a:t>
            </a:r>
            <a:r>
              <a:rPr lang="hu-HU" dirty="0"/>
              <a:t>					 bejelentkezéssel,</a:t>
            </a:r>
          </a:p>
          <a:p>
            <a:pPr>
              <a:buFont typeface="Wingdings 3" charset="2"/>
              <a:buChar char=""/>
            </a:pPr>
            <a:r>
              <a:rPr lang="hu-HU" dirty="0"/>
              <a:t>logout					 kijelentkezéssel kapcsolatos	</a:t>
            </a:r>
          </a:p>
          <a:p>
            <a:pPr>
              <a:buFont typeface="Wingdings 3" charset="2"/>
              <a:buChar char=""/>
            </a:pPr>
            <a:r>
              <a:rPr lang="hu-HU" dirty="0"/>
              <a:t>login						 tesztek</a:t>
            </a:r>
          </a:p>
          <a:p>
            <a:pPr>
              <a:buFont typeface="Wingdings 3" charset="2"/>
              <a:buChar char=""/>
            </a:pPr>
            <a:r>
              <a:rPr lang="en-US" dirty="0" err="1"/>
              <a:t>save_data</a:t>
            </a:r>
            <a:r>
              <a:rPr lang="hu-HU" dirty="0"/>
              <a:t>					</a:t>
            </a:r>
          </a:p>
          <a:p>
            <a:pPr>
              <a:buFont typeface="Wingdings 3" charset="2"/>
              <a:buChar char=""/>
            </a:pPr>
            <a:r>
              <a:rPr lang="en-US" dirty="0" err="1"/>
              <a:t>accept_cookies</a:t>
            </a:r>
            <a:r>
              <a:rPr lang="hu-HU" dirty="0"/>
              <a:t>				</a:t>
            </a:r>
            <a:r>
              <a:rPr lang="hu-HU" dirty="0" err="1"/>
              <a:t>cookie</a:t>
            </a:r>
            <a:r>
              <a:rPr lang="hu-HU" dirty="0"/>
              <a:t> kezelés</a:t>
            </a:r>
          </a:p>
          <a:p>
            <a:pPr>
              <a:buFont typeface="Wingdings 3" charset="2"/>
              <a:buChar char=""/>
            </a:pPr>
            <a:r>
              <a:rPr lang="hu-HU" dirty="0"/>
              <a:t>p</a:t>
            </a:r>
            <a:r>
              <a:rPr lang="en-US" dirty="0" err="1"/>
              <a:t>agination</a:t>
            </a:r>
            <a:r>
              <a:rPr lang="hu-HU" dirty="0"/>
              <a:t>					lapozás több oldalon </a:t>
            </a:r>
          </a:p>
          <a:p>
            <a:pPr>
              <a:buFont typeface="Wingdings 3" charset="2"/>
              <a:buChar char=""/>
            </a:pPr>
            <a:r>
              <a:rPr lang="en-US" dirty="0" err="1"/>
              <a:t>new_article</a:t>
            </a:r>
            <a:endParaRPr lang="hu-HU" dirty="0"/>
          </a:p>
          <a:p>
            <a:pPr>
              <a:buFont typeface="Wingdings 3" charset="2"/>
              <a:buChar char=""/>
            </a:pPr>
            <a:r>
              <a:rPr lang="en-US" dirty="0" err="1"/>
              <a:t>new_article_from_file</a:t>
            </a:r>
            <a:r>
              <a:rPr lang="hu-HU" dirty="0"/>
              <a:t>				új bejegyzés létrehozása</a:t>
            </a:r>
          </a:p>
          <a:p>
            <a:pPr>
              <a:buFont typeface="Wingdings 3" charset="2"/>
              <a:buChar char=""/>
            </a:pPr>
            <a:r>
              <a:rPr lang="en-US" dirty="0" err="1"/>
              <a:t>edit_article</a:t>
            </a:r>
            <a:r>
              <a:rPr lang="hu-HU" dirty="0"/>
              <a:t>						szerkesztése, és </a:t>
            </a:r>
          </a:p>
          <a:p>
            <a:pPr>
              <a:buFont typeface="Wingdings 3" charset="2"/>
              <a:buChar char=""/>
            </a:pPr>
            <a:r>
              <a:rPr lang="en-US" dirty="0" err="1"/>
              <a:t>delete_article</a:t>
            </a:r>
            <a:r>
              <a:rPr lang="hu-HU" dirty="0"/>
              <a:t>					törlése tesztek</a:t>
            </a:r>
          </a:p>
          <a:p>
            <a:pPr>
              <a:buFont typeface="Wingdings 3" charset="2"/>
              <a:buChar char=""/>
            </a:pPr>
            <a:r>
              <a:rPr lang="en-US" dirty="0" err="1"/>
              <a:t>new_article_with_empty_fields</a:t>
            </a:r>
            <a:endParaRPr lang="en-US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779815D2-84EB-41AE-8354-991530F8A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/>
        </p:blipFill>
        <p:spPr>
          <a:xfrm>
            <a:off x="6091916" y="2730173"/>
            <a:ext cx="5451627" cy="3298234"/>
          </a:xfrm>
          <a:prstGeom prst="rect">
            <a:avLst/>
          </a:prstGeom>
          <a:effectLst/>
        </p:spPr>
      </p:pic>
      <p:sp>
        <p:nvSpPr>
          <p:cNvPr id="10" name="Jobb oldali kapcsos zárójel 9">
            <a:extLst>
              <a:ext uri="{FF2B5EF4-FFF2-40B4-BE49-F238E27FC236}">
                <a16:creationId xmlns:a16="http://schemas.microsoft.com/office/drawing/2014/main" id="{B6850873-8C53-4251-AF97-2D48DA2F4087}"/>
              </a:ext>
            </a:extLst>
          </p:cNvPr>
          <p:cNvSpPr/>
          <p:nvPr/>
        </p:nvSpPr>
        <p:spPr>
          <a:xfrm>
            <a:off x="2911876" y="2583402"/>
            <a:ext cx="310718" cy="14736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Jobb oldali kapcsos zárójel 31">
            <a:extLst>
              <a:ext uri="{FF2B5EF4-FFF2-40B4-BE49-F238E27FC236}">
                <a16:creationId xmlns:a16="http://schemas.microsoft.com/office/drawing/2014/main" id="{24198548-9897-4083-82C0-B1BF091D414B}"/>
              </a:ext>
            </a:extLst>
          </p:cNvPr>
          <p:cNvSpPr/>
          <p:nvPr/>
        </p:nvSpPr>
        <p:spPr>
          <a:xfrm>
            <a:off x="3222594" y="4758431"/>
            <a:ext cx="310718" cy="1269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045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8C930FA-CAE7-455B-B82A-31777F77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Github Action workflow</a:t>
            </a: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7751424-F149-46E7-9627-2EF33F045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800188"/>
            <a:ext cx="3388081" cy="37929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hu-HU" sz="1600" b="1" u="sng" dirty="0"/>
              <a:t>Tesztkörnyezet felépítése:</a:t>
            </a:r>
          </a:p>
          <a:p>
            <a:pPr>
              <a:buFont typeface="Wingdings 3" charset="2"/>
              <a:buChar char=""/>
            </a:pPr>
            <a:endParaRPr lang="hu-HU" dirty="0"/>
          </a:p>
          <a:p>
            <a:pPr>
              <a:buFont typeface="Wingdings 3" charset="2"/>
              <a:buChar char=""/>
            </a:pPr>
            <a:r>
              <a:rPr lang="hu-HU" dirty="0"/>
              <a:t>- </a:t>
            </a:r>
            <a:r>
              <a:rPr lang="hu-HU" dirty="0" err="1"/>
              <a:t>linux</a:t>
            </a:r>
            <a:r>
              <a:rPr lang="hu-HU" dirty="0"/>
              <a:t> rendszer telepítése</a:t>
            </a:r>
          </a:p>
          <a:p>
            <a:pPr>
              <a:buFont typeface="Wingdings 3" charset="2"/>
              <a:buChar char=""/>
            </a:pPr>
            <a:r>
              <a:rPr lang="hu-HU" dirty="0"/>
              <a:t>- </a:t>
            </a:r>
            <a:r>
              <a:rPr lang="hu-HU" dirty="0" err="1"/>
              <a:t>docker</a:t>
            </a:r>
            <a:r>
              <a:rPr lang="hu-HU" dirty="0"/>
              <a:t> telepítése</a:t>
            </a:r>
          </a:p>
          <a:p>
            <a:pPr>
              <a:buFont typeface="Wingdings 3" charset="2"/>
              <a:buChar char=""/>
            </a:pPr>
            <a:r>
              <a:rPr lang="hu-HU" dirty="0"/>
              <a:t>- </a:t>
            </a:r>
            <a:r>
              <a:rPr lang="hu-HU" dirty="0" err="1"/>
              <a:t>conduit</a:t>
            </a:r>
            <a:r>
              <a:rPr lang="hu-HU" dirty="0"/>
              <a:t> app futtatása </a:t>
            </a:r>
            <a:r>
              <a:rPr lang="hu-HU" dirty="0" err="1"/>
              <a:t>dockerben</a:t>
            </a:r>
            <a:endParaRPr lang="hu-HU" dirty="0"/>
          </a:p>
          <a:p>
            <a:pPr>
              <a:buFont typeface="Wingdings 3" charset="2"/>
              <a:buChar char=""/>
            </a:pPr>
            <a:r>
              <a:rPr lang="hu-HU" dirty="0"/>
              <a:t>- </a:t>
            </a:r>
            <a:r>
              <a:rPr lang="hu-HU" dirty="0" err="1"/>
              <a:t>python</a:t>
            </a:r>
            <a:r>
              <a:rPr lang="hu-HU" dirty="0"/>
              <a:t> telepítése</a:t>
            </a:r>
          </a:p>
          <a:p>
            <a:pPr>
              <a:buFont typeface="Wingdings 3" charset="2"/>
              <a:buChar char=""/>
            </a:pPr>
            <a:r>
              <a:rPr lang="hu-HU" dirty="0"/>
              <a:t>- függőségek telepítése</a:t>
            </a:r>
          </a:p>
          <a:p>
            <a:pPr>
              <a:buFont typeface="Wingdings 3" charset="2"/>
              <a:buChar char=""/>
            </a:pPr>
            <a:r>
              <a:rPr lang="hu-HU" dirty="0"/>
              <a:t>- tesztek futtatása </a:t>
            </a:r>
            <a:r>
              <a:rPr lang="hu-HU" dirty="0" err="1"/>
              <a:t>pytest</a:t>
            </a:r>
            <a:r>
              <a:rPr lang="hu-HU" dirty="0"/>
              <a:t>-tel</a:t>
            </a:r>
          </a:p>
          <a:p>
            <a:pPr>
              <a:buFont typeface="Wingdings 3" charset="2"/>
              <a:buChar char=""/>
            </a:pPr>
            <a:r>
              <a:rPr lang="hu-HU" dirty="0"/>
              <a:t>- </a:t>
            </a:r>
            <a:r>
              <a:rPr lang="hu-HU" dirty="0" err="1"/>
              <a:t>allure</a:t>
            </a:r>
            <a:r>
              <a:rPr lang="hu-HU" dirty="0"/>
              <a:t> riport generálása</a:t>
            </a:r>
          </a:p>
          <a:p>
            <a:pPr>
              <a:buFont typeface="Wingdings 3" charset="2"/>
              <a:buChar char=""/>
            </a:pPr>
            <a:r>
              <a:rPr lang="hu-HU" dirty="0"/>
              <a:t>- rendszer tisztítása</a:t>
            </a:r>
          </a:p>
        </p:txBody>
      </p:sp>
      <p:pic>
        <p:nvPicPr>
          <p:cNvPr id="6" name="Tartalom helye 5" descr="A képen szöveg látható&#10;&#10;Automatikusan generált leírás">
            <a:extLst>
              <a:ext uri="{FF2B5EF4-FFF2-40B4-BE49-F238E27FC236}">
                <a16:creationId xmlns:a16="http://schemas.microsoft.com/office/drawing/2014/main" id="{AE9E394E-298F-4063-9A54-383F093504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333195" y="2800188"/>
            <a:ext cx="7858806" cy="39273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2754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94B4F3F-BD26-4E43-928F-387830AF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Tesztjelentés</a:t>
            </a:r>
            <a:endParaRPr lang="en-US" sz="42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D7543E5-7C88-4764-808C-C782819AB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506" y="2451143"/>
            <a:ext cx="7933873" cy="414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09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BA77F0D4-314F-4D08-A02E-966D8E6F1405}"/>
              </a:ext>
            </a:extLst>
          </p:cNvPr>
          <p:cNvSpPr txBox="1"/>
          <p:nvPr/>
        </p:nvSpPr>
        <p:spPr>
          <a:xfrm>
            <a:off x="1633492" y="2770703"/>
            <a:ext cx="919726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6600" b="0" i="0" dirty="0">
                <a:effectLst/>
                <a:latin typeface="Arial" panose="020B0604020202020204" pitchFamily="34" charset="0"/>
              </a:rPr>
              <a:t>Köszönöm a figyelmet!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1032279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200</Words>
  <Application>Microsoft Office PowerPoint</Application>
  <PresentationFormat>Szélesvásznú</PresentationFormat>
  <Paragraphs>30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Junior automatizált tesztelő szakirány – Vizsgaremek védés</vt:lpstr>
      <vt:lpstr>A Conduit egy blogoló alkalmazás felhasználói regisztrációval és bejelentkezési lehetőséggel</vt:lpstr>
      <vt:lpstr>Github Action workflow</vt:lpstr>
      <vt:lpstr>Tesztjelentés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automatizált tesztelő szakirány – Vizsgaremek védés</dc:title>
  <dc:creator>János Kozma</dc:creator>
  <cp:lastModifiedBy>János Kozma</cp:lastModifiedBy>
  <cp:revision>3</cp:revision>
  <dcterms:created xsi:type="dcterms:W3CDTF">2021-08-13T18:35:05Z</dcterms:created>
  <dcterms:modified xsi:type="dcterms:W3CDTF">2021-08-14T16:49:14Z</dcterms:modified>
</cp:coreProperties>
</file>