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c52b5fd7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c52b5fd7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c52b5fd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c52b5fd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1856b0af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1856b0af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1856b0a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1856b0a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c52b5fd77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c52b5fd77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c52b5fd7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c52b5fd7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Chmod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c52b5fd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c52b5fd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c52b5fd7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c52b5fd7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c52b5fd77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c52b5fd77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9.jp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0.jpg"/><Relationship Id="rId5" Type="http://schemas.openxmlformats.org/officeDocument/2006/relationships/image" Target="../media/image7.jpg"/><Relationship Id="rId6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5500" y="-300025"/>
            <a:ext cx="8520600" cy="30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Project 3</a:t>
            </a:r>
            <a:br>
              <a:rPr b="1" lang="en"/>
            </a:br>
            <a:endParaRPr b="1"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000"/>
            </a:br>
            <a:r>
              <a:rPr b="1" lang="en" sz="2000"/>
              <a:t>Group 3 - </a:t>
            </a:r>
            <a:r>
              <a:rPr b="1" lang="en" sz="2000"/>
              <a:t>Algorithmic</a:t>
            </a:r>
            <a:r>
              <a:rPr b="1" lang="en" sz="2000"/>
              <a:t> Trading with Python, Alpaca and AWS</a:t>
            </a:r>
            <a:endParaRPr b="1" sz="2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15125"/>
            <a:ext cx="8520600" cy="18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Kalen Asberry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Connor Gross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Jonathan Park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Ivan Tatum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Work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48700" y="1122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Controlling the bot from AWS EC2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How do you turn the bot off once it has been deployed?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Can you stop the bot for a time and then restart it?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Is it possible to clone a virtual machine instance from EC2?</a:t>
            </a:r>
            <a:br>
              <a:rPr lang="en" sz="1600"/>
            </a:br>
            <a:r>
              <a:rPr lang="en" sz="1600"/>
              <a:t>		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Further development of the trading algorithm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Visualization of moving average crossover and trading signals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Ability to switch between several different algorithms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the trading bot be deployed to Google Cloud or other cloud computing services?</a:t>
            </a:r>
            <a:br>
              <a:rPr lang="en" sz="1600"/>
            </a:br>
            <a:r>
              <a:rPr lang="en" sz="1600"/>
              <a:t>														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Transition to live trading mode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How much starting balance is necessary to trade SPY?					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		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project seeks to deploy a simple trading bot using AWS cloud.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Amazon Web Services: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Persistent:</a:t>
            </a:r>
            <a:r>
              <a:rPr lang="en">
                <a:solidFill>
                  <a:schemeClr val="dk1"/>
                </a:solidFill>
              </a:rPr>
              <a:t> AWS cloud services operate 24/7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Reliable:</a:t>
            </a:r>
            <a:r>
              <a:rPr lang="en">
                <a:solidFill>
                  <a:schemeClr val="dk1"/>
                </a:solidFill>
              </a:rPr>
              <a:t> Reduces the risk of interruption due to internet outages, power outages, hardware failure, etc…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Affordable:</a:t>
            </a:r>
            <a:r>
              <a:rPr lang="en">
                <a:solidFill>
                  <a:schemeClr val="dk1"/>
                </a:solidFill>
              </a:rPr>
              <a:t> Removes the need to setup our own server infrastructure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Motivation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Questions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600">
                <a:solidFill>
                  <a:schemeClr val="dk1"/>
                </a:solidFill>
              </a:rPr>
              <a:t>What simple strategy can we use for our trading algorithm?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SMA Crossover</a:t>
            </a:r>
            <a:br>
              <a:rPr b="1" lang="en" sz="1600">
                <a:solidFill>
                  <a:schemeClr val="dk1"/>
                </a:solidFill>
              </a:rPr>
            </a:b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600">
                <a:solidFill>
                  <a:schemeClr val="dk1"/>
                </a:solidFill>
              </a:rPr>
              <a:t>What trading platform has an API that we can connect our trading algorithm to?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Alpaca.markets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How do we deploy our trading algorithm on AWS?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EC2: </a:t>
            </a:r>
            <a:r>
              <a:rPr lang="en"/>
              <a:t>Elastic Computing (EC2), is a Virtual machine where you can deploy secure, reliable and scalable websites, apps or process with free cloud computing in-memory caching according to AWS website.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152400" y="1379200"/>
            <a:ext cx="6642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Stock: The algorithm will trade the SPDR S&amp;P 500 ETF (SPY)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Consistently high trading volume (liquidity)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600">
                <a:solidFill>
                  <a:schemeClr val="dk1"/>
                </a:solidFill>
              </a:rPr>
              <a:t>Trading strategy: SMA Crossover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10 second short moving average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30 second long moving average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Crossover generates buy/sell signal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446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Algorithm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99" y="3761350"/>
            <a:ext cx="3748950" cy="91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225" y="2350675"/>
            <a:ext cx="4684914" cy="22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25" y="1516800"/>
            <a:ext cx="4121750" cy="337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6775" y="2058625"/>
            <a:ext cx="5029325" cy="16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758600" y="3683475"/>
            <a:ext cx="3997500" cy="7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Connect to the EC2 Instance</a:t>
            </a:r>
            <a:endParaRPr sz="1400"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To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9575" y="0"/>
            <a:ext cx="2374114" cy="15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007" y="1571801"/>
            <a:ext cx="7090965" cy="29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/>
          <p:nvPr/>
        </p:nvSpPr>
        <p:spPr>
          <a:xfrm>
            <a:off x="962700" y="1525287"/>
            <a:ext cx="7218600" cy="212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Upload Files And Run</a:t>
            </a:r>
            <a:endParaRPr sz="28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7007" y="1284125"/>
            <a:ext cx="7090964" cy="16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1027000" y="2950125"/>
            <a:ext cx="74076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Upload the trading algorithm (smaenv.py) and API keys (.env)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027000" y="4527550"/>
            <a:ext cx="74076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Execute the algorithm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22" y="1449100"/>
            <a:ext cx="2732830" cy="41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0430" y="1453623"/>
            <a:ext cx="2698096" cy="411523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150825" y="4335084"/>
            <a:ext cx="2698200" cy="104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2990366" y="4062428"/>
            <a:ext cx="2698200" cy="104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Trading Bot Activity</a:t>
            </a:r>
            <a:endParaRPr sz="2800">
              <a:solidFill>
                <a:schemeClr val="lt1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6526" y="146525"/>
            <a:ext cx="4157249" cy="2205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6525" y="2351734"/>
            <a:ext cx="4157247" cy="1111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test the long-term effectiveness of any trading model, it has to be deployed in ‘real-time’ because past market behaviors are not indicative of future behaviors.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model more or less served as a demo version for this project, as the main test and goal for the project was to automate the trading using Alpaca and AWS, not to code a trading algorithm.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that end, connecting the code, AWS, and Alpaca proved far more challenging than initially anticipated.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new instance has to be created on the Amazon EC2 virtual machine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Python package used must also be installed on the EC2 instance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Algorithm and other required files must be uploaded to the EC2 instance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relatively easy to connect the trading algorithm directly your local machine, but the downside is that it will not continuously or automatically run as it would if connected to EC2.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AWS EC2: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 </a:t>
            </a:r>
            <a:r>
              <a:rPr lang="en"/>
              <a:t>750 hours per month of Linux, t2.micro or t3.micro instance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After 750 hours per month, AWS charges $1.59 per hour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Netflix spends $9.6 million per month on AWS EC2</a:t>
            </a:r>
            <a:br>
              <a:rPr lang="en" sz="1600"/>
            </a:br>
            <a:endParaRPr sz="1600">
              <a:solidFill>
                <a:srgbClr val="879196"/>
              </a:solidFill>
              <a:highlight>
                <a:srgbClr val="FBFEFE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Alpaca Margin Trading Rate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For accounts that have and use their margin capabilities, Alpaca charges 3.75% annually on the margin value in the account.</a:t>
            </a:r>
            <a:r>
              <a:rPr lang="en" sz="1600"/>
              <a:t> </a:t>
            </a:r>
            <a:r>
              <a:rPr lang="en" sz="1600">
                <a:solidFill>
                  <a:srgbClr val="879196"/>
                </a:solidFill>
                <a:highlight>
                  <a:srgbClr val="FBFEFE"/>
                </a:highlight>
              </a:rPr>
              <a:t> </a:t>
            </a:r>
            <a:endParaRPr sz="1600">
              <a:solidFill>
                <a:srgbClr val="879196"/>
              </a:solidFill>
              <a:highlight>
                <a:srgbClr val="FBFEFE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