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4"/>
  </p:notesMasterIdLst>
  <p:sldIdLst>
    <p:sldId id="256" r:id="rId2"/>
    <p:sldId id="257" r:id="rId3"/>
    <p:sldId id="258" r:id="rId4"/>
    <p:sldId id="259" r:id="rId5"/>
    <p:sldId id="260" r:id="rId6"/>
    <p:sldId id="263" r:id="rId7"/>
    <p:sldId id="264" r:id="rId8"/>
    <p:sldId id="261" r:id="rId9"/>
    <p:sldId id="305" r:id="rId10"/>
    <p:sldId id="306" r:id="rId11"/>
    <p:sldId id="262" r:id="rId12"/>
    <p:sldId id="265" r:id="rId13"/>
    <p:sldId id="271" r:id="rId14"/>
    <p:sldId id="275" r:id="rId15"/>
    <p:sldId id="276" r:id="rId16"/>
    <p:sldId id="277" r:id="rId17"/>
    <p:sldId id="278" r:id="rId18"/>
    <p:sldId id="279" r:id="rId19"/>
    <p:sldId id="285" r:id="rId20"/>
    <p:sldId id="286" r:id="rId21"/>
    <p:sldId id="274" r:id="rId22"/>
    <p:sldId id="266" r:id="rId23"/>
    <p:sldId id="281" r:id="rId24"/>
    <p:sldId id="273" r:id="rId25"/>
    <p:sldId id="282" r:id="rId26"/>
    <p:sldId id="283" r:id="rId27"/>
    <p:sldId id="284" r:id="rId28"/>
    <p:sldId id="267" r:id="rId29"/>
    <p:sldId id="287" r:id="rId30"/>
    <p:sldId id="288" r:id="rId31"/>
    <p:sldId id="289" r:id="rId32"/>
    <p:sldId id="290" r:id="rId33"/>
    <p:sldId id="291" r:id="rId34"/>
    <p:sldId id="268" r:id="rId35"/>
    <p:sldId id="292" r:id="rId36"/>
    <p:sldId id="293" r:id="rId37"/>
    <p:sldId id="294" r:id="rId38"/>
    <p:sldId id="295" r:id="rId39"/>
    <p:sldId id="296" r:id="rId40"/>
    <p:sldId id="297" r:id="rId41"/>
    <p:sldId id="298" r:id="rId42"/>
    <p:sldId id="299" r:id="rId43"/>
    <p:sldId id="300" r:id="rId44"/>
    <p:sldId id="302" r:id="rId45"/>
    <p:sldId id="303" r:id="rId46"/>
    <p:sldId id="307" r:id="rId47"/>
    <p:sldId id="308" r:id="rId48"/>
    <p:sldId id="309" r:id="rId49"/>
    <p:sldId id="310" r:id="rId50"/>
    <p:sldId id="311" r:id="rId51"/>
    <p:sldId id="269" r:id="rId52"/>
    <p:sldId id="27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tz Nipshagen" initials="MN" lastIdx="1" clrIdx="0">
    <p:extLst>
      <p:ext uri="{19B8F6BF-5375-455C-9EA6-DF929625EA0E}">
        <p15:presenceInfo xmlns:p15="http://schemas.microsoft.com/office/powerpoint/2012/main" userId="ee3b3bbc25b4cb6d" providerId="Windows Live"/>
      </p:ext>
    </p:extLst>
  </p:cmAuthor>
  <p:cmAuthor id="2" name="Antonia H." initials="AH" lastIdx="9" clrIdx="1">
    <p:extLst>
      <p:ext uri="{19B8F6BF-5375-455C-9EA6-DF929625EA0E}">
        <p15:presenceInfo xmlns:p15="http://schemas.microsoft.com/office/powerpoint/2012/main"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1842" y="144"/>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2266DCD7-7E86-4FB9-AA80-6C53369D9534}"/>
    <pc:docChg chg="addSld delSld modSld sldOrd">
      <pc:chgData name="Antonia H." userId="da08060cd893cdf4" providerId="Windows Live" clId="Web-{2266DCD7-7E86-4FB9-AA80-6C53369D9534}" dt="2018-04-23T09:26:28.222" v="1365"/>
      <pc:docMkLst>
        <pc:docMk/>
      </pc:docMkLst>
      <pc:sldChg chg="addCm">
        <pc:chgData name="Antonia H." userId="da08060cd893cdf4" providerId="Windows Live" clId="Web-{2266DCD7-7E86-4FB9-AA80-6C53369D9534}" dt="2018-04-23T09:21:36.933" v="1186"/>
        <pc:sldMkLst>
          <pc:docMk/>
          <pc:sldMk cId="2279398532" sldId="265"/>
        </pc:sldMkLst>
      </pc:sldChg>
      <pc:sldChg chg="modSp">
        <pc:chgData name="Antonia H." userId="da08060cd893cdf4" providerId="Windows Live" clId="Web-{2266DCD7-7E86-4FB9-AA80-6C53369D9534}" dt="2018-04-23T09:20:47.870" v="1172"/>
        <pc:sldMkLst>
          <pc:docMk/>
          <pc:sldMk cId="3325964084" sldId="269"/>
        </pc:sldMkLst>
        <pc:spChg chg="mod">
          <ac:chgData name="Antonia H." userId="da08060cd893cdf4" providerId="Windows Live" clId="Web-{2266DCD7-7E86-4FB9-AA80-6C53369D9534}" dt="2018-04-23T09:20:47.870" v="1172"/>
          <ac:spMkLst>
            <pc:docMk/>
            <pc:sldMk cId="3325964084" sldId="269"/>
            <ac:spMk id="5" creationId="{901F3C57-5EE1-4EFD-95B5-73C971B3F44E}"/>
          </ac:spMkLst>
        </pc:spChg>
      </pc:sldChg>
      <pc:sldChg chg="del">
        <pc:chgData name="Antonia H." userId="da08060cd893cdf4" providerId="Windows Live" clId="Web-{2266DCD7-7E86-4FB9-AA80-6C53369D9534}" dt="2018-04-23T08:57:44.944" v="408"/>
        <pc:sldMkLst>
          <pc:docMk/>
          <pc:sldMk cId="2498112939" sldId="272"/>
        </pc:sldMkLst>
      </pc:sldChg>
      <pc:sldChg chg="addSp delSp modSp">
        <pc:chgData name="Antonia H." userId="da08060cd893cdf4" providerId="Windows Live" clId="Web-{2266DCD7-7E86-4FB9-AA80-6C53369D9534}" dt="2018-04-23T08:45:18.846" v="249"/>
        <pc:sldMkLst>
          <pc:docMk/>
          <pc:sldMk cId="4093681790" sldId="298"/>
        </pc:sldMkLst>
        <pc:spChg chg="add del mod">
          <ac:chgData name="Antonia H." userId="da08060cd893cdf4" providerId="Windows Live" clId="Web-{2266DCD7-7E86-4FB9-AA80-6C53369D9534}" dt="2018-04-23T08:45:18.846" v="249"/>
          <ac:spMkLst>
            <pc:docMk/>
            <pc:sldMk cId="4093681790" sldId="298"/>
            <ac:spMk id="3" creationId="{83977D13-4289-4B10-B81E-0739BB7C0603}"/>
          </ac:spMkLst>
        </pc:spChg>
        <pc:spChg chg="add del mod">
          <ac:chgData name="Antonia H." userId="da08060cd893cdf4" providerId="Windows Live" clId="Web-{2266DCD7-7E86-4FB9-AA80-6C53369D9534}" dt="2018-04-23T08:45:18.846" v="248"/>
          <ac:spMkLst>
            <pc:docMk/>
            <pc:sldMk cId="4093681790" sldId="298"/>
            <ac:spMk id="6" creationId="{31A5CC59-B94F-4FEC-ADEF-A0B1115EEAD6}"/>
          </ac:spMkLst>
        </pc:spChg>
      </pc:sldChg>
      <pc:sldChg chg="addSp delSp modSp new mod ord modClrScheme chgLayout">
        <pc:chgData name="Antonia H." userId="da08060cd893cdf4" providerId="Windows Live" clId="Web-{2266DCD7-7E86-4FB9-AA80-6C53369D9534}" dt="2018-04-23T08:57:17.959" v="395"/>
        <pc:sldMkLst>
          <pc:docMk/>
          <pc:sldMk cId="1607309819" sldId="299"/>
        </pc:sldMkLst>
        <pc:spChg chg="mod ord">
          <ac:chgData name="Antonia H." userId="da08060cd893cdf4" providerId="Windows Live" clId="Web-{2266DCD7-7E86-4FB9-AA80-6C53369D9534}" dt="2018-04-23T08:30:01.995" v="26"/>
          <ac:spMkLst>
            <pc:docMk/>
            <pc:sldMk cId="1607309819" sldId="299"/>
            <ac:spMk id="2" creationId="{5E72BDD5-21D8-4E71-ABE2-9B8A7F6DD818}"/>
          </ac:spMkLst>
        </pc:spChg>
        <pc:spChg chg="del">
          <ac:chgData name="Antonia H." userId="da08060cd893cdf4" providerId="Windows Live" clId="Web-{2266DCD7-7E86-4FB9-AA80-6C53369D9534}" dt="2018-04-23T08:29:51.448" v="18"/>
          <ac:spMkLst>
            <pc:docMk/>
            <pc:sldMk cId="1607309819" sldId="299"/>
            <ac:spMk id="3" creationId="{6C89C966-717E-4B4F-A4C0-D76DBFEE3A93}"/>
          </ac:spMkLst>
        </pc:spChg>
        <pc:spChg chg="mod ord">
          <ac:chgData name="Antonia H." userId="da08060cd893cdf4" providerId="Windows Live" clId="Web-{2266DCD7-7E86-4FB9-AA80-6C53369D9534}" dt="2018-04-23T08:29:51.448" v="18"/>
          <ac:spMkLst>
            <pc:docMk/>
            <pc:sldMk cId="1607309819" sldId="299"/>
            <ac:spMk id="4" creationId="{EC8E4258-04DC-4885-B0EE-D6A0437487C0}"/>
          </ac:spMkLst>
        </pc:spChg>
        <pc:spChg chg="add del">
          <ac:chgData name="Antonia H." userId="da08060cd893cdf4" providerId="Windows Live" clId="Web-{2266DCD7-7E86-4FB9-AA80-6C53369D9534}" dt="2018-04-23T08:57:17.959" v="395"/>
          <ac:spMkLst>
            <pc:docMk/>
            <pc:sldMk cId="1607309819" sldId="299"/>
            <ac:spMk id="6" creationId="{BE93F610-4519-4333-804A-CC381D208F30}"/>
          </ac:spMkLst>
        </pc:spChg>
        <pc:spChg chg="add del">
          <ac:chgData name="Antonia H." userId="da08060cd893cdf4" providerId="Windows Live" clId="Web-{2266DCD7-7E86-4FB9-AA80-6C53369D9534}" dt="2018-04-23T08:57:17.959" v="394"/>
          <ac:spMkLst>
            <pc:docMk/>
            <pc:sldMk cId="1607309819" sldId="299"/>
            <ac:spMk id="8" creationId="{203F9B9F-7752-4CA7-9565-A1685B7888EB}"/>
          </ac:spMkLst>
        </pc:spChg>
      </pc:sldChg>
      <pc:sldChg chg="addSp modSp add mod replId modClrScheme chgLayout">
        <pc:chgData name="Antonia H." userId="da08060cd893cdf4" providerId="Windows Live" clId="Web-{2266DCD7-7E86-4FB9-AA80-6C53369D9534}" dt="2018-04-23T08:47:15.646" v="260"/>
        <pc:sldMkLst>
          <pc:docMk/>
          <pc:sldMk cId="1582306283" sldId="300"/>
        </pc:sldMkLst>
        <pc:spChg chg="mod ord">
          <ac:chgData name="Antonia H." userId="da08060cd893cdf4" providerId="Windows Live" clId="Web-{2266DCD7-7E86-4FB9-AA80-6C53369D9534}" dt="2018-04-23T08:42:02.967" v="46"/>
          <ac:spMkLst>
            <pc:docMk/>
            <pc:sldMk cId="1582306283" sldId="300"/>
            <ac:spMk id="2" creationId="{5E72BDD5-21D8-4E71-ABE2-9B8A7F6DD818}"/>
          </ac:spMkLst>
        </pc:spChg>
        <pc:spChg chg="mod ord">
          <ac:chgData name="Antonia H." userId="da08060cd893cdf4" providerId="Windows Live" clId="Web-{2266DCD7-7E86-4FB9-AA80-6C53369D9534}" dt="2018-04-23T08:33:27.109" v="28"/>
          <ac:spMkLst>
            <pc:docMk/>
            <pc:sldMk cId="1582306283" sldId="300"/>
            <ac:spMk id="4" creationId="{EC8E4258-04DC-4885-B0EE-D6A0437487C0}"/>
          </ac:spMkLst>
        </pc:spChg>
        <pc:spChg chg="add mod ord">
          <ac:chgData name="Antonia H." userId="da08060cd893cdf4" providerId="Windows Live" clId="Web-{2266DCD7-7E86-4FB9-AA80-6C53369D9534}" dt="2018-04-23T08:45:05.846" v="241"/>
          <ac:spMkLst>
            <pc:docMk/>
            <pc:sldMk cId="1582306283" sldId="300"/>
            <ac:spMk id="5" creationId="{1D9A743E-E325-486A-ACA1-32C3B7C5307C}"/>
          </ac:spMkLst>
        </pc:spChg>
        <pc:spChg chg="add mod">
          <ac:chgData name="Antonia H." userId="da08060cd893cdf4" providerId="Windows Live" clId="Web-{2266DCD7-7E86-4FB9-AA80-6C53369D9534}" dt="2018-04-23T08:45:57.597" v="256"/>
          <ac:spMkLst>
            <pc:docMk/>
            <pc:sldMk cId="1582306283" sldId="300"/>
            <ac:spMk id="7" creationId="{6CA1E622-36BF-4B92-80CF-1B44354BC3A3}"/>
          </ac:spMkLst>
        </pc:spChg>
        <pc:spChg chg="add mod">
          <ac:chgData name="Antonia H." userId="da08060cd893cdf4" providerId="Windows Live" clId="Web-{2266DCD7-7E86-4FB9-AA80-6C53369D9534}" dt="2018-04-23T08:46:00.051" v="257"/>
          <ac:spMkLst>
            <pc:docMk/>
            <pc:sldMk cId="1582306283" sldId="300"/>
            <ac:spMk id="9" creationId="{2D8EB43A-7242-43A6-97E0-87ADE3B1D144}"/>
          </ac:spMkLst>
        </pc:spChg>
        <pc:spChg chg="add mod">
          <ac:chgData name="Antonia H." userId="da08060cd893cdf4" providerId="Windows Live" clId="Web-{2266DCD7-7E86-4FB9-AA80-6C53369D9534}" dt="2018-04-23T08:47:15.646" v="260"/>
          <ac:spMkLst>
            <pc:docMk/>
            <pc:sldMk cId="1582306283" sldId="300"/>
            <ac:spMk id="11" creationId="{56BDB226-858E-43A4-A408-0A318745D79A}"/>
          </ac:spMkLst>
        </pc:spChg>
      </pc:sldChg>
      <pc:sldChg chg="add del replId">
        <pc:chgData name="Antonia H." userId="da08060cd893cdf4" providerId="Windows Live" clId="Web-{2266DCD7-7E86-4FB9-AA80-6C53369D9534}" dt="2018-04-23T08:56:56.677" v="391"/>
        <pc:sldMkLst>
          <pc:docMk/>
          <pc:sldMk cId="3906278032" sldId="301"/>
        </pc:sldMkLst>
      </pc:sldChg>
      <pc:sldChg chg="modSp add replId">
        <pc:chgData name="Antonia H." userId="da08060cd893cdf4" providerId="Windows Live" clId="Web-{2266DCD7-7E86-4FB9-AA80-6C53369D9534}" dt="2018-04-23T08:53:05.171" v="286"/>
        <pc:sldMkLst>
          <pc:docMk/>
          <pc:sldMk cId="3844320013" sldId="302"/>
        </pc:sldMkLst>
        <pc:spChg chg="mod">
          <ac:chgData name="Antonia H." userId="da08060cd893cdf4" providerId="Windows Live" clId="Web-{2266DCD7-7E86-4FB9-AA80-6C53369D9534}" dt="2018-04-23T08:51:51.075" v="276"/>
          <ac:spMkLst>
            <pc:docMk/>
            <pc:sldMk cId="3844320013" sldId="302"/>
            <ac:spMk id="5" creationId="{1D9A743E-E325-486A-ACA1-32C3B7C5307C}"/>
          </ac:spMkLst>
        </pc:spChg>
        <pc:spChg chg="mod">
          <ac:chgData name="Antonia H." userId="da08060cd893cdf4" providerId="Windows Live" clId="Web-{2266DCD7-7E86-4FB9-AA80-6C53369D9534}" dt="2018-04-23T08:52:55.593" v="284"/>
          <ac:spMkLst>
            <pc:docMk/>
            <pc:sldMk cId="3844320013" sldId="302"/>
            <ac:spMk id="7" creationId="{6CA1E622-36BF-4B92-80CF-1B44354BC3A3}"/>
          </ac:spMkLst>
        </pc:spChg>
        <pc:spChg chg="mod">
          <ac:chgData name="Antonia H." userId="da08060cd893cdf4" providerId="Windows Live" clId="Web-{2266DCD7-7E86-4FB9-AA80-6C53369D9534}" dt="2018-04-23T08:53:05.171" v="286"/>
          <ac:spMkLst>
            <pc:docMk/>
            <pc:sldMk cId="3844320013" sldId="302"/>
            <ac:spMk id="11" creationId="{56BDB226-858E-43A4-A408-0A318745D79A}"/>
          </ac:spMkLst>
        </pc:spChg>
      </pc:sldChg>
      <pc:sldChg chg="modSp add replId">
        <pc:chgData name="Antonia H." userId="da08060cd893cdf4" providerId="Windows Live" clId="Web-{2266DCD7-7E86-4FB9-AA80-6C53369D9534}" dt="2018-04-23T09:20:22.150" v="1164"/>
        <pc:sldMkLst>
          <pc:docMk/>
          <pc:sldMk cId="2193872293" sldId="303"/>
        </pc:sldMkLst>
        <pc:spChg chg="mod">
          <ac:chgData name="Antonia H." userId="da08060cd893cdf4" providerId="Windows Live" clId="Web-{2266DCD7-7E86-4FB9-AA80-6C53369D9534}" dt="2018-04-23T09:12:12.200" v="778"/>
          <ac:spMkLst>
            <pc:docMk/>
            <pc:sldMk cId="2193872293" sldId="303"/>
            <ac:spMk id="2" creationId="{5E72BDD5-21D8-4E71-ABE2-9B8A7F6DD818}"/>
          </ac:spMkLst>
        </pc:spChg>
        <pc:spChg chg="mod">
          <ac:chgData name="Antonia H." userId="da08060cd893cdf4" providerId="Windows Live" clId="Web-{2266DCD7-7E86-4FB9-AA80-6C53369D9534}" dt="2018-04-23T09:20:22.150" v="1164"/>
          <ac:spMkLst>
            <pc:docMk/>
            <pc:sldMk cId="2193872293" sldId="303"/>
            <ac:spMk id="5" creationId="{1D9A743E-E325-486A-ACA1-32C3B7C5307C}"/>
          </ac:spMkLst>
        </pc:spChg>
        <pc:spChg chg="mod">
          <ac:chgData name="Antonia H." userId="da08060cd893cdf4" providerId="Windows Live" clId="Web-{2266DCD7-7E86-4FB9-AA80-6C53369D9534}" dt="2018-04-23T09:12:44.076" v="787"/>
          <ac:spMkLst>
            <pc:docMk/>
            <pc:sldMk cId="2193872293" sldId="303"/>
            <ac:spMk id="7" creationId="{6CA1E622-36BF-4B92-80CF-1B44354BC3A3}"/>
          </ac:spMkLst>
        </pc:spChg>
        <pc:spChg chg="mod">
          <ac:chgData name="Antonia H." userId="da08060cd893cdf4" providerId="Windows Live" clId="Web-{2266DCD7-7E86-4FB9-AA80-6C53369D9534}" dt="2018-04-23T09:12:39.935" v="786"/>
          <ac:spMkLst>
            <pc:docMk/>
            <pc:sldMk cId="2193872293" sldId="303"/>
            <ac:spMk id="9" creationId="{2D8EB43A-7242-43A6-97E0-87ADE3B1D144}"/>
          </ac:spMkLst>
        </pc:spChg>
        <pc:spChg chg="mod">
          <ac:chgData name="Antonia H." userId="da08060cd893cdf4" providerId="Windows Live" clId="Web-{2266DCD7-7E86-4FB9-AA80-6C53369D9534}" dt="2018-04-23T09:12:33.529" v="785"/>
          <ac:spMkLst>
            <pc:docMk/>
            <pc:sldMk cId="2193872293" sldId="303"/>
            <ac:spMk id="11" creationId="{56BDB226-858E-43A4-A408-0A318745D79A}"/>
          </ac:spMkLst>
        </pc:spChg>
      </pc:sldChg>
      <pc:sldChg chg="addSp modSp new del mod ord modClrScheme chgLayout">
        <pc:chgData name="Antonia H." userId="da08060cd893cdf4" providerId="Windows Live" clId="Web-{2266DCD7-7E86-4FB9-AA80-6C53369D9534}" dt="2018-04-23T09:18:41.476" v="1055"/>
        <pc:sldMkLst>
          <pc:docMk/>
          <pc:sldMk cId="2294536461" sldId="304"/>
        </pc:sldMkLst>
        <pc:spChg chg="mod ord">
          <ac:chgData name="Antonia H." userId="da08060cd893cdf4" providerId="Windows Live" clId="Web-{2266DCD7-7E86-4FB9-AA80-6C53369D9534}" dt="2018-04-23T08:57:31.990" v="406"/>
          <ac:spMkLst>
            <pc:docMk/>
            <pc:sldMk cId="2294536461" sldId="304"/>
            <ac:spMk id="2" creationId="{AB500A0C-1498-4457-B3C6-92230FD7DA4F}"/>
          </ac:spMkLst>
        </pc:spChg>
        <pc:spChg chg="mod ord">
          <ac:chgData name="Antonia H." userId="da08060cd893cdf4" providerId="Windows Live" clId="Web-{2266DCD7-7E86-4FB9-AA80-6C53369D9534}" dt="2018-04-23T08:57:26.068" v="397"/>
          <ac:spMkLst>
            <pc:docMk/>
            <pc:sldMk cId="2294536461" sldId="304"/>
            <ac:spMk id="3" creationId="{D49F7B66-BCDA-4136-A756-E6A7D5C01971}"/>
          </ac:spMkLst>
        </pc:spChg>
        <pc:spChg chg="add mod ord">
          <ac:chgData name="Antonia H." userId="da08060cd893cdf4" providerId="Windows Live" clId="Web-{2266DCD7-7E86-4FB9-AA80-6C53369D9534}" dt="2018-04-23T09:08:27.413" v="730"/>
          <ac:spMkLst>
            <pc:docMk/>
            <pc:sldMk cId="2294536461" sldId="304"/>
            <ac:spMk id="5" creationId="{EBFE38B2-B0B1-482C-98E1-3FE51290227C}"/>
          </ac:spMkLst>
        </pc:spChg>
        <pc:spChg chg="add mod">
          <ac:chgData name="Antonia H." userId="da08060cd893cdf4" providerId="Windows Live" clId="Web-{2266DCD7-7E86-4FB9-AA80-6C53369D9534}" dt="2018-04-23T09:07:58.600" v="717"/>
          <ac:spMkLst>
            <pc:docMk/>
            <pc:sldMk cId="2294536461" sldId="304"/>
            <ac:spMk id="9" creationId="{6CFC4E03-466B-42E2-ADCD-AFAE5DD8C6A5}"/>
          </ac:spMkLst>
        </pc:spChg>
        <pc:spChg chg="add mod">
          <ac:chgData name="Antonia H." userId="da08060cd893cdf4" providerId="Windows Live" clId="Web-{2266DCD7-7E86-4FB9-AA80-6C53369D9534}" dt="2018-04-23T09:08:02.678" v="718"/>
          <ac:spMkLst>
            <pc:docMk/>
            <pc:sldMk cId="2294536461" sldId="304"/>
            <ac:spMk id="11" creationId="{90D0E43A-2054-40E8-B295-105220FC0788}"/>
          </ac:spMkLst>
        </pc:spChg>
        <pc:spChg chg="add mod">
          <ac:chgData name="Antonia H." userId="da08060cd893cdf4" providerId="Windows Live" clId="Web-{2266DCD7-7E86-4FB9-AA80-6C53369D9534}" dt="2018-04-23T09:08:04.522" v="719"/>
          <ac:spMkLst>
            <pc:docMk/>
            <pc:sldMk cId="2294536461" sldId="304"/>
            <ac:spMk id="13" creationId="{717F6F1E-A974-4FC2-BC43-B48F777AE56E}"/>
          </ac:spMkLst>
        </pc:spChg>
        <pc:graphicFrameChg chg="add mod modGraphic">
          <ac:chgData name="Antonia H." userId="da08060cd893cdf4" providerId="Windows Live" clId="Web-{2266DCD7-7E86-4FB9-AA80-6C53369D9534}" dt="2018-04-23T09:08:37.367" v="733"/>
          <ac:graphicFrameMkLst>
            <pc:docMk/>
            <pc:sldMk cId="2294536461" sldId="304"/>
            <ac:graphicFrameMk id="6" creationId="{E3C11331-40E0-4CE3-A0AD-0B3301F92EDF}"/>
          </ac:graphicFrameMkLst>
        </pc:graphicFrameChg>
      </pc:sldChg>
      <pc:sldChg chg="modSp add replId">
        <pc:chgData name="Antonia H." userId="da08060cd893cdf4" providerId="Windows Live" clId="Web-{2266DCD7-7E86-4FB9-AA80-6C53369D9534}" dt="2018-04-23T09:18:34.444" v="1054"/>
        <pc:sldMkLst>
          <pc:docMk/>
          <pc:sldMk cId="4253649757" sldId="305"/>
        </pc:sldMkLst>
        <pc:spChg chg="mod">
          <ac:chgData name="Antonia H." userId="da08060cd893cdf4" providerId="Windows Live" clId="Web-{2266DCD7-7E86-4FB9-AA80-6C53369D9534}" dt="2018-04-23T09:18:34.444" v="1054"/>
          <ac:spMkLst>
            <pc:docMk/>
            <pc:sldMk cId="4253649757" sldId="305"/>
            <ac:spMk id="2" creationId="{AB500A0C-1498-4457-B3C6-92230FD7DA4F}"/>
          </ac:spMkLst>
        </pc:spChg>
        <pc:spChg chg="mod">
          <ac:chgData name="Antonia H." userId="da08060cd893cdf4" providerId="Windows Live" clId="Web-{2266DCD7-7E86-4FB9-AA80-6C53369D9534}" dt="2018-04-23T09:18:31.741" v="1048"/>
          <ac:spMkLst>
            <pc:docMk/>
            <pc:sldMk cId="4253649757" sldId="305"/>
            <ac:spMk id="5" creationId="{EBFE38B2-B0B1-482C-98E1-3FE51290227C}"/>
          </ac:spMkLst>
        </pc:spChg>
        <pc:spChg chg="mod">
          <ac:chgData name="Antonia H." userId="da08060cd893cdf4" providerId="Windows Live" clId="Web-{2266DCD7-7E86-4FB9-AA80-6C53369D9534}" dt="2018-04-23T09:18:26.366" v="995"/>
          <ac:spMkLst>
            <pc:docMk/>
            <pc:sldMk cId="4253649757" sldId="305"/>
            <ac:spMk id="9" creationId="{6CFC4E03-466B-42E2-ADCD-AFAE5DD8C6A5}"/>
          </ac:spMkLst>
        </pc:spChg>
        <pc:spChg chg="mod">
          <ac:chgData name="Antonia H." userId="da08060cd893cdf4" providerId="Windows Live" clId="Web-{2266DCD7-7E86-4FB9-AA80-6C53369D9534}" dt="2018-04-23T09:18:04.287" v="933"/>
          <ac:spMkLst>
            <pc:docMk/>
            <pc:sldMk cId="4253649757" sldId="305"/>
            <ac:spMk id="13" creationId="{717F6F1E-A974-4FC2-BC43-B48F777AE56E}"/>
          </ac:spMkLst>
        </pc:spChg>
        <pc:graphicFrameChg chg="mod">
          <ac:chgData name="Antonia H." userId="da08060cd893cdf4" providerId="Windows Live" clId="Web-{2266DCD7-7E86-4FB9-AA80-6C53369D9534}" dt="2018-04-23T09:18:28.944" v="996"/>
          <ac:graphicFrameMkLst>
            <pc:docMk/>
            <pc:sldMk cId="4253649757" sldId="305"/>
            <ac:graphicFrameMk id="6" creationId="{E3C11331-40E0-4CE3-A0AD-0B3301F92EDF}"/>
          </ac:graphicFrameMkLst>
        </pc:graphicFrameChg>
      </pc:sldChg>
      <pc:sldChg chg="modSp add replId">
        <pc:chgData name="Antonia H." userId="da08060cd893cdf4" providerId="Windows Live" clId="Web-{2266DCD7-7E86-4FB9-AA80-6C53369D9534}" dt="2018-04-23T09:19:59.290" v="1160"/>
        <pc:sldMkLst>
          <pc:docMk/>
          <pc:sldMk cId="1814448403" sldId="306"/>
        </pc:sldMkLst>
        <pc:spChg chg="mod">
          <ac:chgData name="Antonia H." userId="da08060cd893cdf4" providerId="Windows Live" clId="Web-{2266DCD7-7E86-4FB9-AA80-6C53369D9534}" dt="2018-04-23T09:18:51.476" v="1059"/>
          <ac:spMkLst>
            <pc:docMk/>
            <pc:sldMk cId="1814448403" sldId="306"/>
            <ac:spMk id="2" creationId="{AB500A0C-1498-4457-B3C6-92230FD7DA4F}"/>
          </ac:spMkLst>
        </pc:spChg>
        <pc:spChg chg="mod">
          <ac:chgData name="Antonia H." userId="da08060cd893cdf4" providerId="Windows Live" clId="Web-{2266DCD7-7E86-4FB9-AA80-6C53369D9534}" dt="2018-04-23T09:19:48.462" v="1151"/>
          <ac:spMkLst>
            <pc:docMk/>
            <pc:sldMk cId="1814448403" sldId="306"/>
            <ac:spMk id="5" creationId="{EBFE38B2-B0B1-482C-98E1-3FE51290227C}"/>
          </ac:spMkLst>
        </pc:spChg>
        <pc:spChg chg="mod">
          <ac:chgData name="Antonia H." userId="da08060cd893cdf4" providerId="Windows Live" clId="Web-{2266DCD7-7E86-4FB9-AA80-6C53369D9534}" dt="2018-04-23T09:19:57.134" v="1158"/>
          <ac:spMkLst>
            <pc:docMk/>
            <pc:sldMk cId="1814448403" sldId="306"/>
            <ac:spMk id="9" creationId="{6CFC4E03-466B-42E2-ADCD-AFAE5DD8C6A5}"/>
          </ac:spMkLst>
        </pc:spChg>
        <pc:spChg chg="mod">
          <ac:chgData name="Antonia H." userId="da08060cd893cdf4" providerId="Windows Live" clId="Web-{2266DCD7-7E86-4FB9-AA80-6C53369D9534}" dt="2018-04-23T09:19:59.290" v="1160"/>
          <ac:spMkLst>
            <pc:docMk/>
            <pc:sldMk cId="1814448403" sldId="306"/>
            <ac:spMk id="13" creationId="{717F6F1E-A974-4FC2-BC43-B48F777AE56E}"/>
          </ac:spMkLst>
        </pc:spChg>
        <pc:graphicFrameChg chg="mod">
          <ac:chgData name="Antonia H." userId="da08060cd893cdf4" providerId="Windows Live" clId="Web-{2266DCD7-7E86-4FB9-AA80-6C53369D9534}" dt="2018-04-23T09:19:53.759" v="1155"/>
          <ac:graphicFrameMkLst>
            <pc:docMk/>
            <pc:sldMk cId="1814448403" sldId="306"/>
            <ac:graphicFrameMk id="6" creationId="{E3C11331-40E0-4CE3-A0AD-0B3301F92EDF}"/>
          </ac:graphicFrameMkLst>
        </pc:graphicFrameChg>
      </pc:sldChg>
      <pc:sldChg chg="add del replId">
        <pc:chgData name="Antonia H." userId="da08060cd893cdf4" providerId="Windows Live" clId="Web-{2266DCD7-7E86-4FB9-AA80-6C53369D9534}" dt="2018-04-23T09:18:55.898" v="1062"/>
        <pc:sldMkLst>
          <pc:docMk/>
          <pc:sldMk cId="234077710" sldId="307"/>
        </pc:sldMkLst>
      </pc:sldChg>
      <pc:sldChg chg="addSp delSp modSp add ord replId">
        <pc:chgData name="Antonia H." userId="da08060cd893cdf4" providerId="Windows Live" clId="Web-{2266DCD7-7E86-4FB9-AA80-6C53369D9534}" dt="2018-04-23T09:24:40.782" v="1326"/>
        <pc:sldMkLst>
          <pc:docMk/>
          <pc:sldMk cId="1805120519" sldId="307"/>
        </pc:sldMkLst>
        <pc:spChg chg="mod">
          <ac:chgData name="Antonia H." userId="da08060cd893cdf4" providerId="Windows Live" clId="Web-{2266DCD7-7E86-4FB9-AA80-6C53369D9534}" dt="2018-04-23T09:21:11.371" v="1184"/>
          <ac:spMkLst>
            <pc:docMk/>
            <pc:sldMk cId="1805120519" sldId="307"/>
            <ac:spMk id="2" creationId="{5E72BDD5-21D8-4E71-ABE2-9B8A7F6DD818}"/>
          </ac:spMkLst>
        </pc:spChg>
        <pc:spChg chg="add mod">
          <ac:chgData name="Antonia H." userId="da08060cd893cdf4" providerId="Windows Live" clId="Web-{2266DCD7-7E86-4FB9-AA80-6C53369D9534}" dt="2018-04-23T09:24:31.641" v="1302"/>
          <ac:spMkLst>
            <pc:docMk/>
            <pc:sldMk cId="1805120519" sldId="307"/>
            <ac:spMk id="3" creationId="{62A610AB-C42E-45D1-B2BD-CE62B62AB8E3}"/>
          </ac:spMkLst>
        </pc:spChg>
        <pc:spChg chg="mod">
          <ac:chgData name="Antonia H." userId="da08060cd893cdf4" providerId="Windows Live" clId="Web-{2266DCD7-7E86-4FB9-AA80-6C53369D9534}" dt="2018-04-23T09:23:53.468" v="1230"/>
          <ac:spMkLst>
            <pc:docMk/>
            <pc:sldMk cId="1805120519" sldId="307"/>
            <ac:spMk id="5" creationId="{1D9A743E-E325-486A-ACA1-32C3B7C5307C}"/>
          </ac:spMkLst>
        </pc:spChg>
        <pc:spChg chg="del">
          <ac:chgData name="Antonia H." userId="da08060cd893cdf4" providerId="Windows Live" clId="Web-{2266DCD7-7E86-4FB9-AA80-6C53369D9534}" dt="2018-04-23T09:23:08.498" v="1187"/>
          <ac:spMkLst>
            <pc:docMk/>
            <pc:sldMk cId="1805120519" sldId="307"/>
            <ac:spMk id="7" creationId="{6CA1E622-36BF-4B92-80CF-1B44354BC3A3}"/>
          </ac:spMkLst>
        </pc:spChg>
        <pc:spChg chg="mod">
          <ac:chgData name="Antonia H." userId="da08060cd893cdf4" providerId="Windows Live" clId="Web-{2266DCD7-7E86-4FB9-AA80-6C53369D9534}" dt="2018-04-23T09:24:40.782" v="1326"/>
          <ac:spMkLst>
            <pc:docMk/>
            <pc:sldMk cId="1805120519" sldId="307"/>
            <ac:spMk id="11" creationId="{56BDB226-858E-43A4-A408-0A318745D79A}"/>
          </ac:spMkLst>
        </pc:spChg>
      </pc:sldChg>
      <pc:sldChg chg="modSp add replId">
        <pc:chgData name="Antonia H." userId="da08060cd893cdf4" providerId="Windows Live" clId="Web-{2266DCD7-7E86-4FB9-AA80-6C53369D9534}" dt="2018-04-23T09:26:26.878" v="1363"/>
        <pc:sldMkLst>
          <pc:docMk/>
          <pc:sldMk cId="1258163108" sldId="308"/>
        </pc:sldMkLst>
        <pc:spChg chg="mod">
          <ac:chgData name="Antonia H." userId="da08060cd893cdf4" providerId="Windows Live" clId="Web-{2266DCD7-7E86-4FB9-AA80-6C53369D9534}" dt="2018-04-23T09:26:26.878" v="1363"/>
          <ac:spMkLst>
            <pc:docMk/>
            <pc:sldMk cId="1258163108" sldId="308"/>
            <ac:spMk id="3" creationId="{62A610AB-C42E-45D1-B2BD-CE62B62AB8E3}"/>
          </ac:spMkLst>
        </pc:spChg>
        <pc:spChg chg="mod">
          <ac:chgData name="Antonia H." userId="da08060cd893cdf4" providerId="Windows Live" clId="Web-{2266DCD7-7E86-4FB9-AA80-6C53369D9534}" dt="2018-04-23T09:25:36.940" v="1337"/>
          <ac:spMkLst>
            <pc:docMk/>
            <pc:sldMk cId="1258163108" sldId="308"/>
            <ac:spMk id="5" creationId="{1D9A743E-E325-486A-ACA1-32C3B7C5307C}"/>
          </ac:spMkLst>
        </pc:spChg>
        <pc:spChg chg="mod">
          <ac:chgData name="Antonia H." userId="da08060cd893cdf4" providerId="Windows Live" clId="Web-{2266DCD7-7E86-4FB9-AA80-6C53369D9534}" dt="2018-04-23T09:25:59.237" v="1356"/>
          <ac:spMkLst>
            <pc:docMk/>
            <pc:sldMk cId="1258163108" sldId="308"/>
            <ac:spMk id="11" creationId="{56BDB226-858E-43A4-A408-0A318745D79A}"/>
          </ac:spMkLst>
        </pc:spChg>
      </pc:sldChg>
    </pc:docChg>
  </pc:docChgLst>
  <pc:docChgLst>
    <pc:chgData name="Antonia H." userId="da08060cd893cdf4" providerId="Windows Live" clId="Web-{AD556CBA-2604-495E-9AA6-860E7BDD3E60}"/>
    <pc:docChg chg="addSld modSld">
      <pc:chgData name="Antonia H." userId="da08060cd893cdf4" providerId="Windows Live" clId="Web-{AD556CBA-2604-495E-9AA6-860E7BDD3E60}" dt="2018-04-21T12:12:19.361" v="28"/>
      <pc:docMkLst>
        <pc:docMk/>
      </pc:docMkLst>
      <pc:sldChg chg="modSp add replId">
        <pc:chgData name="Antonia H." userId="da08060cd893cdf4" providerId="Windows Live" clId="Web-{AD556CBA-2604-495E-9AA6-860E7BDD3E60}" dt="2018-04-21T12:11:33.314" v="12"/>
        <pc:sldMkLst>
          <pc:docMk/>
          <pc:sldMk cId="2498112939" sldId="272"/>
        </pc:sldMkLst>
        <pc:spChg chg="mod">
          <ac:chgData name="Antonia H." userId="da08060cd893cdf4" providerId="Windows Live" clId="Web-{AD556CBA-2604-495E-9AA6-860E7BDD3E60}" dt="2018-04-21T12:11:29.658" v="9"/>
          <ac:spMkLst>
            <pc:docMk/>
            <pc:sldMk cId="2498112939" sldId="272"/>
            <ac:spMk id="2" creationId="{941DCB17-9693-4011-B671-2994F4E0A27E}"/>
          </ac:spMkLst>
        </pc:spChg>
        <pc:spChg chg="mod">
          <ac:chgData name="Antonia H." userId="da08060cd893cdf4" providerId="Windows Live" clId="Web-{AD556CBA-2604-495E-9AA6-860E7BDD3E60}" dt="2018-04-21T12:11:33.314" v="12"/>
          <ac:spMkLst>
            <pc:docMk/>
            <pc:sldMk cId="2498112939" sldId="272"/>
            <ac:spMk id="3" creationId="{5C2DAB6B-3579-402B-815B-048B38899939}"/>
          </ac:spMkLst>
        </pc:spChg>
      </pc:sldChg>
      <pc:sldChg chg="modSp new">
        <pc:chgData name="Antonia H." userId="da08060cd893cdf4" providerId="Windows Live" clId="Web-{AD556CBA-2604-495E-9AA6-860E7BDD3E60}" dt="2018-04-21T12:12:18.704" v="26"/>
        <pc:sldMkLst>
          <pc:docMk/>
          <pc:sldMk cId="762386544" sldId="273"/>
        </pc:sldMkLst>
        <pc:spChg chg="mod">
          <ac:chgData name="Antonia H." userId="da08060cd893cdf4" providerId="Windows Live" clId="Web-{AD556CBA-2604-495E-9AA6-860E7BDD3E60}" dt="2018-04-21T12:12:18.704" v="26"/>
          <ac:spMkLst>
            <pc:docMk/>
            <pc:sldMk cId="762386544" sldId="273"/>
            <ac:spMk id="2" creationId="{FC50DE61-5856-435A-8D49-39A8C71EBAE5}"/>
          </ac:spMkLst>
        </pc:spChg>
      </pc:sldChg>
    </pc:docChg>
  </pc:docChgLst>
  <pc:docChgLst>
    <pc:chgData name="Antonia H." userId="da08060cd893cdf4" providerId="Windows Live" clId="Web-{56513317-B2A4-4AEB-9E7B-5B02CF8F0BE7}"/>
    <pc:docChg chg="addSld delSld modSld">
      <pc:chgData name="Antonia H." userId="da08060cd893cdf4" providerId="Windows Live" clId="Web-{56513317-B2A4-4AEB-9E7B-5B02CF8F0BE7}" dt="2018-04-22T18:19:05.673" v="73"/>
      <pc:docMkLst>
        <pc:docMk/>
      </pc:docMkLst>
      <pc:sldChg chg="del">
        <pc:chgData name="Antonia H." userId="da08060cd893cdf4" providerId="Windows Live" clId="Web-{56513317-B2A4-4AEB-9E7B-5B02CF8F0BE7}" dt="2018-04-22T17:51:39.823" v="0"/>
        <pc:sldMkLst>
          <pc:docMk/>
          <pc:sldMk cId="2946556216" sldId="280"/>
        </pc:sldMkLst>
      </pc:sldChg>
      <pc:sldChg chg="addSp modSp new">
        <pc:chgData name="Antonia H." userId="da08060cd893cdf4" providerId="Windows Live" clId="Web-{56513317-B2A4-4AEB-9E7B-5B02CF8F0BE7}" dt="2018-04-22T18:19:05.673" v="72"/>
        <pc:sldMkLst>
          <pc:docMk/>
          <pc:sldMk cId="690376751" sldId="285"/>
        </pc:sldMkLst>
        <pc:spChg chg="mod">
          <ac:chgData name="Antonia H." userId="da08060cd893cdf4" providerId="Windows Live" clId="Web-{56513317-B2A4-4AEB-9E7B-5B02CF8F0BE7}" dt="2018-04-22T18:18:01.813" v="50"/>
          <ac:spMkLst>
            <pc:docMk/>
            <pc:sldMk cId="690376751" sldId="285"/>
            <ac:spMk id="2" creationId="{7A6B4AE6-9760-406F-89DE-90E1993676E6}"/>
          </ac:spMkLst>
        </pc:spChg>
        <pc:spChg chg="mod">
          <ac:chgData name="Antonia H." userId="da08060cd893cdf4" providerId="Windows Live" clId="Web-{56513317-B2A4-4AEB-9E7B-5B02CF8F0BE7}" dt="2018-04-22T18:18:50.313" v="53"/>
          <ac:spMkLst>
            <pc:docMk/>
            <pc:sldMk cId="690376751" sldId="285"/>
            <ac:spMk id="3" creationId="{1135C6D1-21E2-4D9D-8492-93014F9E0CE4}"/>
          </ac:spMkLst>
        </pc:spChg>
        <pc:spChg chg="add mod">
          <ac:chgData name="Antonia H." userId="da08060cd893cdf4" providerId="Windows Live" clId="Web-{56513317-B2A4-4AEB-9E7B-5B02CF8F0BE7}" dt="2018-04-22T18:19:05.673" v="72"/>
          <ac:spMkLst>
            <pc:docMk/>
            <pc:sldMk cId="690376751" sldId="285"/>
            <ac:spMk id="6" creationId="{0ABD4D66-2FFD-44F8-8D5C-5915DB6D383F}"/>
          </ac:spMkLst>
        </pc:spChg>
      </pc:sldChg>
    </pc:docChg>
  </pc:docChgLst>
  <pc:docChgLst>
    <pc:chgData name="Antonia H." userId="da08060cd893cdf4" providerId="Windows Live" clId="Web-{08F15F4C-863A-46AC-997E-C2858259BD22}"/>
    <pc:docChg chg="addSld modSld sldOrd">
      <pc:chgData name="Antonia H." userId="da08060cd893cdf4" providerId="Windows Live" clId="Web-{08F15F4C-863A-46AC-997E-C2858259BD22}" dt="2018-04-22T19:19:51.890" v="559"/>
      <pc:docMkLst>
        <pc:docMk/>
      </pc:docMkLst>
      <pc:sldChg chg="modSp">
        <pc:chgData name="Antonia H." userId="da08060cd893cdf4" providerId="Windows Live" clId="Web-{08F15F4C-863A-46AC-997E-C2858259BD22}" dt="2018-04-22T18:55:29.846" v="343"/>
        <pc:sldMkLst>
          <pc:docMk/>
          <pc:sldMk cId="3325964084" sldId="269"/>
        </pc:sldMkLst>
        <pc:spChg chg="mod">
          <ac:chgData name="Antonia H." userId="da08060cd893cdf4" providerId="Windows Live" clId="Web-{08F15F4C-863A-46AC-997E-C2858259BD22}" dt="2018-04-22T18:55:29.846" v="343"/>
          <ac:spMkLst>
            <pc:docMk/>
            <pc:sldMk cId="3325964084" sldId="269"/>
            <ac:spMk id="5" creationId="{901F3C57-5EE1-4EFD-95B5-73C971B3F44E}"/>
          </ac:spMkLst>
        </pc:spChg>
      </pc:sldChg>
      <pc:sldChg chg="addSp modSp">
        <pc:chgData name="Antonia H." userId="da08060cd893cdf4" providerId="Windows Live" clId="Web-{08F15F4C-863A-46AC-997E-C2858259BD22}" dt="2018-04-22T18:43:14.362" v="161"/>
        <pc:sldMkLst>
          <pc:docMk/>
          <pc:sldMk cId="690376751" sldId="285"/>
        </pc:sldMkLst>
        <pc:spChg chg="mod">
          <ac:chgData name="Antonia H." userId="da08060cd893cdf4" providerId="Windows Live" clId="Web-{08F15F4C-863A-46AC-997E-C2858259BD22}" dt="2018-04-22T18:42:10.612" v="111"/>
          <ac:spMkLst>
            <pc:docMk/>
            <pc:sldMk cId="690376751" sldId="285"/>
            <ac:spMk id="3" creationId="{1135C6D1-21E2-4D9D-8492-93014F9E0CE4}"/>
          </ac:spMkLst>
        </pc:spChg>
        <pc:spChg chg="add mod">
          <ac:chgData name="Antonia H." userId="da08060cd893cdf4" providerId="Windows Live" clId="Web-{08F15F4C-863A-46AC-997E-C2858259BD22}" dt="2018-04-22T18:42:59.050" v="149"/>
          <ac:spMkLst>
            <pc:docMk/>
            <pc:sldMk cId="690376751" sldId="285"/>
            <ac:spMk id="5" creationId="{6105B205-010F-49DC-8B0C-DEA52C89E5A5}"/>
          </ac:spMkLst>
        </pc:spChg>
        <pc:spChg chg="mod">
          <ac:chgData name="Antonia H." userId="da08060cd893cdf4" providerId="Windows Live" clId="Web-{08F15F4C-863A-46AC-997E-C2858259BD22}" dt="2018-04-22T18:42:44.987" v="145"/>
          <ac:spMkLst>
            <pc:docMk/>
            <pc:sldMk cId="690376751" sldId="285"/>
            <ac:spMk id="6" creationId="{0ABD4D66-2FFD-44F8-8D5C-5915DB6D383F}"/>
          </ac:spMkLst>
        </pc:spChg>
        <pc:spChg chg="add mod">
          <ac:chgData name="Antonia H." userId="da08060cd893cdf4" providerId="Windows Live" clId="Web-{08F15F4C-863A-46AC-997E-C2858259BD22}" dt="2018-04-22T18:43:14.362" v="161"/>
          <ac:spMkLst>
            <pc:docMk/>
            <pc:sldMk cId="690376751" sldId="285"/>
            <ac:spMk id="9" creationId="{18DD0C07-73B7-476F-BD6E-B3B4225DA9A5}"/>
          </ac:spMkLst>
        </pc:spChg>
      </pc:sldChg>
      <pc:sldChg chg="addSp delSp modSp add replId addCm">
        <pc:chgData name="Antonia H." userId="da08060cd893cdf4" providerId="Windows Live" clId="Web-{08F15F4C-863A-46AC-997E-C2858259BD22}" dt="2018-04-22T18:47:45.972" v="313"/>
        <pc:sldMkLst>
          <pc:docMk/>
          <pc:sldMk cId="3154115653" sldId="286"/>
        </pc:sldMkLst>
        <pc:spChg chg="mod">
          <ac:chgData name="Antonia H." userId="da08060cd893cdf4" providerId="Windows Live" clId="Web-{08F15F4C-863A-46AC-997E-C2858259BD22}" dt="2018-04-22T18:47:06.300" v="285"/>
          <ac:spMkLst>
            <pc:docMk/>
            <pc:sldMk cId="3154115653" sldId="286"/>
            <ac:spMk id="3" creationId="{1135C6D1-21E2-4D9D-8492-93014F9E0CE4}"/>
          </ac:spMkLst>
        </pc:spChg>
        <pc:spChg chg="del">
          <ac:chgData name="Antonia H." userId="da08060cd893cdf4" providerId="Windows Live" clId="Web-{08F15F4C-863A-46AC-997E-C2858259BD22}" dt="2018-04-22T18:44:20.706" v="165"/>
          <ac:spMkLst>
            <pc:docMk/>
            <pc:sldMk cId="3154115653" sldId="286"/>
            <ac:spMk id="5" creationId="{6105B205-010F-49DC-8B0C-DEA52C89E5A5}"/>
          </ac:spMkLst>
        </pc:spChg>
        <pc:spChg chg="del">
          <ac:chgData name="Antonia H." userId="da08060cd893cdf4" providerId="Windows Live" clId="Web-{08F15F4C-863A-46AC-997E-C2858259BD22}" dt="2018-04-22T18:44:19.097" v="164"/>
          <ac:spMkLst>
            <pc:docMk/>
            <pc:sldMk cId="3154115653" sldId="286"/>
            <ac:spMk id="6" creationId="{0ABD4D66-2FFD-44F8-8D5C-5915DB6D383F}"/>
          </ac:spMkLst>
        </pc:spChg>
        <pc:spChg chg="add mod">
          <ac:chgData name="Antonia H." userId="da08060cd893cdf4" providerId="Windows Live" clId="Web-{08F15F4C-863A-46AC-997E-C2858259BD22}" dt="2018-04-22T18:46:55.112" v="282"/>
          <ac:spMkLst>
            <pc:docMk/>
            <pc:sldMk cId="3154115653" sldId="286"/>
            <ac:spMk id="7" creationId="{6A6D3248-2210-4C19-AFBC-3F81F79F33B4}"/>
          </ac:spMkLst>
        </pc:spChg>
        <pc:spChg chg="del">
          <ac:chgData name="Antonia H." userId="da08060cd893cdf4" providerId="Windows Live" clId="Web-{08F15F4C-863A-46AC-997E-C2858259BD22}" dt="2018-04-22T18:44:21.581" v="166"/>
          <ac:spMkLst>
            <pc:docMk/>
            <pc:sldMk cId="3154115653" sldId="286"/>
            <ac:spMk id="9" creationId="{18DD0C07-73B7-476F-BD6E-B3B4225DA9A5}"/>
          </ac:spMkLst>
        </pc:spChg>
        <pc:spChg chg="add del">
          <ac:chgData name="Antonia H." userId="da08060cd893cdf4" providerId="Windows Live" clId="Web-{08F15F4C-863A-46AC-997E-C2858259BD22}" dt="2018-04-22T18:47:11.097" v="287"/>
          <ac:spMkLst>
            <pc:docMk/>
            <pc:sldMk cId="3154115653" sldId="286"/>
            <ac:spMk id="11" creationId="{064042D9-F138-410C-9838-2F41FF80C710}"/>
          </ac:spMkLst>
        </pc:spChg>
        <pc:spChg chg="add mod">
          <ac:chgData name="Antonia H." userId="da08060cd893cdf4" providerId="Windows Live" clId="Web-{08F15F4C-863A-46AC-997E-C2858259BD22}" dt="2018-04-22T18:47:45.972" v="313"/>
          <ac:spMkLst>
            <pc:docMk/>
            <pc:sldMk cId="3154115653" sldId="286"/>
            <ac:spMk id="13" creationId="{CDC4866E-F106-4887-9981-93E159A1A42C}"/>
          </ac:spMkLst>
        </pc:spChg>
      </pc:sldChg>
      <pc:sldChg chg="delSp modSp add ord replId delCm">
        <pc:chgData name="Antonia H." userId="da08060cd893cdf4" providerId="Windows Live" clId="Web-{08F15F4C-863A-46AC-997E-C2858259BD22}" dt="2018-04-22T19:03:51.615" v="516"/>
        <pc:sldMkLst>
          <pc:docMk/>
          <pc:sldMk cId="71612676" sldId="287"/>
        </pc:sldMkLst>
        <pc:spChg chg="mod">
          <ac:chgData name="Antonia H." userId="da08060cd893cdf4" providerId="Windows Live" clId="Web-{08F15F4C-863A-46AC-997E-C2858259BD22}" dt="2018-04-22T18:54:44.190" v="319"/>
          <ac:spMkLst>
            <pc:docMk/>
            <pc:sldMk cId="71612676" sldId="287"/>
            <ac:spMk id="2" creationId="{5F7134CE-E66C-480F-8D49-AA89D087E36E}"/>
          </ac:spMkLst>
        </pc:spChg>
        <pc:spChg chg="mod">
          <ac:chgData name="Antonia H." userId="da08060cd893cdf4" providerId="Windows Live" clId="Web-{08F15F4C-863A-46AC-997E-C2858259BD22}" dt="2018-04-22T18:59:49.941" v="478"/>
          <ac:spMkLst>
            <pc:docMk/>
            <pc:sldMk cId="71612676" sldId="287"/>
            <ac:spMk id="5" creationId="{BF6240F0-2B94-4F1F-8E35-4B2C2F9B722A}"/>
          </ac:spMkLst>
        </pc:spChg>
        <pc:spChg chg="mod">
          <ac:chgData name="Antonia H." userId="da08060cd893cdf4" providerId="Windows Live" clId="Web-{08F15F4C-863A-46AC-997E-C2858259BD22}" dt="2018-04-22T19:03:51.615" v="516"/>
          <ac:spMkLst>
            <pc:docMk/>
            <pc:sldMk cId="71612676" sldId="287"/>
            <ac:spMk id="6" creationId="{DF5E470A-8834-46C8-B61E-596CEE55F855}"/>
          </ac:spMkLst>
        </pc:spChg>
        <pc:spChg chg="del">
          <ac:chgData name="Antonia H." userId="da08060cd893cdf4" providerId="Windows Live" clId="Web-{08F15F4C-863A-46AC-997E-C2858259BD22}" dt="2018-04-22T18:56:36.800" v="374"/>
          <ac:spMkLst>
            <pc:docMk/>
            <pc:sldMk cId="71612676" sldId="287"/>
            <ac:spMk id="7" creationId="{8225FE3B-F3A3-424B-B0F5-E7EF33676E7E}"/>
          </ac:spMkLst>
        </pc:spChg>
        <pc:spChg chg="mod">
          <ac:chgData name="Antonia H." userId="da08060cd893cdf4" providerId="Windows Live" clId="Web-{08F15F4C-863A-46AC-997E-C2858259BD22}" dt="2018-04-22T18:59:47.347" v="476"/>
          <ac:spMkLst>
            <pc:docMk/>
            <pc:sldMk cId="71612676" sldId="287"/>
            <ac:spMk id="8" creationId="{438C086B-C4AA-485B-9BA7-543357E44CA5}"/>
          </ac:spMkLst>
        </pc:spChg>
        <pc:spChg chg="mod">
          <ac:chgData name="Antonia H." userId="da08060cd893cdf4" providerId="Windows Live" clId="Web-{08F15F4C-863A-46AC-997E-C2858259BD22}" dt="2018-04-22T18:59:29.550" v="445"/>
          <ac:spMkLst>
            <pc:docMk/>
            <pc:sldMk cId="71612676" sldId="287"/>
            <ac:spMk id="9" creationId="{F7BFB401-8E32-4C08-B264-73D249DE6863}"/>
          </ac:spMkLst>
        </pc:spChg>
      </pc:sldChg>
      <pc:sldChg chg="modSp add replId">
        <pc:chgData name="Antonia H." userId="da08060cd893cdf4" providerId="Windows Live" clId="Web-{08F15F4C-863A-46AC-997E-C2858259BD22}" dt="2018-04-22T19:04:28.084" v="552"/>
        <pc:sldMkLst>
          <pc:docMk/>
          <pc:sldMk cId="1708688924" sldId="288"/>
        </pc:sldMkLst>
        <pc:spChg chg="mod">
          <ac:chgData name="Antonia H." userId="da08060cd893cdf4" providerId="Windows Live" clId="Web-{08F15F4C-863A-46AC-997E-C2858259BD22}" dt="2018-04-22T19:04:28.084" v="552"/>
          <ac:spMkLst>
            <pc:docMk/>
            <pc:sldMk cId="1708688924" sldId="288"/>
            <ac:spMk id="2" creationId="{5F7134CE-E66C-480F-8D49-AA89D087E36E}"/>
          </ac:spMkLst>
        </pc:spChg>
        <pc:spChg chg="mod">
          <ac:chgData name="Antonia H." userId="da08060cd893cdf4" providerId="Windows Live" clId="Web-{08F15F4C-863A-46AC-997E-C2858259BD22}" dt="2018-04-22T19:04:20.834" v="548"/>
          <ac:spMkLst>
            <pc:docMk/>
            <pc:sldMk cId="1708688924" sldId="288"/>
            <ac:spMk id="5" creationId="{BF6240F0-2B94-4F1F-8E35-4B2C2F9B722A}"/>
          </ac:spMkLst>
        </pc:spChg>
        <pc:spChg chg="mod">
          <ac:chgData name="Antonia H." userId="da08060cd893cdf4" providerId="Windows Live" clId="Web-{08F15F4C-863A-46AC-997E-C2858259BD22}" dt="2018-04-22T19:04:09.068" v="537"/>
          <ac:spMkLst>
            <pc:docMk/>
            <pc:sldMk cId="1708688924" sldId="288"/>
            <ac:spMk id="6" creationId="{DF5E470A-8834-46C8-B61E-596CEE55F855}"/>
          </ac:spMkLst>
        </pc:spChg>
        <pc:spChg chg="mod">
          <ac:chgData name="Antonia H." userId="da08060cd893cdf4" providerId="Windows Live" clId="Web-{08F15F4C-863A-46AC-997E-C2858259BD22}" dt="2018-04-22T19:04:17.115" v="544"/>
          <ac:spMkLst>
            <pc:docMk/>
            <pc:sldMk cId="1708688924" sldId="288"/>
            <ac:spMk id="8" creationId="{438C086B-C4AA-485B-9BA7-543357E44CA5}"/>
          </ac:spMkLst>
        </pc:spChg>
        <pc:spChg chg="mod">
          <ac:chgData name="Antonia H." userId="da08060cd893cdf4" providerId="Windows Live" clId="Web-{08F15F4C-863A-46AC-997E-C2858259BD22}" dt="2018-04-22T19:04:11.678" v="539"/>
          <ac:spMkLst>
            <pc:docMk/>
            <pc:sldMk cId="1708688924" sldId="288"/>
            <ac:spMk id="9" creationId="{F7BFB401-8E32-4C08-B264-73D249DE6863}"/>
          </ac:spMkLst>
        </pc:spChg>
      </pc:sldChg>
      <pc:sldChg chg="modSp add replId">
        <pc:chgData name="Antonia H." userId="da08060cd893cdf4" providerId="Windows Live" clId="Web-{08F15F4C-863A-46AC-997E-C2858259BD22}" dt="2018-04-22T19:19:51.890" v="558"/>
        <pc:sldMkLst>
          <pc:docMk/>
          <pc:sldMk cId="401510135" sldId="289"/>
        </pc:sldMkLst>
        <pc:spChg chg="mod">
          <ac:chgData name="Antonia H." userId="da08060cd893cdf4" providerId="Windows Live" clId="Web-{08F15F4C-863A-46AC-997E-C2858259BD22}" dt="2018-04-22T19:19:51.890" v="558"/>
          <ac:spMkLst>
            <pc:docMk/>
            <pc:sldMk cId="401510135" sldId="289"/>
            <ac:spMk id="2" creationId="{5F7134CE-E66C-480F-8D49-AA89D087E36E}"/>
          </ac:spMkLst>
        </pc:spChg>
      </pc:sldChg>
    </pc:docChg>
  </pc:docChgLst>
  <pc:docChgLst>
    <pc:chgData name="Antonia H." userId="da08060cd893cdf4" providerId="Windows Live" clId="Web-{784DF23D-5CCD-4106-8B66-B1A666E4AA69}"/>
    <pc:docChg chg="addSld modSld sldOrd">
      <pc:chgData name="Antonia H." userId="da08060cd893cdf4" providerId="Windows Live" clId="Web-{784DF23D-5CCD-4106-8B66-B1A666E4AA69}" dt="2018-04-23T08:01:41.061" v="904"/>
      <pc:docMkLst>
        <pc:docMk/>
      </pc:docMkLst>
      <pc:sldChg chg="modSp">
        <pc:chgData name="Antonia H." userId="da08060cd893cdf4" providerId="Windows Live" clId="Web-{784DF23D-5CCD-4106-8B66-B1A666E4AA69}" dt="2018-04-23T07:34:22.519" v="253"/>
        <pc:sldMkLst>
          <pc:docMk/>
          <pc:sldMk cId="71612676" sldId="287"/>
        </pc:sldMkLst>
        <pc:spChg chg="mod">
          <ac:chgData name="Antonia H." userId="da08060cd893cdf4" providerId="Windows Live" clId="Web-{784DF23D-5CCD-4106-8B66-B1A666E4AA69}" dt="2018-04-23T07:34:22.519" v="253"/>
          <ac:spMkLst>
            <pc:docMk/>
            <pc:sldMk cId="71612676" sldId="287"/>
            <ac:spMk id="5" creationId="{BF6240F0-2B94-4F1F-8E35-4B2C2F9B722A}"/>
          </ac:spMkLst>
        </pc:spChg>
      </pc:sldChg>
      <pc:sldChg chg="addSp modSp modNotes">
        <pc:chgData name="Antonia H." userId="da08060cd893cdf4" providerId="Windows Live" clId="Web-{784DF23D-5CCD-4106-8B66-B1A666E4AA69}" dt="2018-04-23T07:14:32.129" v="147"/>
        <pc:sldMkLst>
          <pc:docMk/>
          <pc:sldMk cId="401510135" sldId="289"/>
        </pc:sldMkLst>
        <pc:spChg chg="mod">
          <ac:chgData name="Antonia H." userId="da08060cd893cdf4" providerId="Windows Live" clId="Web-{784DF23D-5CCD-4106-8B66-B1A666E4AA69}" dt="2018-04-23T07:04:13.801" v="87"/>
          <ac:spMkLst>
            <pc:docMk/>
            <pc:sldMk cId="401510135" sldId="289"/>
            <ac:spMk id="2" creationId="{5F7134CE-E66C-480F-8D49-AA89D087E36E}"/>
          </ac:spMkLst>
        </pc:spChg>
        <pc:spChg chg="add mod">
          <ac:chgData name="Antonia H." userId="da08060cd893cdf4" providerId="Windows Live" clId="Web-{784DF23D-5CCD-4106-8B66-B1A666E4AA69}" dt="2018-04-23T07:09:24.293" v="138"/>
          <ac:spMkLst>
            <pc:docMk/>
            <pc:sldMk cId="401510135" sldId="289"/>
            <ac:spMk id="3" creationId="{EED377DF-1505-4C76-A5EC-33E40D0DEEF3}"/>
          </ac:spMkLst>
        </pc:spChg>
        <pc:spChg chg="mod">
          <ac:chgData name="Antonia H." userId="da08060cd893cdf4" providerId="Windows Live" clId="Web-{784DF23D-5CCD-4106-8B66-B1A666E4AA69}" dt="2018-04-23T07:09:21.793" v="136"/>
          <ac:spMkLst>
            <pc:docMk/>
            <pc:sldMk cId="401510135" sldId="289"/>
            <ac:spMk id="5" creationId="{BF6240F0-2B94-4F1F-8E35-4B2C2F9B722A}"/>
          </ac:spMkLst>
        </pc:spChg>
        <pc:spChg chg="add mod">
          <ac:chgData name="Antonia H." userId="da08060cd893cdf4" providerId="Windows Live" clId="Web-{784DF23D-5CCD-4106-8B66-B1A666E4AA69}" dt="2018-04-23T07:14:32.129" v="147"/>
          <ac:spMkLst>
            <pc:docMk/>
            <pc:sldMk cId="401510135" sldId="289"/>
            <ac:spMk id="8" creationId="{BB329042-B412-4E99-A1C2-0FC81AED33FE}"/>
          </ac:spMkLst>
        </pc:spChg>
        <pc:spChg chg="add mod">
          <ac:chgData name="Antonia H." userId="da08060cd893cdf4" providerId="Windows Live" clId="Web-{784DF23D-5CCD-4106-8B66-B1A666E4AA69}" dt="2018-04-23T07:13:50.972" v="142"/>
          <ac:spMkLst>
            <pc:docMk/>
            <pc:sldMk cId="401510135" sldId="289"/>
            <ac:spMk id="10" creationId="{F6D4F5DD-A0A2-4E33-B31E-13F2D2BB7627}"/>
          </ac:spMkLst>
        </pc:spChg>
      </pc:sldChg>
      <pc:sldChg chg="modSp add replId">
        <pc:chgData name="Antonia H." userId="da08060cd893cdf4" providerId="Windows Live" clId="Web-{784DF23D-5CCD-4106-8B66-B1A666E4AA69}" dt="2018-04-23T07:17:41.524" v="221"/>
        <pc:sldMkLst>
          <pc:docMk/>
          <pc:sldMk cId="2196158187" sldId="290"/>
        </pc:sldMkLst>
        <pc:spChg chg="mod">
          <ac:chgData name="Antonia H." userId="da08060cd893cdf4" providerId="Windows Live" clId="Web-{784DF23D-5CCD-4106-8B66-B1A666E4AA69}" dt="2018-04-23T07:17:34.618" v="209"/>
          <ac:spMkLst>
            <pc:docMk/>
            <pc:sldMk cId="2196158187" sldId="290"/>
            <ac:spMk id="3" creationId="{EED377DF-1505-4C76-A5EC-33E40D0DEEF3}"/>
          </ac:spMkLst>
        </pc:spChg>
        <pc:spChg chg="mod">
          <ac:chgData name="Antonia H." userId="da08060cd893cdf4" providerId="Windows Live" clId="Web-{784DF23D-5CCD-4106-8B66-B1A666E4AA69}" dt="2018-04-23T07:16:16.632" v="167"/>
          <ac:spMkLst>
            <pc:docMk/>
            <pc:sldMk cId="2196158187" sldId="290"/>
            <ac:spMk id="5" creationId="{BF6240F0-2B94-4F1F-8E35-4B2C2F9B722A}"/>
          </ac:spMkLst>
        </pc:spChg>
        <pc:spChg chg="mod">
          <ac:chgData name="Antonia H." userId="da08060cd893cdf4" providerId="Windows Live" clId="Web-{784DF23D-5CCD-4106-8B66-B1A666E4AA69}" dt="2018-04-23T07:17:41.524" v="221"/>
          <ac:spMkLst>
            <pc:docMk/>
            <pc:sldMk cId="2196158187" sldId="290"/>
            <ac:spMk id="8" creationId="{BB329042-B412-4E99-A1C2-0FC81AED33FE}"/>
          </ac:spMkLst>
        </pc:spChg>
      </pc:sldChg>
      <pc:sldChg chg="modSp add replId modCm">
        <pc:chgData name="Antonia H." userId="da08060cd893cdf4" providerId="Windows Live" clId="Web-{784DF23D-5CCD-4106-8B66-B1A666E4AA69}" dt="2018-04-23T07:32:26.391" v="248"/>
        <pc:sldMkLst>
          <pc:docMk/>
          <pc:sldMk cId="1017274250" sldId="291"/>
        </pc:sldMkLst>
        <pc:spChg chg="mod">
          <ac:chgData name="Antonia H." userId="da08060cd893cdf4" providerId="Windows Live" clId="Web-{784DF23D-5CCD-4106-8B66-B1A666E4AA69}" dt="2018-04-23T07:31:51.452" v="224"/>
          <ac:spMkLst>
            <pc:docMk/>
            <pc:sldMk cId="1017274250" sldId="291"/>
            <ac:spMk id="2" creationId="{FC50DE61-5856-435A-8D49-39A8C71EBAE5}"/>
          </ac:spMkLst>
        </pc:spChg>
        <pc:spChg chg="mod">
          <ac:chgData name="Antonia H." userId="da08060cd893cdf4" providerId="Windows Live" clId="Web-{784DF23D-5CCD-4106-8B66-B1A666E4AA69}" dt="2018-04-23T07:32:17.906" v="246"/>
          <ac:spMkLst>
            <pc:docMk/>
            <pc:sldMk cId="1017274250" sldId="291"/>
            <ac:spMk id="7" creationId="{1665D288-3A4F-4195-98DF-D35CA5444AA9}"/>
          </ac:spMkLst>
        </pc:spChg>
      </pc:sldChg>
      <pc:sldChg chg="addSp modSp add replId addCm">
        <pc:chgData name="Antonia H." userId="da08060cd893cdf4" providerId="Windows Live" clId="Web-{784DF23D-5CCD-4106-8B66-B1A666E4AA69}" dt="2018-04-23T07:54:30.518" v="685"/>
        <pc:sldMkLst>
          <pc:docMk/>
          <pc:sldMk cId="3762039400" sldId="292"/>
        </pc:sldMkLst>
        <pc:spChg chg="mod">
          <ac:chgData name="Antonia H." userId="da08060cd893cdf4" providerId="Windows Live" clId="Web-{784DF23D-5CCD-4106-8B66-B1A666E4AA69}" dt="2018-04-23T07:40:07.528" v="258"/>
          <ac:spMkLst>
            <pc:docMk/>
            <pc:sldMk cId="3762039400" sldId="292"/>
            <ac:spMk id="2" creationId="{5F7134CE-E66C-480F-8D49-AA89D087E36E}"/>
          </ac:spMkLst>
        </pc:spChg>
        <pc:spChg chg="mod">
          <ac:chgData name="Antonia H." userId="da08060cd893cdf4" providerId="Windows Live" clId="Web-{784DF23D-5CCD-4106-8B66-B1A666E4AA69}" dt="2018-04-23T07:46:47.241" v="383"/>
          <ac:spMkLst>
            <pc:docMk/>
            <pc:sldMk cId="3762039400" sldId="292"/>
            <ac:spMk id="5" creationId="{BF6240F0-2B94-4F1F-8E35-4B2C2F9B722A}"/>
          </ac:spMkLst>
        </pc:spChg>
        <pc:spChg chg="mod">
          <ac:chgData name="Antonia H." userId="da08060cd893cdf4" providerId="Windows Live" clId="Web-{784DF23D-5CCD-4106-8B66-B1A666E4AA69}" dt="2018-04-23T07:54:08.659" v="682"/>
          <ac:spMkLst>
            <pc:docMk/>
            <pc:sldMk cId="3762039400" sldId="292"/>
            <ac:spMk id="6" creationId="{DF5E470A-8834-46C8-B61E-596CEE55F855}"/>
          </ac:spMkLst>
        </pc:spChg>
        <pc:spChg chg="mod">
          <ac:chgData name="Antonia H." userId="da08060cd893cdf4" providerId="Windows Live" clId="Web-{784DF23D-5CCD-4106-8B66-B1A666E4AA69}" dt="2018-04-23T07:54:30.518" v="685"/>
          <ac:spMkLst>
            <pc:docMk/>
            <pc:sldMk cId="3762039400" sldId="292"/>
            <ac:spMk id="8" creationId="{438C086B-C4AA-485B-9BA7-543357E44CA5}"/>
          </ac:spMkLst>
        </pc:spChg>
        <pc:spChg chg="mod">
          <ac:chgData name="Antonia H." userId="da08060cd893cdf4" providerId="Windows Live" clId="Web-{784DF23D-5CCD-4106-8B66-B1A666E4AA69}" dt="2018-04-23T07:47:38.961" v="428"/>
          <ac:spMkLst>
            <pc:docMk/>
            <pc:sldMk cId="3762039400" sldId="292"/>
            <ac:spMk id="9" creationId="{F7BFB401-8E32-4C08-B264-73D249DE6863}"/>
          </ac:spMkLst>
        </pc:spChg>
        <pc:spChg chg="add mod">
          <ac:chgData name="Antonia H." userId="da08060cd893cdf4" providerId="Windows Live" clId="Web-{784DF23D-5CCD-4106-8B66-B1A666E4AA69}" dt="2018-04-23T07:54:06.268" v="681"/>
          <ac:spMkLst>
            <pc:docMk/>
            <pc:sldMk cId="3762039400" sldId="292"/>
            <ac:spMk id="10" creationId="{78DD1077-1955-4D2C-9413-88A062A06F9E}"/>
          </ac:spMkLst>
        </pc:spChg>
      </pc:sldChg>
      <pc:sldChg chg="addSp delSp modSp add replId delCm">
        <pc:chgData name="Antonia H." userId="da08060cd893cdf4" providerId="Windows Live" clId="Web-{784DF23D-5CCD-4106-8B66-B1A666E4AA69}" dt="2018-04-23T07:52:28.047" v="572"/>
        <pc:sldMkLst>
          <pc:docMk/>
          <pc:sldMk cId="2620888667" sldId="293"/>
        </pc:sldMkLst>
        <pc:spChg chg="mod">
          <ac:chgData name="Antonia H." userId="da08060cd893cdf4" providerId="Windows Live" clId="Web-{784DF23D-5CCD-4106-8B66-B1A666E4AA69}" dt="2018-04-23T07:48:18.368" v="447"/>
          <ac:spMkLst>
            <pc:docMk/>
            <pc:sldMk cId="2620888667" sldId="293"/>
            <ac:spMk id="2" creationId="{5F7134CE-E66C-480F-8D49-AA89D087E36E}"/>
          </ac:spMkLst>
        </pc:spChg>
        <pc:spChg chg="mod">
          <ac:chgData name="Antonia H." userId="da08060cd893cdf4" providerId="Windows Live" clId="Web-{784DF23D-5CCD-4106-8B66-B1A666E4AA69}" dt="2018-04-23T07:50:02.683" v="495"/>
          <ac:spMkLst>
            <pc:docMk/>
            <pc:sldMk cId="2620888667" sldId="293"/>
            <ac:spMk id="5" creationId="{BF6240F0-2B94-4F1F-8E35-4B2C2F9B722A}"/>
          </ac:spMkLst>
        </pc:spChg>
        <pc:spChg chg="del">
          <ac:chgData name="Antonia H." userId="da08060cd893cdf4" providerId="Windows Live" clId="Web-{784DF23D-5CCD-4106-8B66-B1A666E4AA69}" dt="2018-04-23T07:49:31.386" v="450"/>
          <ac:spMkLst>
            <pc:docMk/>
            <pc:sldMk cId="2620888667" sldId="293"/>
            <ac:spMk id="6" creationId="{DF5E470A-8834-46C8-B61E-596CEE55F855}"/>
          </ac:spMkLst>
        </pc:spChg>
        <pc:spChg chg="add del mod">
          <ac:chgData name="Antonia H." userId="da08060cd893cdf4" providerId="Windows Live" clId="Web-{784DF23D-5CCD-4106-8B66-B1A666E4AA69}" dt="2018-04-23T07:51:19.904" v="554"/>
          <ac:spMkLst>
            <pc:docMk/>
            <pc:sldMk cId="2620888667" sldId="293"/>
            <ac:spMk id="8" creationId="{438C086B-C4AA-485B-9BA7-543357E44CA5}"/>
          </ac:spMkLst>
        </pc:spChg>
        <pc:spChg chg="mod">
          <ac:chgData name="Antonia H." userId="da08060cd893cdf4" providerId="Windows Live" clId="Web-{784DF23D-5CCD-4106-8B66-B1A666E4AA69}" dt="2018-04-23T07:51:56.296" v="555"/>
          <ac:spMkLst>
            <pc:docMk/>
            <pc:sldMk cId="2620888667" sldId="293"/>
            <ac:spMk id="9" creationId="{F7BFB401-8E32-4C08-B264-73D249DE6863}"/>
          </ac:spMkLst>
        </pc:spChg>
        <pc:spChg chg="add del mod">
          <ac:chgData name="Antonia H." userId="da08060cd893cdf4" providerId="Windows Live" clId="Web-{784DF23D-5CCD-4106-8B66-B1A666E4AA69}" dt="2018-04-23T07:51:58.515" v="556"/>
          <ac:spMkLst>
            <pc:docMk/>
            <pc:sldMk cId="2620888667" sldId="293"/>
            <ac:spMk id="10" creationId="{78DD1077-1955-4D2C-9413-88A062A06F9E}"/>
          </ac:spMkLst>
        </pc:spChg>
      </pc:sldChg>
      <pc:sldChg chg="delSp modSp add replId delCm">
        <pc:chgData name="Antonia H." userId="da08060cd893cdf4" providerId="Windows Live" clId="Web-{784DF23D-5CCD-4106-8B66-B1A666E4AA69}" dt="2018-04-23T07:53:09.188" v="651"/>
        <pc:sldMkLst>
          <pc:docMk/>
          <pc:sldMk cId="3392857707" sldId="294"/>
        </pc:sldMkLst>
        <pc:spChg chg="mod">
          <ac:chgData name="Antonia H." userId="da08060cd893cdf4" providerId="Windows Live" clId="Web-{784DF23D-5CCD-4106-8B66-B1A666E4AA69}" dt="2018-04-23T07:52:10.749" v="558"/>
          <ac:spMkLst>
            <pc:docMk/>
            <pc:sldMk cId="3392857707" sldId="294"/>
            <ac:spMk id="2" creationId="{5F7134CE-E66C-480F-8D49-AA89D087E36E}"/>
          </ac:spMkLst>
        </pc:spChg>
        <pc:spChg chg="mod">
          <ac:chgData name="Antonia H." userId="da08060cd893cdf4" providerId="Windows Live" clId="Web-{784DF23D-5CCD-4106-8B66-B1A666E4AA69}" dt="2018-04-23T07:53:09.188" v="651"/>
          <ac:spMkLst>
            <pc:docMk/>
            <pc:sldMk cId="3392857707" sldId="294"/>
            <ac:spMk id="5" creationId="{BF6240F0-2B94-4F1F-8E35-4B2C2F9B722A}"/>
          </ac:spMkLst>
        </pc:spChg>
        <pc:spChg chg="del">
          <ac:chgData name="Antonia H." userId="da08060cd893cdf4" providerId="Windows Live" clId="Web-{784DF23D-5CCD-4106-8B66-B1A666E4AA69}" dt="2018-04-23T07:52:12.093" v="561"/>
          <ac:spMkLst>
            <pc:docMk/>
            <pc:sldMk cId="3392857707" sldId="294"/>
            <ac:spMk id="8" creationId="{438C086B-C4AA-485B-9BA7-543357E44CA5}"/>
          </ac:spMkLst>
        </pc:spChg>
        <pc:spChg chg="del">
          <ac:chgData name="Antonia H." userId="da08060cd893cdf4" providerId="Windows Live" clId="Web-{784DF23D-5CCD-4106-8B66-B1A666E4AA69}" dt="2018-04-23T07:52:15.171" v="563"/>
          <ac:spMkLst>
            <pc:docMk/>
            <pc:sldMk cId="3392857707" sldId="294"/>
            <ac:spMk id="9" creationId="{F7BFB401-8E32-4C08-B264-73D249DE6863}"/>
          </ac:spMkLst>
        </pc:spChg>
        <pc:spChg chg="del">
          <ac:chgData name="Antonia H." userId="da08060cd893cdf4" providerId="Windows Live" clId="Web-{784DF23D-5CCD-4106-8B66-B1A666E4AA69}" dt="2018-04-23T07:52:13.109" v="562"/>
          <ac:spMkLst>
            <pc:docMk/>
            <pc:sldMk cId="3392857707" sldId="294"/>
            <ac:spMk id="10" creationId="{78DD1077-1955-4D2C-9413-88A062A06F9E}"/>
          </ac:spMkLst>
        </pc:spChg>
      </pc:sldChg>
      <pc:sldChg chg="modSp add ord replId">
        <pc:chgData name="Antonia H." userId="da08060cd893cdf4" providerId="Windows Live" clId="Web-{784DF23D-5CCD-4106-8B66-B1A666E4AA69}" dt="2018-04-23T07:56:27.396" v="775"/>
        <pc:sldMkLst>
          <pc:docMk/>
          <pc:sldMk cId="2030756608" sldId="295"/>
        </pc:sldMkLst>
        <pc:spChg chg="mod">
          <ac:chgData name="Antonia H." userId="da08060cd893cdf4" providerId="Windows Live" clId="Web-{784DF23D-5CCD-4106-8B66-B1A666E4AA69}" dt="2018-04-23T07:54:57.722" v="693"/>
          <ac:spMkLst>
            <pc:docMk/>
            <pc:sldMk cId="2030756608" sldId="295"/>
            <ac:spMk id="2" creationId="{5F7134CE-E66C-480F-8D49-AA89D087E36E}"/>
          </ac:spMkLst>
        </pc:spChg>
        <pc:spChg chg="mod">
          <ac:chgData name="Antonia H." userId="da08060cd893cdf4" providerId="Windows Live" clId="Web-{784DF23D-5CCD-4106-8B66-B1A666E4AA69}" dt="2018-04-23T07:55:39.098" v="719"/>
          <ac:spMkLst>
            <pc:docMk/>
            <pc:sldMk cId="2030756608" sldId="295"/>
            <ac:spMk id="5" creationId="{BF6240F0-2B94-4F1F-8E35-4B2C2F9B722A}"/>
          </ac:spMkLst>
        </pc:spChg>
        <pc:spChg chg="mod">
          <ac:chgData name="Antonia H." userId="da08060cd893cdf4" providerId="Windows Live" clId="Web-{784DF23D-5CCD-4106-8B66-B1A666E4AA69}" dt="2018-04-23T07:56:03.911" v="767"/>
          <ac:spMkLst>
            <pc:docMk/>
            <pc:sldMk cId="2030756608" sldId="295"/>
            <ac:spMk id="8" creationId="{438C086B-C4AA-485B-9BA7-543357E44CA5}"/>
          </ac:spMkLst>
        </pc:spChg>
        <pc:spChg chg="mod">
          <ac:chgData name="Antonia H." userId="da08060cd893cdf4" providerId="Windows Live" clId="Web-{784DF23D-5CCD-4106-8B66-B1A666E4AA69}" dt="2018-04-23T07:56:24.521" v="774"/>
          <ac:spMkLst>
            <pc:docMk/>
            <pc:sldMk cId="2030756608" sldId="295"/>
            <ac:spMk id="9" creationId="{F7BFB401-8E32-4C08-B264-73D249DE6863}"/>
          </ac:spMkLst>
        </pc:spChg>
        <pc:spChg chg="mod">
          <ac:chgData name="Antonia H." userId="da08060cd893cdf4" providerId="Windows Live" clId="Web-{784DF23D-5CCD-4106-8B66-B1A666E4AA69}" dt="2018-04-23T07:56:27.396" v="775"/>
          <ac:spMkLst>
            <pc:docMk/>
            <pc:sldMk cId="2030756608" sldId="295"/>
            <ac:spMk id="10" creationId="{78DD1077-1955-4D2C-9413-88A062A06F9E}"/>
          </ac:spMkLst>
        </pc:spChg>
      </pc:sldChg>
      <pc:sldChg chg="modSp add replId">
        <pc:chgData name="Antonia H." userId="da08060cd893cdf4" providerId="Windows Live" clId="Web-{784DF23D-5CCD-4106-8B66-B1A666E4AA69}" dt="2018-04-23T07:58:55.025" v="838"/>
        <pc:sldMkLst>
          <pc:docMk/>
          <pc:sldMk cId="1297396431" sldId="296"/>
        </pc:sldMkLst>
        <pc:spChg chg="mod">
          <ac:chgData name="Antonia H." userId="da08060cd893cdf4" providerId="Windows Live" clId="Web-{784DF23D-5CCD-4106-8B66-B1A666E4AA69}" dt="2018-04-23T07:57:34.132" v="779"/>
          <ac:spMkLst>
            <pc:docMk/>
            <pc:sldMk cId="1297396431" sldId="296"/>
            <ac:spMk id="2" creationId="{5F7134CE-E66C-480F-8D49-AA89D087E36E}"/>
          </ac:spMkLst>
        </pc:spChg>
        <pc:spChg chg="mod">
          <ac:chgData name="Antonia H." userId="da08060cd893cdf4" providerId="Windows Live" clId="Web-{784DF23D-5CCD-4106-8B66-B1A666E4AA69}" dt="2018-04-23T07:57:55.696" v="801"/>
          <ac:spMkLst>
            <pc:docMk/>
            <pc:sldMk cId="1297396431" sldId="296"/>
            <ac:spMk id="5" creationId="{BF6240F0-2B94-4F1F-8E35-4B2C2F9B722A}"/>
          </ac:spMkLst>
        </pc:spChg>
        <pc:spChg chg="mod">
          <ac:chgData name="Antonia H." userId="da08060cd893cdf4" providerId="Windows Live" clId="Web-{784DF23D-5CCD-4106-8B66-B1A666E4AA69}" dt="2018-04-23T07:58:55.025" v="838"/>
          <ac:spMkLst>
            <pc:docMk/>
            <pc:sldMk cId="1297396431" sldId="296"/>
            <ac:spMk id="8" creationId="{438C086B-C4AA-485B-9BA7-543357E44CA5}"/>
          </ac:spMkLst>
        </pc:spChg>
        <pc:spChg chg="mod">
          <ac:chgData name="Antonia H." userId="da08060cd893cdf4" providerId="Windows Live" clId="Web-{784DF23D-5CCD-4106-8B66-B1A666E4AA69}" dt="2018-04-23T07:58:50.338" v="837"/>
          <ac:spMkLst>
            <pc:docMk/>
            <pc:sldMk cId="1297396431" sldId="296"/>
            <ac:spMk id="10" creationId="{78DD1077-1955-4D2C-9413-88A062A06F9E}"/>
          </ac:spMkLst>
        </pc:spChg>
      </pc:sldChg>
      <pc:sldChg chg="modSp add replId">
        <pc:chgData name="Antonia H." userId="da08060cd893cdf4" providerId="Windows Live" clId="Web-{784DF23D-5CCD-4106-8B66-B1A666E4AA69}" dt="2018-04-23T08:00:18.543" v="890"/>
        <pc:sldMkLst>
          <pc:docMk/>
          <pc:sldMk cId="1841746726" sldId="297"/>
        </pc:sldMkLst>
        <pc:spChg chg="mod">
          <ac:chgData name="Antonia H." userId="da08060cd893cdf4" providerId="Windows Live" clId="Web-{784DF23D-5CCD-4106-8B66-B1A666E4AA69}" dt="2018-04-23T07:59:21.073" v="848"/>
          <ac:spMkLst>
            <pc:docMk/>
            <pc:sldMk cId="1841746726" sldId="297"/>
            <ac:spMk id="2" creationId="{5F7134CE-E66C-480F-8D49-AA89D087E36E}"/>
          </ac:spMkLst>
        </pc:spChg>
        <pc:spChg chg="mod">
          <ac:chgData name="Antonia H." userId="da08060cd893cdf4" providerId="Windows Live" clId="Web-{784DF23D-5CCD-4106-8B66-B1A666E4AA69}" dt="2018-04-23T07:59:51.136" v="867"/>
          <ac:spMkLst>
            <pc:docMk/>
            <pc:sldMk cId="1841746726" sldId="297"/>
            <ac:spMk id="5" creationId="{BF6240F0-2B94-4F1F-8E35-4B2C2F9B722A}"/>
          </ac:spMkLst>
        </pc:spChg>
        <pc:spChg chg="mod">
          <ac:chgData name="Antonia H." userId="da08060cd893cdf4" providerId="Windows Live" clId="Web-{784DF23D-5CCD-4106-8B66-B1A666E4AA69}" dt="2018-04-23T08:00:15.527" v="886"/>
          <ac:spMkLst>
            <pc:docMk/>
            <pc:sldMk cId="1841746726" sldId="297"/>
            <ac:spMk id="8" creationId="{438C086B-C4AA-485B-9BA7-543357E44CA5}"/>
          </ac:spMkLst>
        </pc:spChg>
        <pc:spChg chg="mod">
          <ac:chgData name="Antonia H." userId="da08060cd893cdf4" providerId="Windows Live" clId="Web-{784DF23D-5CCD-4106-8B66-B1A666E4AA69}" dt="2018-04-23T08:00:18.543" v="890"/>
          <ac:spMkLst>
            <pc:docMk/>
            <pc:sldMk cId="1841746726" sldId="297"/>
            <ac:spMk id="10" creationId="{78DD1077-1955-4D2C-9413-88A062A06F9E}"/>
          </ac:spMkLst>
        </pc:spChg>
      </pc:sldChg>
      <pc:sldChg chg="modSp add replId modCm">
        <pc:chgData name="Antonia H." userId="da08060cd893cdf4" providerId="Windows Live" clId="Web-{784DF23D-5CCD-4106-8B66-B1A666E4AA69}" dt="2018-04-23T08:01:41.061" v="903"/>
        <pc:sldMkLst>
          <pc:docMk/>
          <pc:sldMk cId="4093681790" sldId="298"/>
        </pc:sldMkLst>
        <pc:spChg chg="mod">
          <ac:chgData name="Antonia H." userId="da08060cd893cdf4" providerId="Windows Live" clId="Web-{784DF23D-5CCD-4106-8B66-B1A666E4AA69}" dt="2018-04-23T08:01:31.061" v="899"/>
          <ac:spMkLst>
            <pc:docMk/>
            <pc:sldMk cId="4093681790" sldId="298"/>
            <ac:spMk id="2" creationId="{FC50DE61-5856-435A-8D49-39A8C71EBAE5}"/>
          </ac:spMkLst>
        </pc:spChg>
        <pc:spChg chg="mod">
          <ac:chgData name="Antonia H." userId="da08060cd893cdf4" providerId="Windows Live" clId="Web-{784DF23D-5CCD-4106-8B66-B1A666E4AA69}" dt="2018-04-23T08:01:41.061" v="903"/>
          <ac:spMkLst>
            <pc:docMk/>
            <pc:sldMk cId="4093681790" sldId="298"/>
            <ac:spMk id="7" creationId="{1665D288-3A4F-4195-98DF-D35CA5444AA9}"/>
          </ac:spMkLst>
        </pc:spChg>
      </pc:sldChg>
    </pc:docChg>
  </pc:docChgLst>
  <pc:docChgLst>
    <pc:chgData name="Antonia H." userId="da08060cd893cdf4" providerId="Windows Live" clId="Web-{BC5EABF1-E72F-4C19-8D09-AF157ACBE0F5}"/>
    <pc:docChg chg="addSld modSld">
      <pc:chgData name="Antonia H." userId="da08060cd893cdf4" providerId="Windows Live" clId="Web-{BC5EABF1-E72F-4C19-8D09-AF157ACBE0F5}" dt="2018-04-22T17:34:34.349" v="335"/>
      <pc:docMkLst>
        <pc:docMk/>
      </pc:docMkLst>
      <pc:sldChg chg="delSp modSp">
        <pc:chgData name="Antonia H." userId="da08060cd893cdf4" providerId="Windows Live" clId="Web-{BC5EABF1-E72F-4C19-8D09-AF157ACBE0F5}" dt="2018-04-22T17:22:14.830" v="130"/>
        <pc:sldMkLst>
          <pc:docMk/>
          <pc:sldMk cId="762386544" sldId="273"/>
        </pc:sldMkLst>
        <pc:spChg chg="mod">
          <ac:chgData name="Antonia H." userId="da08060cd893cdf4" providerId="Windows Live" clId="Web-{BC5EABF1-E72F-4C19-8D09-AF157ACBE0F5}" dt="2018-04-22T17:19:43.966" v="15"/>
          <ac:spMkLst>
            <pc:docMk/>
            <pc:sldMk cId="762386544" sldId="273"/>
            <ac:spMk id="2" creationId="{FC50DE61-5856-435A-8D49-39A8C71EBAE5}"/>
          </ac:spMkLst>
        </pc:spChg>
        <pc:spChg chg="mod">
          <ac:chgData name="Antonia H." userId="da08060cd893cdf4" providerId="Windows Live" clId="Web-{BC5EABF1-E72F-4C19-8D09-AF157ACBE0F5}" dt="2018-04-22T17:22:14.830" v="130"/>
          <ac:spMkLst>
            <pc:docMk/>
            <pc:sldMk cId="762386544" sldId="273"/>
            <ac:spMk id="3" creationId="{CAD484F6-3659-4B76-8A9F-007637CBA92F}"/>
          </ac:spMkLst>
        </pc:spChg>
        <pc:spChg chg="mod">
          <ac:chgData name="Antonia H." userId="da08060cd893cdf4" providerId="Windows Live" clId="Web-{BC5EABF1-E72F-4C19-8D09-AF157ACBE0F5}" dt="2018-04-22T17:22:07.376" v="123"/>
          <ac:spMkLst>
            <pc:docMk/>
            <pc:sldMk cId="762386544" sldId="273"/>
            <ac:spMk id="6" creationId="{71220873-D656-403A-8155-A3047C12B0FB}"/>
          </ac:spMkLst>
        </pc:spChg>
        <pc:spChg chg="del">
          <ac:chgData name="Antonia H." userId="da08060cd893cdf4" providerId="Windows Live" clId="Web-{BC5EABF1-E72F-4C19-8D09-AF157ACBE0F5}" dt="2018-04-22T17:21:48.220" v="106"/>
          <ac:spMkLst>
            <pc:docMk/>
            <pc:sldMk cId="762386544" sldId="273"/>
            <ac:spMk id="8" creationId="{95B35778-63BE-498E-9F6E-18639971D5DB}"/>
          </ac:spMkLst>
        </pc:spChg>
        <pc:spChg chg="del">
          <ac:chgData name="Antonia H." userId="da08060cd893cdf4" providerId="Windows Live" clId="Web-{BC5EABF1-E72F-4C19-8D09-AF157ACBE0F5}" dt="2018-04-22T17:21:47.329" v="105"/>
          <ac:spMkLst>
            <pc:docMk/>
            <pc:sldMk cId="762386544" sldId="273"/>
            <ac:spMk id="10" creationId="{A12538C3-5C6C-4806-BD43-B83B3240E94A}"/>
          </ac:spMkLst>
        </pc:spChg>
      </pc:sldChg>
      <pc:sldChg chg="modSp addCm">
        <pc:chgData name="Antonia H." userId="da08060cd893cdf4" providerId="Windows Live" clId="Web-{BC5EABF1-E72F-4C19-8D09-AF157ACBE0F5}" dt="2018-04-22T17:20:22.749" v="23"/>
        <pc:sldMkLst>
          <pc:docMk/>
          <pc:sldMk cId="3168537409" sldId="281"/>
        </pc:sldMkLst>
        <pc:spChg chg="mod">
          <ac:chgData name="Antonia H." userId="da08060cd893cdf4" providerId="Windows Live" clId="Web-{BC5EABF1-E72F-4C19-8D09-AF157ACBE0F5}" dt="2018-04-22T17:20:22.749" v="23"/>
          <ac:spMkLst>
            <pc:docMk/>
            <pc:sldMk cId="3168537409" sldId="281"/>
            <ac:spMk id="8" creationId="{438C086B-C4AA-485B-9BA7-543357E44CA5}"/>
          </ac:spMkLst>
        </pc:spChg>
      </pc:sldChg>
      <pc:sldChg chg="addSp delSp modSp add replId">
        <pc:chgData name="Antonia H." userId="da08060cd893cdf4" providerId="Windows Live" clId="Web-{BC5EABF1-E72F-4C19-8D09-AF157ACBE0F5}" dt="2018-04-22T17:28:57.168" v="209"/>
        <pc:sldMkLst>
          <pc:docMk/>
          <pc:sldMk cId="1267280690" sldId="282"/>
        </pc:sldMkLst>
        <pc:spChg chg="mod">
          <ac:chgData name="Antonia H." userId="da08060cd893cdf4" providerId="Windows Live" clId="Web-{BC5EABF1-E72F-4C19-8D09-AF157ACBE0F5}" dt="2018-04-22T17:26:58.134" v="137"/>
          <ac:spMkLst>
            <pc:docMk/>
            <pc:sldMk cId="1267280690" sldId="282"/>
            <ac:spMk id="2" creationId="{FC50DE61-5856-435A-8D49-39A8C71EBAE5}"/>
          </ac:spMkLst>
        </pc:spChg>
        <pc:spChg chg="add mod">
          <ac:chgData name="Antonia H." userId="da08060cd893cdf4" providerId="Windows Live" clId="Web-{BC5EABF1-E72F-4C19-8D09-AF157ACBE0F5}" dt="2018-04-22T17:28:37.433" v="195"/>
          <ac:spMkLst>
            <pc:docMk/>
            <pc:sldMk cId="1267280690" sldId="282"/>
            <ac:spMk id="5" creationId="{F0BB6193-A4A2-44C6-AAA9-9AA13EBD6573}"/>
          </ac:spMkLst>
        </pc:spChg>
        <pc:spChg chg="del">
          <ac:chgData name="Antonia H." userId="da08060cd893cdf4" providerId="Windows Live" clId="Web-{BC5EABF1-E72F-4C19-8D09-AF157ACBE0F5}" dt="2018-04-22T17:27:35.088" v="141"/>
          <ac:spMkLst>
            <pc:docMk/>
            <pc:sldMk cId="1267280690" sldId="282"/>
            <ac:spMk id="6" creationId="{71220873-D656-403A-8155-A3047C12B0FB}"/>
          </ac:spMkLst>
        </pc:spChg>
        <pc:spChg chg="add mod">
          <ac:chgData name="Antonia H." userId="da08060cd893cdf4" providerId="Windows Live" clId="Web-{BC5EABF1-E72F-4C19-8D09-AF157ACBE0F5}" dt="2018-04-22T17:28:57.168" v="209"/>
          <ac:spMkLst>
            <pc:docMk/>
            <pc:sldMk cId="1267280690" sldId="282"/>
            <ac:spMk id="9" creationId="{F65810FE-9265-407B-86B6-517097180BB5}"/>
          </ac:spMkLst>
        </pc:spChg>
        <pc:spChg chg="add mod">
          <ac:chgData name="Antonia H." userId="da08060cd893cdf4" providerId="Windows Live" clId="Web-{BC5EABF1-E72F-4C19-8D09-AF157ACBE0F5}" dt="2018-04-22T17:28:48.027" v="200"/>
          <ac:spMkLst>
            <pc:docMk/>
            <pc:sldMk cId="1267280690" sldId="282"/>
            <ac:spMk id="11" creationId="{EE5DD355-AD70-4FDA-9948-4C2998F135BF}"/>
          </ac:spMkLst>
        </pc:spChg>
      </pc:sldChg>
      <pc:sldChg chg="addSp delSp modSp add replId addCm">
        <pc:chgData name="Antonia H." userId="da08060cd893cdf4" providerId="Windows Live" clId="Web-{BC5EABF1-E72F-4C19-8D09-AF157ACBE0F5}" dt="2018-04-22T17:31:06.703" v="222"/>
        <pc:sldMkLst>
          <pc:docMk/>
          <pc:sldMk cId="4222625749" sldId="283"/>
        </pc:sldMkLst>
        <pc:spChg chg="mod">
          <ac:chgData name="Antonia H." userId="da08060cd893cdf4" providerId="Windows Live" clId="Web-{BC5EABF1-E72F-4C19-8D09-AF157ACBE0F5}" dt="2018-04-22T17:30:43.374" v="215"/>
          <ac:spMkLst>
            <pc:docMk/>
            <pc:sldMk cId="4222625749" sldId="283"/>
            <ac:spMk id="2" creationId="{FC50DE61-5856-435A-8D49-39A8C71EBAE5}"/>
          </ac:spMkLst>
        </pc:spChg>
        <pc:spChg chg="del">
          <ac:chgData name="Antonia H." userId="da08060cd893cdf4" providerId="Windows Live" clId="Web-{BC5EABF1-E72F-4C19-8D09-AF157ACBE0F5}" dt="2018-04-22T17:30:50.452" v="221"/>
          <ac:spMkLst>
            <pc:docMk/>
            <pc:sldMk cId="4222625749" sldId="283"/>
            <ac:spMk id="3" creationId="{CAD484F6-3659-4B76-8A9F-007637CBA92F}"/>
          </ac:spMkLst>
        </pc:spChg>
        <pc:spChg chg="del">
          <ac:chgData name="Antonia H." userId="da08060cd893cdf4" providerId="Windows Live" clId="Web-{BC5EABF1-E72F-4C19-8D09-AF157ACBE0F5}" dt="2018-04-22T17:30:46.546" v="218"/>
          <ac:spMkLst>
            <pc:docMk/>
            <pc:sldMk cId="4222625749" sldId="283"/>
            <ac:spMk id="5" creationId="{F0BB6193-A4A2-44C6-AAA9-9AA13EBD6573}"/>
          </ac:spMkLst>
        </pc:spChg>
        <pc:spChg chg="add mod">
          <ac:chgData name="Antonia H." userId="da08060cd893cdf4" providerId="Windows Live" clId="Web-{BC5EABF1-E72F-4C19-8D09-AF157ACBE0F5}" dt="2018-04-22T17:30:50.452" v="221"/>
          <ac:spMkLst>
            <pc:docMk/>
            <pc:sldMk cId="4222625749" sldId="283"/>
            <ac:spMk id="7" creationId="{1665D288-3A4F-4195-98DF-D35CA5444AA9}"/>
          </ac:spMkLst>
        </pc:spChg>
        <pc:spChg chg="del">
          <ac:chgData name="Antonia H." userId="da08060cd893cdf4" providerId="Windows Live" clId="Web-{BC5EABF1-E72F-4C19-8D09-AF157ACBE0F5}" dt="2018-04-22T17:30:49.140" v="220"/>
          <ac:spMkLst>
            <pc:docMk/>
            <pc:sldMk cId="4222625749" sldId="283"/>
            <ac:spMk id="9" creationId="{F65810FE-9265-407B-86B6-517097180BB5}"/>
          </ac:spMkLst>
        </pc:spChg>
        <pc:spChg chg="del">
          <ac:chgData name="Antonia H." userId="da08060cd893cdf4" providerId="Windows Live" clId="Web-{BC5EABF1-E72F-4C19-8D09-AF157ACBE0F5}" dt="2018-04-22T17:30:48.202" v="219"/>
          <ac:spMkLst>
            <pc:docMk/>
            <pc:sldMk cId="4222625749" sldId="283"/>
            <ac:spMk id="11" creationId="{EE5DD355-AD70-4FDA-9948-4C2998F135BF}"/>
          </ac:spMkLst>
        </pc:spChg>
      </pc:sldChg>
      <pc:sldChg chg="modSp add replId addCm delCm modCm">
        <pc:chgData name="Antonia H." userId="da08060cd893cdf4" providerId="Windows Live" clId="Web-{BC5EABF1-E72F-4C19-8D09-AF157ACBE0F5}" dt="2018-04-22T17:34:34.349" v="335"/>
        <pc:sldMkLst>
          <pc:docMk/>
          <pc:sldMk cId="3548329553" sldId="284"/>
        </pc:sldMkLst>
        <pc:spChg chg="mod">
          <ac:chgData name="Antonia H." userId="da08060cd893cdf4" providerId="Windows Live" clId="Web-{BC5EABF1-E72F-4C19-8D09-AF157ACBE0F5}" dt="2018-04-22T17:31:14.016" v="224"/>
          <ac:spMkLst>
            <pc:docMk/>
            <pc:sldMk cId="3548329553" sldId="284"/>
            <ac:spMk id="2" creationId="{FC50DE61-5856-435A-8D49-39A8C71EBAE5}"/>
          </ac:spMkLst>
        </pc:spChg>
        <pc:spChg chg="mod">
          <ac:chgData name="Antonia H." userId="da08060cd893cdf4" providerId="Windows Live" clId="Web-{BC5EABF1-E72F-4C19-8D09-AF157ACBE0F5}" dt="2018-04-22T17:34:22.520" v="332"/>
          <ac:spMkLst>
            <pc:docMk/>
            <pc:sldMk cId="3548329553" sldId="284"/>
            <ac:spMk id="7" creationId="{1665D288-3A4F-4195-98DF-D35CA5444AA9}"/>
          </ac:spMkLst>
        </pc:spChg>
      </pc:sldChg>
    </pc:docChg>
  </pc:docChgLst>
  <pc:docChgLst>
    <pc:chgData name="Antonia H." userId="da08060cd893cdf4" providerId="Windows Live" clId="Web-{57F783A3-033C-4D3A-8394-EBD2F506D914}"/>
    <pc:docChg chg="addSld modSld sldOrd">
      <pc:chgData name="Antonia H." userId="da08060cd893cdf4" providerId="Windows Live" clId="Web-{57F783A3-033C-4D3A-8394-EBD2F506D914}" dt="2018-04-21T10:09:47.327" v="339"/>
      <pc:docMkLst>
        <pc:docMk/>
      </pc:docMkLst>
      <pc:sldChg chg="modSp">
        <pc:chgData name="Antonia H." userId="da08060cd893cdf4" providerId="Windows Live" clId="Web-{57F783A3-033C-4D3A-8394-EBD2F506D914}" dt="2018-04-21T09:46:56.026" v="18"/>
        <pc:sldMkLst>
          <pc:docMk/>
          <pc:sldMk cId="1309100374" sldId="256"/>
        </pc:sldMkLst>
        <pc:spChg chg="mod">
          <ac:chgData name="Antonia H." userId="da08060cd893cdf4" providerId="Windows Live" clId="Web-{57F783A3-033C-4D3A-8394-EBD2F506D914}" dt="2018-04-21T09:46:56.026" v="18"/>
          <ac:spMkLst>
            <pc:docMk/>
            <pc:sldMk cId="1309100374" sldId="256"/>
            <ac:spMk id="3" creationId="{02A50E58-41B5-4018-866C-E481EE5B9806}"/>
          </ac:spMkLst>
        </pc:spChg>
      </pc:sldChg>
      <pc:sldChg chg="add">
        <pc:chgData name="Antonia H." userId="da08060cd893cdf4" providerId="Windows Live" clId="Web-{57F783A3-033C-4D3A-8394-EBD2F506D914}" dt="2018-04-21T09:51:12.158" v="20"/>
        <pc:sldMkLst>
          <pc:docMk/>
          <pc:sldMk cId="159765170" sldId="258"/>
        </pc:sldMkLst>
      </pc:sldChg>
      <pc:sldChg chg="modSp add">
        <pc:chgData name="Antonia H." userId="da08060cd893cdf4" providerId="Windows Live" clId="Web-{57F783A3-033C-4D3A-8394-EBD2F506D914}" dt="2018-04-21T09:51:16.189" v="21"/>
        <pc:sldMkLst>
          <pc:docMk/>
          <pc:sldMk cId="1214841034" sldId="259"/>
        </pc:sldMkLst>
        <pc:spChg chg="mod">
          <ac:chgData name="Antonia H." userId="da08060cd893cdf4" providerId="Windows Live" clId="Web-{57F783A3-033C-4D3A-8394-EBD2F506D914}" dt="2018-04-21T09:51:16.189" v="21"/>
          <ac:spMkLst>
            <pc:docMk/>
            <pc:sldMk cId="1214841034" sldId="259"/>
            <ac:spMk id="5" creationId="{A87B98F0-1C8A-474A-83D8-6E622BBBC5E5}"/>
          </ac:spMkLst>
        </pc:spChg>
      </pc:sldChg>
      <pc:sldChg chg="modSp add ord replId">
        <pc:chgData name="Antonia H." userId="da08060cd893cdf4" providerId="Windows Live" clId="Web-{57F783A3-033C-4D3A-8394-EBD2F506D914}" dt="2018-04-21T09:54:13.178" v="26"/>
        <pc:sldMkLst>
          <pc:docMk/>
          <pc:sldMk cId="71489535" sldId="260"/>
        </pc:sldMkLst>
        <pc:spChg chg="mod">
          <ac:chgData name="Antonia H." userId="da08060cd893cdf4" providerId="Windows Live" clId="Web-{57F783A3-033C-4D3A-8394-EBD2F506D914}" dt="2018-04-21T09:54:13.178" v="26"/>
          <ac:spMkLst>
            <pc:docMk/>
            <pc:sldMk cId="71489535" sldId="260"/>
            <ac:spMk id="8" creationId="{64A91D72-4AD0-4902-940F-2B0D6A98CAFF}"/>
          </ac:spMkLst>
        </pc:spChg>
      </pc:sldChg>
      <pc:sldChg chg="addSp modSp new mod modClrScheme chgLayout">
        <pc:chgData name="Antonia H." userId="da08060cd893cdf4" providerId="Windows Live" clId="Web-{57F783A3-033C-4D3A-8394-EBD2F506D914}" dt="2018-04-21T10:01:16.674" v="107"/>
        <pc:sldMkLst>
          <pc:docMk/>
          <pc:sldMk cId="1590192757" sldId="261"/>
        </pc:sldMkLst>
        <pc:spChg chg="mod ord">
          <ac:chgData name="Antonia H." userId="da08060cd893cdf4" providerId="Windows Live" clId="Web-{57F783A3-033C-4D3A-8394-EBD2F506D914}" dt="2018-04-21T09:59:07.545" v="41"/>
          <ac:spMkLst>
            <pc:docMk/>
            <pc:sldMk cId="1590192757" sldId="261"/>
            <ac:spMk id="2" creationId="{9F5A23E3-79F7-4836-84C8-F4724CC18225}"/>
          </ac:spMkLst>
        </pc:spChg>
        <pc:spChg chg="mod ord">
          <ac:chgData name="Antonia H." userId="da08060cd893cdf4" providerId="Windows Live" clId="Web-{57F783A3-033C-4D3A-8394-EBD2F506D914}" dt="2018-04-21T09:54:24.554" v="30"/>
          <ac:spMkLst>
            <pc:docMk/>
            <pc:sldMk cId="1590192757" sldId="261"/>
            <ac:spMk id="3" creationId="{847DCEE8-619C-403E-9EA0-5602D7300E98}"/>
          </ac:spMkLst>
        </pc:spChg>
        <pc:spChg chg="add mod ord">
          <ac:chgData name="Antonia H." userId="da08060cd893cdf4" providerId="Windows Live" clId="Web-{57F783A3-033C-4D3A-8394-EBD2F506D914}" dt="2018-04-21T10:01:16.674" v="107"/>
          <ac:spMkLst>
            <pc:docMk/>
            <pc:sldMk cId="1590192757" sldId="261"/>
            <ac:spMk id="5" creationId="{05EEC94A-DD2E-45EF-8D41-CA1496243E6D}"/>
          </ac:spMkLst>
        </pc:spChg>
      </pc:sldChg>
      <pc:sldChg chg="modSp add replId modNotes">
        <pc:chgData name="Antonia H." userId="da08060cd893cdf4" providerId="Windows Live" clId="Web-{57F783A3-033C-4D3A-8394-EBD2F506D914}" dt="2018-04-21T10:08:10.668" v="297"/>
        <pc:sldMkLst>
          <pc:docMk/>
          <pc:sldMk cId="3305172678" sldId="262"/>
        </pc:sldMkLst>
        <pc:spChg chg="mod">
          <ac:chgData name="Antonia H." userId="da08060cd893cdf4" providerId="Windows Live" clId="Web-{57F783A3-033C-4D3A-8394-EBD2F506D914}" dt="2018-04-21T10:02:41.098" v="128"/>
          <ac:spMkLst>
            <pc:docMk/>
            <pc:sldMk cId="3305172678" sldId="262"/>
            <ac:spMk id="2" creationId="{9F5A23E3-79F7-4836-84C8-F4724CC18225}"/>
          </ac:spMkLst>
        </pc:spChg>
        <pc:spChg chg="mod">
          <ac:chgData name="Antonia H." userId="da08060cd893cdf4" providerId="Windows Live" clId="Web-{57F783A3-033C-4D3A-8394-EBD2F506D914}" dt="2018-04-21T10:07:52.809" v="281"/>
          <ac:spMkLst>
            <pc:docMk/>
            <pc:sldMk cId="3305172678" sldId="262"/>
            <ac:spMk id="5" creationId="{05EEC94A-DD2E-45EF-8D41-CA1496243E6D}"/>
          </ac:spMkLst>
        </pc:spChg>
      </pc:sldChg>
      <pc:sldChg chg="modSp new ord">
        <pc:chgData name="Antonia H." userId="da08060cd893cdf4" providerId="Windows Live" clId="Web-{57F783A3-033C-4D3A-8394-EBD2F506D914}" dt="2018-04-21T10:06:00.509" v="180"/>
        <pc:sldMkLst>
          <pc:docMk/>
          <pc:sldMk cId="1551051261" sldId="263"/>
        </pc:sldMkLst>
        <pc:spChg chg="mod">
          <ac:chgData name="Antonia H." userId="da08060cd893cdf4" providerId="Windows Live" clId="Web-{57F783A3-033C-4D3A-8394-EBD2F506D914}" dt="2018-04-21T10:05:26.696" v="160"/>
          <ac:spMkLst>
            <pc:docMk/>
            <pc:sldMk cId="1551051261" sldId="263"/>
            <ac:spMk id="2" creationId="{941DCB17-9693-4011-B671-2994F4E0A27E}"/>
          </ac:spMkLst>
        </pc:spChg>
        <pc:spChg chg="mod">
          <ac:chgData name="Antonia H." userId="da08060cd893cdf4" providerId="Windows Live" clId="Web-{57F783A3-033C-4D3A-8394-EBD2F506D914}" dt="2018-04-21T10:06:00.509" v="180"/>
          <ac:spMkLst>
            <pc:docMk/>
            <pc:sldMk cId="1551051261" sldId="263"/>
            <ac:spMk id="3" creationId="{5C2DAB6B-3579-402B-815B-048B38899939}"/>
          </ac:spMkLst>
        </pc:spChg>
      </pc:sldChg>
      <pc:sldChg chg="modSp add replId">
        <pc:chgData name="Antonia H." userId="da08060cd893cdf4" providerId="Windows Live" clId="Web-{57F783A3-033C-4D3A-8394-EBD2F506D914}" dt="2018-04-21T10:06:25.697" v="219"/>
        <pc:sldMkLst>
          <pc:docMk/>
          <pc:sldMk cId="3005330592" sldId="264"/>
        </pc:sldMkLst>
        <pc:spChg chg="mod">
          <ac:chgData name="Antonia H." userId="da08060cd893cdf4" providerId="Windows Live" clId="Web-{57F783A3-033C-4D3A-8394-EBD2F506D914}" dt="2018-04-21T10:06:10.369" v="190"/>
          <ac:spMkLst>
            <pc:docMk/>
            <pc:sldMk cId="3005330592" sldId="264"/>
            <ac:spMk id="2" creationId="{941DCB17-9693-4011-B671-2994F4E0A27E}"/>
          </ac:spMkLst>
        </pc:spChg>
        <pc:spChg chg="mod">
          <ac:chgData name="Antonia H." userId="da08060cd893cdf4" providerId="Windows Live" clId="Web-{57F783A3-033C-4D3A-8394-EBD2F506D914}" dt="2018-04-21T10:06:25.697" v="219"/>
          <ac:spMkLst>
            <pc:docMk/>
            <pc:sldMk cId="3005330592" sldId="264"/>
            <ac:spMk id="3" creationId="{5C2DAB6B-3579-402B-815B-048B38899939}"/>
          </ac:spMkLst>
        </pc:spChg>
      </pc:sldChg>
      <pc:sldChg chg="delSp modSp new mod modClrScheme chgLayout">
        <pc:chgData name="Antonia H." userId="da08060cd893cdf4" providerId="Windows Live" clId="Web-{57F783A3-033C-4D3A-8394-EBD2F506D914}" dt="2018-04-21T10:08:45.263" v="302"/>
        <pc:sldMkLst>
          <pc:docMk/>
          <pc:sldMk cId="2279398532" sldId="265"/>
        </pc:sldMkLst>
        <pc:spChg chg="mod ord">
          <ac:chgData name="Antonia H." userId="da08060cd893cdf4" providerId="Windows Live" clId="Web-{57F783A3-033C-4D3A-8394-EBD2F506D914}" dt="2018-04-21T10:08:45.263" v="302"/>
          <ac:spMkLst>
            <pc:docMk/>
            <pc:sldMk cId="2279398532" sldId="265"/>
            <ac:spMk id="2" creationId="{5F7134CE-E66C-480F-8D49-AA89D087E36E}"/>
          </ac:spMkLst>
        </pc:spChg>
        <pc:spChg chg="del">
          <ac:chgData name="Antonia H." userId="da08060cd893cdf4" providerId="Windows Live" clId="Web-{57F783A3-033C-4D3A-8394-EBD2F506D914}" dt="2018-04-21T10:08:42.404" v="299"/>
          <ac:spMkLst>
            <pc:docMk/>
            <pc:sldMk cId="2279398532" sldId="265"/>
            <ac:spMk id="3" creationId="{A1FF5CF0-67C7-41B6-85F3-CAAE95F45636}"/>
          </ac:spMkLst>
        </pc:spChg>
        <pc:spChg chg="mod ord">
          <ac:chgData name="Antonia H." userId="da08060cd893cdf4" providerId="Windows Live" clId="Web-{57F783A3-033C-4D3A-8394-EBD2F506D914}" dt="2018-04-21T10:08:42.404" v="299"/>
          <ac:spMkLst>
            <pc:docMk/>
            <pc:sldMk cId="2279398532" sldId="265"/>
            <ac:spMk id="4" creationId="{7EC6BA7E-D905-41BA-89C6-506A875CB2CA}"/>
          </ac:spMkLst>
        </pc:spChg>
      </pc:sldChg>
      <pc:sldChg chg="modSp add replId">
        <pc:chgData name="Antonia H." userId="da08060cd893cdf4" providerId="Windows Live" clId="Web-{57F783A3-033C-4D3A-8394-EBD2F506D914}" dt="2018-04-21T10:08:55.295" v="310"/>
        <pc:sldMkLst>
          <pc:docMk/>
          <pc:sldMk cId="3724135889" sldId="266"/>
        </pc:sldMkLst>
        <pc:spChg chg="mod">
          <ac:chgData name="Antonia H." userId="da08060cd893cdf4" providerId="Windows Live" clId="Web-{57F783A3-033C-4D3A-8394-EBD2F506D914}" dt="2018-04-21T10:08:55.295" v="310"/>
          <ac:spMkLst>
            <pc:docMk/>
            <pc:sldMk cId="3724135889" sldId="266"/>
            <ac:spMk id="2" creationId="{5F7134CE-E66C-480F-8D49-AA89D087E36E}"/>
          </ac:spMkLst>
        </pc:spChg>
      </pc:sldChg>
      <pc:sldChg chg="modSp add replId">
        <pc:chgData name="Antonia H." userId="da08060cd893cdf4" providerId="Windows Live" clId="Web-{57F783A3-033C-4D3A-8394-EBD2F506D914}" dt="2018-04-21T10:09:04.310" v="315"/>
        <pc:sldMkLst>
          <pc:docMk/>
          <pc:sldMk cId="3460218397" sldId="267"/>
        </pc:sldMkLst>
        <pc:spChg chg="mod">
          <ac:chgData name="Antonia H." userId="da08060cd893cdf4" providerId="Windows Live" clId="Web-{57F783A3-033C-4D3A-8394-EBD2F506D914}" dt="2018-04-21T10:09:04.310" v="315"/>
          <ac:spMkLst>
            <pc:docMk/>
            <pc:sldMk cId="3460218397" sldId="267"/>
            <ac:spMk id="2" creationId="{5F7134CE-E66C-480F-8D49-AA89D087E36E}"/>
          </ac:spMkLst>
        </pc:spChg>
      </pc:sldChg>
      <pc:sldChg chg="modSp add replId">
        <pc:chgData name="Antonia H." userId="da08060cd893cdf4" providerId="Windows Live" clId="Web-{57F783A3-033C-4D3A-8394-EBD2F506D914}" dt="2018-04-21T10:09:10.686" v="324"/>
        <pc:sldMkLst>
          <pc:docMk/>
          <pc:sldMk cId="1586457216" sldId="268"/>
        </pc:sldMkLst>
        <pc:spChg chg="mod">
          <ac:chgData name="Antonia H." userId="da08060cd893cdf4" providerId="Windows Live" clId="Web-{57F783A3-033C-4D3A-8394-EBD2F506D914}" dt="2018-04-21T10:09:10.686" v="324"/>
          <ac:spMkLst>
            <pc:docMk/>
            <pc:sldMk cId="1586457216" sldId="268"/>
            <ac:spMk id="2" creationId="{5F7134CE-E66C-480F-8D49-AA89D087E36E}"/>
          </ac:spMkLst>
        </pc:spChg>
      </pc:sldChg>
      <pc:sldChg chg="addSp modSp new mod modClrScheme chgLayout">
        <pc:chgData name="Antonia H." userId="da08060cd893cdf4" providerId="Windows Live" clId="Web-{57F783A3-033C-4D3A-8394-EBD2F506D914}" dt="2018-04-21T10:09:27.545" v="333"/>
        <pc:sldMkLst>
          <pc:docMk/>
          <pc:sldMk cId="3325964084" sldId="269"/>
        </pc:sldMkLst>
        <pc:spChg chg="mod ord">
          <ac:chgData name="Antonia H." userId="da08060cd893cdf4" providerId="Windows Live" clId="Web-{57F783A3-033C-4D3A-8394-EBD2F506D914}" dt="2018-04-21T10:09:27.545" v="333"/>
          <ac:spMkLst>
            <pc:docMk/>
            <pc:sldMk cId="3325964084" sldId="269"/>
            <ac:spMk id="2" creationId="{46C6E970-EAB0-4B4A-A5B6-B35EDA0C35C6}"/>
          </ac:spMkLst>
        </pc:spChg>
        <pc:spChg chg="mod ord">
          <ac:chgData name="Antonia H." userId="da08060cd893cdf4" providerId="Windows Live" clId="Web-{57F783A3-033C-4D3A-8394-EBD2F506D914}" dt="2018-04-21T10:09:19.498" v="328"/>
          <ac:spMkLst>
            <pc:docMk/>
            <pc:sldMk cId="3325964084" sldId="269"/>
            <ac:spMk id="3" creationId="{7F9EF2C3-F488-4C87-A9FE-0899304F98D4}"/>
          </ac:spMkLst>
        </pc:spChg>
        <pc:spChg chg="add mod ord">
          <ac:chgData name="Antonia H." userId="da08060cd893cdf4" providerId="Windows Live" clId="Web-{57F783A3-033C-4D3A-8394-EBD2F506D914}" dt="2018-04-21T10:09:19.498" v="328"/>
          <ac:spMkLst>
            <pc:docMk/>
            <pc:sldMk cId="3325964084" sldId="269"/>
            <ac:spMk id="5" creationId="{901F3C57-5EE1-4EFD-95B5-73C971B3F44E}"/>
          </ac:spMkLst>
        </pc:spChg>
      </pc:sldChg>
      <pc:sldChg chg="modSp add replId">
        <pc:chgData name="Antonia H." userId="da08060cd893cdf4" providerId="Windows Live" clId="Web-{57F783A3-033C-4D3A-8394-EBD2F506D914}" dt="2018-04-21T10:09:47.327" v="338"/>
        <pc:sldMkLst>
          <pc:docMk/>
          <pc:sldMk cId="1588401589" sldId="270"/>
        </pc:sldMkLst>
        <pc:spChg chg="mod">
          <ac:chgData name="Antonia H." userId="da08060cd893cdf4" providerId="Windows Live" clId="Web-{57F783A3-033C-4D3A-8394-EBD2F506D914}" dt="2018-04-21T10:09:47.327" v="338"/>
          <ac:spMkLst>
            <pc:docMk/>
            <pc:sldMk cId="1588401589" sldId="270"/>
            <ac:spMk id="2" creationId="{46C6E970-EAB0-4B4A-A5B6-B35EDA0C35C6}"/>
          </ac:spMkLst>
        </pc:spChg>
      </pc:sldChg>
    </pc:docChg>
  </pc:docChgLst>
  <pc:docChgLst>
    <pc:chgData name="Antonia H." userId="da08060cd893cdf4" providerId="Windows Live" clId="Web-{3F861BEC-2FFB-44D5-8BF9-08C921A28D32}"/>
    <pc:docChg chg="addSld modSld sldOrd">
      <pc:chgData name="Antonia H." userId="da08060cd893cdf4" providerId="Windows Live" clId="Web-{3F861BEC-2FFB-44D5-8BF9-08C921A28D32}" dt="2018-04-22T15:16:35.009" v="499"/>
      <pc:docMkLst>
        <pc:docMk/>
      </pc:docMkLst>
      <pc:sldChg chg="addSp modSp">
        <pc:chgData name="Antonia H." userId="da08060cd893cdf4" providerId="Windows Live" clId="Web-{3F861BEC-2FFB-44D5-8BF9-08C921A28D32}" dt="2018-04-22T15:02:16.164" v="95"/>
        <pc:sldMkLst>
          <pc:docMk/>
          <pc:sldMk cId="762386544" sldId="273"/>
        </pc:sldMkLst>
        <pc:spChg chg="mod">
          <ac:chgData name="Antonia H." userId="da08060cd893cdf4" providerId="Windows Live" clId="Web-{3F861BEC-2FFB-44D5-8BF9-08C921A28D32}" dt="2018-04-22T14:56:31.818" v="22"/>
          <ac:spMkLst>
            <pc:docMk/>
            <pc:sldMk cId="762386544" sldId="273"/>
            <ac:spMk id="2" creationId="{FC50DE61-5856-435A-8D49-39A8C71EBAE5}"/>
          </ac:spMkLst>
        </pc:spChg>
        <pc:spChg chg="mod">
          <ac:chgData name="Antonia H." userId="da08060cd893cdf4" providerId="Windows Live" clId="Web-{3F861BEC-2FFB-44D5-8BF9-08C921A28D32}" dt="2018-04-22T15:02:16.164" v="95"/>
          <ac:spMkLst>
            <pc:docMk/>
            <pc:sldMk cId="762386544" sldId="273"/>
            <ac:spMk id="3" creationId="{CAD484F6-3659-4B76-8A9F-007637CBA92F}"/>
          </ac:spMkLst>
        </pc:spChg>
        <pc:spChg chg="add mod">
          <ac:chgData name="Antonia H." userId="da08060cd893cdf4" providerId="Windows Live" clId="Web-{3F861BEC-2FFB-44D5-8BF9-08C921A28D32}" dt="2018-04-22T15:00:59.633" v="76"/>
          <ac:spMkLst>
            <pc:docMk/>
            <pc:sldMk cId="762386544" sldId="273"/>
            <ac:spMk id="6" creationId="{71220873-D656-403A-8155-A3047C12B0FB}"/>
          </ac:spMkLst>
        </pc:spChg>
        <pc:spChg chg="add mod">
          <ac:chgData name="Antonia H." userId="da08060cd893cdf4" providerId="Windows Live" clId="Web-{3F861BEC-2FFB-44D5-8BF9-08C921A28D32}" dt="2018-04-22T15:00:59.648" v="77"/>
          <ac:spMkLst>
            <pc:docMk/>
            <pc:sldMk cId="762386544" sldId="273"/>
            <ac:spMk id="8" creationId="{95B35778-63BE-498E-9F6E-18639971D5DB}"/>
          </ac:spMkLst>
        </pc:spChg>
        <pc:spChg chg="add mod">
          <ac:chgData name="Antonia H." userId="da08060cd893cdf4" providerId="Windows Live" clId="Web-{3F861BEC-2FFB-44D5-8BF9-08C921A28D32}" dt="2018-04-22T15:00:59.679" v="78"/>
          <ac:spMkLst>
            <pc:docMk/>
            <pc:sldMk cId="762386544" sldId="273"/>
            <ac:spMk id="10" creationId="{A12538C3-5C6C-4806-BD43-B83B3240E94A}"/>
          </ac:spMkLst>
        </pc:spChg>
      </pc:sldChg>
      <pc:sldChg chg="addSp modSp add replId">
        <pc:chgData name="Antonia H." userId="da08060cd893cdf4" providerId="Windows Live" clId="Web-{3F861BEC-2FFB-44D5-8BF9-08C921A28D32}" dt="2018-04-22T15:12:24.024" v="367"/>
        <pc:sldMkLst>
          <pc:docMk/>
          <pc:sldMk cId="1122523820" sldId="275"/>
        </pc:sldMkLst>
        <pc:spChg chg="mod">
          <ac:chgData name="Antonia H." userId="da08060cd893cdf4" providerId="Windows Live" clId="Web-{3F861BEC-2FFB-44D5-8BF9-08C921A28D32}" dt="2018-04-22T15:08:14.806" v="264"/>
          <ac:spMkLst>
            <pc:docMk/>
            <pc:sldMk cId="1122523820" sldId="275"/>
            <ac:spMk id="2" creationId="{FC50DE61-5856-435A-8D49-39A8C71EBAE5}"/>
          </ac:spMkLst>
        </pc:spChg>
        <pc:spChg chg="mod">
          <ac:chgData name="Antonia H." userId="da08060cd893cdf4" providerId="Windows Live" clId="Web-{3F861BEC-2FFB-44D5-8BF9-08C921A28D32}" dt="2018-04-22T15:06:29.540" v="180"/>
          <ac:spMkLst>
            <pc:docMk/>
            <pc:sldMk cId="1122523820" sldId="275"/>
            <ac:spMk id="3" creationId="{CAD484F6-3659-4B76-8A9F-007637CBA92F}"/>
          </ac:spMkLst>
        </pc:spChg>
        <pc:spChg chg="add mod">
          <ac:chgData name="Antonia H." userId="da08060cd893cdf4" providerId="Windows Live" clId="Web-{3F861BEC-2FFB-44D5-8BF9-08C921A28D32}" dt="2018-04-22T15:12:24.024" v="367"/>
          <ac:spMkLst>
            <pc:docMk/>
            <pc:sldMk cId="1122523820" sldId="275"/>
            <ac:spMk id="5" creationId="{5F16E6E3-2C61-4C4B-AAC6-FD609C3ABDAE}"/>
          </ac:spMkLst>
        </pc:spChg>
        <pc:spChg chg="mod">
          <ac:chgData name="Antonia H." userId="da08060cd893cdf4" providerId="Windows Live" clId="Web-{3F861BEC-2FFB-44D5-8BF9-08C921A28D32}" dt="2018-04-22T15:12:23.962" v="364"/>
          <ac:spMkLst>
            <pc:docMk/>
            <pc:sldMk cId="1122523820" sldId="275"/>
            <ac:spMk id="6" creationId="{71220873-D656-403A-8155-A3047C12B0FB}"/>
          </ac:spMkLst>
        </pc:spChg>
        <pc:spChg chg="mod">
          <ac:chgData name="Antonia H." userId="da08060cd893cdf4" providerId="Windows Live" clId="Web-{3F861BEC-2FFB-44D5-8BF9-08C921A28D32}" dt="2018-04-22T15:12:23.993" v="365"/>
          <ac:spMkLst>
            <pc:docMk/>
            <pc:sldMk cId="1122523820" sldId="275"/>
            <ac:spMk id="8" creationId="{95B35778-63BE-498E-9F6E-18639971D5DB}"/>
          </ac:spMkLst>
        </pc:spChg>
        <pc:spChg chg="mod">
          <ac:chgData name="Antonia H." userId="da08060cd893cdf4" providerId="Windows Live" clId="Web-{3F861BEC-2FFB-44D5-8BF9-08C921A28D32}" dt="2018-04-22T15:12:24.009" v="366"/>
          <ac:spMkLst>
            <pc:docMk/>
            <pc:sldMk cId="1122523820" sldId="275"/>
            <ac:spMk id="10" creationId="{A12538C3-5C6C-4806-BD43-B83B3240E94A}"/>
          </ac:spMkLst>
        </pc:spChg>
      </pc:sldChg>
      <pc:sldChg chg="modSp add replId">
        <pc:chgData name="Antonia H." userId="da08060cd893cdf4" providerId="Windows Live" clId="Web-{3F861BEC-2FFB-44D5-8BF9-08C921A28D32}" dt="2018-04-22T15:12:39.868" v="371"/>
        <pc:sldMkLst>
          <pc:docMk/>
          <pc:sldMk cId="3838764384" sldId="276"/>
        </pc:sldMkLst>
        <pc:spChg chg="mod">
          <ac:chgData name="Antonia H." userId="da08060cd893cdf4" providerId="Windows Live" clId="Web-{3F861BEC-2FFB-44D5-8BF9-08C921A28D32}" dt="2018-04-22T15:08:22.446" v="267"/>
          <ac:spMkLst>
            <pc:docMk/>
            <pc:sldMk cId="3838764384" sldId="276"/>
            <ac:spMk id="2" creationId="{FC50DE61-5856-435A-8D49-39A8C71EBAE5}"/>
          </ac:spMkLst>
        </pc:spChg>
        <pc:spChg chg="mod">
          <ac:chgData name="Antonia H." userId="da08060cd893cdf4" providerId="Windows Live" clId="Web-{3F861BEC-2FFB-44D5-8BF9-08C921A28D32}" dt="2018-04-22T15:10:17.245" v="329"/>
          <ac:spMkLst>
            <pc:docMk/>
            <pc:sldMk cId="3838764384" sldId="276"/>
            <ac:spMk id="3" creationId="{CAD484F6-3659-4B76-8A9F-007637CBA92F}"/>
          </ac:spMkLst>
        </pc:spChg>
        <pc:spChg chg="mod">
          <ac:chgData name="Antonia H." userId="da08060cd893cdf4" providerId="Windows Live" clId="Web-{3F861BEC-2FFB-44D5-8BF9-08C921A28D32}" dt="2018-04-22T15:12:39.868" v="371"/>
          <ac:spMkLst>
            <pc:docMk/>
            <pc:sldMk cId="3838764384" sldId="276"/>
            <ac:spMk id="5" creationId="{5F16E6E3-2C61-4C4B-AAC6-FD609C3ABDAE}"/>
          </ac:spMkLst>
        </pc:spChg>
        <pc:spChg chg="mod">
          <ac:chgData name="Antonia H." userId="da08060cd893cdf4" providerId="Windows Live" clId="Web-{3F861BEC-2FFB-44D5-8BF9-08C921A28D32}" dt="2018-04-22T15:12:39.837" v="370"/>
          <ac:spMkLst>
            <pc:docMk/>
            <pc:sldMk cId="3838764384" sldId="276"/>
            <ac:spMk id="6" creationId="{71220873-D656-403A-8155-A3047C12B0FB}"/>
          </ac:spMkLst>
        </pc:spChg>
        <pc:spChg chg="mod">
          <ac:chgData name="Antonia H." userId="da08060cd893cdf4" providerId="Windows Live" clId="Web-{3F861BEC-2FFB-44D5-8BF9-08C921A28D32}" dt="2018-04-22T15:12:39.790" v="368"/>
          <ac:spMkLst>
            <pc:docMk/>
            <pc:sldMk cId="3838764384" sldId="276"/>
            <ac:spMk id="8" creationId="{95B35778-63BE-498E-9F6E-18639971D5DB}"/>
          </ac:spMkLst>
        </pc:spChg>
        <pc:spChg chg="mod">
          <ac:chgData name="Antonia H." userId="da08060cd893cdf4" providerId="Windows Live" clId="Web-{3F861BEC-2FFB-44D5-8BF9-08C921A28D32}" dt="2018-04-22T15:12:39.821" v="369"/>
          <ac:spMkLst>
            <pc:docMk/>
            <pc:sldMk cId="3838764384" sldId="276"/>
            <ac:spMk id="10" creationId="{A12538C3-5C6C-4806-BD43-B83B3240E94A}"/>
          </ac:spMkLst>
        </pc:spChg>
      </pc:sldChg>
      <pc:sldChg chg="modSp add ord replId">
        <pc:chgData name="Antonia H." userId="da08060cd893cdf4" providerId="Windows Live" clId="Web-{3F861BEC-2FFB-44D5-8BF9-08C921A28D32}" dt="2018-04-22T15:16:33.791" v="497"/>
        <pc:sldMkLst>
          <pc:docMk/>
          <pc:sldMk cId="2076563476" sldId="277"/>
        </pc:sldMkLst>
        <pc:spChg chg="mod">
          <ac:chgData name="Antonia H." userId="da08060cd893cdf4" providerId="Windows Live" clId="Web-{3F861BEC-2FFB-44D5-8BF9-08C921A28D32}" dt="2018-04-22T15:11:59.821" v="362"/>
          <ac:spMkLst>
            <pc:docMk/>
            <pc:sldMk cId="2076563476" sldId="277"/>
            <ac:spMk id="2" creationId="{FC50DE61-5856-435A-8D49-39A8C71EBAE5}"/>
          </ac:spMkLst>
        </pc:spChg>
        <pc:spChg chg="mod">
          <ac:chgData name="Antonia H." userId="da08060cd893cdf4" providerId="Windows Live" clId="Web-{3F861BEC-2FFB-44D5-8BF9-08C921A28D32}" dt="2018-04-22T15:16:03.588" v="469"/>
          <ac:spMkLst>
            <pc:docMk/>
            <pc:sldMk cId="2076563476" sldId="277"/>
            <ac:spMk id="3" creationId="{CAD484F6-3659-4B76-8A9F-007637CBA92F}"/>
          </ac:spMkLst>
        </pc:spChg>
        <pc:spChg chg="mod">
          <ac:chgData name="Antonia H." userId="da08060cd893cdf4" providerId="Windows Live" clId="Web-{3F861BEC-2FFB-44D5-8BF9-08C921A28D32}" dt="2018-04-22T15:16:33.791" v="497"/>
          <ac:spMkLst>
            <pc:docMk/>
            <pc:sldMk cId="2076563476" sldId="277"/>
            <ac:spMk id="5" creationId="{5F16E6E3-2C61-4C4B-AAC6-FD609C3ABDAE}"/>
          </ac:spMkLst>
        </pc:spChg>
        <pc:spChg chg="mod">
          <ac:chgData name="Antonia H." userId="da08060cd893cdf4" providerId="Windows Live" clId="Web-{3F861BEC-2FFB-44D5-8BF9-08C921A28D32}" dt="2018-04-22T15:15:42.853" v="447"/>
          <ac:spMkLst>
            <pc:docMk/>
            <pc:sldMk cId="2076563476" sldId="277"/>
            <ac:spMk id="6" creationId="{71220873-D656-403A-8155-A3047C12B0FB}"/>
          </ac:spMkLst>
        </pc:spChg>
        <pc:spChg chg="mod">
          <ac:chgData name="Antonia H." userId="da08060cd893cdf4" providerId="Windows Live" clId="Web-{3F861BEC-2FFB-44D5-8BF9-08C921A28D32}" dt="2018-04-22T15:12:52.853" v="374"/>
          <ac:spMkLst>
            <pc:docMk/>
            <pc:sldMk cId="2076563476" sldId="277"/>
            <ac:spMk id="8" creationId="{95B35778-63BE-498E-9F6E-18639971D5DB}"/>
          </ac:spMkLst>
        </pc:spChg>
        <pc:spChg chg="mod">
          <ac:chgData name="Antonia H." userId="da08060cd893cdf4" providerId="Windows Live" clId="Web-{3F861BEC-2FFB-44D5-8BF9-08C921A28D32}" dt="2018-04-22T15:15:34.541" v="443"/>
          <ac:spMkLst>
            <pc:docMk/>
            <pc:sldMk cId="2076563476" sldId="277"/>
            <ac:spMk id="10" creationId="{A12538C3-5C6C-4806-BD43-B83B3240E94A}"/>
          </ac:spMkLst>
        </pc:spChg>
      </pc:sldChg>
    </pc:docChg>
  </pc:docChgLst>
  <pc:docChgLst>
    <pc:chgData name="Antonia H." userId="da08060cd893cdf4" providerId="Windows Live" clId="Web-{3C28EAD5-AAF8-4629-A456-70E8D38B286E}"/>
    <pc:docChg chg="addSld delSld modSld sldOrd">
      <pc:chgData name="Antonia H." userId="da08060cd893cdf4" providerId="Windows Live" clId="Web-{3C28EAD5-AAF8-4629-A456-70E8D38B286E}" dt="2018-04-23T10:11:08.424" v="648"/>
      <pc:docMkLst>
        <pc:docMk/>
      </pc:docMkLst>
      <pc:sldChg chg="modSp">
        <pc:chgData name="Antonia H." userId="da08060cd893cdf4" providerId="Windows Live" clId="Web-{3C28EAD5-AAF8-4629-A456-70E8D38B286E}" dt="2018-04-23T10:11:08.424" v="647"/>
        <pc:sldMkLst>
          <pc:docMk/>
          <pc:sldMk cId="1590192757" sldId="261"/>
        </pc:sldMkLst>
        <pc:spChg chg="mod">
          <ac:chgData name="Antonia H." userId="da08060cd893cdf4" providerId="Windows Live" clId="Web-{3C28EAD5-AAF8-4629-A456-70E8D38B286E}" dt="2018-04-23T10:11:08.424" v="647"/>
          <ac:spMkLst>
            <pc:docMk/>
            <pc:sldMk cId="1590192757" sldId="261"/>
            <ac:spMk id="5" creationId="{05EEC94A-DD2E-45EF-8D41-CA1496243E6D}"/>
          </ac:spMkLst>
        </pc:spChg>
      </pc:sldChg>
      <pc:sldChg chg="addSp modSp addCm">
        <pc:chgData name="Antonia H." userId="da08060cd893cdf4" providerId="Windows Live" clId="Web-{3C28EAD5-AAF8-4629-A456-70E8D38B286E}" dt="2018-04-23T10:09:20.564" v="571"/>
        <pc:sldMkLst>
          <pc:docMk/>
          <pc:sldMk cId="3325964084" sldId="269"/>
        </pc:sldMkLst>
        <pc:spChg chg="mod">
          <ac:chgData name="Antonia H." userId="da08060cd893cdf4" providerId="Windows Live" clId="Web-{3C28EAD5-AAF8-4629-A456-70E8D38B286E}" dt="2018-04-23T10:04:10.236" v="342"/>
          <ac:spMkLst>
            <pc:docMk/>
            <pc:sldMk cId="3325964084" sldId="269"/>
            <ac:spMk id="2" creationId="{46C6E970-EAB0-4B4A-A5B6-B35EDA0C35C6}"/>
          </ac:spMkLst>
        </pc:spChg>
        <pc:spChg chg="add mod">
          <ac:chgData name="Antonia H." userId="da08060cd893cdf4" providerId="Windows Live" clId="Web-{3C28EAD5-AAF8-4629-A456-70E8D38B286E}" dt="2018-04-23T10:09:20.564" v="571"/>
          <ac:spMkLst>
            <pc:docMk/>
            <pc:sldMk cId="3325964084" sldId="269"/>
            <ac:spMk id="4" creationId="{C7D7F340-2A65-4F51-A8DF-B4064BE2B546}"/>
          </ac:spMkLst>
        </pc:spChg>
        <pc:spChg chg="mod">
          <ac:chgData name="Antonia H." userId="da08060cd893cdf4" providerId="Windows Live" clId="Web-{3C28EAD5-AAF8-4629-A456-70E8D38B286E}" dt="2018-04-23T10:08:09.705" v="455"/>
          <ac:spMkLst>
            <pc:docMk/>
            <pc:sldMk cId="3325964084" sldId="269"/>
            <ac:spMk id="5" creationId="{901F3C57-5EE1-4EFD-95B5-73C971B3F44E}"/>
          </ac:spMkLst>
        </pc:spChg>
      </pc:sldChg>
      <pc:sldChg chg="modSp add replId">
        <pc:chgData name="Antonia H." userId="da08060cd893cdf4" providerId="Windows Live" clId="Web-{3C28EAD5-AAF8-4629-A456-70E8D38B286E}" dt="2018-04-23T10:00:02.313" v="156"/>
        <pc:sldMkLst>
          <pc:docMk/>
          <pc:sldMk cId="2569662816" sldId="309"/>
        </pc:sldMkLst>
        <pc:spChg chg="mod">
          <ac:chgData name="Antonia H." userId="da08060cd893cdf4" providerId="Windows Live" clId="Web-{3C28EAD5-AAF8-4629-A456-70E8D38B286E}" dt="2018-04-23T09:55:56.079" v="9"/>
          <ac:spMkLst>
            <pc:docMk/>
            <pc:sldMk cId="2569662816" sldId="309"/>
            <ac:spMk id="2" creationId="{5E72BDD5-21D8-4E71-ABE2-9B8A7F6DD818}"/>
          </ac:spMkLst>
        </pc:spChg>
        <pc:spChg chg="mod">
          <ac:chgData name="Antonia H." userId="da08060cd893cdf4" providerId="Windows Live" clId="Web-{3C28EAD5-AAF8-4629-A456-70E8D38B286E}" dt="2018-04-23T10:00:00.563" v="155"/>
          <ac:spMkLst>
            <pc:docMk/>
            <pc:sldMk cId="2569662816" sldId="309"/>
            <ac:spMk id="3" creationId="{62A610AB-C42E-45D1-B2BD-CE62B62AB8E3}"/>
          </ac:spMkLst>
        </pc:spChg>
        <pc:spChg chg="mod">
          <ac:chgData name="Antonia H." userId="da08060cd893cdf4" providerId="Windows Live" clId="Web-{3C28EAD5-AAF8-4629-A456-70E8D38B286E}" dt="2018-04-23T09:57:44.844" v="87"/>
          <ac:spMkLst>
            <pc:docMk/>
            <pc:sldMk cId="2569662816" sldId="309"/>
            <ac:spMk id="5" creationId="{1D9A743E-E325-486A-ACA1-32C3B7C5307C}"/>
          </ac:spMkLst>
        </pc:spChg>
        <pc:spChg chg="mod">
          <ac:chgData name="Antonia H." userId="da08060cd893cdf4" providerId="Windows Live" clId="Web-{3C28EAD5-AAF8-4629-A456-70E8D38B286E}" dt="2018-04-23T09:59:56.110" v="154"/>
          <ac:spMkLst>
            <pc:docMk/>
            <pc:sldMk cId="2569662816" sldId="309"/>
            <ac:spMk id="9" creationId="{2D8EB43A-7242-43A6-97E0-87ADE3B1D144}"/>
          </ac:spMkLst>
        </pc:spChg>
        <pc:spChg chg="mod">
          <ac:chgData name="Antonia H." userId="da08060cd893cdf4" providerId="Windows Live" clId="Web-{3C28EAD5-AAF8-4629-A456-70E8D38B286E}" dt="2018-04-23T10:00:02.313" v="156"/>
          <ac:spMkLst>
            <pc:docMk/>
            <pc:sldMk cId="2569662816" sldId="309"/>
            <ac:spMk id="11" creationId="{56BDB226-858E-43A4-A408-0A318745D79A}"/>
          </ac:spMkLst>
        </pc:spChg>
      </pc:sldChg>
      <pc:sldChg chg="modSp add replId">
        <pc:chgData name="Antonia H." userId="da08060cd893cdf4" providerId="Windows Live" clId="Web-{3C28EAD5-AAF8-4629-A456-70E8D38B286E}" dt="2018-04-23T10:03:11.376" v="325"/>
        <pc:sldMkLst>
          <pc:docMk/>
          <pc:sldMk cId="2408715357" sldId="310"/>
        </pc:sldMkLst>
        <pc:spChg chg="mod">
          <ac:chgData name="Antonia H." userId="da08060cd893cdf4" providerId="Windows Live" clId="Web-{3C28EAD5-AAF8-4629-A456-70E8D38B286E}" dt="2018-04-23T10:01:05.626" v="202"/>
          <ac:spMkLst>
            <pc:docMk/>
            <pc:sldMk cId="2408715357" sldId="310"/>
            <ac:spMk id="3" creationId="{62A610AB-C42E-45D1-B2BD-CE62B62AB8E3}"/>
          </ac:spMkLst>
        </pc:spChg>
        <pc:spChg chg="mod">
          <ac:chgData name="Antonia H." userId="da08060cd893cdf4" providerId="Windows Live" clId="Web-{3C28EAD5-AAF8-4629-A456-70E8D38B286E}" dt="2018-04-23T10:03:11.376" v="325"/>
          <ac:spMkLst>
            <pc:docMk/>
            <pc:sldMk cId="2408715357" sldId="310"/>
            <ac:spMk id="5" creationId="{1D9A743E-E325-486A-ACA1-32C3B7C5307C}"/>
          </ac:spMkLst>
        </pc:spChg>
        <pc:spChg chg="mod">
          <ac:chgData name="Antonia H." userId="da08060cd893cdf4" providerId="Windows Live" clId="Web-{3C28EAD5-AAF8-4629-A456-70E8D38B286E}" dt="2018-04-23T10:00:41.969" v="190"/>
          <ac:spMkLst>
            <pc:docMk/>
            <pc:sldMk cId="2408715357" sldId="310"/>
            <ac:spMk id="9" creationId="{2D8EB43A-7242-43A6-97E0-87ADE3B1D144}"/>
          </ac:spMkLst>
        </pc:spChg>
        <pc:spChg chg="mod">
          <ac:chgData name="Antonia H." userId="da08060cd893cdf4" providerId="Windows Live" clId="Web-{3C28EAD5-AAF8-4629-A456-70E8D38B286E}" dt="2018-04-23T10:01:11.282" v="210"/>
          <ac:spMkLst>
            <pc:docMk/>
            <pc:sldMk cId="2408715357" sldId="310"/>
            <ac:spMk id="11" creationId="{56BDB226-858E-43A4-A408-0A318745D79A}"/>
          </ac:spMkLst>
        </pc:spChg>
      </pc:sldChg>
      <pc:sldChg chg="modSp new ord">
        <pc:chgData name="Antonia H." userId="da08060cd893cdf4" providerId="Windows Live" clId="Web-{3C28EAD5-AAF8-4629-A456-70E8D38B286E}" dt="2018-04-23T10:03:53.908" v="337"/>
        <pc:sldMkLst>
          <pc:docMk/>
          <pc:sldMk cId="168258756" sldId="311"/>
        </pc:sldMkLst>
        <pc:spChg chg="mod">
          <ac:chgData name="Antonia H." userId="da08060cd893cdf4" providerId="Windows Live" clId="Web-{3C28EAD5-AAF8-4629-A456-70E8D38B286E}" dt="2018-04-23T10:03:53.908" v="337"/>
          <ac:spMkLst>
            <pc:docMk/>
            <pc:sldMk cId="168258756" sldId="311"/>
            <ac:spMk id="2" creationId="{D2A3C0E2-BCA1-41A2-A95B-E37F90BCD912}"/>
          </ac:spMkLst>
        </pc:spChg>
      </pc:sldChg>
      <pc:sldChg chg="delSp modSp add del replId">
        <pc:chgData name="Antonia H." userId="da08060cd893cdf4" providerId="Windows Live" clId="Web-{3C28EAD5-AAF8-4629-A456-70E8D38B286E}" dt="2018-04-23T10:02:12.923" v="243"/>
        <pc:sldMkLst>
          <pc:docMk/>
          <pc:sldMk cId="2509218833" sldId="311"/>
        </pc:sldMkLst>
        <pc:spChg chg="del">
          <ac:chgData name="Antonia H." userId="da08060cd893cdf4" providerId="Windows Live" clId="Web-{3C28EAD5-AAF8-4629-A456-70E8D38B286E}" dt="2018-04-23T10:01:27.251" v="215"/>
          <ac:spMkLst>
            <pc:docMk/>
            <pc:sldMk cId="2509218833" sldId="311"/>
            <ac:spMk id="3" creationId="{62A610AB-C42E-45D1-B2BD-CE62B62AB8E3}"/>
          </ac:spMkLst>
        </pc:spChg>
        <pc:spChg chg="mod">
          <ac:chgData name="Antonia H." userId="da08060cd893cdf4" providerId="Windows Live" clId="Web-{3C28EAD5-AAF8-4629-A456-70E8D38B286E}" dt="2018-04-23T10:01:47.626" v="240"/>
          <ac:spMkLst>
            <pc:docMk/>
            <pc:sldMk cId="2509218833" sldId="311"/>
            <ac:spMk id="5" creationId="{1D9A743E-E325-486A-ACA1-32C3B7C5307C}"/>
          </ac:spMkLst>
        </pc:spChg>
        <pc:spChg chg="del">
          <ac:chgData name="Antonia H." userId="da08060cd893cdf4" providerId="Windows Live" clId="Web-{3C28EAD5-AAF8-4629-A456-70E8D38B286E}" dt="2018-04-23T10:01:26.282" v="214"/>
          <ac:spMkLst>
            <pc:docMk/>
            <pc:sldMk cId="2509218833" sldId="311"/>
            <ac:spMk id="9" creationId="{2D8EB43A-7242-43A6-97E0-87ADE3B1D144}"/>
          </ac:spMkLst>
        </pc:spChg>
        <pc:spChg chg="del">
          <ac:chgData name="Antonia H." userId="da08060cd893cdf4" providerId="Windows Live" clId="Web-{3C28EAD5-AAF8-4629-A456-70E8D38B286E}" dt="2018-04-23T10:01:25.110" v="213"/>
          <ac:spMkLst>
            <pc:docMk/>
            <pc:sldMk cId="2509218833" sldId="311"/>
            <ac:spMk id="11" creationId="{56BDB226-858E-43A4-A408-0A318745D79A}"/>
          </ac:spMkLst>
        </pc:spChg>
      </pc:sldChg>
    </pc:docChg>
  </pc:docChgLst>
  <pc:docChgLst>
    <pc:chgData name="Antonia H." userId="da08060cd893cdf4" providerId="Windows Live" clId="Web-{05953ADA-48C9-41EE-875D-9056722B34BB}"/>
    <pc:docChg chg="addSld modSld sldOrd">
      <pc:chgData name="Antonia H." userId="da08060cd893cdf4" providerId="Windows Live" clId="Web-{05953ADA-48C9-41EE-875D-9056722B34BB}" dt="2018-04-22T16:28:04.836" v="423"/>
      <pc:docMkLst>
        <pc:docMk/>
      </pc:docMkLst>
      <pc:sldChg chg="modSp">
        <pc:chgData name="Antonia H." userId="da08060cd893cdf4" providerId="Windows Live" clId="Web-{05953ADA-48C9-41EE-875D-9056722B34BB}" dt="2018-04-22T16:12:07.272" v="368"/>
        <pc:sldMkLst>
          <pc:docMk/>
          <pc:sldMk cId="4206914747" sldId="271"/>
        </pc:sldMkLst>
        <pc:spChg chg="mod">
          <ac:chgData name="Antonia H." userId="da08060cd893cdf4" providerId="Windows Live" clId="Web-{05953ADA-48C9-41EE-875D-9056722B34BB}" dt="2018-04-22T16:10:38.537" v="303"/>
          <ac:spMkLst>
            <pc:docMk/>
            <pc:sldMk cId="4206914747" sldId="271"/>
            <ac:spMk id="5" creationId="{BF6240F0-2B94-4F1F-8E35-4B2C2F9B722A}"/>
          </ac:spMkLst>
        </pc:spChg>
        <pc:spChg chg="mod">
          <ac:chgData name="Antonia H." userId="da08060cd893cdf4" providerId="Windows Live" clId="Web-{05953ADA-48C9-41EE-875D-9056722B34BB}" dt="2018-04-22T16:12:01.616" v="359"/>
          <ac:spMkLst>
            <pc:docMk/>
            <pc:sldMk cId="4206914747" sldId="271"/>
            <ac:spMk id="6" creationId="{DF5E470A-8834-46C8-B61E-596CEE55F855}"/>
          </ac:spMkLst>
        </pc:spChg>
        <pc:spChg chg="mod">
          <ac:chgData name="Antonia H." userId="da08060cd893cdf4" providerId="Windows Live" clId="Web-{05953ADA-48C9-41EE-875D-9056722B34BB}" dt="2018-04-22T16:11:50.522" v="354"/>
          <ac:spMkLst>
            <pc:docMk/>
            <pc:sldMk cId="4206914747" sldId="271"/>
            <ac:spMk id="7" creationId="{8225FE3B-F3A3-424B-B0F5-E7EF33676E7E}"/>
          </ac:spMkLst>
        </pc:spChg>
        <pc:spChg chg="mod">
          <ac:chgData name="Antonia H." userId="da08060cd893cdf4" providerId="Windows Live" clId="Web-{05953ADA-48C9-41EE-875D-9056722B34BB}" dt="2018-04-22T16:12:07.272" v="368"/>
          <ac:spMkLst>
            <pc:docMk/>
            <pc:sldMk cId="4206914747" sldId="271"/>
            <ac:spMk id="8" creationId="{438C086B-C4AA-485B-9BA7-543357E44CA5}"/>
          </ac:spMkLst>
        </pc:spChg>
        <pc:spChg chg="mod">
          <ac:chgData name="Antonia H." userId="da08060cd893cdf4" providerId="Windows Live" clId="Web-{05953ADA-48C9-41EE-875D-9056722B34BB}" dt="2018-04-22T16:11:54.631" v="356"/>
          <ac:spMkLst>
            <pc:docMk/>
            <pc:sldMk cId="4206914747" sldId="271"/>
            <ac:spMk id="9" creationId="{F7BFB401-8E32-4C08-B264-73D249DE6863}"/>
          </ac:spMkLst>
        </pc:spChg>
      </pc:sldChg>
      <pc:sldChg chg="ord">
        <pc:chgData name="Antonia H." userId="da08060cd893cdf4" providerId="Windows Live" clId="Web-{05953ADA-48C9-41EE-875D-9056722B34BB}" dt="2018-04-22T16:04:26.724" v="237"/>
        <pc:sldMkLst>
          <pc:docMk/>
          <pc:sldMk cId="762386544" sldId="273"/>
        </pc:sldMkLst>
      </pc:sldChg>
      <pc:sldChg chg="delSp modSp add replId modNotes">
        <pc:chgData name="Antonia H." userId="da08060cd893cdf4" providerId="Windows Live" clId="Web-{05953ADA-48C9-41EE-875D-9056722B34BB}" dt="2018-04-22T15:51:27.058" v="229"/>
        <pc:sldMkLst>
          <pc:docMk/>
          <pc:sldMk cId="3431474211" sldId="278"/>
        </pc:sldMkLst>
        <pc:spChg chg="mod">
          <ac:chgData name="Antonia H." userId="da08060cd893cdf4" providerId="Windows Live" clId="Web-{05953ADA-48C9-41EE-875D-9056722B34BB}" dt="2018-04-22T15:45:43.525" v="3"/>
          <ac:spMkLst>
            <pc:docMk/>
            <pc:sldMk cId="3431474211" sldId="278"/>
            <ac:spMk id="2" creationId="{FC50DE61-5856-435A-8D49-39A8C71EBAE5}"/>
          </ac:spMkLst>
        </pc:spChg>
        <pc:spChg chg="mod">
          <ac:chgData name="Antonia H." userId="da08060cd893cdf4" providerId="Windows Live" clId="Web-{05953ADA-48C9-41EE-875D-9056722B34BB}" dt="2018-04-22T15:46:51.010" v="40"/>
          <ac:spMkLst>
            <pc:docMk/>
            <pc:sldMk cId="3431474211" sldId="278"/>
            <ac:spMk id="3" creationId="{CAD484F6-3659-4B76-8A9F-007637CBA92F}"/>
          </ac:spMkLst>
        </pc:spChg>
        <pc:spChg chg="del">
          <ac:chgData name="Antonia H." userId="da08060cd893cdf4" providerId="Windows Live" clId="Web-{05953ADA-48C9-41EE-875D-9056722B34BB}" dt="2018-04-22T15:47:24.447" v="71"/>
          <ac:spMkLst>
            <pc:docMk/>
            <pc:sldMk cId="3431474211" sldId="278"/>
            <ac:spMk id="5" creationId="{5F16E6E3-2C61-4C4B-AAC6-FD609C3ABDAE}"/>
          </ac:spMkLst>
        </pc:spChg>
        <pc:spChg chg="mod">
          <ac:chgData name="Antonia H." userId="da08060cd893cdf4" providerId="Windows Live" clId="Web-{05953ADA-48C9-41EE-875D-9056722B34BB}" dt="2018-04-22T15:47:45.572" v="102"/>
          <ac:spMkLst>
            <pc:docMk/>
            <pc:sldMk cId="3431474211" sldId="278"/>
            <ac:spMk id="6" creationId="{71220873-D656-403A-8155-A3047C12B0FB}"/>
          </ac:spMkLst>
        </pc:spChg>
        <pc:spChg chg="mod">
          <ac:chgData name="Antonia H." userId="da08060cd893cdf4" providerId="Windows Live" clId="Web-{05953ADA-48C9-41EE-875D-9056722B34BB}" dt="2018-04-22T15:47:46.697" v="104"/>
          <ac:spMkLst>
            <pc:docMk/>
            <pc:sldMk cId="3431474211" sldId="278"/>
            <ac:spMk id="8" creationId="{95B35778-63BE-498E-9F6E-18639971D5DB}"/>
          </ac:spMkLst>
        </pc:spChg>
        <pc:spChg chg="mod">
          <ac:chgData name="Antonia H." userId="da08060cd893cdf4" providerId="Windows Live" clId="Web-{05953ADA-48C9-41EE-875D-9056722B34BB}" dt="2018-04-22T15:48:13.619" v="123"/>
          <ac:spMkLst>
            <pc:docMk/>
            <pc:sldMk cId="3431474211" sldId="278"/>
            <ac:spMk id="10" creationId="{A12538C3-5C6C-4806-BD43-B83B3240E94A}"/>
          </ac:spMkLst>
        </pc:spChg>
      </pc:sldChg>
      <pc:sldChg chg="delSp modSp add ord replId addCm modCm modNotes">
        <pc:chgData name="Antonia H." userId="da08060cd893cdf4" providerId="Windows Live" clId="Web-{05953ADA-48C9-41EE-875D-9056722B34BB}" dt="2018-04-22T15:52:24.496" v="235"/>
        <pc:sldMkLst>
          <pc:docMk/>
          <pc:sldMk cId="3734595001" sldId="279"/>
        </pc:sldMkLst>
        <pc:spChg chg="mod">
          <ac:chgData name="Antonia H." userId="da08060cd893cdf4" providerId="Windows Live" clId="Web-{05953ADA-48C9-41EE-875D-9056722B34BB}" dt="2018-04-22T15:49:18.901" v="138"/>
          <ac:spMkLst>
            <pc:docMk/>
            <pc:sldMk cId="3734595001" sldId="279"/>
            <ac:spMk id="2" creationId="{FC50DE61-5856-435A-8D49-39A8C71EBAE5}"/>
          </ac:spMkLst>
        </pc:spChg>
        <pc:spChg chg="mod">
          <ac:chgData name="Antonia H." userId="da08060cd893cdf4" providerId="Windows Live" clId="Web-{05953ADA-48C9-41EE-875D-9056722B34BB}" dt="2018-04-22T15:49:32.026" v="158"/>
          <ac:spMkLst>
            <pc:docMk/>
            <pc:sldMk cId="3734595001" sldId="279"/>
            <ac:spMk id="3" creationId="{CAD484F6-3659-4B76-8A9F-007637CBA92F}"/>
          </ac:spMkLst>
        </pc:spChg>
        <pc:spChg chg="del">
          <ac:chgData name="Antonia H." userId="da08060cd893cdf4" providerId="Windows Live" clId="Web-{05953ADA-48C9-41EE-875D-9056722B34BB}" dt="2018-04-22T15:50:44.745" v="225"/>
          <ac:spMkLst>
            <pc:docMk/>
            <pc:sldMk cId="3734595001" sldId="279"/>
            <ac:spMk id="5" creationId="{5F16E6E3-2C61-4C4B-AAC6-FD609C3ABDAE}"/>
          </ac:spMkLst>
        </pc:spChg>
        <pc:spChg chg="mod">
          <ac:chgData name="Antonia H." userId="da08060cd893cdf4" providerId="Windows Live" clId="Web-{05953ADA-48C9-41EE-875D-9056722B34BB}" dt="2018-04-22T15:51:07.745" v="226"/>
          <ac:spMkLst>
            <pc:docMk/>
            <pc:sldMk cId="3734595001" sldId="279"/>
            <ac:spMk id="6" creationId="{71220873-D656-403A-8155-A3047C12B0FB}"/>
          </ac:spMkLst>
        </pc:spChg>
        <pc:spChg chg="mod">
          <ac:chgData name="Antonia H." userId="da08060cd893cdf4" providerId="Windows Live" clId="Web-{05953ADA-48C9-41EE-875D-9056722B34BB}" dt="2018-04-22T15:50:02.776" v="199"/>
          <ac:spMkLst>
            <pc:docMk/>
            <pc:sldMk cId="3734595001" sldId="279"/>
            <ac:spMk id="8" creationId="{95B35778-63BE-498E-9F6E-18639971D5DB}"/>
          </ac:spMkLst>
        </pc:spChg>
        <pc:spChg chg="mod">
          <ac:chgData name="Antonia H." userId="da08060cd893cdf4" providerId="Windows Live" clId="Web-{05953ADA-48C9-41EE-875D-9056722B34BB}" dt="2018-04-22T15:50:43.792" v="223"/>
          <ac:spMkLst>
            <pc:docMk/>
            <pc:sldMk cId="3734595001" sldId="279"/>
            <ac:spMk id="10" creationId="{A12538C3-5C6C-4806-BD43-B83B3240E94A}"/>
          </ac:spMkLst>
        </pc:spChg>
      </pc:sldChg>
      <pc:sldChg chg="add replId">
        <pc:chgData name="Antonia H." userId="da08060cd893cdf4" providerId="Windows Live" clId="Web-{05953ADA-48C9-41EE-875D-9056722B34BB}" dt="2018-04-22T16:04:21.990" v="236"/>
        <pc:sldMkLst>
          <pc:docMk/>
          <pc:sldMk cId="2946556216" sldId="280"/>
        </pc:sldMkLst>
      </pc:sldChg>
      <pc:sldChg chg="modSp add replId">
        <pc:chgData name="Antonia H." userId="da08060cd893cdf4" providerId="Windows Live" clId="Web-{05953ADA-48C9-41EE-875D-9056722B34BB}" dt="2018-04-22T16:28:04.821" v="422"/>
        <pc:sldMkLst>
          <pc:docMk/>
          <pc:sldMk cId="3168537409" sldId="281"/>
        </pc:sldMkLst>
        <pc:spChg chg="mod">
          <ac:chgData name="Antonia H." userId="da08060cd893cdf4" providerId="Windows Live" clId="Web-{05953ADA-48C9-41EE-875D-9056722B34BB}" dt="2018-04-22T16:04:41.943" v="245"/>
          <ac:spMkLst>
            <pc:docMk/>
            <pc:sldMk cId="3168537409" sldId="281"/>
            <ac:spMk id="2" creationId="{5F7134CE-E66C-480F-8D49-AA89D087E36E}"/>
          </ac:spMkLst>
        </pc:spChg>
        <pc:spChg chg="mod">
          <ac:chgData name="Antonia H." userId="da08060cd893cdf4" providerId="Windows Live" clId="Web-{05953ADA-48C9-41EE-875D-9056722B34BB}" dt="2018-04-22T16:28:04.821" v="422"/>
          <ac:spMkLst>
            <pc:docMk/>
            <pc:sldMk cId="3168537409" sldId="281"/>
            <ac:spMk id="5" creationId="{BF6240F0-2B94-4F1F-8E35-4B2C2F9B722A}"/>
          </ac:spMkLst>
        </pc:spChg>
        <pc:spChg chg="mod">
          <ac:chgData name="Antonia H." userId="da08060cd893cdf4" providerId="Windows Live" clId="Web-{05953ADA-48C9-41EE-875D-9056722B34BB}" dt="2018-04-22T16:07:32.147" v="276"/>
          <ac:spMkLst>
            <pc:docMk/>
            <pc:sldMk cId="3168537409" sldId="281"/>
            <ac:spMk id="6" creationId="{DF5E470A-8834-46C8-B61E-596CEE55F855}"/>
          </ac:spMkLst>
        </pc:spChg>
      </pc:sldChg>
    </pc:docChg>
  </pc:docChgLst>
  <pc:docChgLst>
    <pc:chgData name="Antonia H." userId="da08060cd893cdf4" providerId="Windows Live" clId="Web-{A470FA14-CF48-4E98-A0F8-695AB6A878D3}"/>
    <pc:docChg chg="modSld">
      <pc:chgData name="Antonia H." userId="da08060cd893cdf4" providerId="Windows Live" clId="Web-{A470FA14-CF48-4E98-A0F8-695AB6A878D3}" dt="2018-04-22T16:58:01.933" v="2"/>
      <pc:docMkLst>
        <pc:docMk/>
      </pc:docMkLst>
      <pc:sldChg chg="modSp">
        <pc:chgData name="Antonia H." userId="da08060cd893cdf4" providerId="Windows Live" clId="Web-{A470FA14-CF48-4E98-A0F8-695AB6A878D3}" dt="2018-04-22T16:57:59.683" v="0"/>
        <pc:sldMkLst>
          <pc:docMk/>
          <pc:sldMk cId="3168537409" sldId="281"/>
        </pc:sldMkLst>
        <pc:spChg chg="mod">
          <ac:chgData name="Antonia H." userId="da08060cd893cdf4" providerId="Windows Live" clId="Web-{A470FA14-CF48-4E98-A0F8-695AB6A878D3}" dt="2018-04-22T16:57:59.683" v="0"/>
          <ac:spMkLst>
            <pc:docMk/>
            <pc:sldMk cId="3168537409" sldId="281"/>
            <ac:spMk id="5" creationId="{BF6240F0-2B94-4F1F-8E35-4B2C2F9B722A}"/>
          </ac:spMkLst>
        </pc:spChg>
      </pc:sldChg>
    </pc:docChg>
  </pc:docChgLst>
  <pc:docChgLst>
    <pc:chgData name="Antonia H." userId="da08060cd893cdf4" providerId="Windows Live" clId="Web-{B6006A5D-EC1C-44F7-891C-0C2532C4F359}"/>
    <pc:docChg chg="addSld modSld">
      <pc:chgData name="Antonia H." userId="da08060cd893cdf4" providerId="Windows Live" clId="Web-{B6006A5D-EC1C-44F7-891C-0C2532C4F359}" dt="2018-04-21T13:43:47.580" v="203"/>
      <pc:docMkLst>
        <pc:docMk/>
      </pc:docMkLst>
      <pc:sldChg chg="modSp">
        <pc:chgData name="Antonia H." userId="da08060cd893cdf4" providerId="Windows Live" clId="Web-{B6006A5D-EC1C-44F7-891C-0C2532C4F359}" dt="2018-04-21T13:43:47.580" v="202"/>
        <pc:sldMkLst>
          <pc:docMk/>
          <pc:sldMk cId="3325964084" sldId="269"/>
        </pc:sldMkLst>
        <pc:spChg chg="mod">
          <ac:chgData name="Antonia H." userId="da08060cd893cdf4" providerId="Windows Live" clId="Web-{B6006A5D-EC1C-44F7-891C-0C2532C4F359}" dt="2018-04-21T13:42:56.141" v="92"/>
          <ac:spMkLst>
            <pc:docMk/>
            <pc:sldMk cId="3325964084" sldId="269"/>
            <ac:spMk id="2" creationId="{46C6E970-EAB0-4B4A-A5B6-B35EDA0C35C6}"/>
          </ac:spMkLst>
        </pc:spChg>
        <pc:spChg chg="mod">
          <ac:chgData name="Antonia H." userId="da08060cd893cdf4" providerId="Windows Live" clId="Web-{B6006A5D-EC1C-44F7-891C-0C2532C4F359}" dt="2018-04-21T13:43:47.580" v="202"/>
          <ac:spMkLst>
            <pc:docMk/>
            <pc:sldMk cId="3325964084" sldId="269"/>
            <ac:spMk id="5" creationId="{901F3C57-5EE1-4EFD-95B5-73C971B3F44E}"/>
          </ac:spMkLst>
        </pc:spChg>
      </pc:sldChg>
      <pc:sldChg chg="modSp add replId">
        <pc:chgData name="Antonia H." userId="da08060cd893cdf4" providerId="Windows Live" clId="Web-{B6006A5D-EC1C-44F7-891C-0C2532C4F359}" dt="2018-04-21T13:42:43.172" v="70"/>
        <pc:sldMkLst>
          <pc:docMk/>
          <pc:sldMk cId="1025323224" sldId="274"/>
        </pc:sldMkLst>
        <pc:spChg chg="mod">
          <ac:chgData name="Antonia H." userId="da08060cd893cdf4" providerId="Windows Live" clId="Web-{B6006A5D-EC1C-44F7-891C-0C2532C4F359}" dt="2018-04-21T13:39:33.901" v="3"/>
          <ac:spMkLst>
            <pc:docMk/>
            <pc:sldMk cId="1025323224" sldId="274"/>
            <ac:spMk id="2" creationId="{FC50DE61-5856-435A-8D49-39A8C71EBAE5}"/>
          </ac:spMkLst>
        </pc:spChg>
        <pc:spChg chg="mod">
          <ac:chgData name="Antonia H." userId="da08060cd893cdf4" providerId="Windows Live" clId="Web-{B6006A5D-EC1C-44F7-891C-0C2532C4F359}" dt="2018-04-21T13:42:43.172" v="70"/>
          <ac:spMkLst>
            <pc:docMk/>
            <pc:sldMk cId="1025323224" sldId="274"/>
            <ac:spMk id="3" creationId="{CAD484F6-3659-4B76-8A9F-007637CBA92F}"/>
          </ac:spMkLst>
        </pc:spChg>
      </pc:sldChg>
    </pc:docChg>
  </pc:docChgLst>
  <pc:docChgLst>
    <pc:chgData name="Antonia H." userId="da08060cd893cdf4" providerId="Windows Live" clId="Web-{E362D322-79E6-4674-B191-F9984C1FA3F1}"/>
    <pc:docChg chg="modSld">
      <pc:chgData name="Antonia H." userId="da08060cd893cdf4" providerId="Windows Live" clId="Web-{E362D322-79E6-4674-B191-F9984C1FA3F1}" dt="2018-04-22T19:38:45.206" v="20"/>
      <pc:docMkLst>
        <pc:docMk/>
      </pc:docMkLst>
      <pc:sldChg chg="addSp delSp modSp">
        <pc:chgData name="Antonia H." userId="da08060cd893cdf4" providerId="Windows Live" clId="Web-{E362D322-79E6-4674-B191-F9984C1FA3F1}" dt="2018-04-22T19:38:45.206" v="20"/>
        <pc:sldMkLst>
          <pc:docMk/>
          <pc:sldMk cId="401510135" sldId="289"/>
        </pc:sldMkLst>
        <pc:spChg chg="add del">
          <ac:chgData name="Antonia H." userId="da08060cd893cdf4" providerId="Windows Live" clId="Web-{E362D322-79E6-4674-B191-F9984C1FA3F1}" dt="2018-04-22T19:35:23.924" v="7"/>
          <ac:spMkLst>
            <pc:docMk/>
            <pc:sldMk cId="401510135" sldId="289"/>
            <ac:spMk id="3" creationId="{E88C9DA5-D1DC-47B7-98D1-E6263D5ED926}"/>
          </ac:spMkLst>
        </pc:spChg>
        <pc:spChg chg="mod">
          <ac:chgData name="Antonia H." userId="da08060cd893cdf4" providerId="Windows Live" clId="Web-{E362D322-79E6-4674-B191-F9984C1FA3F1}" dt="2018-04-22T19:35:38.705" v="16"/>
          <ac:spMkLst>
            <pc:docMk/>
            <pc:sldMk cId="401510135" sldId="289"/>
            <ac:spMk id="5" creationId="{BF6240F0-2B94-4F1F-8E35-4B2C2F9B722A}"/>
          </ac:spMkLst>
        </pc:spChg>
        <pc:spChg chg="del mod">
          <ac:chgData name="Antonia H." userId="da08060cd893cdf4" providerId="Windows Live" clId="Web-{E362D322-79E6-4674-B191-F9984C1FA3F1}" dt="2018-04-22T19:38:43.112" v="18"/>
          <ac:spMkLst>
            <pc:docMk/>
            <pc:sldMk cId="401510135" sldId="289"/>
            <ac:spMk id="6" creationId="{DF5E470A-8834-46C8-B61E-596CEE55F855}"/>
          </ac:spMkLst>
        </pc:spChg>
        <pc:spChg chg="del mod">
          <ac:chgData name="Antonia H." userId="da08060cd893cdf4" providerId="Windows Live" clId="Web-{E362D322-79E6-4674-B191-F9984C1FA3F1}" dt="2018-04-22T19:38:45.206" v="20"/>
          <ac:spMkLst>
            <pc:docMk/>
            <pc:sldMk cId="401510135" sldId="289"/>
            <ac:spMk id="8" creationId="{438C086B-C4AA-485B-9BA7-543357E44CA5}"/>
          </ac:spMkLst>
        </pc:spChg>
        <pc:spChg chg="del mod">
          <ac:chgData name="Antonia H." userId="da08060cd893cdf4" providerId="Windows Live" clId="Web-{E362D322-79E6-4674-B191-F9984C1FA3F1}" dt="2018-04-22T19:38:44.174" v="19"/>
          <ac:spMkLst>
            <pc:docMk/>
            <pc:sldMk cId="401510135" sldId="289"/>
            <ac:spMk id="9" creationId="{F7BFB401-8E32-4C08-B264-73D249DE6863}"/>
          </ac:spMkLst>
        </pc:spChg>
      </pc:sldChg>
    </pc:docChg>
  </pc:docChgLst>
  <pc:docChgLst>
    <pc:chgData name="Moritz Nipshagen" userId="ee3b3bbc25b4cb6d" providerId="LiveId" clId="{8313EEEF-F651-4BE8-AE71-5FF8B1504396}"/>
    <pc:docChg chg="modSld">
      <pc:chgData name="Moritz Nipshagen" userId="ee3b3bbc25b4cb6d" providerId="LiveId" clId="{8313EEEF-F651-4BE8-AE71-5FF8B1504396}" dt="2018-04-22T10:03:35.827" v="2"/>
      <pc:docMkLst>
        <pc:docMk/>
      </pc:docMkLst>
      <pc:sldChg chg="modSp">
        <pc:chgData name="Moritz Nipshagen" userId="ee3b3bbc25b4cb6d" providerId="LiveId" clId="{8313EEEF-F651-4BE8-AE71-5FF8B1504396}" dt="2018-04-22T10:00:58.414" v="0" actId="113"/>
        <pc:sldMkLst>
          <pc:docMk/>
          <pc:sldMk cId="484959753" sldId="257"/>
        </pc:sldMkLst>
        <pc:spChg chg="mod">
          <ac:chgData name="Moritz Nipshagen" userId="ee3b3bbc25b4cb6d" providerId="LiveId" clId="{8313EEEF-F651-4BE8-AE71-5FF8B1504396}" dt="2018-04-22T10:00:58.414" v="0" actId="113"/>
          <ac:spMkLst>
            <pc:docMk/>
            <pc:sldMk cId="484959753" sldId="257"/>
            <ac:spMk id="10" creationId="{85B93AEE-3827-4F04-8A34-BD7E7FD3CB90}"/>
          </ac:spMkLst>
        </pc:spChg>
      </pc:sldChg>
      <pc:sldChg chg="addCm modCm">
        <pc:chgData name="Moritz Nipshagen" userId="ee3b3bbc25b4cb6d" providerId="LiveId" clId="{8313EEEF-F651-4BE8-AE71-5FF8B1504396}" dt="2018-04-22T10:03:35.827" v="2"/>
        <pc:sldMkLst>
          <pc:docMk/>
          <pc:sldMk cId="1551051261" sldId="263"/>
        </pc:sldMkLst>
      </pc:sldChg>
    </pc:docChg>
  </pc:docChgLst>
  <pc:docChgLst>
    <pc:chgData name="Antonia H." userId="da08060cd893cdf4" providerId="Windows Live" clId="Web-{ADC9C418-8CCD-4732-A1D7-7EA047621E31}"/>
    <pc:docChg chg="addSld modSld">
      <pc:chgData name="Antonia H." userId="da08060cd893cdf4" providerId="Windows Live" clId="Web-{ADC9C418-8CCD-4732-A1D7-7EA047621E31}" dt="2018-04-21T11:54:52.657" v="255"/>
      <pc:docMkLst>
        <pc:docMk/>
      </pc:docMkLst>
      <pc:sldChg chg="addSp modSp add mod replId modClrScheme chgLayout">
        <pc:chgData name="Antonia H." userId="da08060cd893cdf4" providerId="Windows Live" clId="Web-{ADC9C418-8CCD-4732-A1D7-7EA047621E31}" dt="2018-04-21T11:54:52.657" v="255"/>
        <pc:sldMkLst>
          <pc:docMk/>
          <pc:sldMk cId="4206914747" sldId="271"/>
        </pc:sldMkLst>
        <pc:spChg chg="mod ord">
          <ac:chgData name="Antonia H." userId="da08060cd893cdf4" providerId="Windows Live" clId="Web-{ADC9C418-8CCD-4732-A1D7-7EA047621E31}" dt="2018-04-21T11:31:27.228" v="1"/>
          <ac:spMkLst>
            <pc:docMk/>
            <pc:sldMk cId="4206914747" sldId="271"/>
            <ac:spMk id="2" creationId="{5F7134CE-E66C-480F-8D49-AA89D087E36E}"/>
          </ac:spMkLst>
        </pc:spChg>
        <pc:spChg chg="mod ord">
          <ac:chgData name="Antonia H." userId="da08060cd893cdf4" providerId="Windows Live" clId="Web-{ADC9C418-8CCD-4732-A1D7-7EA047621E31}" dt="2018-04-21T11:31:27.228" v="1"/>
          <ac:spMkLst>
            <pc:docMk/>
            <pc:sldMk cId="4206914747" sldId="271"/>
            <ac:spMk id="4" creationId="{7EC6BA7E-D905-41BA-89C6-506A875CB2CA}"/>
          </ac:spMkLst>
        </pc:spChg>
        <pc:spChg chg="add mod ord">
          <ac:chgData name="Antonia H." userId="da08060cd893cdf4" providerId="Windows Live" clId="Web-{ADC9C418-8CCD-4732-A1D7-7EA047621E31}" dt="2018-04-21T11:54:22.204" v="235"/>
          <ac:spMkLst>
            <pc:docMk/>
            <pc:sldMk cId="4206914747" sldId="271"/>
            <ac:spMk id="5" creationId="{BF6240F0-2B94-4F1F-8E35-4B2C2F9B722A}"/>
          </ac:spMkLst>
        </pc:spChg>
        <pc:spChg chg="add mod">
          <ac:chgData name="Antonia H." userId="da08060cd893cdf4" providerId="Windows Live" clId="Web-{ADC9C418-8CCD-4732-A1D7-7EA047621E31}" dt="2018-04-21T11:51:06.015" v="80"/>
          <ac:spMkLst>
            <pc:docMk/>
            <pc:sldMk cId="4206914747" sldId="271"/>
            <ac:spMk id="6" creationId="{DF5E470A-8834-46C8-B61E-596CEE55F855}"/>
          </ac:spMkLst>
        </pc:spChg>
        <pc:spChg chg="add mod">
          <ac:chgData name="Antonia H." userId="da08060cd893cdf4" providerId="Windows Live" clId="Web-{ADC9C418-8CCD-4732-A1D7-7EA047621E31}" dt="2018-04-21T11:52:51.187" v="158"/>
          <ac:spMkLst>
            <pc:docMk/>
            <pc:sldMk cId="4206914747" sldId="271"/>
            <ac:spMk id="7" creationId="{8225FE3B-F3A3-424B-B0F5-E7EF33676E7E}"/>
          </ac:spMkLst>
        </pc:spChg>
        <pc:spChg chg="add mod">
          <ac:chgData name="Antonia H." userId="da08060cd893cdf4" providerId="Windows Live" clId="Web-{ADC9C418-8CCD-4732-A1D7-7EA047621E31}" dt="2018-04-21T11:53:57.454" v="193"/>
          <ac:spMkLst>
            <pc:docMk/>
            <pc:sldMk cId="4206914747" sldId="271"/>
            <ac:spMk id="8" creationId="{438C086B-C4AA-485B-9BA7-543357E44CA5}"/>
          </ac:spMkLst>
        </pc:spChg>
        <pc:spChg chg="add mod">
          <ac:chgData name="Antonia H." userId="da08060cd893cdf4" providerId="Windows Live" clId="Web-{ADC9C418-8CCD-4732-A1D7-7EA047621E31}" dt="2018-04-21T11:54:52.657" v="255"/>
          <ac:spMkLst>
            <pc:docMk/>
            <pc:sldMk cId="4206914747" sldId="271"/>
            <ac:spMk id="9" creationId="{F7BFB401-8E32-4C08-B264-73D249DE686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4-22T12:02:33.673" idx="1">
    <p:pos x="10" y="10"/>
    <p:text>Die Exkursionen würde ich vielleicht weiter nach hinten schieben. Nachdem wir die Sachen vorgestellt haben. Dann kann man das auch besser an Beispielen fest machen.
Now that we have seen how to use them, a word of care:... copy stuff, mutable &amp; immutable and the different kinds of indexing</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4-22T17:34:27.787" idx="4">
    <p:pos x="10" y="10"/>
    <p:text>another TODO</p:text>
    <p:extLst mod="1">
      <p:ext uri="{C676402C-5697-4E1C-873F-D02D1690AC5C}">
        <p15:threadingInfo xmlns:p15="http://schemas.microsoft.com/office/powerpoint/2012/main" timeZoneBias="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4-23T10:06:58.064" idx="9">
    <p:pos x="10" y="10"/>
    <p:text>dict conversion ist zu kompliziert.. oder?</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4-23T09:21:36.933" idx="8">
    <p:pos x="10" y="10"/>
    <p:text>Ich denke ich möchte irgendwo noch andere Beispiele als die Früchte benutzen damit es nicht zu langweilig wird</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4-22T15:51:56.823" idx="1">
    <p:pos x="10" y="10"/>
    <p:text>there's more functions but I reckon these would be the most important for now
however, nobody will memorize this so I'm not sure how many functions I should even introduce</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4-22T18:45:41.315" idx="5">
    <p:pos x="10" y="10"/>
    <p:text>still only a shallow copy, but it's okay if I don't mention this now right? I dunno if they will need deep copies anytime soon</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04-22T17:19:02.372" idx="2">
    <p:pos x="10" y="10"/>
    <p:text>so I guess you can if one of your items is a mutable but would I need to mention this?</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4-22T17:31:06.703" idx="3">
    <p:pos x="10" y="10"/>
    <p:text>not sure if necessary either.</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4-22T17:34:27.787" idx="4">
    <p:pos x="10" y="10"/>
    <p:text>add example (Buchdaten oder so)</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4-22T17:34:27.787" idx="4">
    <p:pos x="10" y="10"/>
    <p:text>add example ... no idea so far :D</p:text>
    <p:extLst mod="1">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04-23T07:43:17.923" idx="6">
    <p:pos x="10" y="10"/>
    <p:text>finde "collections" ist hier ein unglücklicher begriff aber weiß nicht wie ich es sonst ausdrücken sollte</p:text>
    <p:extLst>
      <p:ext uri="{C676402C-5697-4E1C-873F-D02D1690AC5C}">
        <p15:threadingInfo xmlns:p15="http://schemas.microsoft.com/office/powerpoint/2012/main" timeZoneBias="0"/>
      </p:ext>
    </p:extLst>
  </p:cm>
  <p:cm authorId="2" dt="2018-04-23T07:45:39.333" idx="7">
    <p:pos x="146" y="146"/>
    <p:text>add in indication of what is key and what is value.. maybe</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23/04/2018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13253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Not many mistakes with the solutions, just comments about HOW they are handed in</a:t>
            </a:r>
          </a:p>
        </p:txBody>
      </p:sp>
      <p:sp>
        <p:nvSpPr>
          <p:cNvPr id="4" name="Foliennummernplatzhalt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280042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change order</a:t>
            </a:r>
          </a:p>
          <a:p>
            <a:r>
              <a:rPr lang="en-US" dirty="0">
                <a:cs typeface="Calibri"/>
              </a:rPr>
              <a:t>There's more in different models/packages</a:t>
            </a:r>
          </a:p>
        </p:txBody>
      </p:sp>
      <p:sp>
        <p:nvSpPr>
          <p:cNvPr id="4" name="Foliennummernplatzhalt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356259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2226190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1432033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a:cs typeface="Calibri"/>
              </a:rPr>
              <a:t>obv</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169008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a:cs typeface="Calibri"/>
              </a:rPr>
              <a:t>obv</a:t>
            </a: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715560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23/04/2018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23/04/2018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23/04/2018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vert="horz" lIns="91440" tIns="45720" rIns="91440" bIns="45720" rtlCol="0" anchor="t">
            <a:normAutofit/>
          </a:bodyPr>
          <a:lstStyle/>
          <a:p>
            <a:r>
              <a:rPr lang="en-GB" dirty="0">
                <a:cs typeface="Calibri Light"/>
              </a:rPr>
              <a:t>Lists &amp; Collections</a:t>
            </a:r>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Negative </a:t>
            </a:r>
            <a:r>
              <a:rPr lang="de-DE" dirty="0" err="1">
                <a:cs typeface="Calibri Light"/>
              </a:rPr>
              <a:t>Indexing</a:t>
            </a:r>
          </a:p>
        </p:txBody>
      </p:sp>
      <p:sp>
        <p:nvSpPr>
          <p:cNvPr id="5" name="Inhaltsplatzhalter 4">
            <a:extLst>
              <a:ext uri="{FF2B5EF4-FFF2-40B4-BE49-F238E27FC236}">
                <a16:creationId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342900" indent="-342900"/>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 negative </a:t>
            </a:r>
            <a:r>
              <a:rPr lang="de-DE" dirty="0" err="1">
                <a:cs typeface="Calibri"/>
              </a:rPr>
              <a:t>index</a:t>
            </a:r>
            <a:r>
              <a:rPr lang="de-DE" dirty="0">
                <a:cs typeface="Calibri"/>
              </a:rPr>
              <a:t> </a:t>
            </a:r>
            <a:r>
              <a:rPr lang="de-DE" dirty="0" err="1">
                <a:cs typeface="Calibri"/>
              </a:rPr>
              <a:t>to</a:t>
            </a:r>
            <a:r>
              <a:rPr lang="de-DE" dirty="0">
                <a:cs typeface="Calibri"/>
              </a:rPr>
              <a:t> "</a:t>
            </a:r>
            <a:r>
              <a:rPr lang="de-DE" dirty="0" err="1">
                <a:cs typeface="Calibri"/>
              </a:rPr>
              <a:t>count</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back </a:t>
            </a:r>
            <a:r>
              <a:rPr lang="de-DE" dirty="0" err="1">
                <a:cs typeface="Calibri"/>
              </a:rPr>
              <a:t>of</a:t>
            </a:r>
            <a:r>
              <a:rPr lang="de-DE" dirty="0">
                <a:cs typeface="Calibri"/>
              </a:rPr>
              <a:t> a </a:t>
            </a:r>
            <a:r>
              <a:rPr lang="de-DE" dirty="0" err="1">
                <a:cs typeface="Calibri"/>
              </a:rPr>
              <a:t>sequence</a:t>
            </a:r>
            <a:endParaRPr lang="de-DE" dirty="0" err="1"/>
          </a:p>
          <a:p>
            <a:pPr marL="383540" lvl="1"/>
            <a:r>
              <a:rPr lang="de-DE" dirty="0">
                <a:cs typeface="Calibri"/>
              </a:rPr>
              <a:t>This </a:t>
            </a:r>
            <a:r>
              <a:rPr lang="de-DE" dirty="0" err="1">
                <a:cs typeface="Calibri"/>
              </a:rPr>
              <a:t>is</a:t>
            </a:r>
            <a:r>
              <a:rPr lang="de-DE" dirty="0">
                <a:cs typeface="Calibri"/>
              </a:rPr>
              <a:t> </a:t>
            </a:r>
            <a:r>
              <a:rPr lang="de-DE" dirty="0" err="1">
                <a:cs typeface="Calibri"/>
              </a:rPr>
              <a:t>especially</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last </a:t>
            </a:r>
            <a:r>
              <a:rPr lang="de-DE" dirty="0" err="1">
                <a:cs typeface="Calibri"/>
              </a:rPr>
              <a:t>element</a:t>
            </a:r>
            <a:r>
              <a:rPr lang="de-DE" dirty="0">
                <a:cs typeface="Calibri"/>
              </a:rPr>
              <a:t> </a:t>
            </a:r>
            <a:r>
              <a:rPr lang="de-DE" dirty="0" err="1">
                <a:cs typeface="Calibri"/>
              </a:rPr>
              <a:t>of</a:t>
            </a:r>
            <a:r>
              <a:rPr lang="de-DE" dirty="0">
                <a:cs typeface="Calibri"/>
              </a:rPr>
              <a:t> a </a:t>
            </a:r>
            <a:r>
              <a:rPr lang="de-DE" dirty="0" err="1">
                <a:cs typeface="Calibri"/>
              </a:rPr>
              <a:t>sequence</a:t>
            </a:r>
            <a:r>
              <a:rPr lang="de-DE" dirty="0">
                <a:cs typeface="Calibri"/>
              </a:rPr>
              <a:t> but </a:t>
            </a:r>
            <a:r>
              <a:rPr lang="de-DE" dirty="0" err="1">
                <a:cs typeface="Calibri"/>
              </a:rPr>
              <a:t>don't</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how</a:t>
            </a:r>
            <a:r>
              <a:rPr lang="de-DE" dirty="0">
                <a:cs typeface="Calibri"/>
              </a:rPr>
              <a:t> </a:t>
            </a:r>
            <a:r>
              <a:rPr lang="de-DE" dirty="0" err="1">
                <a:cs typeface="Calibri"/>
              </a:rPr>
              <a:t>long</a:t>
            </a:r>
            <a:r>
              <a:rPr lang="de-DE" dirty="0">
                <a:cs typeface="Calibri"/>
              </a:rPr>
              <a:t> </a:t>
            </a:r>
            <a:r>
              <a:rPr lang="de-DE" dirty="0" err="1">
                <a:cs typeface="Calibri"/>
              </a:rPr>
              <a:t>it</a:t>
            </a:r>
            <a:r>
              <a:rPr lang="de-DE" dirty="0">
                <a:cs typeface="Calibri"/>
              </a:rPr>
              <a:t> </a:t>
            </a:r>
            <a:r>
              <a:rPr lang="de-DE" dirty="0" err="1">
                <a:cs typeface="Calibri"/>
              </a:rPr>
              <a:t>is</a:t>
            </a:r>
          </a:p>
          <a:p>
            <a:pPr marL="182245" indent="-182245"/>
            <a:endParaRPr lang="de-DE" dirty="0" err="1">
              <a:cs typeface="Calibri"/>
            </a:endParaRPr>
          </a:p>
          <a:p>
            <a:pPr marL="182245" indent="-182245"/>
            <a:endParaRPr lang="de-DE" dirty="0">
              <a:solidFill>
                <a:srgbClr val="404040"/>
              </a:solidFill>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10</a:t>
            </a:fld>
            <a:endParaRPr lang="en-GB"/>
          </a:p>
        </p:txBody>
      </p:sp>
      <p:graphicFrame>
        <p:nvGraphicFramePr>
          <p:cNvPr id="6" name="Tabelle 6">
            <a:extLst>
              <a:ext uri="{FF2B5EF4-FFF2-40B4-BE49-F238E27FC236}">
                <a16:creationId xmlns:a16="http://schemas.microsoft.com/office/drawing/2014/main" id="{E3C11331-40E0-4CE3-A0AD-0B3301F92EDF}"/>
              </a:ext>
            </a:extLst>
          </p:cNvPr>
          <p:cNvGraphicFramePr>
            <a:graphicFrameLocks noGrp="1"/>
          </p:cNvGraphicFramePr>
          <p:nvPr>
            <p:extLst>
              <p:ext uri="{D42A27DB-BD31-4B8C-83A1-F6EECF244321}">
                <p14:modId xmlns:p14="http://schemas.microsoft.com/office/powerpoint/2010/main" val="3884969920"/>
              </p:ext>
            </p:extLst>
          </p:nvPr>
        </p:nvGraphicFramePr>
        <p:xfrm>
          <a:off x="1150192" y="3019244"/>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val="1205000636"/>
                    </a:ext>
                  </a:extLst>
                </a:gridCol>
                <a:gridCol w="409581">
                  <a:extLst>
                    <a:ext uri="{9D8B030D-6E8A-4147-A177-3AD203B41FA5}">
                      <a16:colId xmlns:a16="http://schemas.microsoft.com/office/drawing/2014/main" val="861432771"/>
                    </a:ext>
                  </a:extLst>
                </a:gridCol>
                <a:gridCol w="409581">
                  <a:extLst>
                    <a:ext uri="{9D8B030D-6E8A-4147-A177-3AD203B41FA5}">
                      <a16:colId xmlns:a16="http://schemas.microsoft.com/office/drawing/2014/main" val="3595100218"/>
                    </a:ext>
                  </a:extLst>
                </a:gridCol>
                <a:gridCol w="409581">
                  <a:extLst>
                    <a:ext uri="{9D8B030D-6E8A-4147-A177-3AD203B41FA5}">
                      <a16:colId xmlns:a16="http://schemas.microsoft.com/office/drawing/2014/main" val="880685549"/>
                    </a:ext>
                  </a:extLst>
                </a:gridCol>
                <a:gridCol w="565459">
                  <a:extLst>
                    <a:ext uri="{9D8B030D-6E8A-4147-A177-3AD203B41FA5}">
                      <a16:colId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val="1342480392"/>
                  </a:ext>
                </a:extLst>
              </a:tr>
            </a:tbl>
          </a:graphicData>
        </a:graphic>
      </p:graphicFrame>
      <p:sp>
        <p:nvSpPr>
          <p:cNvPr id="9" name="Textfeld 8">
            <a:extLst>
              <a:ext uri="{FF2B5EF4-FFF2-40B4-BE49-F238E27FC236}">
                <a16:creationId xmlns:a16="http://schemas.microsoft.com/office/drawing/2014/main" id="{6CFC4E03-466B-42E2-ADCD-AFAE5DD8C6A5}"/>
              </a:ext>
            </a:extLst>
          </p:cNvPr>
          <p:cNvSpPr txBox="1"/>
          <p:nvPr/>
        </p:nvSpPr>
        <p:spPr>
          <a:xfrm>
            <a:off x="1144434" y="4070229"/>
            <a:ext cx="6165010"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example</a:t>
            </a:r>
            <a:r>
              <a:rPr lang="de-DE" dirty="0">
                <a:latin typeface="Consolas"/>
              </a:rPr>
              <a:t> = '</a:t>
            </a:r>
            <a:r>
              <a:rPr lang="de-DE" dirty="0" err="1">
                <a:latin typeface="Consolas"/>
              </a:rPr>
              <a:t>hello</a:t>
            </a:r>
            <a:r>
              <a:rPr lang="de-DE" dirty="0">
                <a:latin typeface="Consolas"/>
              </a:rPr>
              <a:t>'</a:t>
            </a:r>
            <a:endParaRPr lang="de-DE" dirty="0">
              <a:latin typeface="Calibri"/>
              <a:cs typeface="Calibri"/>
            </a:endParaRPr>
          </a:p>
          <a:p>
            <a:r>
              <a:rPr lang="de-DE" dirty="0" err="1">
                <a:latin typeface="Consolas"/>
              </a:rPr>
              <a:t>print</a:t>
            </a:r>
            <a:r>
              <a:rPr lang="de-DE" dirty="0">
                <a:latin typeface="Consolas"/>
              </a:rPr>
              <a:t>(</a:t>
            </a:r>
            <a:r>
              <a:rPr lang="de-DE" dirty="0" err="1">
                <a:latin typeface="Consolas"/>
              </a:rPr>
              <a:t>example</a:t>
            </a:r>
            <a:r>
              <a:rPr lang="de-DE" dirty="0">
                <a:latin typeface="Consolas"/>
              </a:rPr>
              <a:t>[-1])</a:t>
            </a:r>
          </a:p>
        </p:txBody>
      </p:sp>
      <p:sp>
        <p:nvSpPr>
          <p:cNvPr id="11" name="Textfeld 10">
            <a:extLst>
              <a:ext uri="{FF2B5EF4-FFF2-40B4-BE49-F238E27FC236}">
                <a16:creationId xmlns:a16="http://schemas.microsoft.com/office/drawing/2014/main" id="{90D0E43A-2054-40E8-B295-105220FC0788}"/>
              </a:ext>
            </a:extLst>
          </p:cNvPr>
          <p:cNvSpPr txBox="1"/>
          <p:nvPr/>
        </p:nvSpPr>
        <p:spPr>
          <a:xfrm>
            <a:off x="1144435" y="49760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3" name="Textfeld 12">
            <a:extLst>
              <a:ext uri="{FF2B5EF4-FFF2-40B4-BE49-F238E27FC236}">
                <a16:creationId xmlns:a16="http://schemas.microsoft.com/office/drawing/2014/main" id="{717F6F1E-A974-4FC2-BC43-B48F777AE56E}"/>
              </a:ext>
            </a:extLst>
          </p:cNvPr>
          <p:cNvSpPr txBox="1"/>
          <p:nvPr/>
        </p:nvSpPr>
        <p:spPr>
          <a:xfrm>
            <a:off x="1144434" y="5450455"/>
            <a:ext cx="6165009"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o</a:t>
            </a:r>
          </a:p>
        </p:txBody>
      </p:sp>
    </p:spTree>
    <p:extLst>
      <p:ext uri="{BB962C8B-B14F-4D97-AF65-F5344CB8AC3E}">
        <p14:creationId xmlns:p14="http://schemas.microsoft.com/office/powerpoint/2010/main" val="181444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23E3-79F7-4836-84C8-F4724CC18225}"/>
              </a:ext>
            </a:extLst>
          </p:cNvPr>
          <p:cNvSpPr>
            <a:spLocks noGrp="1"/>
          </p:cNvSpPr>
          <p:nvPr>
            <p:ph type="title"/>
          </p:nvPr>
        </p:nvSpPr>
        <p:spPr/>
        <p:txBody>
          <a:bodyPr/>
          <a:lstStyle/>
          <a:p>
            <a:r>
              <a:rPr lang="de-DE" dirty="0">
                <a:cs typeface="Calibri Light"/>
              </a:rPr>
              <a:t>Lists, </a:t>
            </a:r>
            <a:r>
              <a:rPr lang="de-DE" dirty="0" err="1">
                <a:cs typeface="Calibri Light"/>
              </a:rPr>
              <a:t>Tuples</a:t>
            </a:r>
            <a:r>
              <a:rPr lang="de-DE" dirty="0">
                <a:cs typeface="Calibri Light"/>
              </a:rPr>
              <a:t>, Sets,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have</a:t>
            </a:r>
            <a:r>
              <a:rPr lang="de-DE" dirty="0">
                <a:cs typeface="Calibri"/>
              </a:rPr>
              <a:t> </a:t>
            </a:r>
            <a:r>
              <a:rPr lang="de-DE" dirty="0" err="1">
                <a:cs typeface="Calibri"/>
              </a:rPr>
              <a:t>four</a:t>
            </a:r>
            <a:r>
              <a:rPr lang="de-DE" dirty="0">
                <a:cs typeface="Calibri"/>
              </a:rPr>
              <a:t> </a:t>
            </a:r>
            <a:r>
              <a:rPr lang="de-DE" dirty="0" err="1">
                <a:cs typeface="Calibri"/>
              </a:rPr>
              <a:t>basic</a:t>
            </a:r>
            <a:r>
              <a:rPr lang="de-DE" dirty="0">
                <a:cs typeface="Calibri"/>
              </a:rPr>
              <a:t> </a:t>
            </a:r>
            <a:r>
              <a:rPr lang="de-DE" dirty="0" err="1">
                <a:cs typeface="Calibri"/>
              </a:rPr>
              <a:t>collection</a:t>
            </a:r>
            <a:r>
              <a:rPr lang="de-DE" dirty="0">
                <a:cs typeface="Calibri"/>
              </a:rPr>
              <a:t> </a:t>
            </a:r>
            <a:r>
              <a:rPr lang="de-DE" dirty="0" err="1">
                <a:cs typeface="Calibri"/>
              </a:rPr>
              <a:t>types</a:t>
            </a:r>
            <a:r>
              <a:rPr lang="de-DE" dirty="0">
                <a:cs typeface="Calibri"/>
              </a:rPr>
              <a:t> in Python:</a:t>
            </a:r>
            <a:endParaRPr lang="de-DE" dirty="0">
              <a:solidFill>
                <a:srgbClr val="404040"/>
              </a:solidFill>
              <a:cs typeface="Calibri"/>
            </a:endParaRPr>
          </a:p>
          <a:p>
            <a:pPr marL="182245" indent="-182245"/>
            <a:r>
              <a:rPr lang="de-DE" dirty="0">
                <a:cs typeface="Calibri"/>
              </a:rPr>
              <a:t>Lists: [1, 2, '</a:t>
            </a:r>
            <a:r>
              <a:rPr lang="de-DE" dirty="0" err="1">
                <a:cs typeface="Calibri"/>
              </a:rPr>
              <a:t>hello</a:t>
            </a:r>
            <a:r>
              <a:rPr lang="de-DE" dirty="0">
                <a:cs typeface="Calibri"/>
              </a:rPr>
              <a:t>', 2.4]</a:t>
            </a:r>
          </a:p>
          <a:p>
            <a:pPr marL="182245" indent="-182245"/>
            <a:r>
              <a:rPr lang="de-DE" dirty="0" err="1">
                <a:cs typeface="Calibri"/>
              </a:rPr>
              <a:t>Tuples</a:t>
            </a:r>
            <a:r>
              <a:rPr lang="de-DE" dirty="0">
                <a:cs typeface="Calibri"/>
              </a:rPr>
              <a:t>: (1, 2, '</a:t>
            </a:r>
            <a:r>
              <a:rPr lang="de-DE" dirty="0" err="1">
                <a:cs typeface="Calibri"/>
              </a:rPr>
              <a:t>hello</a:t>
            </a:r>
            <a:r>
              <a:rPr lang="de-DE" dirty="0">
                <a:cs typeface="Calibri"/>
              </a:rPr>
              <a:t>', 2.3)</a:t>
            </a:r>
          </a:p>
          <a:p>
            <a:pPr marL="182245" indent="-182245"/>
            <a:r>
              <a:rPr lang="de-DE" dirty="0">
                <a:cs typeface="Calibri"/>
              </a:rPr>
              <a:t>Sets: {1, 2, '</a:t>
            </a:r>
            <a:r>
              <a:rPr lang="de-DE" dirty="0" err="1">
                <a:cs typeface="Calibri"/>
              </a:rPr>
              <a:t>hello</a:t>
            </a:r>
            <a:r>
              <a:rPr lang="de-DE" dirty="0">
                <a:cs typeface="Calibri"/>
              </a:rPr>
              <a:t>'}</a:t>
            </a:r>
          </a:p>
          <a:p>
            <a:pPr marL="182245" indent="-182245"/>
            <a:r>
              <a:rPr lang="de-DE" dirty="0" err="1">
                <a:cs typeface="Calibri"/>
              </a:rPr>
              <a:t>Dictionaries</a:t>
            </a:r>
            <a:r>
              <a:rPr lang="de-DE" dirty="0">
                <a:cs typeface="Calibri"/>
              </a:rPr>
              <a:t>: {'a': 1, 'b': 2}</a:t>
            </a:r>
            <a:endParaRPr lang="de-DE" dirty="0">
              <a:solidFill>
                <a:schemeClr val="tx1"/>
              </a:solidFill>
              <a:cs typeface="Calibri"/>
            </a:endParaRPr>
          </a:p>
          <a:p>
            <a:pPr marL="182245" indent="-182245"/>
            <a:endParaRPr lang="de-DE" dirty="0">
              <a:solidFill>
                <a:srgbClr val="404040"/>
              </a:solidFill>
              <a:cs typeface="Calibri"/>
            </a:endParaRPr>
          </a:p>
          <a:p>
            <a:pPr marL="182245" indent="-182245"/>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330517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22793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mutable, </a:t>
            </a:r>
            <a:r>
              <a:rPr lang="de-DE" dirty="0" err="1">
                <a:cs typeface="Calibri"/>
              </a:rPr>
              <a:t>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print</a:t>
            </a:r>
            <a:r>
              <a:rPr lang="de-DE" dirty="0">
                <a:cs typeface="Calibri"/>
              </a:rPr>
              <a:t> a </a:t>
            </a:r>
            <a:r>
              <a:rPr lang="de-DE" dirty="0" err="1">
                <a:cs typeface="Calibri"/>
              </a:rPr>
              <a:t>list</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just </a:t>
            </a:r>
            <a:r>
              <a:rPr lang="de-DE" dirty="0" err="1">
                <a:cs typeface="Calibri"/>
              </a:rPr>
              <a:t>certain</a:t>
            </a:r>
            <a:r>
              <a:rPr lang="de-DE" dirty="0">
                <a:cs typeface="Calibri"/>
              </a:rPr>
              <a:t> </a:t>
            </a:r>
            <a:r>
              <a:rPr lang="de-DE" dirty="0" err="1">
                <a:cs typeface="Calibri"/>
              </a:rPr>
              <a:t>values</a:t>
            </a:r>
            <a:r>
              <a:rPr lang="de-DE" dirty="0">
                <a:cs typeface="Calibri"/>
              </a:rPr>
              <a:t> in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an </a:t>
            </a:r>
            <a:r>
              <a:rPr lang="de-DE" dirty="0" err="1">
                <a:cs typeface="Calibri"/>
              </a:rPr>
              <a:t>index</a:t>
            </a:r>
          </a:p>
          <a:p>
            <a:pPr marL="383540" lvl="1"/>
            <a:r>
              <a:rPr lang="de-DE" dirty="0">
                <a:cs typeface="Calibri"/>
              </a:rPr>
              <a:t>Items </a:t>
            </a:r>
            <a:r>
              <a:rPr lang="de-DE" dirty="0" err="1">
                <a:cs typeface="Calibri"/>
              </a:rPr>
              <a:t>can</a:t>
            </a:r>
            <a:r>
              <a:rPr lang="de-DE" dirty="0">
                <a:cs typeface="Calibri"/>
              </a:rPr>
              <a:t> also </a:t>
            </a:r>
            <a:r>
              <a:rPr lang="de-DE" dirty="0" err="1">
                <a:cs typeface="Calibri"/>
              </a:rPr>
              <a:t>be</a:t>
            </a:r>
            <a:r>
              <a:rPr lang="de-DE" dirty="0">
                <a:cs typeface="Calibri"/>
              </a:rPr>
              <a:t> </a:t>
            </a:r>
            <a:r>
              <a:rPr lang="de-DE" dirty="0" err="1">
                <a:cs typeface="Calibri"/>
              </a:rPr>
              <a:t>reassigned</a:t>
            </a:r>
            <a:r>
              <a:rPr lang="de-DE" dirty="0">
                <a:cs typeface="Calibri"/>
              </a:rPr>
              <a:t> </a:t>
            </a:r>
            <a:r>
              <a:rPr lang="de-DE" dirty="0" err="1">
                <a:cs typeface="Calibri"/>
              </a:rPr>
              <a:t>using</a:t>
            </a:r>
            <a:r>
              <a:rPr lang="de-DE" dirty="0">
                <a:cs typeface="Calibri"/>
              </a:rPr>
              <a:t> </a:t>
            </a:r>
            <a:r>
              <a:rPr lang="de-DE" dirty="0" err="1">
                <a:cs typeface="Calibri"/>
              </a:rPr>
              <a:t>this</a:t>
            </a:r>
            <a:r>
              <a:rPr lang="de-DE" dirty="0">
                <a:cs typeface="Calibri"/>
              </a:rPr>
              <a:t> </a:t>
            </a:r>
            <a:r>
              <a:rPr lang="de-DE" dirty="0" err="1">
                <a:cs typeface="Calibri"/>
              </a:rPr>
              <a:t>index</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13</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101304" y="2301815"/>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7" name="Textfeld 6">
            <a:extLst>
              <a:ext uri="{FF2B5EF4-FFF2-40B4-BE49-F238E27FC236}">
                <a16:creationId xmlns:a16="http://schemas.microsoft.com/office/drawing/2014/main" id="{8225FE3B-F3A3-424B-B0F5-E7EF33676E7E}"/>
              </a:ext>
            </a:extLst>
          </p:cNvPr>
          <p:cNvSpPr txBox="1"/>
          <p:nvPr/>
        </p:nvSpPr>
        <p:spPr>
          <a:xfrm>
            <a:off x="1101303" y="3797059"/>
            <a:ext cx="5331124"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[1])</a:t>
            </a:r>
          </a:p>
          <a:p>
            <a:r>
              <a:rPr lang="de-DE" dirty="0" err="1">
                <a:latin typeface="Consolas"/>
              </a:rPr>
              <a:t>fruits</a:t>
            </a:r>
            <a:r>
              <a:rPr lang="de-DE" dirty="0">
                <a:latin typeface="Consolas"/>
              </a:rPr>
              <a:t>[1] = 'orange'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438C086B-C4AA-485B-9BA7-543357E44CA5}"/>
              </a:ext>
            </a:extLst>
          </p:cNvPr>
          <p:cNvSpPr txBox="1"/>
          <p:nvPr/>
        </p:nvSpPr>
        <p:spPr>
          <a:xfrm>
            <a:off x="1101302" y="5364191"/>
            <a:ext cx="5331124"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pear</a:t>
            </a:r>
          </a:p>
          <a:p>
            <a:r>
              <a:rPr lang="de-DE" dirty="0">
                <a:latin typeface="Consolas"/>
              </a:rPr>
              <a:t>['</a:t>
            </a:r>
            <a:r>
              <a:rPr lang="de-DE" dirty="0" err="1">
                <a:latin typeface="Consolas"/>
              </a:rPr>
              <a:t>apple</a:t>
            </a:r>
            <a:r>
              <a:rPr lang="de-DE" dirty="0">
                <a:latin typeface="Consolas"/>
              </a:rPr>
              <a:t>', 'orange', '</a:t>
            </a:r>
            <a:r>
              <a:rPr lang="de-DE" dirty="0" err="1">
                <a:latin typeface="Consolas"/>
              </a:rPr>
              <a:t>banana</a:t>
            </a:r>
            <a:r>
              <a:rPr lang="de-DE" dirty="0">
                <a:latin typeface="Consolas"/>
              </a:rPr>
              <a:t>']</a:t>
            </a:r>
            <a:endParaRPr lang="de-DE" dirty="0"/>
          </a:p>
        </p:txBody>
      </p:sp>
      <p:sp>
        <p:nvSpPr>
          <p:cNvPr id="9" name="Textfeld 8">
            <a:extLst>
              <a:ext uri="{FF2B5EF4-FFF2-40B4-BE49-F238E27FC236}">
                <a16:creationId xmlns:a16="http://schemas.microsoft.com/office/drawing/2014/main" id="{F7BFB401-8E32-4C08-B264-73D249DE6863}"/>
              </a:ext>
            </a:extLst>
          </p:cNvPr>
          <p:cNvSpPr txBox="1"/>
          <p:nvPr/>
        </p:nvSpPr>
        <p:spPr>
          <a:xfrm>
            <a:off x="1101304" y="499038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420691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Append</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append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one</a:t>
            </a:r>
            <a:r>
              <a:rPr lang="de-DE" dirty="0">
                <a:solidFill>
                  <a:srgbClr val="404040"/>
                </a:solidFill>
                <a:cs typeface="Calibri"/>
              </a:rPr>
              <a:t> item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14</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44435" y="2416833"/>
            <a:ext cx="5331124"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fruits.append</a:t>
            </a:r>
            <a:r>
              <a:rPr lang="de-DE" dirty="0">
                <a:latin typeface="Consolas"/>
              </a:rPr>
              <a:t>('orange')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44435" y="345200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A12538C3-5C6C-4806-BD43-B83B3240E94A}"/>
              </a:ext>
            </a:extLst>
          </p:cNvPr>
          <p:cNvSpPr txBox="1"/>
          <p:nvPr/>
        </p:nvSpPr>
        <p:spPr>
          <a:xfrm>
            <a:off x="1144435" y="3926456"/>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endParaRPr lang="de-DE" dirty="0"/>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140412" y="477871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'orange'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112252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Extend</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extend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the</a:t>
            </a:r>
            <a:r>
              <a:rPr lang="de-DE" dirty="0">
                <a:cs typeface="Calibri"/>
              </a:rPr>
              <a:t> </a:t>
            </a:r>
            <a:r>
              <a:rPr lang="de-DE" dirty="0" err="1">
                <a:solidFill>
                  <a:srgbClr val="404040"/>
                </a:solidFill>
                <a:cs typeface="Calibri"/>
              </a:rPr>
              <a:t>contents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15</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15680" y="2474342"/>
            <a:ext cx="6165010"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fruits2 = ['orange','</a:t>
            </a:r>
            <a:r>
              <a:rPr lang="de-DE" dirty="0" err="1">
                <a:latin typeface="Consolas"/>
              </a:rPr>
              <a:t>avocado</a:t>
            </a:r>
            <a:r>
              <a:rPr lang="de-DE" dirty="0">
                <a:latin typeface="Consolas"/>
              </a:rPr>
              <a:t>']</a:t>
            </a:r>
          </a:p>
          <a:p>
            <a:r>
              <a:rPr lang="de-DE" dirty="0" err="1">
                <a:latin typeface="Consolas"/>
              </a:rPr>
              <a:t>fruits.extend</a:t>
            </a:r>
            <a:r>
              <a:rPr lang="de-DE" dirty="0">
                <a:latin typeface="Consolas"/>
              </a:rPr>
              <a:t>(fruits2)</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73190" y="368204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A12538C3-5C6C-4806-BD43-B83B3240E94A}"/>
              </a:ext>
            </a:extLst>
          </p:cNvPr>
          <p:cNvSpPr txBox="1"/>
          <p:nvPr/>
        </p:nvSpPr>
        <p:spPr>
          <a:xfrm>
            <a:off x="1115680" y="4156493"/>
            <a:ext cx="6165009"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r>
              <a:rPr lang="de-DE" dirty="0" err="1">
                <a:latin typeface="Consolas"/>
              </a:rPr>
              <a:t>avocado</a:t>
            </a:r>
            <a:r>
              <a:rPr lang="de-DE" dirty="0">
                <a:latin typeface="Consolas"/>
              </a:rPr>
              <a:t>]</a:t>
            </a:r>
            <a:endParaRPr lang="de-DE" dirty="0"/>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111657" y="483622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fruits2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383876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remove</a:t>
            </a:r>
            <a:r>
              <a:rPr lang="de-DE" dirty="0">
                <a:latin typeface="Consolas"/>
                <a:cs typeface="Calibri"/>
              </a:rPr>
              <a:t>() </a:t>
            </a:r>
            <a:r>
              <a:rPr lang="de-DE" dirty="0" err="1">
                <a:latin typeface="Calibri"/>
                <a:cs typeface="Calibri"/>
              </a:rPr>
              <a:t>deletes</a:t>
            </a:r>
            <a:r>
              <a:rPr lang="de-DE" dirty="0">
                <a:solidFill>
                  <a:srgbClr val="404040"/>
                </a:solidFill>
                <a:cs typeface="Calibri"/>
              </a:rPr>
              <a:t> </a:t>
            </a:r>
            <a:r>
              <a:rPr lang="de-DE" i="1" dirty="0" err="1">
                <a:solidFill>
                  <a:srgbClr val="404040"/>
                </a:solidFill>
                <a:cs typeface="Calibri"/>
              </a:rPr>
              <a:t>the</a:t>
            </a:r>
            <a:r>
              <a:rPr lang="de-DE" i="1" dirty="0">
                <a:solidFill>
                  <a:srgbClr val="404040"/>
                </a:solidFill>
                <a:cs typeface="Calibri"/>
              </a:rPr>
              <a:t> </a:t>
            </a:r>
            <a:r>
              <a:rPr lang="de-DE" i="1" dirty="0" err="1">
                <a:solidFill>
                  <a:srgbClr val="404040"/>
                </a:solidFill>
                <a:cs typeface="Calibri"/>
              </a:rPr>
              <a:t>first</a:t>
            </a:r>
            <a:r>
              <a:rPr lang="de-DE" dirty="0">
                <a:solidFill>
                  <a:srgbClr val="404040"/>
                </a:solidFill>
                <a:cs typeface="Calibri"/>
              </a:rPr>
              <a:t> </a:t>
            </a:r>
            <a:r>
              <a:rPr lang="de-DE" dirty="0" err="1">
                <a:solidFill>
                  <a:srgbClr val="404040"/>
                </a:solidFill>
                <a:cs typeface="Calibri"/>
              </a:rPr>
              <a:t>occurrence</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 </a:t>
            </a:r>
            <a:r>
              <a:rPr lang="de-DE" dirty="0" err="1">
                <a:solidFill>
                  <a:srgbClr val="404040"/>
                </a:solidFill>
                <a:cs typeface="Calibri"/>
              </a:rPr>
              <a:t>given</a:t>
            </a:r>
            <a:r>
              <a:rPr lang="de-DE" dirty="0">
                <a:solidFill>
                  <a:srgbClr val="404040"/>
                </a:solidFill>
                <a:cs typeface="Calibri"/>
              </a:rPr>
              <a:t> item in a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16</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87567" y="2459965"/>
            <a:ext cx="5704935"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r>
              <a:rPr lang="de-DE" dirty="0" err="1">
                <a:latin typeface="Consolas"/>
              </a:rPr>
              <a:t>pear</a:t>
            </a:r>
            <a:r>
              <a:rPr lang="de-DE" dirty="0">
                <a:latin typeface="Consolas"/>
              </a:rPr>
              <a:t>']</a:t>
            </a:r>
          </a:p>
          <a:p>
            <a:r>
              <a:rPr lang="de-DE" dirty="0" err="1">
                <a:latin typeface="Consolas"/>
              </a:rPr>
              <a:t>fruits.remove</a:t>
            </a:r>
            <a:r>
              <a:rPr lang="de-DE" dirty="0">
                <a:latin typeface="Consolas"/>
              </a:rPr>
              <a:t>('</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15681" y="346638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A12538C3-5C6C-4806-BD43-B83B3240E94A}"/>
              </a:ext>
            </a:extLst>
          </p:cNvPr>
          <p:cNvSpPr txBox="1"/>
          <p:nvPr/>
        </p:nvSpPr>
        <p:spPr>
          <a:xfrm>
            <a:off x="1187567" y="3998343"/>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a:t>
            </a:r>
            <a:endParaRPr lang="de-DE" dirty="0"/>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039770" y="4706828"/>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dirty="0" err="1">
                <a:solidFill>
                  <a:srgbClr val="404040"/>
                </a:solidFill>
                <a:latin typeface="Calibri"/>
                <a:cs typeface="Calibri"/>
              </a:rPr>
              <a:t>Make</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actually</a:t>
            </a:r>
            <a:r>
              <a:rPr lang="de-DE" dirty="0">
                <a:solidFill>
                  <a:srgbClr val="404040"/>
                </a:solidFill>
                <a:latin typeface="Calibri"/>
                <a:cs typeface="Calibri"/>
              </a:rPr>
              <a:t> </a:t>
            </a:r>
            <a:r>
              <a:rPr lang="de-DE" dirty="0" err="1">
                <a:solidFill>
                  <a:srgbClr val="404040"/>
                </a:solidFill>
                <a:latin typeface="Calibri"/>
                <a:cs typeface="Calibri"/>
              </a:rPr>
              <a:t>contains</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item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will </a:t>
            </a:r>
            <a:r>
              <a:rPr lang="de-DE" dirty="0" err="1">
                <a:solidFill>
                  <a:srgbClr val="404040"/>
                </a:solidFill>
                <a:latin typeface="Calibri"/>
                <a:cs typeface="Calibri"/>
              </a:rPr>
              <a:t>get</a:t>
            </a:r>
            <a:r>
              <a:rPr lang="de-DE" dirty="0">
                <a:solidFill>
                  <a:srgbClr val="404040"/>
                </a:solidFill>
                <a:latin typeface="Calibri"/>
                <a:cs typeface="Calibri"/>
              </a:rPr>
              <a:t> an </a:t>
            </a:r>
            <a:r>
              <a:rPr lang="de-DE" dirty="0" err="1">
                <a:solidFill>
                  <a:srgbClr val="404040"/>
                </a:solidFill>
                <a:latin typeface="Calibri"/>
                <a:cs typeface="Calibri"/>
              </a:rPr>
              <a:t>error</a:t>
            </a:r>
            <a:r>
              <a:rPr lang="de-DE" dirty="0">
                <a:solidFill>
                  <a:srgbClr val="404040"/>
                </a:solidFill>
                <a:latin typeface="Calibri"/>
                <a:cs typeface="Calibri"/>
              </a:rPr>
              <a:t>!</a:t>
            </a:r>
            <a:endParaRPr lang="de-DE" dirty="0" err="1">
              <a:solidFill>
                <a:srgbClr val="404040"/>
              </a:solidFill>
              <a:latin typeface="Calibri"/>
              <a:cs typeface="Calibri"/>
            </a:endParaRPr>
          </a:p>
        </p:txBody>
      </p:sp>
    </p:spTree>
    <p:extLst>
      <p:ext uri="{BB962C8B-B14F-4D97-AF65-F5344CB8AC3E}">
        <p14:creationId xmlns:p14="http://schemas.microsoft.com/office/powerpoint/2010/main" val="20765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Pop</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pop</a:t>
            </a:r>
            <a:r>
              <a:rPr lang="de-DE" dirty="0">
                <a:latin typeface="Consolas"/>
                <a:cs typeface="Calibri"/>
              </a:rPr>
              <a:t>() </a:t>
            </a:r>
            <a:r>
              <a:rPr lang="de-DE" dirty="0" err="1">
                <a:latin typeface="Calibri"/>
                <a:cs typeface="Calibri"/>
              </a:rPr>
              <a:t>removes</a:t>
            </a:r>
            <a:r>
              <a:rPr lang="de-DE" dirty="0">
                <a:solidFill>
                  <a:srgbClr val="404040"/>
                </a:solidFill>
                <a:cs typeface="Calibri"/>
              </a:rPr>
              <a:t> </a:t>
            </a:r>
            <a:r>
              <a:rPr lang="de-DE" b="1" dirty="0">
                <a:solidFill>
                  <a:srgbClr val="404040"/>
                </a:solidFill>
                <a:cs typeface="Calibri"/>
              </a:rPr>
              <a:t>and </a:t>
            </a:r>
            <a:r>
              <a:rPr lang="de-DE" b="1" dirty="0" err="1">
                <a:solidFill>
                  <a:srgbClr val="404040"/>
                </a:solidFill>
                <a:cs typeface="Calibri"/>
              </a:rPr>
              <a:t>returns</a:t>
            </a:r>
            <a:r>
              <a:rPr lang="de-DE" dirty="0">
                <a:solidFill>
                  <a:srgbClr val="404040"/>
                </a:solidFill>
                <a:cs typeface="Calibri"/>
              </a:rPr>
              <a:t> an item </a:t>
            </a:r>
            <a:r>
              <a:rPr lang="de-DE" dirty="0" err="1">
                <a:solidFill>
                  <a:srgbClr val="404040"/>
                </a:solidFill>
                <a:cs typeface="Calibri"/>
              </a:rPr>
              <a:t>from</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by</a:t>
            </a:r>
            <a:r>
              <a:rPr lang="de-DE" dirty="0">
                <a:solidFill>
                  <a:srgbClr val="404040"/>
                </a:solidFill>
                <a:cs typeface="Calibri"/>
              </a:rPr>
              <a:t> </a:t>
            </a:r>
            <a:r>
              <a:rPr lang="de-DE" dirty="0" err="1">
                <a:solidFill>
                  <a:srgbClr val="404040"/>
                </a:solidFill>
                <a:cs typeface="Calibri"/>
              </a:rPr>
              <a:t>default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last </a:t>
            </a:r>
            <a:r>
              <a:rPr lang="de-DE" dirty="0" err="1">
                <a:solidFill>
                  <a:srgbClr val="404040"/>
                </a:solidFill>
                <a:cs typeface="Calibri"/>
              </a:rPr>
              <a:t>one</a:t>
            </a:r>
            <a:r>
              <a:rPr lang="de-DE" dirty="0">
                <a:solidFill>
                  <a:srgbClr val="404040"/>
                </a:solidFill>
                <a:cs typeface="Calibri"/>
              </a:rPr>
              <a: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17</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87567" y="2459965"/>
            <a:ext cx="5704935" cy="1754326"/>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last = </a:t>
            </a:r>
            <a:r>
              <a:rPr lang="de-DE" dirty="0" err="1">
                <a:latin typeface="Consolas"/>
              </a:rPr>
              <a:t>fruits.pop</a:t>
            </a:r>
            <a:r>
              <a:rPr lang="de-DE" dirty="0">
                <a:latin typeface="Consolas"/>
              </a:rPr>
              <a:t>()</a:t>
            </a:r>
          </a:p>
          <a:p>
            <a:r>
              <a:rPr lang="de-DE" dirty="0" err="1">
                <a:latin typeface="Consolas"/>
              </a:rPr>
              <a:t>first</a:t>
            </a:r>
            <a:r>
              <a:rPr lang="de-DE" dirty="0">
                <a:latin typeface="Consolas"/>
              </a:rPr>
              <a:t> = </a:t>
            </a:r>
            <a:r>
              <a:rPr lang="de-DE" dirty="0" err="1">
                <a:latin typeface="Consolas"/>
              </a:rPr>
              <a:t>fruits.pop</a:t>
            </a:r>
            <a:r>
              <a:rPr lang="de-DE" dirty="0">
                <a:latin typeface="Consolas"/>
              </a:rPr>
              <a:t>(0)</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(last)</a:t>
            </a:r>
          </a:p>
          <a:p>
            <a:r>
              <a:rPr lang="de-DE" dirty="0" err="1">
                <a:latin typeface="Consolas"/>
              </a:rPr>
              <a:t>print</a:t>
            </a:r>
            <a:r>
              <a:rPr lang="de-DE" dirty="0">
                <a:latin typeface="Consolas"/>
              </a:rPr>
              <a:t>(</a:t>
            </a:r>
            <a:r>
              <a:rPr lang="de-DE" dirty="0" err="1">
                <a:latin typeface="Consolas"/>
              </a:rPr>
              <a:t>first</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15681" y="43002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A12538C3-5C6C-4806-BD43-B83B3240E94A}"/>
              </a:ext>
            </a:extLst>
          </p:cNvPr>
          <p:cNvSpPr txBox="1"/>
          <p:nvPr/>
        </p:nvSpPr>
        <p:spPr>
          <a:xfrm>
            <a:off x="1115680" y="4803475"/>
            <a:ext cx="5331124"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pear</a:t>
            </a:r>
            <a:r>
              <a:rPr lang="de-DE" dirty="0">
                <a:latin typeface="Consolas"/>
              </a:rPr>
              <a:t>']</a:t>
            </a:r>
          </a:p>
          <a:p>
            <a:r>
              <a:rPr lang="de-DE" dirty="0" err="1">
                <a:latin typeface="Consolas"/>
              </a:rPr>
              <a:t>banana</a:t>
            </a:r>
          </a:p>
          <a:p>
            <a:r>
              <a:rPr lang="de-DE" dirty="0" err="1">
                <a:latin typeface="Consolas"/>
              </a:rPr>
              <a:t>apple</a:t>
            </a:r>
          </a:p>
        </p:txBody>
      </p:sp>
    </p:spTree>
    <p:extLst>
      <p:ext uri="{BB962C8B-B14F-4D97-AF65-F5344CB8AC3E}">
        <p14:creationId xmlns:p14="http://schemas.microsoft.com/office/powerpoint/2010/main" val="343147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Clear</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clear</a:t>
            </a:r>
            <a:r>
              <a:rPr lang="de-DE" dirty="0">
                <a:latin typeface="Consolas"/>
                <a:cs typeface="Calibri"/>
              </a:rPr>
              <a:t>() </a:t>
            </a:r>
            <a:r>
              <a:rPr lang="de-DE" dirty="0" err="1">
                <a:latin typeface="Calibri"/>
                <a:cs typeface="Calibri"/>
              </a:rPr>
              <a:t>deletes</a:t>
            </a:r>
            <a:r>
              <a:rPr lang="de-DE" dirty="0">
                <a:solidFill>
                  <a:srgbClr val="404040"/>
                </a:solidFill>
                <a:cs typeface="Calibri"/>
              </a:rPr>
              <a:t> all </a:t>
            </a:r>
            <a:r>
              <a:rPr lang="de-DE" dirty="0" err="1">
                <a:solidFill>
                  <a:srgbClr val="404040"/>
                </a:solidFill>
                <a:cs typeface="Calibri"/>
              </a:rPr>
              <a:t>items</a:t>
            </a:r>
            <a:r>
              <a:rPr lang="de-DE" dirty="0">
                <a:solidFill>
                  <a:srgbClr val="404040"/>
                </a:solidFill>
                <a:cs typeface="Calibri"/>
              </a:rPr>
              <a:t> </a:t>
            </a:r>
            <a:r>
              <a:rPr lang="de-DE" dirty="0" err="1">
                <a:solidFill>
                  <a:srgbClr val="404040"/>
                </a:solidFill>
                <a:cs typeface="Calibri"/>
              </a:rPr>
              <a:t>from</a:t>
            </a:r>
            <a:r>
              <a:rPr lang="de-DE" dirty="0">
                <a:solidFill>
                  <a:srgbClr val="404040"/>
                </a:solidFill>
                <a:cs typeface="Calibri"/>
              </a:rPr>
              <a:t> a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18</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87567" y="2459965"/>
            <a:ext cx="5704935"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fruits.clear</a:t>
            </a:r>
            <a:r>
              <a:rPr lang="de-DE" dirty="0">
                <a:latin typeface="Consolas"/>
              </a:rPr>
              <a:t>()</a:t>
            </a:r>
            <a:endParaRPr lang="de-DE">
              <a:latin typeface="Consolas"/>
              <a:cs typeface="Calibri"/>
            </a:endParaRPr>
          </a:p>
          <a:p>
            <a:r>
              <a:rPr lang="de-DE" dirty="0" err="1">
                <a:latin typeface="Consolas"/>
                <a:cs typeface="Calibri"/>
              </a:rPr>
              <a:t>print</a:t>
            </a:r>
            <a:r>
              <a:rPr lang="de-DE" dirty="0">
                <a:latin typeface="Consolas"/>
                <a:cs typeface="Calibri"/>
              </a:rPr>
              <a:t>(</a:t>
            </a:r>
            <a:r>
              <a:rPr lang="de-DE" dirty="0" err="1">
                <a:latin typeface="Consolas"/>
                <a:cs typeface="Calibri"/>
              </a:rPr>
              <a:t>fruits</a:t>
            </a:r>
            <a:r>
              <a:rPr lang="de-DE" dirty="0">
                <a:latin typeface="Consolas"/>
                <a:cs typeface="Calibri"/>
              </a:rPr>
              <a:t>)</a:t>
            </a:r>
            <a:endParaRPr lang="de-DE" dirty="0">
              <a:latin typeface="Consolas"/>
            </a:endParaRPr>
          </a:p>
        </p:txBody>
      </p:sp>
      <p:sp>
        <p:nvSpPr>
          <p:cNvPr id="8" name="Textfeld 7">
            <a:extLst>
              <a:ext uri="{FF2B5EF4-FFF2-40B4-BE49-F238E27FC236}">
                <a16:creationId xmlns:a16="http://schemas.microsoft.com/office/drawing/2014/main" id="{95B35778-63BE-498E-9F6E-18639971D5DB}"/>
              </a:ext>
            </a:extLst>
          </p:cNvPr>
          <p:cNvSpPr txBox="1"/>
          <p:nvPr/>
        </p:nvSpPr>
        <p:spPr>
          <a:xfrm>
            <a:off x="1115681" y="375393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A12538C3-5C6C-4806-BD43-B83B3240E94A}"/>
              </a:ext>
            </a:extLst>
          </p:cNvPr>
          <p:cNvSpPr txBox="1"/>
          <p:nvPr/>
        </p:nvSpPr>
        <p:spPr>
          <a:xfrm>
            <a:off x="1187567" y="4228381"/>
            <a:ext cx="5331124"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a:t>
            </a:r>
          </a:p>
        </p:txBody>
      </p:sp>
    </p:spTree>
    <p:extLst>
      <p:ext uri="{BB962C8B-B14F-4D97-AF65-F5344CB8AC3E}">
        <p14:creationId xmlns:p14="http://schemas.microsoft.com/office/powerpoint/2010/main" val="373459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id="{1135C6D1-21E2-4D9D-8492-93014F9E0CE4}"/>
              </a:ext>
            </a:extLst>
          </p:cNvPr>
          <p:cNvSpPr>
            <a:spLocks noGrp="1"/>
          </p:cNvSpPr>
          <p:nvPr>
            <p:ph idx="1"/>
          </p:nvPr>
        </p:nvSpPr>
        <p:spPr>
          <a:xfrm>
            <a:off x="1054148" y="1903243"/>
            <a:ext cx="10058400" cy="3189474"/>
          </a:xfrm>
        </p:spPr>
        <p:txBody>
          <a:bodyPr vert="horz" lIns="0" tIns="45720" rIns="0" bIns="45720" rtlCol="0" anchor="t">
            <a:normAutofit/>
          </a:bodyPr>
          <a:lstStyle/>
          <a:p>
            <a:pPr marL="182245" indent="-182245"/>
            <a:r>
              <a:rPr lang="de-DE" dirty="0" err="1">
                <a:cs typeface="Calibri"/>
              </a:rPr>
              <a:t>Assigning</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pre-existing</a:t>
            </a:r>
            <a:r>
              <a:rPr lang="de-DE" dirty="0">
                <a:cs typeface="Calibri"/>
              </a:rPr>
              <a:t> </a:t>
            </a:r>
            <a:r>
              <a:rPr lang="de-DE" dirty="0" err="1">
                <a:cs typeface="Calibri"/>
              </a:rPr>
              <a:t>list</a:t>
            </a:r>
            <a:r>
              <a:rPr lang="de-DE" dirty="0">
                <a:cs typeface="Calibri"/>
              </a:rPr>
              <a:t> will not </a:t>
            </a:r>
            <a:r>
              <a:rPr lang="de-DE" dirty="0" err="1">
                <a:cs typeface="Calibri"/>
              </a:rPr>
              <a:t>create</a:t>
            </a:r>
            <a:r>
              <a:rPr lang="de-DE" dirty="0">
                <a:cs typeface="Calibri"/>
              </a:rPr>
              <a:t> a </a:t>
            </a:r>
            <a:r>
              <a:rPr lang="de-DE" dirty="0" err="1">
                <a:cs typeface="Calibri"/>
              </a:rPr>
              <a:t>new</a:t>
            </a:r>
            <a:r>
              <a:rPr lang="de-DE" dirty="0">
                <a:cs typeface="Calibri"/>
              </a:rPr>
              <a:t> </a:t>
            </a:r>
            <a:r>
              <a:rPr lang="de-DE" dirty="0" err="1">
                <a:cs typeface="Calibri"/>
              </a:rPr>
              <a:t>list</a:t>
            </a:r>
            <a:r>
              <a:rPr lang="de-DE" dirty="0">
                <a:cs typeface="Calibri"/>
              </a:rPr>
              <a:t> and </a:t>
            </a:r>
            <a:r>
              <a:rPr lang="de-DE" dirty="0" err="1">
                <a:cs typeface="Calibri"/>
              </a:rPr>
              <a:t>copy</a:t>
            </a:r>
            <a:r>
              <a:rPr lang="de-DE" dirty="0">
                <a:cs typeface="Calibri"/>
              </a:rPr>
              <a:t> </a:t>
            </a:r>
            <a:r>
              <a:rPr lang="de-DE" dirty="0" err="1">
                <a:cs typeface="Calibri"/>
              </a:rPr>
              <a:t>the</a:t>
            </a:r>
            <a:r>
              <a:rPr lang="de-DE" dirty="0">
                <a:cs typeface="Calibri"/>
              </a:rPr>
              <a:t> </a:t>
            </a:r>
            <a:r>
              <a:rPr lang="de-DE" dirty="0" err="1">
                <a:cs typeface="Calibri"/>
              </a:rPr>
              <a:t>values</a:t>
            </a:r>
            <a:r>
              <a:rPr lang="de-DE" dirty="0">
                <a:cs typeface="Calibri"/>
              </a:rPr>
              <a:t> </a:t>
            </a:r>
            <a:r>
              <a:rPr lang="de-DE" dirty="0" err="1">
                <a:cs typeface="Calibri"/>
              </a:rPr>
              <a:t>from</a:t>
            </a:r>
            <a:r>
              <a:rPr lang="de-DE" dirty="0">
                <a:cs typeface="Calibri"/>
              </a:rPr>
              <a:t> </a:t>
            </a:r>
            <a:r>
              <a:rPr lang="de-DE" dirty="0" err="1">
                <a:cs typeface="Calibri"/>
              </a:rPr>
              <a:t>one</a:t>
            </a:r>
            <a:r>
              <a:rPr lang="de-DE" dirty="0">
                <a:cs typeface="Calibri"/>
              </a:rPr>
              <a:t> </a:t>
            </a:r>
            <a:r>
              <a:rPr lang="de-DE" dirty="0" err="1">
                <a:cs typeface="Calibri"/>
              </a:rPr>
              <a:t>to</a:t>
            </a:r>
            <a:r>
              <a:rPr lang="de-DE" dirty="0">
                <a:cs typeface="Calibri"/>
              </a:rPr>
              <a:t> </a:t>
            </a:r>
            <a:r>
              <a:rPr lang="de-DE" dirty="0" err="1">
                <a:cs typeface="Calibri"/>
              </a:rPr>
              <a:t>another</a:t>
            </a:r>
          </a:p>
          <a:p>
            <a:pPr marL="182245" indent="-182245"/>
            <a:r>
              <a:rPr lang="de-DE" dirty="0" err="1">
                <a:cs typeface="Calibri"/>
              </a:rPr>
              <a:t>Instead</a:t>
            </a:r>
            <a:r>
              <a:rPr lang="de-DE" dirty="0">
                <a:cs typeface="Calibri"/>
              </a:rPr>
              <a:t>, </a:t>
            </a:r>
            <a:r>
              <a:rPr lang="de-DE" dirty="0" err="1">
                <a:cs typeface="Calibri"/>
              </a:rPr>
              <a:t>both</a:t>
            </a:r>
            <a:r>
              <a:rPr lang="de-DE" dirty="0">
                <a:cs typeface="Calibri"/>
              </a:rPr>
              <a:t> variables will </a:t>
            </a:r>
            <a:r>
              <a:rPr lang="de-DE" dirty="0" err="1">
                <a:cs typeface="Calibri"/>
              </a:rPr>
              <a:t>point</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same </a:t>
            </a:r>
            <a:r>
              <a:rPr lang="de-DE" dirty="0" err="1">
                <a:cs typeface="Calibri"/>
              </a:rPr>
              <a:t>object</a:t>
            </a:r>
          </a:p>
          <a:p>
            <a:pPr marL="383540" lvl="1"/>
            <a:r>
              <a:rPr lang="de-DE" dirty="0" err="1">
                <a:cs typeface="Calibri"/>
              </a:rPr>
              <a:t>Therefore</a:t>
            </a:r>
            <a:r>
              <a:rPr lang="de-DE" dirty="0">
                <a:cs typeface="Calibri"/>
              </a:rPr>
              <a:t>, </a:t>
            </a:r>
            <a:r>
              <a:rPr lang="de-DE" dirty="0" err="1">
                <a:cs typeface="Calibri"/>
              </a:rPr>
              <a:t>changing</a:t>
            </a:r>
            <a:r>
              <a:rPr lang="de-DE" dirty="0">
                <a:cs typeface="Calibri"/>
              </a:rPr>
              <a:t> </a:t>
            </a:r>
            <a:r>
              <a:rPr lang="de-DE" dirty="0" err="1">
                <a:cs typeface="Calibri"/>
              </a:rPr>
              <a:t>one</a:t>
            </a:r>
            <a:r>
              <a:rPr lang="de-DE" dirty="0">
                <a:cs typeface="Calibri"/>
              </a:rPr>
              <a:t> will also </a:t>
            </a:r>
            <a:r>
              <a:rPr lang="de-DE" dirty="0" err="1">
                <a:cs typeface="Calibri"/>
              </a:rPr>
              <a:t>change</a:t>
            </a:r>
            <a:r>
              <a:rPr lang="de-DE" dirty="0">
                <a:cs typeface="Calibri"/>
              </a:rPr>
              <a:t> </a:t>
            </a:r>
            <a:r>
              <a:rPr lang="de-DE" dirty="0" err="1">
                <a:cs typeface="Calibri"/>
              </a:rPr>
              <a:t>the</a:t>
            </a:r>
            <a:r>
              <a:rPr lang="de-DE" dirty="0">
                <a:cs typeface="Calibri"/>
              </a:rPr>
              <a:t> </a:t>
            </a:r>
            <a:r>
              <a:rPr lang="de-DE" dirty="0" err="1">
                <a:cs typeface="Calibri"/>
              </a:rPr>
              <a:t>other</a:t>
            </a:r>
          </a:p>
        </p:txBody>
      </p:sp>
      <p:sp>
        <p:nvSpPr>
          <p:cNvPr id="4" name="Foliennummernplatzhalter 3">
            <a:extLst>
              <a:ext uri="{FF2B5EF4-FFF2-40B4-BE49-F238E27FC236}">
                <a16:creationId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6" name="Textfeld 5">
            <a:extLst>
              <a:ext uri="{FF2B5EF4-FFF2-40B4-BE49-F238E27FC236}">
                <a16:creationId xmlns:a16="http://schemas.microsoft.com/office/drawing/2014/main" id="{0ABD4D66-2FFD-44F8-8D5C-5915DB6D383F}"/>
              </a:ext>
            </a:extLst>
          </p:cNvPr>
          <p:cNvSpPr txBox="1"/>
          <p:nvPr/>
        </p:nvSpPr>
        <p:spPr>
          <a:xfrm>
            <a:off x="1058169" y="3825815"/>
            <a:ext cx="5704935"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fruits2 = </a:t>
            </a:r>
            <a:r>
              <a:rPr lang="de-DE" dirty="0" err="1">
                <a:latin typeface="Consolas"/>
              </a:rPr>
              <a:t>fruits</a:t>
            </a:r>
          </a:p>
          <a:p>
            <a:r>
              <a:rPr lang="de-DE" dirty="0" err="1">
                <a:latin typeface="Consolas"/>
              </a:rPr>
              <a:t>fruits</a:t>
            </a:r>
            <a:r>
              <a:rPr lang="de-DE" dirty="0">
                <a:latin typeface="Consolas"/>
              </a:rPr>
              <a:t>[1] = 'orange'</a:t>
            </a:r>
          </a:p>
          <a:p>
            <a:r>
              <a:rPr lang="de-DE" dirty="0" err="1">
                <a:latin typeface="Consolas"/>
              </a:rPr>
              <a:t>print</a:t>
            </a:r>
            <a:r>
              <a:rPr lang="de-DE" dirty="0">
                <a:latin typeface="Consolas"/>
              </a:rPr>
              <a:t>(fruits2)</a:t>
            </a:r>
          </a:p>
        </p:txBody>
      </p:sp>
      <p:sp>
        <p:nvSpPr>
          <p:cNvPr id="5" name="Textfeld 4">
            <a:extLst>
              <a:ext uri="{FF2B5EF4-FFF2-40B4-BE49-F238E27FC236}">
                <a16:creationId xmlns:a16="http://schemas.microsoft.com/office/drawing/2014/main" id="{6105B205-010F-49DC-8B0C-DEA52C89E5A5}"/>
              </a:ext>
            </a:extLst>
          </p:cNvPr>
          <p:cNvSpPr txBox="1"/>
          <p:nvPr/>
        </p:nvSpPr>
        <p:spPr>
          <a:xfrm>
            <a:off x="1000661" y="507664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9" name="Textfeld 8">
            <a:extLst>
              <a:ext uri="{FF2B5EF4-FFF2-40B4-BE49-F238E27FC236}">
                <a16:creationId xmlns:a16="http://schemas.microsoft.com/office/drawing/2014/main" id="{18DD0C07-73B7-476F-BD6E-B3B4225DA9A5}"/>
              </a:ext>
            </a:extLst>
          </p:cNvPr>
          <p:cNvSpPr txBox="1"/>
          <p:nvPr/>
        </p:nvSpPr>
        <p:spPr>
          <a:xfrm>
            <a:off x="1072547" y="5551098"/>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'orange', '</a:t>
            </a:r>
            <a:r>
              <a:rPr lang="de-DE" dirty="0" err="1">
                <a:latin typeface="Consolas"/>
              </a:rPr>
              <a:t>banana</a:t>
            </a:r>
            <a:r>
              <a:rPr lang="de-DE" dirty="0">
                <a:latin typeface="Consolas"/>
              </a:rPr>
              <a:t>']</a:t>
            </a:r>
          </a:p>
        </p:txBody>
      </p:sp>
    </p:spTree>
    <p:extLst>
      <p:ext uri="{BB962C8B-B14F-4D97-AF65-F5344CB8AC3E}">
        <p14:creationId xmlns:p14="http://schemas.microsoft.com/office/powerpoint/2010/main" val="6903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dirty="0"/>
              <a:t>Week 1: Introduction</a:t>
            </a:r>
          </a:p>
          <a:p>
            <a:r>
              <a:rPr lang="en-GB" dirty="0"/>
              <a:t>Week 2: Syntax, Variables &amp; Functions</a:t>
            </a:r>
          </a:p>
          <a:p>
            <a:r>
              <a:rPr lang="en-GB" dirty="0"/>
              <a:t>Week 3: Control Structures</a:t>
            </a:r>
          </a:p>
          <a:p>
            <a:r>
              <a:rPr lang="en-GB" b="1"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id="{1135C6D1-21E2-4D9D-8492-93014F9E0CE4}"/>
              </a:ext>
            </a:extLst>
          </p:cNvPr>
          <p:cNvSpPr>
            <a:spLocks noGrp="1"/>
          </p:cNvSpPr>
          <p:nvPr>
            <p:ph idx="1"/>
          </p:nvPr>
        </p:nvSpPr>
        <p:spPr>
          <a:xfrm>
            <a:off x="1054148" y="1903243"/>
            <a:ext cx="10058400" cy="874720"/>
          </a:xfrm>
        </p:spPr>
        <p:txBody>
          <a:bodyPr vert="horz" lIns="0" tIns="45720" rIns="0" bIns="45720" rtlCol="0" anchor="t">
            <a:normAutofit/>
          </a:bodyPr>
          <a:lstStyle/>
          <a:p>
            <a:pPr marL="383540" lvl="1"/>
            <a:r>
              <a:rPr lang="de-DE" sz="2400" dirty="0" err="1">
                <a:cs typeface="Calibri"/>
              </a:rPr>
              <a:t>To</a:t>
            </a:r>
            <a:r>
              <a:rPr lang="de-DE" sz="2400" dirty="0">
                <a:cs typeface="Calibri"/>
              </a:rPr>
              <a:t> </a:t>
            </a:r>
            <a:r>
              <a:rPr lang="de-DE" sz="2400" dirty="0" err="1">
                <a:cs typeface="Calibri"/>
              </a:rPr>
              <a:t>prevent</a:t>
            </a:r>
            <a:r>
              <a:rPr lang="de-DE" sz="2400" dirty="0">
                <a:cs typeface="Calibri"/>
              </a:rPr>
              <a:t> </a:t>
            </a:r>
            <a:r>
              <a:rPr lang="de-DE" sz="2400" dirty="0" err="1">
                <a:cs typeface="Calibri"/>
              </a:rPr>
              <a:t>the</a:t>
            </a:r>
            <a:r>
              <a:rPr lang="de-DE" sz="2400" dirty="0">
                <a:cs typeface="Calibri"/>
              </a:rPr>
              <a:t> </a:t>
            </a:r>
            <a:r>
              <a:rPr lang="de-DE" sz="2400" dirty="0" err="1">
                <a:cs typeface="Calibri"/>
              </a:rPr>
              <a:t>problem</a:t>
            </a:r>
            <a:r>
              <a:rPr lang="de-DE" sz="2400" dirty="0">
                <a:cs typeface="Calibri"/>
              </a:rPr>
              <a:t> </a:t>
            </a:r>
            <a:r>
              <a:rPr lang="de-DE" sz="2400" dirty="0" err="1">
                <a:cs typeface="Calibri"/>
              </a:rPr>
              <a:t>mentioned</a:t>
            </a:r>
            <a:r>
              <a:rPr lang="de-DE" sz="2400" dirty="0">
                <a:cs typeface="Calibri"/>
              </a:rPr>
              <a:t> on </a:t>
            </a:r>
            <a:r>
              <a:rPr lang="de-DE" sz="2400" dirty="0" err="1">
                <a:cs typeface="Calibri"/>
              </a:rPr>
              <a:t>the</a:t>
            </a:r>
            <a:r>
              <a:rPr lang="de-DE" sz="2400" dirty="0">
                <a:cs typeface="Calibri"/>
              </a:rPr>
              <a:t> </a:t>
            </a:r>
            <a:r>
              <a:rPr lang="de-DE" sz="2400" dirty="0" err="1">
                <a:cs typeface="Calibri"/>
              </a:rPr>
              <a:t>previous</a:t>
            </a:r>
            <a:r>
              <a:rPr lang="de-DE" sz="2400" dirty="0">
                <a:cs typeface="Calibri"/>
              </a:rPr>
              <a:t> </a:t>
            </a:r>
            <a:r>
              <a:rPr lang="de-DE" sz="2400" dirty="0" err="1">
                <a:cs typeface="Calibri"/>
              </a:rPr>
              <a:t>slide</a:t>
            </a:r>
            <a:r>
              <a:rPr lang="de-DE" sz="2400" dirty="0">
                <a:cs typeface="Calibri"/>
              </a:rPr>
              <a:t> and </a:t>
            </a:r>
            <a:r>
              <a:rPr lang="de-DE" sz="2400" dirty="0" err="1">
                <a:cs typeface="Calibri"/>
              </a:rPr>
              <a:t>make</a:t>
            </a:r>
            <a:r>
              <a:rPr lang="de-DE" sz="2400" dirty="0">
                <a:cs typeface="Calibri"/>
              </a:rPr>
              <a:t> an </a:t>
            </a:r>
            <a:r>
              <a:rPr lang="de-DE" sz="2400" dirty="0" err="1">
                <a:cs typeface="Calibri"/>
              </a:rPr>
              <a:t>actual</a:t>
            </a:r>
            <a:r>
              <a:rPr lang="de-DE" sz="2400" dirty="0">
                <a:cs typeface="Calibri"/>
              </a:rPr>
              <a:t> </a:t>
            </a:r>
            <a:r>
              <a:rPr lang="de-DE" sz="2400" dirty="0" err="1">
                <a:cs typeface="Calibri"/>
              </a:rPr>
              <a:t>copy</a:t>
            </a:r>
            <a:r>
              <a:rPr lang="de-DE" sz="2400" dirty="0">
                <a:cs typeface="Calibri"/>
              </a:rPr>
              <a:t> </a:t>
            </a:r>
            <a:r>
              <a:rPr lang="de-DE" sz="2400" dirty="0" err="1">
                <a:cs typeface="Calibri"/>
              </a:rPr>
              <a:t>of</a:t>
            </a:r>
            <a:r>
              <a:rPr lang="de-DE" sz="2400" dirty="0">
                <a:cs typeface="Calibri"/>
              </a:rPr>
              <a:t> a </a:t>
            </a:r>
            <a:r>
              <a:rPr lang="de-DE" sz="2400" dirty="0" err="1">
                <a:cs typeface="Calibri"/>
              </a:rPr>
              <a:t>list</a:t>
            </a:r>
            <a:r>
              <a:rPr lang="de-DE" sz="2400" dirty="0">
                <a:cs typeface="Calibri"/>
              </a:rPr>
              <a:t>, </a:t>
            </a:r>
            <a:r>
              <a:rPr lang="de-DE" sz="2400" dirty="0" err="1">
                <a:cs typeface="Calibri"/>
              </a:rPr>
              <a:t>use</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dirty="0" err="1">
                <a:cs typeface="Calibri"/>
              </a:rPr>
              <a:t>commands</a:t>
            </a:r>
            <a:r>
              <a:rPr lang="de-DE" sz="2400" dirty="0">
                <a:cs typeface="Calibri"/>
              </a:rPr>
              <a:t>:</a:t>
            </a:r>
          </a:p>
          <a:p>
            <a:pPr marL="383540" lvl="1"/>
            <a:endParaRPr lang="de-DE" sz="2400" dirty="0">
              <a:cs typeface="Calibri"/>
            </a:endParaRPr>
          </a:p>
          <a:p>
            <a:pPr marL="383540" lvl="1"/>
            <a:endParaRPr lang="de-DE" sz="2400" dirty="0">
              <a:cs typeface="Calibri"/>
            </a:endParaRPr>
          </a:p>
        </p:txBody>
      </p:sp>
      <p:sp>
        <p:nvSpPr>
          <p:cNvPr id="4" name="Foliennummernplatzhalter 3">
            <a:extLst>
              <a:ext uri="{FF2B5EF4-FFF2-40B4-BE49-F238E27FC236}">
                <a16:creationId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7" name="Textfeld 6">
            <a:extLst>
              <a:ext uri="{FF2B5EF4-FFF2-40B4-BE49-F238E27FC236}">
                <a16:creationId xmlns:a16="http://schemas.microsoft.com/office/drawing/2014/main" id="{6A6D3248-2210-4C19-AFBC-3F81F79F33B4}"/>
              </a:ext>
            </a:extLst>
          </p:cNvPr>
          <p:cNvSpPr txBox="1"/>
          <p:nvPr/>
        </p:nvSpPr>
        <p:spPr>
          <a:xfrm>
            <a:off x="1201941" y="2991928"/>
            <a:ext cx="5704935"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endParaRPr lang="de-DE" dirty="0">
              <a:latin typeface="Consolas"/>
            </a:endParaRPr>
          </a:p>
          <a:p>
            <a:r>
              <a:rPr lang="de-DE" dirty="0">
                <a:latin typeface="Consolas"/>
              </a:rPr>
              <a:t>fruits2 = </a:t>
            </a:r>
            <a:r>
              <a:rPr lang="de-DE" dirty="0" err="1">
                <a:latin typeface="Consolas"/>
              </a:rPr>
              <a:t>fruits.copy</a:t>
            </a:r>
            <a:r>
              <a:rPr lang="de-DE" dirty="0">
                <a:latin typeface="Consolas"/>
              </a:rPr>
              <a:t>()</a:t>
            </a:r>
          </a:p>
          <a:p>
            <a:r>
              <a:rPr lang="de-DE" dirty="0">
                <a:latin typeface="Consolas"/>
              </a:rPr>
              <a:t>fruits2 = </a:t>
            </a:r>
            <a:r>
              <a:rPr lang="de-DE" dirty="0" err="1">
                <a:latin typeface="Consolas"/>
              </a:rPr>
              <a:t>fruits</a:t>
            </a:r>
            <a:r>
              <a:rPr lang="de-DE" dirty="0">
                <a:latin typeface="Consolas"/>
              </a:rPr>
              <a:t>[:]</a:t>
            </a:r>
          </a:p>
        </p:txBody>
      </p:sp>
      <p:sp>
        <p:nvSpPr>
          <p:cNvPr id="13" name="Inhaltsplatzhalter 2">
            <a:extLst>
              <a:ext uri="{FF2B5EF4-FFF2-40B4-BE49-F238E27FC236}">
                <a16:creationId xmlns:a16="http://schemas.microsoft.com/office/drawing/2014/main" id="{CDC4866E-F106-4887-9981-93E159A1A42C}"/>
              </a:ext>
            </a:extLst>
          </p:cNvPr>
          <p:cNvSpPr txBox="1">
            <a:spLocks/>
          </p:cNvSpPr>
          <p:nvPr/>
        </p:nvSpPr>
        <p:spPr>
          <a:xfrm>
            <a:off x="1097280" y="4793091"/>
            <a:ext cx="10058400" cy="874720"/>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r>
              <a:rPr lang="de-DE" sz="1800" i="1" dirty="0">
                <a:cs typeface="Calibri"/>
              </a:rPr>
              <a:t>Note</a:t>
            </a:r>
            <a:r>
              <a:rPr lang="de-DE" sz="1800" dirty="0">
                <a:cs typeface="Calibri"/>
              </a:rPr>
              <a:t>: </a:t>
            </a:r>
            <a:r>
              <a:rPr lang="de-DE" sz="1800" dirty="0" err="1">
                <a:cs typeface="Calibri"/>
              </a:rPr>
              <a:t>more</a:t>
            </a:r>
            <a:r>
              <a:rPr lang="de-DE" sz="1800" dirty="0">
                <a:cs typeface="Calibri"/>
              </a:rPr>
              <a:t> on </a:t>
            </a:r>
            <a:r>
              <a:rPr lang="de-DE" sz="1800" dirty="0" err="1">
                <a:cs typeface="Calibri"/>
              </a:rPr>
              <a:t>this</a:t>
            </a:r>
            <a:r>
              <a:rPr lang="de-DE" sz="1800" dirty="0">
                <a:cs typeface="Calibri"/>
              </a:rPr>
              <a:t> </a:t>
            </a:r>
            <a:r>
              <a:rPr lang="de-DE" sz="1800" dirty="0" err="1">
                <a:cs typeface="Calibri"/>
              </a:rPr>
              <a:t>later</a:t>
            </a:r>
            <a:r>
              <a:rPr lang="de-DE" sz="1800" dirty="0">
                <a:cs typeface="Calibri"/>
              </a:rPr>
              <a:t> in </a:t>
            </a:r>
            <a:r>
              <a:rPr lang="de-DE" sz="1800" dirty="0" err="1">
                <a:cs typeface="Calibri"/>
              </a:rPr>
              <a:t>this</a:t>
            </a:r>
            <a:r>
              <a:rPr lang="de-DE" sz="1800" dirty="0">
                <a:cs typeface="Calibri"/>
              </a:rPr>
              <a:t> </a:t>
            </a:r>
            <a:r>
              <a:rPr lang="de-DE" sz="1800" dirty="0" err="1">
                <a:cs typeface="Calibri"/>
              </a:rPr>
              <a:t>lecture</a:t>
            </a:r>
            <a:r>
              <a:rPr lang="de-DE" sz="1800" dirty="0">
                <a:cs typeface="Calibri"/>
              </a:rPr>
              <a:t> in </a:t>
            </a:r>
            <a:r>
              <a:rPr lang="de-DE" sz="1800" dirty="0" err="1">
                <a:cs typeface="Calibri"/>
              </a:rPr>
              <a:t>the</a:t>
            </a:r>
            <a:r>
              <a:rPr lang="de-DE" sz="1800" dirty="0">
                <a:cs typeface="Calibri"/>
              </a:rPr>
              <a:t> </a:t>
            </a:r>
            <a:r>
              <a:rPr lang="de-DE" sz="1800" dirty="0" err="1">
                <a:cs typeface="Calibri"/>
              </a:rPr>
              <a:t>part</a:t>
            </a:r>
            <a:r>
              <a:rPr lang="de-DE" sz="1800" dirty="0">
                <a:cs typeface="Calibri"/>
              </a:rPr>
              <a:t> "…"</a:t>
            </a:r>
          </a:p>
          <a:p>
            <a:pPr marL="383540" lvl="1"/>
            <a:endParaRPr lang="de-DE" sz="2400" dirty="0">
              <a:cs typeface="Calibri"/>
            </a:endParaRPr>
          </a:p>
          <a:p>
            <a:pPr marL="383540" lvl="1"/>
            <a:endParaRPr lang="de-DE" sz="2400" dirty="0">
              <a:cs typeface="Calibri"/>
            </a:endParaRPr>
          </a:p>
        </p:txBody>
      </p:sp>
    </p:spTree>
    <p:extLst>
      <p:ext uri="{BB962C8B-B14F-4D97-AF65-F5344CB8AC3E}">
        <p14:creationId xmlns:p14="http://schemas.microsoft.com/office/powerpoint/2010/main" val="315411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Lists: </a:t>
            </a:r>
            <a:r>
              <a:rPr lang="de-DE" dirty="0" err="1">
                <a:cs typeface="Calibri Light"/>
              </a:rPr>
              <a:t>Usage</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Though</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save </a:t>
            </a:r>
            <a:r>
              <a:rPr lang="de-DE" dirty="0" err="1">
                <a:cs typeface="Calibri"/>
              </a:rPr>
              <a:t>data</a:t>
            </a:r>
            <a:r>
              <a:rPr lang="de-DE" dirty="0">
                <a:cs typeface="Calibri"/>
              </a:rPr>
              <a:t> </a:t>
            </a:r>
            <a:r>
              <a:rPr lang="de-DE" dirty="0" err="1">
                <a:cs typeface="Calibri"/>
              </a:rPr>
              <a:t>of</a:t>
            </a:r>
            <a:r>
              <a:rPr lang="de-DE" dirty="0">
                <a:cs typeface="Calibri"/>
              </a:rPr>
              <a:t> different </a:t>
            </a:r>
            <a:r>
              <a:rPr lang="de-DE" dirty="0" err="1">
                <a:cs typeface="Calibri"/>
              </a:rPr>
              <a:t>types</a:t>
            </a:r>
            <a:r>
              <a:rPr lang="de-DE" dirty="0">
                <a:cs typeface="Calibri"/>
              </a:rPr>
              <a:t> in </a:t>
            </a:r>
            <a:r>
              <a:rPr lang="de-DE" dirty="0" err="1">
                <a:cs typeface="Calibri"/>
              </a:rPr>
              <a:t>lists</a:t>
            </a:r>
            <a:r>
              <a:rPr lang="de-DE" dirty="0">
                <a:cs typeface="Calibri"/>
              </a:rPr>
              <a:t>, </a:t>
            </a:r>
            <a:r>
              <a:rPr lang="de-DE" dirty="0" err="1">
                <a:cs typeface="Calibri"/>
              </a:rPr>
              <a:t>we</a:t>
            </a:r>
            <a:r>
              <a:rPr lang="de-DE" dirty="0">
                <a:cs typeface="Calibri"/>
              </a:rPr>
              <a:t> </a:t>
            </a:r>
            <a:r>
              <a:rPr lang="de-DE" dirty="0" err="1">
                <a:cs typeface="Calibri"/>
              </a:rPr>
              <a:t>usually</a:t>
            </a:r>
            <a:r>
              <a:rPr lang="de-DE" dirty="0">
                <a:cs typeface="Calibri"/>
              </a:rPr>
              <a:t>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for</a:t>
            </a:r>
            <a:r>
              <a:rPr lang="de-DE" dirty="0">
                <a:cs typeface="Calibri"/>
              </a:rPr>
              <a:t> </a:t>
            </a:r>
            <a:r>
              <a:rPr lang="de-DE" dirty="0" err="1">
                <a:cs typeface="Calibri"/>
              </a:rPr>
              <a:t>homogeneous</a:t>
            </a:r>
            <a:r>
              <a:rPr lang="de-DE" dirty="0">
                <a:cs typeface="Calibri"/>
              </a:rPr>
              <a:t> </a:t>
            </a:r>
            <a:r>
              <a:rPr lang="de-DE" dirty="0" err="1">
                <a:cs typeface="Calibri"/>
              </a:rPr>
              <a:t>data</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102532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372413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immutable</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a:cs typeface="Calibri"/>
              </a:rPr>
              <a:t>So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them</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a:t>
            </a:r>
            <a:r>
              <a:rPr lang="de-DE" dirty="0" err="1">
                <a:cs typeface="Calibri"/>
              </a:rPr>
              <a:t>certain</a:t>
            </a:r>
            <a:r>
              <a:rPr lang="de-DE" dirty="0">
                <a:cs typeface="Calibri"/>
              </a:rPr>
              <a:t> </a:t>
            </a:r>
            <a:r>
              <a:rPr lang="de-DE" dirty="0" err="1">
                <a:cs typeface="Calibri"/>
              </a:rPr>
              <a:t>values</a:t>
            </a:r>
            <a:r>
              <a:rPr lang="de-DE" dirty="0">
                <a:cs typeface="Calibri"/>
              </a:rPr>
              <a:t>, but </a:t>
            </a:r>
            <a:r>
              <a:rPr lang="de-DE" dirty="0" err="1">
                <a:cs typeface="Calibri"/>
              </a:rPr>
              <a:t>we</a:t>
            </a:r>
            <a:r>
              <a:rPr lang="de-DE" dirty="0">
                <a:cs typeface="Calibri"/>
              </a:rPr>
              <a:t> </a:t>
            </a:r>
            <a:r>
              <a:rPr lang="de-DE" b="1" dirty="0" err="1">
                <a:cs typeface="Calibri"/>
              </a:rPr>
              <a:t>cannot</a:t>
            </a:r>
            <a:r>
              <a:rPr lang="de-DE" b="1" dirty="0">
                <a:cs typeface="Calibri"/>
              </a:rPr>
              <a:t> </a:t>
            </a:r>
            <a:r>
              <a:rPr lang="de-DE" b="1" dirty="0" err="1">
                <a:cs typeface="Calibri"/>
              </a:rPr>
              <a:t>reassign</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101304" y="2431211"/>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7" name="Textfeld 6">
            <a:extLst>
              <a:ext uri="{FF2B5EF4-FFF2-40B4-BE49-F238E27FC236}">
                <a16:creationId xmlns:a16="http://schemas.microsoft.com/office/drawing/2014/main" id="{8225FE3B-F3A3-424B-B0F5-E7EF33676E7E}"/>
              </a:ext>
            </a:extLst>
          </p:cNvPr>
          <p:cNvSpPr txBox="1"/>
          <p:nvPr/>
        </p:nvSpPr>
        <p:spPr>
          <a:xfrm>
            <a:off x="1101303" y="3940833"/>
            <a:ext cx="5331124"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[1])</a:t>
            </a:r>
          </a:p>
        </p:txBody>
      </p:sp>
      <p:sp>
        <p:nvSpPr>
          <p:cNvPr id="8" name="Textfeld 7">
            <a:extLst>
              <a:ext uri="{FF2B5EF4-FFF2-40B4-BE49-F238E27FC236}">
                <a16:creationId xmlns:a16="http://schemas.microsoft.com/office/drawing/2014/main" id="{438C086B-C4AA-485B-9BA7-543357E44CA5}"/>
              </a:ext>
            </a:extLst>
          </p:cNvPr>
          <p:cNvSpPr txBox="1"/>
          <p:nvPr/>
        </p:nvSpPr>
        <p:spPr>
          <a:xfrm>
            <a:off x="1101302" y="5162908"/>
            <a:ext cx="5331124"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pear</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4" y="46309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316853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with</a:t>
            </a:r>
            <a:r>
              <a:rPr lang="de-DE" dirty="0">
                <a:solidFill>
                  <a:srgbClr val="404040"/>
                </a:solidFill>
                <a:cs typeface="Calibri Light"/>
              </a:rPr>
              <a:t> </a:t>
            </a:r>
            <a:r>
              <a:rPr lang="de-DE" dirty="0" err="1">
                <a:solidFill>
                  <a:srgbClr val="404040"/>
                </a:solidFill>
                <a:cs typeface="Calibri Light"/>
              </a:rPr>
              <a:t>One</a:t>
            </a:r>
            <a:r>
              <a:rPr lang="de-DE" dirty="0">
                <a:solidFill>
                  <a:srgbClr val="404040"/>
                </a:solidFill>
                <a:cs typeface="Calibri Light"/>
              </a:rPr>
              <a:t> Element</a:t>
            </a:r>
            <a:endParaRPr lang="de-DE" dirty="0">
              <a:solidFill>
                <a:schemeClr val="tx1"/>
              </a:solidFill>
            </a:endParaRPr>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create</a:t>
            </a:r>
            <a:r>
              <a:rPr lang="de-DE" dirty="0">
                <a:cs typeface="Calibri"/>
              </a:rPr>
              <a:t> a </a:t>
            </a:r>
            <a:r>
              <a:rPr lang="de-DE" dirty="0" err="1">
                <a:cs typeface="Calibri"/>
              </a:rPr>
              <a:t>tuple</a:t>
            </a:r>
            <a:r>
              <a:rPr lang="de-DE" dirty="0">
                <a:cs typeface="Calibri"/>
              </a:rPr>
              <a:t> </a:t>
            </a:r>
            <a:r>
              <a:rPr lang="de-DE" dirty="0" err="1">
                <a:cs typeface="Calibri"/>
              </a:rPr>
              <a:t>with</a:t>
            </a:r>
            <a:r>
              <a:rPr lang="de-DE" dirty="0">
                <a:cs typeface="Calibri"/>
              </a:rPr>
              <a:t> </a:t>
            </a:r>
            <a:r>
              <a:rPr lang="de-DE" dirty="0" err="1">
                <a:cs typeface="Calibri"/>
              </a:rPr>
              <a:t>only</a:t>
            </a:r>
            <a:r>
              <a:rPr lang="de-DE" dirty="0">
                <a:cs typeface="Calibri"/>
              </a:rPr>
              <a:t> </a:t>
            </a:r>
            <a:r>
              <a:rPr lang="de-DE" dirty="0" err="1">
                <a:cs typeface="Calibri"/>
              </a:rPr>
              <a:t>one</a:t>
            </a:r>
            <a:r>
              <a:rPr lang="de-DE" dirty="0">
                <a:cs typeface="Calibri"/>
              </a:rPr>
              <a:t> </a:t>
            </a:r>
            <a:r>
              <a:rPr lang="de-DE" dirty="0" err="1">
                <a:cs typeface="Calibri"/>
              </a:rPr>
              <a:t>element</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put</a:t>
            </a:r>
            <a:r>
              <a:rPr lang="de-DE" dirty="0">
                <a:cs typeface="Calibri"/>
              </a:rPr>
              <a:t> a </a:t>
            </a:r>
            <a:r>
              <a:rPr lang="de-DE" dirty="0" err="1">
                <a:cs typeface="Calibri"/>
              </a:rPr>
              <a:t>comma</a:t>
            </a:r>
            <a:r>
              <a:rPr lang="de-DE" dirty="0">
                <a:cs typeface="Calibri"/>
              </a:rPr>
              <a:t> </a:t>
            </a:r>
            <a:r>
              <a:rPr lang="de-DE" dirty="0" err="1">
                <a:cs typeface="Calibri"/>
              </a:rPr>
              <a:t>behind</a:t>
            </a:r>
            <a:r>
              <a:rPr lang="de-DE" dirty="0">
                <a:cs typeface="Calibri"/>
              </a:rPr>
              <a:t> </a:t>
            </a:r>
            <a:r>
              <a:rPr lang="de-DE" dirty="0" err="1">
                <a:cs typeface="Calibri"/>
              </a:rPr>
              <a:t>your</a:t>
            </a:r>
            <a:r>
              <a:rPr lang="de-DE" dirty="0">
                <a:cs typeface="Calibri"/>
              </a:rPr>
              <a:t> </a:t>
            </a:r>
            <a:r>
              <a:rPr lang="de-DE" dirty="0" err="1">
                <a:cs typeface="Calibri"/>
              </a:rPr>
              <a:t>single</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indicate</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in </a:t>
            </a:r>
            <a:r>
              <a:rPr lang="de-DE" dirty="0" err="1">
                <a:cs typeface="Calibri"/>
              </a:rPr>
              <a:t>fact</a:t>
            </a:r>
            <a:r>
              <a:rPr lang="de-DE" dirty="0">
                <a:cs typeface="Calibri"/>
              </a:rPr>
              <a:t> a </a:t>
            </a:r>
            <a:r>
              <a:rPr lang="de-DE" dirty="0" err="1">
                <a:cs typeface="Calibri"/>
              </a:rPr>
              <a:t>tuple</a:t>
            </a:r>
            <a:r>
              <a:rPr lang="de-DE" dirty="0">
                <a:cs typeface="Calibri"/>
              </a:rPr>
              <a:t>:</a:t>
            </a:r>
            <a:endParaRPr lang="de-DE" dirty="0" err="1">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259454" y="3049436"/>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 ('</a:t>
            </a:r>
            <a:r>
              <a:rPr lang="de-DE" dirty="0" err="1">
                <a:latin typeface="Consolas"/>
              </a:rPr>
              <a:t>apple</a:t>
            </a:r>
            <a:r>
              <a:rPr lang="de-DE" dirty="0">
                <a:latin typeface="Consolas"/>
              </a:rPr>
              <a:t>', )</a:t>
            </a:r>
          </a:p>
        </p:txBody>
      </p:sp>
    </p:spTree>
    <p:extLst>
      <p:ext uri="{BB962C8B-B14F-4D97-AF65-F5344CB8AC3E}">
        <p14:creationId xmlns:p14="http://schemas.microsoft.com/office/powerpoint/2010/main" val="76238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Extending</a:t>
            </a:r>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create</a:t>
            </a:r>
            <a:r>
              <a:rPr lang="de-DE" dirty="0">
                <a:cs typeface="Calibri"/>
              </a:rPr>
              <a:t> a </a:t>
            </a:r>
            <a:r>
              <a:rPr lang="de-DE" dirty="0" err="1">
                <a:cs typeface="Calibri"/>
              </a:rPr>
              <a:t>tuple</a:t>
            </a:r>
            <a:r>
              <a:rPr lang="de-DE" dirty="0">
                <a:cs typeface="Calibri"/>
              </a:rPr>
              <a:t> </a:t>
            </a:r>
            <a:r>
              <a:rPr lang="de-DE" dirty="0" err="1">
                <a:cs typeface="Calibri"/>
              </a:rPr>
              <a:t>with</a:t>
            </a:r>
            <a:r>
              <a:rPr lang="de-DE" dirty="0">
                <a:cs typeface="Calibri"/>
              </a:rPr>
              <a:t> </a:t>
            </a:r>
            <a:r>
              <a:rPr lang="de-DE" dirty="0" err="1">
                <a:cs typeface="Calibri"/>
              </a:rPr>
              <a:t>only</a:t>
            </a:r>
            <a:r>
              <a:rPr lang="de-DE" dirty="0">
                <a:cs typeface="Calibri"/>
              </a:rPr>
              <a:t> </a:t>
            </a:r>
            <a:r>
              <a:rPr lang="de-DE" dirty="0" err="1">
                <a:cs typeface="Calibri"/>
              </a:rPr>
              <a:t>one</a:t>
            </a:r>
            <a:r>
              <a:rPr lang="de-DE" dirty="0">
                <a:cs typeface="Calibri"/>
              </a:rPr>
              <a:t> </a:t>
            </a:r>
            <a:r>
              <a:rPr lang="de-DE" dirty="0" err="1">
                <a:cs typeface="Calibri"/>
              </a:rPr>
              <a:t>element</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put</a:t>
            </a:r>
            <a:r>
              <a:rPr lang="de-DE" dirty="0">
                <a:cs typeface="Calibri"/>
              </a:rPr>
              <a:t> a </a:t>
            </a:r>
            <a:r>
              <a:rPr lang="de-DE" dirty="0" err="1">
                <a:cs typeface="Calibri"/>
              </a:rPr>
              <a:t>comma</a:t>
            </a:r>
            <a:r>
              <a:rPr lang="de-DE" dirty="0">
                <a:cs typeface="Calibri"/>
              </a:rPr>
              <a:t> </a:t>
            </a:r>
            <a:r>
              <a:rPr lang="de-DE" dirty="0" err="1">
                <a:cs typeface="Calibri"/>
              </a:rPr>
              <a:t>behind</a:t>
            </a:r>
            <a:r>
              <a:rPr lang="de-DE" dirty="0">
                <a:cs typeface="Calibri"/>
              </a:rPr>
              <a:t> </a:t>
            </a:r>
            <a:r>
              <a:rPr lang="de-DE" dirty="0" err="1">
                <a:cs typeface="Calibri"/>
              </a:rPr>
              <a:t>your</a:t>
            </a:r>
            <a:r>
              <a:rPr lang="de-DE" dirty="0">
                <a:cs typeface="Calibri"/>
              </a:rPr>
              <a:t> </a:t>
            </a:r>
            <a:r>
              <a:rPr lang="de-DE" dirty="0" err="1">
                <a:cs typeface="Calibri"/>
              </a:rPr>
              <a:t>single</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indicate</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in </a:t>
            </a:r>
            <a:r>
              <a:rPr lang="de-DE" dirty="0" err="1">
                <a:cs typeface="Calibri"/>
              </a:rPr>
              <a:t>fact</a:t>
            </a:r>
            <a:r>
              <a:rPr lang="de-DE" dirty="0">
                <a:cs typeface="Calibri"/>
              </a:rPr>
              <a:t> a </a:t>
            </a:r>
            <a:r>
              <a:rPr lang="de-DE" dirty="0" err="1">
                <a:cs typeface="Calibri"/>
              </a:rPr>
              <a:t>tuple</a:t>
            </a:r>
            <a:r>
              <a:rPr lang="de-DE" dirty="0">
                <a:cs typeface="Calibri"/>
              </a:rPr>
              <a:t>:</a:t>
            </a:r>
            <a:endParaRPr lang="de-DE" dirty="0" err="1">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25</a:t>
            </a:fld>
            <a:endParaRPr lang="en-GB"/>
          </a:p>
        </p:txBody>
      </p:sp>
      <p:sp>
        <p:nvSpPr>
          <p:cNvPr id="5" name="Textfeld 4">
            <a:extLst>
              <a:ext uri="{FF2B5EF4-FFF2-40B4-BE49-F238E27FC236}">
                <a16:creationId xmlns:a16="http://schemas.microsoft.com/office/drawing/2014/main" id="{F0BB6193-A4A2-44C6-AAA9-9AA13EBD6573}"/>
              </a:ext>
            </a:extLst>
          </p:cNvPr>
          <p:cNvSpPr txBox="1"/>
          <p:nvPr/>
        </p:nvSpPr>
        <p:spPr>
          <a:xfrm>
            <a:off x="1230699" y="2977549"/>
            <a:ext cx="5331124"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a:t>
            </a:r>
          </a:p>
          <a:p>
            <a:r>
              <a:rPr lang="de-DE" dirty="0">
                <a:latin typeface="Consolas"/>
              </a:rPr>
              <a:t>fruits2 = ('</a:t>
            </a:r>
            <a:r>
              <a:rPr lang="de-DE" dirty="0" err="1">
                <a:latin typeface="Consolas"/>
              </a:rPr>
              <a:t>banana</a:t>
            </a:r>
            <a:r>
              <a:rPr lang="de-DE" dirty="0">
                <a:latin typeface="Consolas"/>
              </a:rPr>
              <a:t>', 'orange')</a:t>
            </a:r>
          </a:p>
          <a:p>
            <a:r>
              <a:rPr lang="de-DE" dirty="0" err="1">
                <a:latin typeface="Consolas"/>
              </a:rPr>
              <a:t>fruits</a:t>
            </a:r>
            <a:r>
              <a:rPr lang="de-DE" dirty="0">
                <a:latin typeface="Consolas"/>
              </a:rPr>
              <a:t> += fruits2</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9" name="Textfeld 8">
            <a:extLst>
              <a:ext uri="{FF2B5EF4-FFF2-40B4-BE49-F238E27FC236}">
                <a16:creationId xmlns:a16="http://schemas.microsoft.com/office/drawing/2014/main" id="{F65810FE-9265-407B-86B6-517097180BB5}"/>
              </a:ext>
            </a:extLst>
          </p:cNvPr>
          <p:cNvSpPr txBox="1"/>
          <p:nvPr/>
        </p:nvSpPr>
        <p:spPr>
          <a:xfrm>
            <a:off x="1216321" y="4789097"/>
            <a:ext cx="533112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p:txBody>
      </p:sp>
      <p:sp>
        <p:nvSpPr>
          <p:cNvPr id="11" name="Textfeld 10">
            <a:extLst>
              <a:ext uri="{FF2B5EF4-FFF2-40B4-BE49-F238E27FC236}">
                <a16:creationId xmlns:a16="http://schemas.microsoft.com/office/drawing/2014/main" id="{EE5DD355-AD70-4FDA-9948-4C2998F135BF}"/>
              </a:ext>
            </a:extLst>
          </p:cNvPr>
          <p:cNvSpPr txBox="1"/>
          <p:nvPr/>
        </p:nvSpPr>
        <p:spPr>
          <a:xfrm>
            <a:off x="1216322" y="425714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126728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Unpacking</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22625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27</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often</a:t>
            </a:r>
            <a:r>
              <a:rPr lang="de-DE" dirty="0">
                <a:cs typeface="Calibri"/>
              </a:rPr>
              <a:t> </a:t>
            </a:r>
            <a:r>
              <a:rPr lang="de-DE" dirty="0" err="1">
                <a:cs typeface="Calibri"/>
              </a:rPr>
              <a:t>used</a:t>
            </a:r>
            <a:r>
              <a:rPr lang="de-DE" dirty="0">
                <a:cs typeface="Calibri"/>
              </a:rPr>
              <a:t> </a:t>
            </a:r>
            <a:r>
              <a:rPr lang="de-DE" dirty="0" err="1">
                <a:cs typeface="Calibri"/>
              </a:rPr>
              <a:t>for</a:t>
            </a:r>
            <a:r>
              <a:rPr lang="de-DE" dirty="0">
                <a:cs typeface="Calibri"/>
              </a:rPr>
              <a:t> </a:t>
            </a:r>
            <a:r>
              <a:rPr lang="de-DE" dirty="0" err="1">
                <a:cs typeface="Calibri"/>
              </a:rPr>
              <a:t>grouping</a:t>
            </a:r>
            <a:r>
              <a:rPr lang="de-DE" dirty="0">
                <a:cs typeface="Calibri"/>
              </a:rPr>
              <a:t> </a:t>
            </a:r>
            <a:r>
              <a:rPr lang="de-DE" dirty="0" err="1">
                <a:cs typeface="Calibri"/>
              </a:rPr>
              <a:t>data</a:t>
            </a:r>
            <a:r>
              <a:rPr lang="de-DE" dirty="0">
                <a:cs typeface="Calibri"/>
              </a:rPr>
              <a:t> </a:t>
            </a:r>
            <a:r>
              <a:rPr lang="de-DE" dirty="0" err="1">
                <a:cs typeface="Calibri"/>
              </a:rPr>
              <a:t>together</a:t>
            </a:r>
          </a:p>
          <a:p>
            <a:pPr marL="182245" indent="-182245"/>
            <a:r>
              <a:rPr lang="de-DE" dirty="0">
                <a:cs typeface="Calibri"/>
              </a:rPr>
              <a:t>Data in </a:t>
            </a:r>
            <a:r>
              <a:rPr lang="de-DE" dirty="0" err="1">
                <a:cs typeface="Calibri"/>
              </a:rPr>
              <a:t>tuples</a:t>
            </a:r>
            <a:r>
              <a:rPr lang="de-DE" dirty="0">
                <a:cs typeface="Calibri"/>
              </a:rPr>
              <a:t> </a:t>
            </a:r>
            <a:r>
              <a:rPr lang="de-DE" dirty="0" err="1">
                <a:cs typeface="Calibri"/>
              </a:rPr>
              <a:t>is</a:t>
            </a:r>
            <a:r>
              <a:rPr lang="de-DE" dirty="0">
                <a:cs typeface="Calibri"/>
              </a:rPr>
              <a:t> </a:t>
            </a:r>
            <a:r>
              <a:rPr lang="de-DE" dirty="0" err="1">
                <a:cs typeface="Calibri"/>
              </a:rPr>
              <a:t>therefore</a:t>
            </a:r>
            <a:r>
              <a:rPr lang="de-DE" dirty="0">
                <a:cs typeface="Calibri"/>
              </a:rPr>
              <a:t> </a:t>
            </a:r>
            <a:r>
              <a:rPr lang="de-DE" dirty="0" err="1">
                <a:cs typeface="Calibri"/>
              </a:rPr>
              <a:t>often</a:t>
            </a:r>
            <a:r>
              <a:rPr lang="de-DE" dirty="0">
                <a:cs typeface="Calibri"/>
              </a:rPr>
              <a:t> not </a:t>
            </a:r>
            <a:r>
              <a:rPr lang="de-DE" dirty="0" err="1">
                <a:cs typeface="Calibri"/>
              </a:rPr>
              <a:t>homogeneous</a:t>
            </a:r>
          </a:p>
          <a:p>
            <a:pPr marL="182245" indent="-182245"/>
            <a:endParaRPr lang="de-DE" dirty="0">
              <a:cs typeface="Calibri"/>
            </a:endParaRPr>
          </a:p>
        </p:txBody>
      </p:sp>
    </p:spTree>
    <p:extLst>
      <p:ext uri="{BB962C8B-B14F-4D97-AF65-F5344CB8AC3E}">
        <p14:creationId xmlns:p14="http://schemas.microsoft.com/office/powerpoint/2010/main" val="354832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3460218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Sets </a:t>
            </a:r>
            <a:r>
              <a:rPr lang="de-DE" dirty="0" err="1">
                <a:cs typeface="Calibri"/>
              </a:rPr>
              <a:t>are</a:t>
            </a:r>
            <a:r>
              <a:rPr lang="de-DE" dirty="0">
                <a:cs typeface="Calibri"/>
              </a:rPr>
              <a:t> mutable, </a:t>
            </a:r>
            <a:r>
              <a:rPr lang="de-DE" dirty="0" err="1">
                <a:cs typeface="Calibri"/>
              </a:rPr>
              <a:t>unordered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b="1" dirty="0" err="1">
                <a:cs typeface="Calibri"/>
              </a:rPr>
              <a:t>unique</a:t>
            </a:r>
            <a:r>
              <a:rPr lang="de-DE" b="1"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easily</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29</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101304" y="2431211"/>
            <a:ext cx="5748067"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438C086B-C4AA-485B-9BA7-543357E44CA5}"/>
              </a:ext>
            </a:extLst>
          </p:cNvPr>
          <p:cNvSpPr txBox="1"/>
          <p:nvPr/>
        </p:nvSpPr>
        <p:spPr>
          <a:xfrm>
            <a:off x="1072547" y="4027097"/>
            <a:ext cx="581995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33698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7161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4A91D72-4AD0-4902-940F-2B0D6A98CAFF}"/>
              </a:ext>
            </a:extLst>
          </p:cNvPr>
          <p:cNvSpPr>
            <a:spLocks noGrp="1"/>
          </p:cNvSpPr>
          <p:nvPr>
            <p:ph type="title"/>
          </p:nvPr>
        </p:nvSpPr>
        <p:spPr/>
        <p:txBody>
          <a:bodyPr/>
          <a:lstStyle/>
          <a:p>
            <a:r>
              <a:rPr lang="en-GB" dirty="0"/>
              <a:t>Homework</a:t>
            </a:r>
          </a:p>
        </p:txBody>
      </p:sp>
      <p:sp>
        <p:nvSpPr>
          <p:cNvPr id="4" name="Slide Number Placeholder 3">
            <a:extLst>
              <a:ext uri="{FF2B5EF4-FFF2-40B4-BE49-F238E27FC236}">
                <a16:creationId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3</a:t>
            </a:fld>
            <a:endParaRPr lang="en-GB"/>
          </a:p>
        </p:txBody>
      </p:sp>
    </p:spTree>
    <p:extLst>
      <p:ext uri="{BB962C8B-B14F-4D97-AF65-F5344CB8AC3E}">
        <p14:creationId xmlns:p14="http://schemas.microsoft.com/office/powerpoint/2010/main" val="15976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 </a:t>
            </a:r>
            <a:r>
              <a:rPr lang="de-DE" dirty="0" err="1">
                <a:cs typeface="Calibri Light"/>
              </a:rPr>
              <a:t>Extending</a:t>
            </a: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add</a:t>
            </a:r>
            <a:r>
              <a:rPr lang="de-DE" dirty="0">
                <a:cs typeface="Calibri"/>
              </a:rPr>
              <a:t> </a:t>
            </a:r>
            <a:r>
              <a:rPr lang="de-DE" dirty="0" err="1">
                <a:cs typeface="Calibri"/>
              </a:rPr>
              <a:t>another</a:t>
            </a:r>
            <a:r>
              <a:rPr lang="de-DE" dirty="0">
                <a:cs typeface="Calibri"/>
              </a:rPr>
              <a:t> item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add</a:t>
            </a:r>
            <a:r>
              <a:rPr lang="de-DE" dirty="0">
                <a:latin typeface="Consolas"/>
                <a:cs typeface="Calibri"/>
              </a:rPr>
              <a:t>()</a:t>
            </a:r>
            <a:endParaRPr lang="de-DE" dirty="0">
              <a:cs typeface="Calibri"/>
            </a:endParaRP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30</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101304" y="2431211"/>
            <a:ext cx="5748067"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fruits.add</a:t>
            </a:r>
            <a:r>
              <a:rPr lang="de-DE" dirty="0">
                <a:latin typeface="Consolas"/>
              </a:rPr>
              <a:t>('orange')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endParaRPr lang="de-DE" dirty="0"/>
          </a:p>
        </p:txBody>
      </p:sp>
      <p:sp>
        <p:nvSpPr>
          <p:cNvPr id="8" name="Textfeld 7">
            <a:extLst>
              <a:ext uri="{FF2B5EF4-FFF2-40B4-BE49-F238E27FC236}">
                <a16:creationId xmlns:a16="http://schemas.microsoft.com/office/drawing/2014/main" id="{438C086B-C4AA-485B-9BA7-543357E44CA5}"/>
              </a:ext>
            </a:extLst>
          </p:cNvPr>
          <p:cNvSpPr txBox="1"/>
          <p:nvPr/>
        </p:nvSpPr>
        <p:spPr>
          <a:xfrm>
            <a:off x="1072547" y="4027097"/>
            <a:ext cx="5819954"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4807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1708688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set</a:t>
            </a:r>
            <a:r>
              <a:rPr lang="de-DE" dirty="0">
                <a:cs typeface="Calibri"/>
              </a:rPr>
              <a:t> </a:t>
            </a:r>
            <a:r>
              <a:rPr lang="de-DE" dirty="0" err="1">
                <a:cs typeface="Calibri"/>
              </a:rPr>
              <a:t>operators</a:t>
            </a:r>
            <a:r>
              <a:rPr lang="de-DE" dirty="0">
                <a:cs typeface="Calibri"/>
              </a:rPr>
              <a:t> </a:t>
            </a:r>
            <a:r>
              <a:rPr lang="de-DE" dirty="0" err="1">
                <a:cs typeface="Calibri"/>
              </a:rPr>
              <a:t>to</a:t>
            </a:r>
            <a:r>
              <a:rPr lang="de-DE" dirty="0">
                <a:cs typeface="Calibri"/>
              </a:rPr>
              <a:t> </a:t>
            </a:r>
            <a:r>
              <a:rPr lang="de-DE" dirty="0" err="1">
                <a:cs typeface="Calibri"/>
              </a:rPr>
              <a:t>easily</a:t>
            </a:r>
            <a:r>
              <a:rPr lang="de-DE" dirty="0">
                <a:cs typeface="Calibri"/>
              </a:rPr>
              <a:t> </a:t>
            </a:r>
            <a:r>
              <a:rPr lang="de-DE" dirty="0" err="1">
                <a:cs typeface="Calibri"/>
              </a:rPr>
              <a:t>determine</a:t>
            </a:r>
            <a:r>
              <a:rPr lang="de-DE" dirty="0">
                <a:cs typeface="Calibri"/>
              </a:rPr>
              <a:t> </a:t>
            </a:r>
            <a:r>
              <a:rPr lang="de-DE" dirty="0" err="1">
                <a:cs typeface="Calibri"/>
              </a:rPr>
              <a:t>commonalities</a:t>
            </a:r>
            <a:r>
              <a:rPr lang="de-DE" dirty="0">
                <a:cs typeface="Calibri"/>
              </a:rPr>
              <a:t> </a:t>
            </a:r>
            <a:r>
              <a:rPr lang="de-DE" dirty="0" err="1">
                <a:cs typeface="Calibri"/>
              </a:rPr>
              <a:t>or</a:t>
            </a:r>
            <a:r>
              <a:rPr lang="de-DE" dirty="0">
                <a:cs typeface="Calibri"/>
              </a:rPr>
              <a:t> </a:t>
            </a:r>
            <a:r>
              <a:rPr lang="de-DE" dirty="0" err="1">
                <a:cs typeface="Calibri"/>
              </a:rPr>
              <a:t>differences</a:t>
            </a:r>
            <a:r>
              <a:rPr lang="de-DE" dirty="0">
                <a:cs typeface="Calibri"/>
              </a:rPr>
              <a:t> </a:t>
            </a:r>
            <a:r>
              <a:rPr lang="de-DE" dirty="0" err="1">
                <a:cs typeface="Calibri"/>
              </a:rPr>
              <a:t>between</a:t>
            </a:r>
            <a:r>
              <a:rPr lang="de-DE" dirty="0">
                <a:cs typeface="Calibri"/>
              </a:rPr>
              <a:t> </a:t>
            </a:r>
            <a:r>
              <a:rPr lang="de-DE" dirty="0" err="1">
                <a:cs typeface="Calibri"/>
              </a:rPr>
              <a:t>sets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3" name="Textfeld 2">
            <a:extLst>
              <a:ext uri="{FF2B5EF4-FFF2-40B4-BE49-F238E27FC236}">
                <a16:creationId xmlns:a16="http://schemas.microsoft.com/office/drawing/2014/main" id="{EED377DF-1505-4C76-A5EC-33E40D0DEEF3}"/>
              </a:ext>
            </a:extLst>
          </p:cNvPr>
          <p:cNvSpPr txBox="1"/>
          <p:nvPr/>
        </p:nvSpPr>
        <p:spPr>
          <a:xfrm>
            <a:off x="1101303" y="2675625"/>
            <a:ext cx="9026104" cy="1754326"/>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fruits1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endParaRPr lang="de-DE" dirty="0"/>
          </a:p>
          <a:p>
            <a:r>
              <a:rPr lang="de-DE" dirty="0">
                <a:latin typeface="Consolas"/>
              </a:rPr>
              <a:t>fruits2 = {'</a:t>
            </a:r>
            <a:r>
              <a:rPr lang="de-DE" dirty="0" err="1">
                <a:latin typeface="Consolas"/>
              </a:rPr>
              <a:t>banana</a:t>
            </a:r>
            <a:r>
              <a:rPr lang="de-DE" dirty="0">
                <a:latin typeface="Consolas"/>
              </a:rPr>
              <a:t>', 'orange', '</a:t>
            </a:r>
            <a:r>
              <a:rPr lang="de-DE" dirty="0" err="1">
                <a:latin typeface="Consolas"/>
              </a:rPr>
              <a:t>apple</a:t>
            </a:r>
            <a:r>
              <a:rPr lang="de-DE" dirty="0">
                <a:latin typeface="Consolas"/>
              </a:rPr>
              <a:t>', '</a:t>
            </a:r>
            <a:r>
              <a:rPr lang="de-DE" dirty="0" err="1">
                <a:latin typeface="Consolas"/>
              </a:rPr>
              <a:t>avocado</a:t>
            </a:r>
            <a:r>
              <a:rPr lang="de-DE" dirty="0">
                <a:latin typeface="Consolas"/>
              </a:rPr>
              <a:t>'}</a:t>
            </a:r>
            <a:endParaRPr lang="de-DE" dirty="0"/>
          </a:p>
          <a:p>
            <a:endParaRPr lang="de-DE"/>
          </a:p>
          <a:p>
            <a:r>
              <a:rPr lang="de-DE" dirty="0" err="1">
                <a:latin typeface="Consolas"/>
              </a:rPr>
              <a:t>print</a:t>
            </a:r>
            <a:r>
              <a:rPr lang="de-DE" dirty="0">
                <a:latin typeface="Consolas"/>
              </a:rPr>
              <a:t>(fruits1 &amp; fruits2) # </a:t>
            </a:r>
            <a:r>
              <a:rPr lang="de-DE" dirty="0" err="1">
                <a:latin typeface="Consolas"/>
              </a:rPr>
              <a:t>or</a:t>
            </a:r>
            <a:r>
              <a:rPr lang="de-DE" dirty="0">
                <a:latin typeface="Consolas"/>
              </a:rPr>
              <a:t>: fruits1.intersection(fruits2)</a:t>
            </a:r>
            <a:endParaRPr lang="de-DE" dirty="0"/>
          </a:p>
          <a:p>
            <a:r>
              <a:rPr lang="de-DE" dirty="0" err="1">
                <a:latin typeface="Consolas"/>
              </a:rPr>
              <a:t>print</a:t>
            </a:r>
            <a:r>
              <a:rPr lang="de-DE" dirty="0">
                <a:latin typeface="Consolas"/>
              </a:rPr>
              <a:t>(fruits1 | fruits2) # </a:t>
            </a:r>
            <a:r>
              <a:rPr lang="de-DE" dirty="0" err="1">
                <a:latin typeface="Consolas"/>
              </a:rPr>
              <a:t>or</a:t>
            </a:r>
            <a:r>
              <a:rPr lang="de-DE" dirty="0">
                <a:latin typeface="Consolas"/>
              </a:rPr>
              <a:t>: fruits1.union(fruits2)</a:t>
            </a:r>
            <a:endParaRPr lang="de-DE" dirty="0"/>
          </a:p>
          <a:p>
            <a:r>
              <a:rPr lang="de-DE" dirty="0" err="1">
                <a:latin typeface="Consolas"/>
              </a:rPr>
              <a:t>print</a:t>
            </a:r>
            <a:r>
              <a:rPr lang="de-DE" dirty="0">
                <a:latin typeface="Consolas"/>
              </a:rPr>
              <a:t>(fruits1 - fruits2) # </a:t>
            </a:r>
            <a:r>
              <a:rPr lang="de-DE" dirty="0" err="1">
                <a:latin typeface="Consolas"/>
              </a:rPr>
              <a:t>or</a:t>
            </a:r>
            <a:r>
              <a:rPr lang="de-DE" dirty="0">
                <a:latin typeface="Consolas"/>
              </a:rPr>
              <a:t>: fruits1.difference(fruits2)</a:t>
            </a:r>
            <a:endParaRPr lang="de-DE" dirty="0"/>
          </a:p>
        </p:txBody>
      </p:sp>
      <p:sp>
        <p:nvSpPr>
          <p:cNvPr id="8" name="Textfeld 7">
            <a:extLst>
              <a:ext uri="{FF2B5EF4-FFF2-40B4-BE49-F238E27FC236}">
                <a16:creationId xmlns:a16="http://schemas.microsoft.com/office/drawing/2014/main" id="{BB329042-B412-4E99-A1C2-0FC81AED33FE}"/>
              </a:ext>
            </a:extLst>
          </p:cNvPr>
          <p:cNvSpPr txBox="1"/>
          <p:nvPr/>
        </p:nvSpPr>
        <p:spPr>
          <a:xfrm>
            <a:off x="1086923" y="5076643"/>
            <a:ext cx="9040482"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{'banana', 'apple'}
{'pear', 'banana', 'orange', 'avocado', 'apple'}
{'</a:t>
            </a:r>
            <a:r>
              <a:rPr lang="de-DE" dirty="0" err="1">
                <a:latin typeface="Consolas"/>
              </a:rPr>
              <a:t>pear</a:t>
            </a:r>
            <a:r>
              <a:rPr lang="de-DE" dirty="0">
                <a:latin typeface="Consolas"/>
              </a:rPr>
              <a:t>'}</a:t>
            </a:r>
            <a:endParaRPr lang="de-DE" dirty="0"/>
          </a:p>
        </p:txBody>
      </p:sp>
      <p:sp>
        <p:nvSpPr>
          <p:cNvPr id="10" name="Textfeld 9">
            <a:extLst>
              <a:ext uri="{FF2B5EF4-FFF2-40B4-BE49-F238E27FC236}">
                <a16:creationId xmlns:a16="http://schemas.microsoft.com/office/drawing/2014/main" id="{F6D4F5DD-A0A2-4E33-B31E-13F2D2BB7627}"/>
              </a:ext>
            </a:extLst>
          </p:cNvPr>
          <p:cNvSpPr txBox="1"/>
          <p:nvPr/>
        </p:nvSpPr>
        <p:spPr>
          <a:xfrm>
            <a:off x="1101302" y="453030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40151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to</a:t>
            </a:r>
            <a:r>
              <a:rPr lang="de-DE" dirty="0">
                <a:cs typeface="Calibri"/>
              </a:rPr>
              <a:t> </a:t>
            </a:r>
            <a:r>
              <a:rPr lang="de-DE" dirty="0" err="1">
                <a:cs typeface="Calibri"/>
              </a:rPr>
              <a:t>determine</a:t>
            </a:r>
            <a:r>
              <a:rPr lang="de-DE" dirty="0">
                <a:cs typeface="Calibri"/>
              </a:rPr>
              <a:t> </a:t>
            </a:r>
            <a:r>
              <a:rPr lang="de-DE" dirty="0" err="1">
                <a:cs typeface="Calibri"/>
              </a:rPr>
              <a:t>whether</a:t>
            </a:r>
            <a:r>
              <a:rPr lang="de-DE" dirty="0">
                <a:cs typeface="Calibri"/>
              </a:rPr>
              <a:t> </a:t>
            </a:r>
            <a:r>
              <a:rPr lang="de-DE" dirty="0" err="1">
                <a:cs typeface="Calibri"/>
              </a:rPr>
              <a:t>one</a:t>
            </a:r>
            <a:r>
              <a:rPr lang="de-DE" dirty="0">
                <a:cs typeface="Calibri"/>
              </a:rPr>
              <a:t> </a:t>
            </a:r>
            <a:r>
              <a:rPr lang="de-DE" dirty="0" err="1">
                <a:cs typeface="Calibri"/>
              </a:rPr>
              <a:t>set</a:t>
            </a:r>
            <a:r>
              <a:rPr lang="de-DE" dirty="0">
                <a:cs typeface="Calibri"/>
              </a:rPr>
              <a:t> </a:t>
            </a:r>
            <a:r>
              <a:rPr lang="de-DE" dirty="0" err="1">
                <a:cs typeface="Calibri"/>
              </a:rPr>
              <a:t>is</a:t>
            </a:r>
            <a:r>
              <a:rPr lang="de-DE" dirty="0">
                <a:cs typeface="Calibri"/>
              </a:rPr>
              <a:t> a </a:t>
            </a:r>
            <a:r>
              <a:rPr lang="de-DE" dirty="0" err="1">
                <a:cs typeface="Calibri"/>
              </a:rPr>
              <a:t>superset</a:t>
            </a:r>
            <a:r>
              <a:rPr lang="de-DE" dirty="0">
                <a:cs typeface="Calibri"/>
              </a:rPr>
              <a:t>/</a:t>
            </a:r>
            <a:r>
              <a:rPr lang="de-DE" dirty="0" err="1">
                <a:cs typeface="Calibri"/>
              </a:rPr>
              <a:t>subset</a:t>
            </a:r>
            <a:r>
              <a:rPr lang="de-DE" dirty="0">
                <a:cs typeface="Calibri"/>
              </a:rPr>
              <a:t> </a:t>
            </a:r>
            <a:r>
              <a:rPr lang="de-DE" dirty="0" err="1">
                <a:cs typeface="Calibri"/>
              </a:rPr>
              <a:t>of</a:t>
            </a:r>
            <a:r>
              <a:rPr lang="de-DE" dirty="0">
                <a:cs typeface="Calibri"/>
              </a:rPr>
              <a:t> </a:t>
            </a:r>
            <a:r>
              <a:rPr lang="de-DE" dirty="0" err="1">
                <a:cs typeface="Calibri"/>
              </a:rPr>
              <a:t>another</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3" name="Textfeld 2">
            <a:extLst>
              <a:ext uri="{FF2B5EF4-FFF2-40B4-BE49-F238E27FC236}">
                <a16:creationId xmlns:a16="http://schemas.microsoft.com/office/drawing/2014/main" id="{EED377DF-1505-4C76-A5EC-33E40D0DEEF3}"/>
              </a:ext>
            </a:extLst>
          </p:cNvPr>
          <p:cNvSpPr txBox="1"/>
          <p:nvPr/>
        </p:nvSpPr>
        <p:spPr>
          <a:xfrm>
            <a:off x="1101303" y="2675625"/>
            <a:ext cx="9026104" cy="1754326"/>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fruits1 = {'</a:t>
            </a:r>
            <a:r>
              <a:rPr lang="de-DE" dirty="0" err="1">
                <a:latin typeface="Consolas"/>
              </a:rPr>
              <a:t>apple</a:t>
            </a:r>
            <a:r>
              <a:rPr lang="de-DE" dirty="0">
                <a:latin typeface="Consolas"/>
              </a:rPr>
              <a:t>', '</a:t>
            </a:r>
            <a:r>
              <a:rPr lang="de-DE" dirty="0" err="1">
                <a:latin typeface="Consolas"/>
              </a:rPr>
              <a:t>banana</a:t>
            </a:r>
            <a:r>
              <a:rPr lang="de-DE" dirty="0">
                <a:latin typeface="Consolas"/>
              </a:rPr>
              <a:t>'}</a:t>
            </a:r>
            <a:endParaRPr lang="de-DE" dirty="0"/>
          </a:p>
          <a:p>
            <a:r>
              <a:rPr lang="de-DE" dirty="0">
                <a:latin typeface="Consolas"/>
              </a:rPr>
              <a:t>fruits2 = {'</a:t>
            </a:r>
            <a:r>
              <a:rPr lang="de-DE" dirty="0" err="1">
                <a:latin typeface="Consolas"/>
              </a:rPr>
              <a:t>banana</a:t>
            </a:r>
            <a:r>
              <a:rPr lang="de-DE" dirty="0">
                <a:latin typeface="Consolas"/>
              </a:rPr>
              <a:t>', 'orange', '</a:t>
            </a:r>
            <a:r>
              <a:rPr lang="de-DE" dirty="0" err="1">
                <a:latin typeface="Consolas"/>
              </a:rPr>
              <a:t>apple</a:t>
            </a:r>
            <a:r>
              <a:rPr lang="de-DE" dirty="0">
                <a:latin typeface="Consolas"/>
              </a:rPr>
              <a:t>'}</a:t>
            </a:r>
            <a:endParaRPr lang="de-DE" dirty="0"/>
          </a:p>
          <a:p>
            <a:endParaRPr lang="de-DE"/>
          </a:p>
          <a:p>
            <a:r>
              <a:rPr lang="de-DE" dirty="0" err="1">
                <a:latin typeface="Consolas"/>
              </a:rPr>
              <a:t>print</a:t>
            </a:r>
            <a:r>
              <a:rPr lang="de-DE" dirty="0">
                <a:latin typeface="Consolas"/>
              </a:rPr>
              <a:t>(fruits1 &lt; fruits2)</a:t>
            </a:r>
            <a:endParaRPr lang="de-DE" dirty="0">
              <a:latin typeface="Calibri"/>
              <a:cs typeface="Calibri"/>
            </a:endParaRPr>
          </a:p>
          <a:p>
            <a:r>
              <a:rPr lang="de-DE" dirty="0" err="1">
                <a:latin typeface="Consolas"/>
              </a:rPr>
              <a:t>print</a:t>
            </a:r>
            <a:r>
              <a:rPr lang="de-DE" dirty="0">
                <a:latin typeface="Consolas"/>
              </a:rPr>
              <a:t>(fruits2 &gt;= fruits1)</a:t>
            </a:r>
            <a:endParaRPr lang="de-DE" dirty="0">
              <a:latin typeface="Consolas"/>
              <a:cs typeface="Calibri"/>
            </a:endParaRPr>
          </a:p>
          <a:p>
            <a:r>
              <a:rPr lang="de-DE" dirty="0" err="1">
                <a:latin typeface="Consolas"/>
              </a:rPr>
              <a:t>print</a:t>
            </a:r>
            <a:r>
              <a:rPr lang="de-DE" dirty="0">
                <a:latin typeface="Consolas"/>
              </a:rPr>
              <a:t>(fruits1 == fruits2)</a:t>
            </a:r>
          </a:p>
        </p:txBody>
      </p:sp>
      <p:sp>
        <p:nvSpPr>
          <p:cNvPr id="8" name="Textfeld 7">
            <a:extLst>
              <a:ext uri="{FF2B5EF4-FFF2-40B4-BE49-F238E27FC236}">
                <a16:creationId xmlns:a16="http://schemas.microsoft.com/office/drawing/2014/main" id="{BB329042-B412-4E99-A1C2-0FC81AED33FE}"/>
              </a:ext>
            </a:extLst>
          </p:cNvPr>
          <p:cNvSpPr txBox="1"/>
          <p:nvPr/>
        </p:nvSpPr>
        <p:spPr>
          <a:xfrm>
            <a:off x="1086923" y="5076643"/>
            <a:ext cx="9040482"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id="{F6D4F5DD-A0A2-4E33-B31E-13F2D2BB7627}"/>
              </a:ext>
            </a:extLst>
          </p:cNvPr>
          <p:cNvSpPr txBox="1"/>
          <p:nvPr/>
        </p:nvSpPr>
        <p:spPr>
          <a:xfrm>
            <a:off x="1101302" y="453030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Tree>
    <p:extLst>
      <p:ext uri="{BB962C8B-B14F-4D97-AF65-F5344CB8AC3E}">
        <p14:creationId xmlns:p14="http://schemas.microsoft.com/office/powerpoint/2010/main" val="219615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Sets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a:cs typeface="Calibri"/>
              </a:rPr>
              <a:t>Even </a:t>
            </a:r>
            <a:r>
              <a:rPr lang="de-DE" dirty="0" err="1">
                <a:cs typeface="Calibri"/>
              </a:rPr>
              <a:t>though</a:t>
            </a:r>
            <a:r>
              <a:rPr lang="de-DE" dirty="0">
                <a:cs typeface="Calibri"/>
              </a:rPr>
              <a:t> </a:t>
            </a:r>
            <a:r>
              <a:rPr lang="de-DE" dirty="0" err="1">
                <a:cs typeface="Calibri"/>
              </a:rPr>
              <a:t>sets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t>
            </a:r>
            <a:r>
              <a:rPr lang="de-DE" dirty="0" err="1">
                <a:cs typeface="Calibri"/>
              </a:rPr>
              <a:t>useful</a:t>
            </a:r>
            <a:r>
              <a:rPr lang="de-DE" dirty="0">
                <a:cs typeface="Calibri"/>
              </a:rPr>
              <a:t>, </a:t>
            </a:r>
            <a:r>
              <a:rPr lang="de-DE" dirty="0" err="1">
                <a:cs typeface="Calibri"/>
              </a:rPr>
              <a:t>they</a:t>
            </a:r>
            <a:r>
              <a:rPr lang="de-DE" dirty="0">
                <a:cs typeface="Calibri"/>
              </a:rPr>
              <a:t> </a:t>
            </a:r>
            <a:r>
              <a:rPr lang="de-DE" dirty="0" err="1">
                <a:cs typeface="Calibri"/>
              </a:rPr>
              <a:t>are</a:t>
            </a:r>
            <a:r>
              <a:rPr lang="de-DE" dirty="0">
                <a:cs typeface="Calibri"/>
              </a:rPr>
              <a:t> not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often</a:t>
            </a:r>
            <a:endParaRPr lang="de-DE" dirty="0" err="1"/>
          </a:p>
          <a:p>
            <a:pPr marL="182245" indent="-182245"/>
            <a:endParaRPr lang="de-DE" dirty="0">
              <a:cs typeface="Calibri"/>
            </a:endParaRPr>
          </a:p>
        </p:txBody>
      </p:sp>
    </p:spTree>
    <p:extLst>
      <p:ext uri="{BB962C8B-B14F-4D97-AF65-F5344CB8AC3E}">
        <p14:creationId xmlns:p14="http://schemas.microsoft.com/office/powerpoint/2010/main" val="1017274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34</a:t>
            </a:fld>
            <a:endParaRPr lang="en-GB"/>
          </a:p>
        </p:txBody>
      </p:sp>
    </p:spTree>
    <p:extLst>
      <p:ext uri="{BB962C8B-B14F-4D97-AF65-F5344CB8AC3E}">
        <p14:creationId xmlns:p14="http://schemas.microsoft.com/office/powerpoint/2010/main" val="1586457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dirty="0" err="1">
                <a:cs typeface="Calibri"/>
              </a:rPr>
              <a:t>collections</a:t>
            </a:r>
            <a:r>
              <a:rPr lang="de-DE" dirty="0">
                <a:cs typeface="Calibri"/>
              </a:rPr>
              <a:t> </a:t>
            </a:r>
            <a:r>
              <a:rPr lang="de-DE" dirty="0" err="1">
                <a:cs typeface="Calibri"/>
              </a:rPr>
              <a:t>of</a:t>
            </a:r>
            <a:r>
              <a:rPr lang="de-DE" dirty="0">
                <a:cs typeface="Calibri"/>
              </a:rPr>
              <a:t> </a:t>
            </a:r>
            <a:r>
              <a:rPr lang="de-DE" dirty="0" err="1">
                <a:cs typeface="Calibri"/>
              </a:rPr>
              <a:t>mappings</a:t>
            </a:r>
            <a:r>
              <a:rPr lang="de-DE" dirty="0">
                <a:cs typeface="Calibri"/>
              </a:rPr>
              <a:t> </a:t>
            </a:r>
            <a:r>
              <a:rPr lang="de-DE" dirty="0" err="1">
                <a:cs typeface="Calibri"/>
              </a:rPr>
              <a:t>from</a:t>
            </a:r>
            <a:r>
              <a:rPr lang="de-DE" dirty="0">
                <a:cs typeface="Calibri"/>
              </a:rPr>
              <a:t> </a:t>
            </a:r>
            <a:r>
              <a:rPr lang="de-DE" dirty="0" err="1">
                <a:cs typeface="Calibri"/>
              </a:rPr>
              <a:t>keys</a:t>
            </a:r>
            <a:r>
              <a:rPr lang="de-DE" dirty="0">
                <a:cs typeface="Calibri"/>
              </a:rPr>
              <a:t> </a:t>
            </a:r>
            <a:r>
              <a:rPr lang="de-DE" dirty="0" err="1">
                <a:cs typeface="Calibri"/>
              </a:rPr>
              <a:t>to</a:t>
            </a:r>
            <a:r>
              <a:rPr lang="de-DE" dirty="0">
                <a:cs typeface="Calibri"/>
              </a:rPr>
              <a:t> </a:t>
            </a:r>
            <a:r>
              <a:rPr lang="de-DE" dirty="0" err="1">
                <a:cs typeface="Calibri"/>
              </a:rPr>
              <a:t>values</a:t>
            </a:r>
          </a:p>
          <a:p>
            <a:pPr marL="182245" indent="-182245"/>
            <a:endParaRPr lang="de-DE" dirty="0">
              <a:solidFill>
                <a:srgbClr val="404040"/>
              </a:solidFill>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r>
              <a:rPr lang="de-DE" dirty="0">
                <a:cs typeface="Calibri"/>
              </a:rPr>
              <a:t> </a:t>
            </a:r>
            <a:r>
              <a:rPr lang="de-DE" dirty="0" err="1">
                <a:cs typeface="Calibri"/>
              </a:rPr>
              <a:t>with</a:t>
            </a:r>
            <a:r>
              <a:rPr lang="de-DE" dirty="0">
                <a:cs typeface="Calibri"/>
              </a:rPr>
              <a:t> a </a:t>
            </a:r>
            <a:r>
              <a:rPr lang="de-DE" dirty="0" err="1">
                <a:cs typeface="Calibri"/>
              </a:rPr>
              <a:t>number</a:t>
            </a:r>
            <a:r>
              <a:rPr lang="de-DE" dirty="0">
                <a:cs typeface="Calibri"/>
              </a:rPr>
              <a:t>, but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the</a:t>
            </a:r>
            <a:r>
              <a:rPr lang="de-DE" dirty="0">
                <a:cs typeface="Calibri"/>
              </a:rPr>
              <a:t> </a:t>
            </a:r>
            <a:r>
              <a:rPr lang="de-DE" b="1" dirty="0" err="1">
                <a:cs typeface="Calibri"/>
              </a:rPr>
              <a:t>key</a:t>
            </a:r>
            <a:r>
              <a:rPr lang="de-DE" b="1" dirty="0">
                <a:cs typeface="Calibri"/>
              </a:rPr>
              <a:t> </a:t>
            </a:r>
            <a:r>
              <a:rPr lang="de-DE" dirty="0" err="1">
                <a:cs typeface="Calibri"/>
              </a:rPr>
              <a:t>instead</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101304" y="2431211"/>
            <a:ext cx="7056406"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4012721"/>
            <a:ext cx="7056406"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foods</a:t>
            </a:r>
            <a:r>
              <a:rPr lang="de-DE" dirty="0">
                <a:latin typeface="Consolas"/>
              </a:rPr>
              <a:t>['</a:t>
            </a:r>
            <a:r>
              <a:rPr lang="de-DE" dirty="0" err="1">
                <a:latin typeface="Consolas"/>
              </a:rPr>
              <a:t>fruit</a:t>
            </a:r>
            <a:r>
              <a:rPr lang="de-DE" dirty="0">
                <a:latin typeface="Consolas"/>
              </a:rPr>
              <a:t>']) # </a:t>
            </a:r>
            <a:r>
              <a:rPr lang="de-DE" dirty="0" err="1">
                <a:latin typeface="Consolas"/>
              </a:rPr>
              <a:t>or</a:t>
            </a:r>
            <a:r>
              <a:rPr lang="de-DE" dirty="0">
                <a:latin typeface="Consolas"/>
              </a:rPr>
              <a:t>: </a:t>
            </a:r>
            <a:r>
              <a:rPr lang="de-DE" dirty="0" err="1">
                <a:latin typeface="Consolas"/>
              </a:rPr>
              <a:t>print</a:t>
            </a:r>
            <a:r>
              <a:rPr lang="de-DE" dirty="0">
                <a:latin typeface="Consolas"/>
              </a:rPr>
              <a:t>(</a:t>
            </a:r>
            <a:r>
              <a:rPr lang="de-DE" dirty="0" err="1">
                <a:latin typeface="Consolas"/>
              </a:rPr>
              <a:t>foods.get</a:t>
            </a:r>
            <a:r>
              <a:rPr lang="de-DE" dirty="0">
                <a:latin typeface="Consolas"/>
              </a:rPr>
              <a:t>('</a:t>
            </a:r>
            <a:r>
              <a:rPr lang="de-DE" dirty="0" err="1">
                <a:latin typeface="Consolas"/>
              </a:rPr>
              <a:t>fruit</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438653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832230"/>
            <a:ext cx="7056406"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p>
        </p:txBody>
      </p:sp>
    </p:spTree>
    <p:extLst>
      <p:ext uri="{BB962C8B-B14F-4D97-AF65-F5344CB8AC3E}">
        <p14:creationId xmlns:p14="http://schemas.microsoft.com/office/powerpoint/2010/main" val="376203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 Values and Items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keys</a:t>
            </a:r>
            <a:r>
              <a:rPr lang="de-DE" dirty="0">
                <a:cs typeface="Calibri"/>
              </a:rPr>
              <a:t>, </a:t>
            </a:r>
            <a:r>
              <a:rPr lang="de-DE" dirty="0" err="1">
                <a:cs typeface="Calibri"/>
              </a:rPr>
              <a:t>values</a:t>
            </a:r>
            <a:r>
              <a:rPr lang="de-DE" dirty="0">
                <a:cs typeface="Calibri"/>
              </a:rPr>
              <a:t> and </a:t>
            </a:r>
            <a:r>
              <a:rPr lang="de-DE" dirty="0" err="1">
                <a:cs typeface="Calibri"/>
              </a:rPr>
              <a:t>items</a:t>
            </a:r>
            <a:r>
              <a:rPr lang="de-DE" dirty="0">
                <a:cs typeface="Calibri"/>
              </a:rPr>
              <a:t> </a:t>
            </a:r>
            <a:r>
              <a:rPr lang="de-DE" dirty="0" err="1">
                <a:cs typeface="Calibri"/>
              </a:rPr>
              <a:t>separately</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method</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7588368"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print</a:t>
            </a:r>
            <a:r>
              <a:rPr lang="de-DE" dirty="0">
                <a:latin typeface="Consolas"/>
              </a:rPr>
              <a:t>(</a:t>
            </a:r>
            <a:r>
              <a:rPr lang="de-DE" dirty="0" err="1">
                <a:latin typeface="Consolas"/>
              </a:rPr>
              <a:t>foods.keys</a:t>
            </a:r>
            <a:r>
              <a:rPr lang="de-DE" dirty="0">
                <a:latin typeface="Consolas"/>
              </a:rPr>
              <a:t>())</a:t>
            </a:r>
          </a:p>
          <a:p>
            <a:r>
              <a:rPr lang="de-DE" dirty="0" err="1">
                <a:latin typeface="Consolas"/>
              </a:rPr>
              <a:t>print</a:t>
            </a:r>
            <a:r>
              <a:rPr lang="de-DE" dirty="0">
                <a:latin typeface="Consolas"/>
              </a:rPr>
              <a:t>(</a:t>
            </a:r>
            <a:r>
              <a:rPr lang="de-DE" dirty="0" err="1">
                <a:latin typeface="Consolas"/>
              </a:rPr>
              <a:t>foods.values</a:t>
            </a:r>
            <a:r>
              <a:rPr lang="de-DE" dirty="0">
                <a:latin typeface="Consolas"/>
              </a:rPr>
              <a:t>())</a:t>
            </a:r>
          </a:p>
          <a:p>
            <a:r>
              <a:rPr lang="de-DE" dirty="0" err="1">
                <a:latin typeface="Consolas"/>
              </a:rPr>
              <a:t>print</a:t>
            </a:r>
            <a:r>
              <a:rPr lang="de-DE" dirty="0">
                <a:latin typeface="Consolas"/>
              </a:rPr>
              <a:t>(</a:t>
            </a:r>
            <a:r>
              <a:rPr lang="de-DE" dirty="0" err="1">
                <a:latin typeface="Consolas"/>
              </a:rPr>
              <a:t>foods.items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415649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731588"/>
            <a:ext cx="7588368"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dict_keys(['fruit', 'vegetable'])
dict_values(['apple', 'cucumber'])
</a:t>
            </a:r>
            <a:r>
              <a:rPr lang="de-DE" dirty="0" err="1">
                <a:latin typeface="Consolas"/>
              </a:rPr>
              <a:t>dict_items</a:t>
            </a:r>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a:t>
            </a:r>
            <a:endParaRPr lang="de-DE" dirty="0"/>
          </a:p>
        </p:txBody>
      </p:sp>
    </p:spTree>
    <p:extLst>
      <p:ext uri="{BB962C8B-B14F-4D97-AF65-F5344CB8AC3E}">
        <p14:creationId xmlns:p14="http://schemas.microsoft.com/office/powerpoint/2010/main" val="262088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Keys in </a:t>
            </a:r>
            <a:r>
              <a:rPr lang="de-DE" dirty="0" err="1">
                <a:cs typeface="Calibri"/>
              </a:rPr>
              <a:t>dictionaries</a:t>
            </a:r>
            <a:r>
              <a:rPr lang="de-DE" dirty="0">
                <a:cs typeface="Calibri"/>
              </a:rPr>
              <a:t> do not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strings</a:t>
            </a:r>
            <a:endParaRPr lang="de-DE" dirty="0" err="1"/>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in </a:t>
            </a:r>
            <a:r>
              <a:rPr lang="de-DE" dirty="0" err="1">
                <a:cs typeface="Calibri"/>
              </a:rPr>
              <a:t>many</a:t>
            </a:r>
            <a:r>
              <a:rPr lang="de-DE" dirty="0">
                <a:cs typeface="Calibri"/>
              </a:rPr>
              <a:t> </a:t>
            </a:r>
            <a:r>
              <a:rPr lang="de-DE" dirty="0" err="1">
                <a:cs typeface="Calibri"/>
              </a:rPr>
              <a:t>cases</a:t>
            </a:r>
            <a:r>
              <a:rPr lang="de-DE" dirty="0">
                <a:cs typeface="Calibri"/>
              </a:rPr>
              <a:t>, </a:t>
            </a:r>
            <a:r>
              <a:rPr lang="de-DE" dirty="0" err="1">
                <a:cs typeface="Calibri"/>
              </a:rPr>
              <a:t>it</a:t>
            </a:r>
            <a:r>
              <a:rPr lang="de-DE" dirty="0">
                <a:cs typeface="Calibri"/>
              </a:rPr>
              <a:t> </a:t>
            </a:r>
            <a:r>
              <a:rPr lang="de-DE" dirty="0" err="1">
                <a:cs typeface="Calibri"/>
              </a:rPr>
              <a:t>makes</a:t>
            </a:r>
            <a:r>
              <a:rPr lang="de-DE" dirty="0">
                <a:cs typeface="Calibri"/>
              </a:rPr>
              <a:t> sense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cs typeface="Calibri"/>
              </a:rPr>
              <a:t>integers</a:t>
            </a:r>
          </a:p>
          <a:p>
            <a:pPr marL="182245" indent="-182245"/>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cs typeface="Calibri"/>
              </a:rPr>
              <a:t>keys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mixed</a:t>
            </a:r>
            <a:r>
              <a:rPr lang="de-DE" dirty="0">
                <a:solidFill>
                  <a:srgbClr val="404040"/>
                </a:solidFill>
                <a:cs typeface="Calibri"/>
              </a:rPr>
              <a:t> </a:t>
            </a:r>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types</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37</a:t>
            </a:fld>
            <a:endParaRPr lang="en-GB"/>
          </a:p>
        </p:txBody>
      </p:sp>
    </p:spTree>
    <p:extLst>
      <p:ext uri="{BB962C8B-B14F-4D97-AF65-F5344CB8AC3E}">
        <p14:creationId xmlns:p14="http://schemas.microsoft.com/office/powerpoint/2010/main" val="3392857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Changing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Since</a:t>
            </a:r>
            <a:r>
              <a:rPr lang="de-DE" dirty="0">
                <a:cs typeface="Calibri"/>
              </a:rPr>
              <a:t> </a:t>
            </a:r>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dirty="0" err="1">
                <a:cs typeface="Calibri"/>
              </a:rPr>
              <a:t>elements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changed</a:t>
            </a:r>
            <a:r>
              <a:rPr lang="de-DE" dirty="0">
                <a:cs typeface="Calibri"/>
              </a:rPr>
              <a:t> </a:t>
            </a:r>
            <a:r>
              <a:rPr lang="de-DE" dirty="0" err="1">
                <a:cs typeface="Calibri"/>
              </a:rPr>
              <a:t>quite</a:t>
            </a:r>
            <a:r>
              <a:rPr lang="de-DE" dirty="0">
                <a:cs typeface="Calibri"/>
              </a:rPr>
              <a:t> </a:t>
            </a:r>
            <a:r>
              <a:rPr lang="de-DE" dirty="0" err="1">
                <a:cs typeface="Calibri"/>
              </a:rPr>
              <a:t>easily</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7588368"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a:t>
            </a:r>
            <a:r>
              <a:rPr lang="de-DE" dirty="0">
                <a:latin typeface="Consolas"/>
              </a:rPr>
              <a:t>['</a:t>
            </a:r>
            <a:r>
              <a:rPr lang="de-DE" dirty="0" err="1">
                <a:latin typeface="Consolas"/>
              </a:rPr>
              <a:t>fruit</a:t>
            </a:r>
            <a:r>
              <a:rPr lang="de-DE" dirty="0">
                <a:latin typeface="Consolas"/>
              </a:rPr>
              <a:t>'] = '</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7588368"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pear</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a:t>
            </a:r>
            <a:endParaRPr lang="de-DE" dirty="0"/>
          </a:p>
        </p:txBody>
      </p:sp>
    </p:spTree>
    <p:extLst>
      <p:ext uri="{BB962C8B-B14F-4D97-AF65-F5344CB8AC3E}">
        <p14:creationId xmlns:p14="http://schemas.microsoft.com/office/powerpoint/2010/main" val="2030756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Adding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Add an </a:t>
            </a:r>
            <a:r>
              <a:rPr lang="de-DE" dirty="0" err="1">
                <a:cs typeface="Calibri"/>
              </a:rPr>
              <a:t>element</a:t>
            </a:r>
            <a:r>
              <a:rPr lang="de-DE" dirty="0">
                <a:cs typeface="Calibri"/>
              </a:rPr>
              <a:t> </a:t>
            </a:r>
            <a:r>
              <a:rPr lang="de-DE" dirty="0" err="1">
                <a:cs typeface="Calibri"/>
              </a:rPr>
              <a:t>to</a:t>
            </a:r>
            <a:r>
              <a:rPr lang="de-DE" dirty="0">
                <a:cs typeface="Calibri"/>
              </a:rPr>
              <a:t> a </a:t>
            </a:r>
            <a:r>
              <a:rPr lang="de-DE" dirty="0" err="1">
                <a:cs typeface="Calibri"/>
              </a:rPr>
              <a:t>dictionary</a:t>
            </a:r>
            <a:r>
              <a:rPr lang="de-DE" dirty="0">
                <a:cs typeface="Calibri"/>
              </a:rPr>
              <a:t> </a:t>
            </a:r>
            <a:r>
              <a:rPr lang="de-DE" dirty="0" err="1">
                <a:cs typeface="Calibri"/>
              </a:rPr>
              <a:t>by</a:t>
            </a:r>
            <a:r>
              <a:rPr lang="de-DE" dirty="0">
                <a:cs typeface="Calibri"/>
              </a:rPr>
              <a:t> </a:t>
            </a:r>
            <a:r>
              <a:rPr lang="de-DE" dirty="0" err="1">
                <a:cs typeface="Calibri"/>
              </a:rPr>
              <a:t>stating</a:t>
            </a:r>
            <a:r>
              <a:rPr lang="de-DE" dirty="0">
                <a:cs typeface="Calibri"/>
              </a:rPr>
              <a:t> </a:t>
            </a:r>
            <a:r>
              <a:rPr lang="de-DE" dirty="0" err="1">
                <a:cs typeface="Calibri"/>
              </a:rPr>
              <a:t>the</a:t>
            </a:r>
            <a:r>
              <a:rPr lang="de-DE" dirty="0">
                <a:cs typeface="Calibri"/>
              </a:rPr>
              <a:t> </a:t>
            </a:r>
            <a:r>
              <a:rPr lang="de-DE" dirty="0" err="1">
                <a:cs typeface="Calibri"/>
              </a:rPr>
              <a:t>new</a:t>
            </a:r>
            <a:r>
              <a:rPr lang="de-DE" dirty="0">
                <a:cs typeface="Calibri"/>
              </a:rPr>
              <a:t> </a:t>
            </a:r>
            <a:r>
              <a:rPr lang="de-DE" dirty="0" err="1">
                <a:cs typeface="Calibri"/>
              </a:rPr>
              <a:t>key</a:t>
            </a:r>
            <a:r>
              <a:rPr lang="de-DE" dirty="0">
                <a:cs typeface="Calibri"/>
              </a:rPr>
              <a:t> and </a:t>
            </a:r>
            <a:r>
              <a:rPr lang="de-DE" dirty="0" err="1">
                <a:cs typeface="Calibri"/>
              </a:rPr>
              <a:t>value</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39</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8436632"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a:t>
            </a:r>
            <a:r>
              <a:rPr lang="de-DE" dirty="0">
                <a:latin typeface="Consolas"/>
              </a:rPr>
              <a:t>['</a:t>
            </a:r>
            <a:r>
              <a:rPr lang="de-DE" dirty="0" err="1">
                <a:latin typeface="Consolas"/>
              </a:rPr>
              <a:t>legume</a:t>
            </a:r>
            <a:r>
              <a:rPr lang="de-DE" dirty="0">
                <a:latin typeface="Consolas"/>
              </a:rPr>
              <a:t>'] = '</a:t>
            </a:r>
            <a:r>
              <a:rPr lang="de-DE" dirty="0" err="1">
                <a:latin typeface="Consolas"/>
              </a:rPr>
              <a:t>lentils</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8436632"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 '</a:t>
            </a:r>
            <a:r>
              <a:rPr lang="de-DE" dirty="0" err="1">
                <a:latin typeface="Consolas"/>
              </a:rPr>
              <a:t>legume</a:t>
            </a:r>
            <a:r>
              <a:rPr lang="de-DE" dirty="0">
                <a:latin typeface="Consolas"/>
              </a:rPr>
              <a:t>': '</a:t>
            </a:r>
            <a:r>
              <a:rPr lang="de-DE" dirty="0" err="1">
                <a:latin typeface="Consolas"/>
              </a:rPr>
              <a:t>lentils</a:t>
            </a:r>
            <a:r>
              <a:rPr lang="de-DE" dirty="0">
                <a:latin typeface="Consolas"/>
              </a:rPr>
              <a:t>'}</a:t>
            </a:r>
            <a:endParaRPr lang="de-DE" dirty="0"/>
          </a:p>
          <a:p>
            <a:endParaRPr lang="de-DE" dirty="0">
              <a:latin typeface="Consolas"/>
            </a:endParaRPr>
          </a:p>
        </p:txBody>
      </p:sp>
    </p:spTree>
    <p:extLst>
      <p:ext uri="{BB962C8B-B14F-4D97-AF65-F5344CB8AC3E}">
        <p14:creationId xmlns:p14="http://schemas.microsoft.com/office/powerpoint/2010/main" val="129739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190DD-30EB-4706-A45A-965ED5A44E6B}"/>
              </a:ext>
            </a:extLst>
          </p:cNvPr>
          <p:cNvSpPr>
            <a:spLocks noGrp="1"/>
          </p:cNvSpPr>
          <p:nvPr>
            <p:ph type="title"/>
          </p:nvPr>
        </p:nvSpPr>
        <p:spPr/>
        <p:txBody>
          <a:bodyPr/>
          <a:lstStyle/>
          <a:p>
            <a:r>
              <a:rPr lang="en-GB" dirty="0"/>
              <a:t>Common Mistakes &amp; Bonus Solutions</a:t>
            </a:r>
          </a:p>
        </p:txBody>
      </p:sp>
      <p:sp>
        <p:nvSpPr>
          <p:cNvPr id="5" name="Content Placeholder 4">
            <a:extLst>
              <a:ext uri="{FF2B5EF4-FFF2-40B4-BE49-F238E27FC236}">
                <a16:creationId xmlns:a16="http://schemas.microsoft.com/office/drawing/2014/main" id="{A87B98F0-1C8A-474A-83D8-6E622BBBC5E5}"/>
              </a:ext>
            </a:extLst>
          </p:cNvPr>
          <p:cNvSpPr>
            <a:spLocks noGrp="1"/>
          </p:cNvSpPr>
          <p:nvPr>
            <p:ph idx="1"/>
          </p:nvPr>
        </p:nvSpPr>
        <p:spPr/>
        <p:txBody>
          <a:bodyPr vert="horz" lIns="0" tIns="45720" rIns="0" bIns="45720" rtlCol="0" anchor="t">
            <a:normAutofit/>
          </a:bodyPr>
          <a:lstStyle/>
          <a:p>
            <a:pPr marL="383540" lvl="1" indent="-182245"/>
            <a:endParaRPr lang="en-GB" dirty="0">
              <a:solidFill>
                <a:srgbClr val="3F3F3F"/>
              </a:solidFill>
              <a:cs typeface="Calibri"/>
            </a:endParaRPr>
          </a:p>
        </p:txBody>
      </p:sp>
      <p:sp>
        <p:nvSpPr>
          <p:cNvPr id="3" name="Slide Number Placeholder 2">
            <a:extLst>
              <a:ext uri="{FF2B5EF4-FFF2-40B4-BE49-F238E27FC236}">
                <a16:creationId xmlns:a16="http://schemas.microsoft.com/office/drawing/2014/main" id="{8D79A3A0-5D8B-4922-A354-F49EEE6C909B}"/>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214841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Deleting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Deleting</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easily</a:t>
            </a:r>
            <a:r>
              <a:rPr lang="de-DE" dirty="0">
                <a:cs typeface="Calibri"/>
              </a:rPr>
              <a:t> </a:t>
            </a:r>
            <a:r>
              <a:rPr lang="de-DE" dirty="0" err="1">
                <a:cs typeface="Calibri"/>
              </a:rPr>
              <a:t>done</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pop</a:t>
            </a:r>
            <a:r>
              <a:rPr lang="de-DE" dirty="0">
                <a:latin typeface="Consolas"/>
                <a:cs typeface="Calibri"/>
              </a:rPr>
              <a:t>()</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40</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8436632"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foods.pop</a:t>
            </a:r>
            <a:r>
              <a:rPr lang="de-DE" dirty="0">
                <a:latin typeface="Consolas"/>
              </a:rPr>
              <a:t>('</a:t>
            </a:r>
            <a:r>
              <a:rPr lang="de-DE" dirty="0" err="1">
                <a:latin typeface="Consolas"/>
              </a:rPr>
              <a:t>vegetable</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a:t>
            </a:r>
            <a:endParaRPr lang="de-DE" dirty="0"/>
          </a:p>
        </p:txBody>
      </p:sp>
    </p:spTree>
    <p:extLst>
      <p:ext uri="{BB962C8B-B14F-4D97-AF65-F5344CB8AC3E}">
        <p14:creationId xmlns:p14="http://schemas.microsoft.com/office/powerpoint/2010/main" val="1841746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Dictionaries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a:cs typeface="Calibri"/>
              </a:rPr>
              <a:t>Even </a:t>
            </a:r>
            <a:r>
              <a:rPr lang="de-DE" dirty="0" err="1">
                <a:cs typeface="Calibri"/>
              </a:rPr>
              <a:t>though</a:t>
            </a:r>
            <a:r>
              <a:rPr lang="de-DE" dirty="0">
                <a:cs typeface="Calibri"/>
              </a:rPr>
              <a:t> </a:t>
            </a:r>
            <a:r>
              <a:rPr lang="de-DE" dirty="0" err="1">
                <a:cs typeface="Calibri"/>
              </a:rPr>
              <a:t>sets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t>
            </a:r>
            <a:r>
              <a:rPr lang="de-DE" dirty="0" err="1">
                <a:cs typeface="Calibri"/>
              </a:rPr>
              <a:t>useful</a:t>
            </a:r>
            <a:r>
              <a:rPr lang="de-DE" dirty="0">
                <a:cs typeface="Calibri"/>
              </a:rPr>
              <a:t>, </a:t>
            </a:r>
            <a:r>
              <a:rPr lang="de-DE" dirty="0" err="1">
                <a:cs typeface="Calibri"/>
              </a:rPr>
              <a:t>they</a:t>
            </a:r>
            <a:r>
              <a:rPr lang="de-DE" dirty="0">
                <a:cs typeface="Calibri"/>
              </a:rPr>
              <a:t> </a:t>
            </a:r>
            <a:r>
              <a:rPr lang="de-DE" dirty="0" err="1">
                <a:cs typeface="Calibri"/>
              </a:rPr>
              <a:t>are</a:t>
            </a:r>
            <a:r>
              <a:rPr lang="de-DE" dirty="0">
                <a:cs typeface="Calibri"/>
              </a:rPr>
              <a:t> not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often</a:t>
            </a:r>
            <a:endParaRPr lang="de-DE" dirty="0" err="1"/>
          </a:p>
          <a:p>
            <a:pPr marL="182245" indent="-182245"/>
            <a:endParaRPr lang="de-DE" dirty="0">
              <a:cs typeface="Calibri"/>
            </a:endParaRPr>
          </a:p>
        </p:txBody>
      </p:sp>
    </p:spTree>
    <p:extLst>
      <p:ext uri="{BB962C8B-B14F-4D97-AF65-F5344CB8AC3E}">
        <p14:creationId xmlns:p14="http://schemas.microsoft.com/office/powerpoint/2010/main" val="4093681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a:xfrm>
            <a:off x="1108822" y="1259378"/>
            <a:ext cx="10205008" cy="3084021"/>
          </a:xfrm>
        </p:spPr>
        <p:txBody>
          <a:bodyPr/>
          <a:lstStyle/>
          <a:p>
            <a:r>
              <a:rPr lang="de-DE" dirty="0">
                <a:cs typeface="Calibri Light"/>
              </a:rPr>
              <a:t>Handling Collections 101</a:t>
            </a:r>
            <a:endParaRPr lang="de-DE" dirty="0"/>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42</a:t>
            </a:fld>
            <a:endParaRPr lang="en-GB"/>
          </a:p>
        </p:txBody>
      </p:sp>
    </p:spTree>
    <p:extLst>
      <p:ext uri="{BB962C8B-B14F-4D97-AF65-F5344CB8AC3E}">
        <p14:creationId xmlns:p14="http://schemas.microsoft.com/office/powerpoint/2010/main" val="160730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iterate</a:t>
            </a:r>
            <a:r>
              <a:rPr lang="de-DE" dirty="0">
                <a:cs typeface="Calibri"/>
              </a:rPr>
              <a:t> </a:t>
            </a:r>
            <a:r>
              <a:rPr lang="de-DE" dirty="0" err="1">
                <a:cs typeface="Calibri"/>
              </a:rPr>
              <a:t>through</a:t>
            </a:r>
            <a:r>
              <a:rPr lang="de-DE" dirty="0">
                <a:cs typeface="Calibri"/>
              </a:rPr>
              <a:t> all </a:t>
            </a:r>
            <a:r>
              <a:rPr lang="de-DE" dirty="0" err="1">
                <a:cs typeface="Calibri"/>
              </a:rPr>
              <a:t>elements</a:t>
            </a:r>
            <a:r>
              <a:rPr lang="de-DE" dirty="0">
                <a:cs typeface="Calibri"/>
              </a:rPr>
              <a:t> in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these</a:t>
            </a:r>
            <a:r>
              <a:rPr lang="de-DE" dirty="0">
                <a:cs typeface="Calibri"/>
              </a:rPr>
              <a:t> </a:t>
            </a:r>
            <a:r>
              <a:rPr lang="de-DE" dirty="0" err="1">
                <a:cs typeface="Calibri"/>
              </a:rPr>
              <a:t>sequential</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quite</a:t>
            </a:r>
            <a:r>
              <a:rPr lang="de-DE" dirty="0">
                <a:cs typeface="Calibri"/>
              </a:rPr>
              <a:t> </a:t>
            </a:r>
            <a:r>
              <a:rPr lang="de-DE" dirty="0" err="1">
                <a:cs typeface="Calibri"/>
              </a:rPr>
              <a:t>easily</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43</a:t>
            </a:fld>
            <a:endParaRPr lang="en-GB"/>
          </a:p>
        </p:txBody>
      </p:sp>
      <p:sp>
        <p:nvSpPr>
          <p:cNvPr id="7" name="Textfeld 6">
            <a:extLst>
              <a:ext uri="{FF2B5EF4-FFF2-40B4-BE49-F238E27FC236}">
                <a16:creationId xmlns:a16="http://schemas.microsoft.com/office/drawing/2014/main" id="{6CA1E622-36BF-4B92-80CF-1B44354BC3A3}"/>
              </a:ext>
            </a:extLst>
          </p:cNvPr>
          <p:cNvSpPr txBox="1"/>
          <p:nvPr/>
        </p:nvSpPr>
        <p:spPr>
          <a:xfrm>
            <a:off x="1086924" y="2776269"/>
            <a:ext cx="8436632"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a:p>
            <a:endParaRPr lang="de-DE" dirty="0">
              <a:latin typeface="Consolas"/>
            </a:endParaRPr>
          </a:p>
          <a:p>
            <a:r>
              <a:rPr lang="de-DE" dirty="0" err="1">
                <a:latin typeface="Consolas"/>
              </a:rPr>
              <a:t>for</a:t>
            </a:r>
            <a:r>
              <a:rPr lang="de-DE" dirty="0">
                <a:latin typeface="Consolas"/>
              </a:rPr>
              <a:t> </a:t>
            </a:r>
            <a:r>
              <a:rPr lang="de-DE" dirty="0" err="1">
                <a:latin typeface="Consolas"/>
              </a:rPr>
              <a:t>fruit</a:t>
            </a:r>
            <a:r>
              <a:rPr lang="de-DE" dirty="0">
                <a:latin typeface="Consolas"/>
              </a:rPr>
              <a:t> in </a:t>
            </a:r>
            <a:r>
              <a:rPr lang="de-DE" dirty="0" err="1">
                <a:latin typeface="Consolas"/>
              </a:rPr>
              <a:t>fruits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fruit</a:t>
            </a:r>
            <a:r>
              <a:rPr lang="de-DE" dirty="0">
                <a:latin typeface="Consolas"/>
              </a:rPr>
              <a:t>, end=' ')</a:t>
            </a:r>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endParaRPr lang="de-DE" dirty="0"/>
          </a:p>
        </p:txBody>
      </p:sp>
    </p:spTree>
    <p:extLst>
      <p:ext uri="{BB962C8B-B14F-4D97-AF65-F5344CB8AC3E}">
        <p14:creationId xmlns:p14="http://schemas.microsoft.com/office/powerpoint/2010/main" val="1582306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iterate</a:t>
            </a:r>
            <a:r>
              <a:rPr lang="de-DE" dirty="0">
                <a:cs typeface="Calibri"/>
              </a:rPr>
              <a:t> </a:t>
            </a:r>
            <a:r>
              <a:rPr lang="de-DE" dirty="0" err="1">
                <a:cs typeface="Calibri"/>
              </a:rPr>
              <a:t>with</a:t>
            </a:r>
            <a:r>
              <a:rPr lang="de-DE" dirty="0">
                <a:cs typeface="Calibri"/>
              </a:rPr>
              <a:t> an </a:t>
            </a:r>
            <a:r>
              <a:rPr lang="de-DE" dirty="0" err="1">
                <a:cs typeface="Calibri"/>
              </a:rPr>
              <a:t>index</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7" name="Textfeld 6">
            <a:extLst>
              <a:ext uri="{FF2B5EF4-FFF2-40B4-BE49-F238E27FC236}">
                <a16:creationId xmlns:a16="http://schemas.microsoft.com/office/drawing/2014/main" id="{6CA1E622-36BF-4B92-80CF-1B44354BC3A3}"/>
              </a:ext>
            </a:extLst>
          </p:cNvPr>
          <p:cNvSpPr txBox="1"/>
          <p:nvPr/>
        </p:nvSpPr>
        <p:spPr>
          <a:xfrm>
            <a:off x="1086924" y="2776269"/>
            <a:ext cx="8436632"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endParaRPr lang="de-DE" dirty="0"/>
          </a:p>
          <a:p>
            <a:endParaRPr lang="de-DE"/>
          </a:p>
          <a:p>
            <a:r>
              <a:rPr lang="de-DE" dirty="0" err="1">
                <a:latin typeface="Consolas"/>
              </a:rPr>
              <a:t>for</a:t>
            </a:r>
            <a:r>
              <a:rPr lang="de-DE" dirty="0">
                <a:latin typeface="Consolas"/>
              </a:rPr>
              <a:t> </a:t>
            </a:r>
            <a:r>
              <a:rPr lang="de-DE" dirty="0" err="1">
                <a:latin typeface="Consolas"/>
              </a:rPr>
              <a:t>i,fruit</a:t>
            </a:r>
            <a:r>
              <a:rPr lang="de-DE" dirty="0">
                <a:latin typeface="Consolas"/>
              </a:rPr>
              <a:t> in </a:t>
            </a:r>
            <a:r>
              <a:rPr lang="de-DE" dirty="0" err="1">
                <a:latin typeface="Consolas"/>
              </a:rPr>
              <a:t>enumerate</a:t>
            </a:r>
            <a:r>
              <a:rPr lang="de-DE" dirty="0">
                <a:latin typeface="Consolas"/>
              </a:rPr>
              <a:t>(</a:t>
            </a:r>
            <a:r>
              <a:rPr lang="de-DE" dirty="0" err="1">
                <a:latin typeface="Consolas"/>
              </a:rPr>
              <a:t>fruits</a:t>
            </a:r>
            <a:r>
              <a:rPr lang="de-DE" dirty="0">
                <a:latin typeface="Consolas"/>
              </a:rPr>
              <a:t>):</a:t>
            </a:r>
            <a:endParaRPr lang="de-DE" dirty="0"/>
          </a:p>
          <a:p>
            <a:r>
              <a:rPr lang="de-DE" dirty="0">
                <a:latin typeface="Consolas"/>
              </a:rPr>
              <a:t>    </a:t>
            </a:r>
            <a:r>
              <a:rPr lang="de-DE" dirty="0" err="1">
                <a:latin typeface="Consolas"/>
              </a:rPr>
              <a:t>print</a:t>
            </a:r>
            <a:r>
              <a:rPr lang="de-DE" dirty="0">
                <a:latin typeface="Consolas"/>
              </a:rPr>
              <a:t>(i, </a:t>
            </a:r>
            <a:r>
              <a:rPr lang="de-DE" dirty="0" err="1">
                <a:latin typeface="Consolas"/>
              </a:rPr>
              <a:t>fruit</a:t>
            </a:r>
            <a:r>
              <a:rPr lang="de-DE" dirty="0">
                <a:latin typeface="Consolas"/>
              </a:rPr>
              <a:t>, </a:t>
            </a:r>
            <a:r>
              <a:rPr lang="de-DE" dirty="0" err="1">
                <a:latin typeface="Consolas"/>
              </a:rPr>
              <a:t>sep</a:t>
            </a:r>
            <a:r>
              <a:rPr lang="de-DE" dirty="0">
                <a:latin typeface="Consolas"/>
              </a:rPr>
              <a:t>=":", end=' ')</a:t>
            </a:r>
            <a:endParaRPr lang="de-DE" dirty="0"/>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0:apple 1:pear 2:banana 3:orange</a:t>
            </a:r>
            <a:endParaRPr lang="de-DE" dirty="0"/>
          </a:p>
        </p:txBody>
      </p:sp>
    </p:spTree>
    <p:extLst>
      <p:ext uri="{BB962C8B-B14F-4D97-AF65-F5344CB8AC3E}">
        <p14:creationId xmlns:p14="http://schemas.microsoft.com/office/powerpoint/2010/main" val="384432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i="1" dirty="0">
                <a:cs typeface="Calibri Light"/>
              </a:rPr>
              <a:t>Note</a:t>
            </a:r>
            <a:r>
              <a:rPr lang="de-DE" dirty="0">
                <a:cs typeface="Calibri Light"/>
              </a:rPr>
              <a:t>: Iteration </a:t>
            </a:r>
            <a:r>
              <a:rPr lang="de-DE" dirty="0" err="1">
                <a:cs typeface="Calibri Light"/>
              </a:rPr>
              <a:t>over</a:t>
            </a:r>
            <a:r>
              <a:rPr lang="de-DE" dirty="0">
                <a:cs typeface="Calibri Light"/>
              </a:rPr>
              <a:t> Strings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a:cs typeface="Calibri"/>
              </a:rPr>
              <a:t>By </a:t>
            </a:r>
            <a:r>
              <a:rPr lang="de-DE" dirty="0" err="1">
                <a:cs typeface="Calibri"/>
              </a:rPr>
              <a:t>the</a:t>
            </a:r>
            <a:r>
              <a:rPr lang="de-DE" dirty="0">
                <a:cs typeface="Calibri"/>
              </a:rPr>
              <a:t> </a:t>
            </a:r>
            <a:r>
              <a:rPr lang="de-DE" dirty="0" err="1">
                <a:cs typeface="Calibri"/>
              </a:rPr>
              <a:t>way</a:t>
            </a:r>
            <a:r>
              <a:rPr lang="de-DE" dirty="0">
                <a:cs typeface="Calibri"/>
              </a:rPr>
              <a:t>, </a:t>
            </a:r>
            <a:r>
              <a:rPr lang="de-DE" dirty="0" err="1">
                <a:cs typeface="Calibri"/>
              </a:rPr>
              <a:t>strings</a:t>
            </a:r>
            <a:r>
              <a:rPr lang="de-DE" dirty="0">
                <a:cs typeface="Calibri"/>
              </a:rPr>
              <a:t> </a:t>
            </a:r>
            <a:r>
              <a:rPr lang="de-DE" dirty="0" err="1">
                <a:cs typeface="Calibri"/>
              </a:rPr>
              <a:t>are</a:t>
            </a:r>
            <a:r>
              <a:rPr lang="de-DE" dirty="0">
                <a:cs typeface="Calibri"/>
              </a:rPr>
              <a:t> also </a:t>
            </a:r>
            <a:r>
              <a:rPr lang="de-DE" dirty="0" err="1">
                <a:cs typeface="Calibri"/>
              </a:rPr>
              <a:t>iterables</a:t>
            </a:r>
            <a:r>
              <a:rPr lang="de-DE" dirty="0">
                <a:cs typeface="Calibri"/>
              </a:rPr>
              <a:t>, so </a:t>
            </a:r>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iterate</a:t>
            </a:r>
            <a:r>
              <a:rPr lang="de-DE" dirty="0">
                <a:cs typeface="Calibri"/>
              </a:rPr>
              <a:t> </a:t>
            </a:r>
            <a:r>
              <a:rPr lang="de-DE" dirty="0" err="1">
                <a:cs typeface="Calibri"/>
              </a:rPr>
              <a:t>through</a:t>
            </a:r>
            <a:r>
              <a:rPr lang="de-DE" dirty="0">
                <a:cs typeface="Calibri"/>
              </a:rPr>
              <a:t> </a:t>
            </a:r>
            <a:r>
              <a:rPr lang="de-DE" dirty="0" err="1">
                <a:cs typeface="Calibri"/>
              </a:rPr>
              <a:t>them</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7" name="Textfeld 6">
            <a:extLst>
              <a:ext uri="{FF2B5EF4-FFF2-40B4-BE49-F238E27FC236}">
                <a16:creationId xmlns:a16="http://schemas.microsoft.com/office/drawing/2014/main" id="{6CA1E622-36BF-4B92-80CF-1B44354BC3A3}"/>
              </a:ext>
            </a:extLst>
          </p:cNvPr>
          <p:cNvSpPr txBox="1"/>
          <p:nvPr/>
        </p:nvSpPr>
        <p:spPr>
          <a:xfrm>
            <a:off x="1101301" y="2704382"/>
            <a:ext cx="8436632"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bananas</a:t>
            </a:r>
            <a:r>
              <a:rPr lang="de-DE" dirty="0">
                <a:latin typeface="Consolas"/>
              </a:rPr>
              <a:t>'</a:t>
            </a:r>
          </a:p>
          <a:p>
            <a:endParaRPr lang="de-DE" dirty="0">
              <a:latin typeface="Consolas"/>
            </a:endParaRPr>
          </a:p>
          <a:p>
            <a:r>
              <a:rPr lang="de-DE" dirty="0" err="1">
                <a:latin typeface="Consolas"/>
              </a:rPr>
              <a:t>for</a:t>
            </a:r>
            <a:r>
              <a:rPr lang="de-DE" dirty="0">
                <a:latin typeface="Consolas"/>
              </a:rPr>
              <a:t> </a:t>
            </a:r>
            <a:r>
              <a:rPr lang="de-DE" dirty="0" err="1">
                <a:latin typeface="Consolas"/>
              </a:rPr>
              <a:t>letter</a:t>
            </a:r>
            <a:r>
              <a:rPr lang="de-DE" dirty="0">
                <a:latin typeface="Consolas"/>
              </a:rPr>
              <a:t> in </a:t>
            </a:r>
            <a:r>
              <a:rPr lang="de-DE" dirty="0" err="1">
                <a:latin typeface="Consolas"/>
              </a:rPr>
              <a:t>fruits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letter</a:t>
            </a:r>
            <a:r>
              <a:rPr lang="de-DE" dirty="0">
                <a:latin typeface="Consolas"/>
              </a:rPr>
              <a:t>, end='-')</a:t>
            </a:r>
          </a:p>
        </p:txBody>
      </p:sp>
      <p:sp>
        <p:nvSpPr>
          <p:cNvPr id="9" name="Textfeld 8">
            <a:extLst>
              <a:ext uri="{FF2B5EF4-FFF2-40B4-BE49-F238E27FC236}">
                <a16:creationId xmlns:a16="http://schemas.microsoft.com/office/drawing/2014/main" id="{2D8EB43A-7242-43A6-97E0-87ADE3B1D144}"/>
              </a:ext>
            </a:extLst>
          </p:cNvPr>
          <p:cNvSpPr txBox="1"/>
          <p:nvPr/>
        </p:nvSpPr>
        <p:spPr>
          <a:xfrm>
            <a:off x="1101302" y="402710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101302" y="4602191"/>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b-a-n-a-n-a-s-</a:t>
            </a:r>
            <a:endParaRPr lang="de-DE" dirty="0"/>
          </a:p>
        </p:txBody>
      </p:sp>
    </p:spTree>
    <p:extLst>
      <p:ext uri="{BB962C8B-B14F-4D97-AF65-F5344CB8AC3E}">
        <p14:creationId xmlns:p14="http://schemas.microsoft.com/office/powerpoint/2010/main" val="2193872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try</a:t>
            </a:r>
            <a:r>
              <a:rPr lang="de-DE" dirty="0">
                <a:cs typeface="Calibri"/>
              </a:rPr>
              <a:t> </a:t>
            </a:r>
            <a:r>
              <a:rPr lang="de-DE" dirty="0" err="1">
                <a:cs typeface="Calibri"/>
              </a:rPr>
              <a:t>to</a:t>
            </a:r>
            <a:r>
              <a:rPr lang="de-DE" dirty="0">
                <a:cs typeface="Calibri"/>
              </a:rPr>
              <a:t> </a:t>
            </a:r>
            <a:r>
              <a:rPr lang="de-DE" dirty="0" err="1">
                <a:cs typeface="Calibri"/>
              </a:rPr>
              <a:t>iterate</a:t>
            </a:r>
            <a:r>
              <a:rPr lang="de-DE" dirty="0">
                <a:cs typeface="Calibri"/>
              </a:rPr>
              <a:t> </a:t>
            </a:r>
            <a:r>
              <a:rPr lang="de-DE" dirty="0" err="1">
                <a:cs typeface="Calibri"/>
              </a:rPr>
              <a:t>over</a:t>
            </a:r>
            <a:r>
              <a:rPr lang="de-DE" dirty="0">
                <a:cs typeface="Calibri"/>
              </a:rPr>
              <a:t> a </a:t>
            </a:r>
            <a:r>
              <a:rPr lang="de-DE" dirty="0" err="1">
                <a:cs typeface="Calibri"/>
              </a:rPr>
              <a:t>dictionary</a:t>
            </a:r>
            <a:r>
              <a:rPr lang="de-DE" dirty="0">
                <a:cs typeface="Calibri"/>
              </a:rPr>
              <a:t> </a:t>
            </a:r>
            <a:r>
              <a:rPr lang="de-DE" dirty="0" err="1">
                <a:cs typeface="Calibri"/>
              </a:rPr>
              <a:t>the</a:t>
            </a:r>
            <a:r>
              <a:rPr lang="de-DE" dirty="0">
                <a:cs typeface="Calibri"/>
              </a:rPr>
              <a:t> </a:t>
            </a:r>
            <a:r>
              <a:rPr lang="de-DE" dirty="0" err="1">
                <a:cs typeface="Calibri"/>
              </a:rPr>
              <a:t>way</a:t>
            </a:r>
            <a:r>
              <a:rPr lang="de-DE" dirty="0">
                <a:cs typeface="Calibri"/>
              </a:rPr>
              <a:t> </a:t>
            </a:r>
            <a:r>
              <a:rPr lang="de-DE" dirty="0" err="1">
                <a:cs typeface="Calibri"/>
              </a:rPr>
              <a:t>we</a:t>
            </a:r>
            <a:r>
              <a:rPr lang="de-DE" dirty="0">
                <a:cs typeface="Calibri"/>
              </a:rPr>
              <a:t> just </a:t>
            </a:r>
            <a:r>
              <a:rPr lang="de-DE" dirty="0" err="1">
                <a:cs typeface="Calibri"/>
              </a:rPr>
              <a:t>showed</a:t>
            </a:r>
            <a:r>
              <a:rPr lang="de-DE" dirty="0">
                <a:cs typeface="Calibri"/>
              </a:rPr>
              <a:t> </a:t>
            </a:r>
            <a:r>
              <a:rPr lang="de-DE" dirty="0" err="1">
                <a:cs typeface="Calibri"/>
              </a:rPr>
              <a:t>you</a:t>
            </a:r>
            <a:r>
              <a:rPr lang="de-DE" dirty="0">
                <a:cs typeface="Calibri"/>
              </a:rPr>
              <a:t>, </a:t>
            </a:r>
            <a:r>
              <a:rPr lang="de-DE" dirty="0" err="1">
                <a:cs typeface="Calibri"/>
              </a:rPr>
              <a:t>you</a:t>
            </a:r>
            <a:r>
              <a:rPr lang="de-DE" dirty="0">
                <a:cs typeface="Calibri"/>
              </a:rPr>
              <a:t> will </a:t>
            </a:r>
            <a:r>
              <a:rPr lang="de-DE" dirty="0" err="1">
                <a:cs typeface="Calibri"/>
              </a:rPr>
              <a:t>only</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a:t>
            </a:r>
            <a:r>
              <a:rPr lang="de-DE" dirty="0" err="1">
                <a:cs typeface="Calibri"/>
              </a:rPr>
              <a:t>keys</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a:t>
            </a:r>
            <a:r>
              <a:rPr lang="de-DE" dirty="0" err="1">
                <a:latin typeface="Consolas"/>
              </a:rPr>
              <a:t>vegetable</a:t>
            </a:r>
            <a:endParaRPr lang="de-DE" dirty="0" err="1"/>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819398"/>
            <a:ext cx="7056406"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latin typeface="Calibri"/>
              <a:cs typeface="Calibri"/>
            </a:endParaRPr>
          </a:p>
          <a:p>
            <a:endParaRPr lang="de-DE" dirty="0">
              <a:latin typeface="Consolas"/>
            </a:endParaRPr>
          </a:p>
          <a:p>
            <a:r>
              <a:rPr lang="de-DE" dirty="0" err="1">
                <a:latin typeface="Consolas"/>
              </a:rPr>
              <a:t>for</a:t>
            </a:r>
            <a:r>
              <a:rPr lang="de-DE" dirty="0">
                <a:latin typeface="Consolas"/>
              </a:rPr>
              <a:t> </a:t>
            </a:r>
            <a:r>
              <a:rPr lang="de-DE" dirty="0" err="1">
                <a:latin typeface="Consolas"/>
              </a:rPr>
              <a:t>food</a:t>
            </a:r>
            <a:r>
              <a:rPr lang="de-DE" dirty="0">
                <a:latin typeface="Consolas"/>
              </a:rPr>
              <a:t> in </a:t>
            </a:r>
            <a:r>
              <a:rPr lang="de-DE" dirty="0" err="1">
                <a:latin typeface="Consolas"/>
              </a:rPr>
              <a:t>foods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food</a:t>
            </a:r>
            <a:r>
              <a:rPr lang="de-DE" dirty="0">
                <a:latin typeface="Consolas"/>
              </a:rPr>
              <a:t>, end=' ')</a:t>
            </a:r>
          </a:p>
        </p:txBody>
      </p:sp>
    </p:spTree>
    <p:extLst>
      <p:ext uri="{BB962C8B-B14F-4D97-AF65-F5344CB8AC3E}">
        <p14:creationId xmlns:p14="http://schemas.microsoft.com/office/powerpoint/2010/main" val="1805120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To</a:t>
            </a:r>
            <a:r>
              <a:rPr lang="de-DE" dirty="0">
                <a:cs typeface="Calibri"/>
              </a:rPr>
              <a:t> </a:t>
            </a:r>
            <a:r>
              <a:rPr lang="de-DE" dirty="0" err="1">
                <a:cs typeface="Calibri"/>
              </a:rPr>
              <a:t>prevent</a:t>
            </a:r>
            <a:r>
              <a:rPr lang="de-DE" dirty="0">
                <a:cs typeface="Calibri"/>
              </a:rPr>
              <a:t> </a:t>
            </a:r>
            <a:r>
              <a:rPr lang="de-DE" dirty="0" err="1">
                <a:cs typeface="Calibri"/>
              </a:rPr>
              <a:t>this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extract</a:t>
            </a:r>
            <a:r>
              <a:rPr lang="de-DE" dirty="0">
                <a:cs typeface="Calibri"/>
              </a:rPr>
              <a:t> </a:t>
            </a:r>
            <a:r>
              <a:rPr lang="de-DE" dirty="0" err="1">
                <a:cs typeface="Calibri"/>
              </a:rPr>
              <a:t>keys</a:t>
            </a:r>
            <a:r>
              <a:rPr lang="de-DE" dirty="0">
                <a:cs typeface="Calibri"/>
              </a:rPr>
              <a:t> and </a:t>
            </a:r>
            <a:r>
              <a:rPr lang="de-DE" dirty="0" err="1">
                <a:cs typeface="Calibri"/>
              </a:rPr>
              <a:t>values</a:t>
            </a:r>
            <a:r>
              <a:rPr lang="de-DE" dirty="0">
                <a:cs typeface="Calibri"/>
              </a:rPr>
              <a:t> </a:t>
            </a:r>
            <a:r>
              <a:rPr lang="de-DE" dirty="0" err="1">
                <a:cs typeface="Calibri"/>
              </a:rPr>
              <a:t>separately</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47</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cucumber</a:t>
            </a:r>
            <a:endParaRPr lang="de-DE" dirty="0" err="1"/>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646869"/>
            <a:ext cx="7056406"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latin typeface="Calibri"/>
              <a:cs typeface="Calibri"/>
            </a:endParaRPr>
          </a:p>
          <a:p>
            <a:endParaRPr lang="de-DE" dirty="0">
              <a:latin typeface="Consolas"/>
            </a:endParaRPr>
          </a:p>
          <a:p>
            <a:r>
              <a:rPr lang="de-DE" dirty="0" err="1">
                <a:latin typeface="Consolas"/>
              </a:rPr>
              <a:t>for</a:t>
            </a:r>
            <a:r>
              <a:rPr lang="de-DE" dirty="0">
                <a:latin typeface="Consolas"/>
              </a:rPr>
              <a:t> </a:t>
            </a:r>
            <a:r>
              <a:rPr lang="de-DE" dirty="0" err="1">
                <a:latin typeface="Consolas"/>
              </a:rPr>
              <a:t>keys</a:t>
            </a:r>
            <a:r>
              <a:rPr lang="de-DE" dirty="0">
                <a:latin typeface="Consolas"/>
              </a:rPr>
              <a:t>, </a:t>
            </a:r>
            <a:r>
              <a:rPr lang="de-DE" dirty="0" err="1">
                <a:latin typeface="Consolas"/>
              </a:rPr>
              <a:t>values</a:t>
            </a:r>
            <a:r>
              <a:rPr lang="de-DE" dirty="0">
                <a:latin typeface="Consolas"/>
              </a:rPr>
              <a:t> in </a:t>
            </a:r>
            <a:r>
              <a:rPr lang="de-DE" dirty="0" err="1">
                <a:latin typeface="Consolas"/>
              </a:rPr>
              <a:t>foods.items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values</a:t>
            </a:r>
            <a:r>
              <a:rPr lang="de-DE" dirty="0">
                <a:latin typeface="Consolas"/>
              </a:rPr>
              <a:t>, end=' ')</a:t>
            </a:r>
          </a:p>
        </p:txBody>
      </p:sp>
    </p:spTree>
    <p:extLst>
      <p:ext uri="{BB962C8B-B14F-4D97-AF65-F5344CB8AC3E}">
        <p14:creationId xmlns:p14="http://schemas.microsoft.com/office/powerpoint/2010/main" val="1258163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tuples</a:t>
            </a:r>
            <a:r>
              <a:rPr lang="de-DE" dirty="0">
                <a:cs typeface="Calibri"/>
              </a:rPr>
              <a:t> (and also </a:t>
            </a:r>
            <a:r>
              <a:rPr lang="de-DE" dirty="0" err="1">
                <a:cs typeface="Calibri"/>
              </a:rPr>
              <a:t>strings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i="1" dirty="0" err="1">
                <a:cs typeface="Calibri"/>
              </a:rPr>
              <a:t>sliced</a:t>
            </a:r>
          </a:p>
          <a:p>
            <a:pPr marL="383540" lvl="1"/>
            <a:r>
              <a:rPr lang="de-DE" dirty="0" err="1">
                <a:cs typeface="Calibri"/>
              </a:rPr>
              <a:t>Using</a:t>
            </a:r>
            <a:r>
              <a:rPr lang="de-DE" dirty="0">
                <a:cs typeface="Calibri"/>
              </a:rPr>
              <a:t> </a:t>
            </a:r>
            <a:r>
              <a:rPr lang="de-DE" dirty="0" err="1">
                <a:cs typeface="Calibri"/>
              </a:rPr>
              <a:t>slicing</a:t>
            </a:r>
            <a:r>
              <a:rPr lang="de-DE" dirty="0">
                <a:cs typeface="Calibri"/>
              </a:rPr>
              <a:t>, </a:t>
            </a:r>
            <a:r>
              <a:rPr lang="de-DE" dirty="0" err="1">
                <a:cs typeface="Calibri"/>
              </a:rPr>
              <a:t>you</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certain</a:t>
            </a:r>
            <a:r>
              <a:rPr lang="de-DE" dirty="0">
                <a:cs typeface="Calibri"/>
              </a:rPr>
              <a:t> </a:t>
            </a:r>
            <a:r>
              <a:rPr lang="de-DE" dirty="0" err="1">
                <a:cs typeface="Calibri"/>
              </a:rPr>
              <a:t>parts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15038" y="402710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101302" y="4544681"/>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a:t>
            </a:r>
            <a:endParaRPr lang="de-DE" dirty="0"/>
          </a:p>
        </p:txBody>
      </p:sp>
      <p:sp>
        <p:nvSpPr>
          <p:cNvPr id="3" name="Textfeld 2">
            <a:extLst>
              <a:ext uri="{FF2B5EF4-FFF2-40B4-BE49-F238E27FC236}">
                <a16:creationId xmlns:a16="http://schemas.microsoft.com/office/drawing/2014/main" id="{62A610AB-C42E-45D1-B2BD-CE62B62AB8E3}"/>
              </a:ext>
            </a:extLst>
          </p:cNvPr>
          <p:cNvSpPr txBox="1"/>
          <p:nvPr/>
        </p:nvSpPr>
        <p:spPr>
          <a:xfrm>
            <a:off x="1058171" y="3265095"/>
            <a:ext cx="7056406"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r>
              <a:rPr lang="de-DE" dirty="0" err="1">
                <a:latin typeface="Consolas"/>
              </a:rPr>
              <a:t>print</a:t>
            </a:r>
            <a:r>
              <a:rPr lang="de-DE" dirty="0">
                <a:latin typeface="Consolas"/>
              </a:rPr>
              <a:t>(</a:t>
            </a:r>
            <a:r>
              <a:rPr lang="de-DE" dirty="0" err="1">
                <a:latin typeface="Consolas"/>
              </a:rPr>
              <a:t>fruits</a:t>
            </a:r>
            <a:r>
              <a:rPr lang="de-DE" dirty="0">
                <a:latin typeface="Consolas"/>
              </a:rPr>
              <a:t>[0:2])</a:t>
            </a:r>
            <a:endParaRPr lang="de-DE" dirty="0"/>
          </a:p>
        </p:txBody>
      </p:sp>
    </p:spTree>
    <p:extLst>
      <p:ext uri="{BB962C8B-B14F-4D97-AF65-F5344CB8AC3E}">
        <p14:creationId xmlns:p14="http://schemas.microsoft.com/office/powerpoint/2010/main" val="2569662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slicing</a:t>
            </a:r>
            <a:r>
              <a:rPr lang="de-DE" dirty="0">
                <a:cs typeface="Calibri"/>
              </a:rPr>
              <a:t> and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every</a:t>
            </a:r>
            <a:r>
              <a:rPr lang="de-DE" dirty="0">
                <a:cs typeface="Calibri"/>
              </a:rPr>
              <a:t> n-</a:t>
            </a:r>
            <a:r>
              <a:rPr lang="de-DE" dirty="0" err="1">
                <a:cs typeface="Calibri"/>
              </a:rPr>
              <a:t>th</a:t>
            </a:r>
            <a:r>
              <a:rPr lang="de-DE" dirty="0">
                <a:cs typeface="Calibri"/>
              </a:rPr>
              <a:t> </a:t>
            </a:r>
            <a:r>
              <a:rPr lang="de-DE" dirty="0" err="1">
                <a:cs typeface="Calibri"/>
              </a:rPr>
              <a:t>element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Therefore</a:t>
            </a:r>
            <a:r>
              <a:rPr lang="de-DE" dirty="0">
                <a:cs typeface="Calibri"/>
              </a:rPr>
              <a:t>, </a:t>
            </a:r>
            <a:r>
              <a:rPr lang="de-DE" dirty="0" err="1">
                <a:cs typeface="Calibri"/>
              </a:rPr>
              <a:t>this</a:t>
            </a:r>
            <a:r>
              <a:rPr lang="de-DE" dirty="0">
                <a:cs typeface="Calibri"/>
              </a:rPr>
              <a:t> </a:t>
            </a:r>
            <a:r>
              <a:rPr lang="de-DE" dirty="0" err="1">
                <a:cs typeface="Calibri"/>
              </a:rPr>
              <a:t>operator</a:t>
            </a:r>
            <a:r>
              <a:rPr lang="de-DE" dirty="0">
                <a:cs typeface="Calibri"/>
              </a:rPr>
              <a:t> </a:t>
            </a:r>
            <a:r>
              <a:rPr lang="de-DE" dirty="0" err="1">
                <a:cs typeface="Calibri"/>
              </a:rPr>
              <a:t>works</a:t>
            </a:r>
            <a:r>
              <a:rPr lang="de-DE" dirty="0">
                <a:cs typeface="Calibri"/>
              </a:rPr>
              <a:t> in </a:t>
            </a:r>
            <a:r>
              <a:rPr lang="de-DE" dirty="0" err="1">
                <a:cs typeface="Calibri"/>
              </a:rPr>
              <a:t>the</a:t>
            </a:r>
            <a:r>
              <a:rPr lang="de-DE" dirty="0">
                <a:cs typeface="Calibri"/>
              </a:rPr>
              <a:t> </a:t>
            </a:r>
            <a:r>
              <a:rPr lang="de-DE" dirty="0" err="1">
                <a:cs typeface="Calibri"/>
              </a:rPr>
              <a:t>fashion</a:t>
            </a:r>
            <a:r>
              <a:rPr lang="de-DE" dirty="0">
                <a:cs typeface="Calibri"/>
              </a:rPr>
              <a:t> </a:t>
            </a:r>
            <a:r>
              <a:rPr lang="de-DE" dirty="0" err="1">
                <a:cs typeface="Calibri"/>
              </a:rPr>
              <a:t>of</a:t>
            </a:r>
            <a:r>
              <a:rPr lang="de-DE" dirty="0">
                <a:cs typeface="Calibri"/>
              </a:rPr>
              <a:t> </a:t>
            </a:r>
            <a:r>
              <a:rPr lang="de-DE" dirty="0" err="1">
                <a:latin typeface="Consolas"/>
                <a:cs typeface="Calibri"/>
              </a:rPr>
              <a:t>object</a:t>
            </a:r>
            <a:r>
              <a:rPr lang="de-DE" dirty="0">
                <a:latin typeface="Consolas"/>
                <a:cs typeface="Calibri"/>
              </a:rPr>
              <a:t>[</a:t>
            </a:r>
            <a:r>
              <a:rPr lang="de-DE" dirty="0" err="1">
                <a:latin typeface="Consolas"/>
                <a:cs typeface="Calibri"/>
              </a:rPr>
              <a:t>start:end:step</a:t>
            </a:r>
            <a:r>
              <a:rPr lang="de-DE" dirty="0">
                <a:latin typeface="Consolas"/>
                <a:cs typeface="Calibri"/>
              </a:rPr>
              <a:t>]</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end </a:t>
            </a:r>
            <a:r>
              <a:rPr lang="de-DE" b="1" dirty="0">
                <a:latin typeface="Calibri"/>
                <a:cs typeface="Calibri"/>
              </a:rPr>
              <a:t>not </a:t>
            </a:r>
            <a:r>
              <a:rPr lang="de-DE" dirty="0" err="1">
                <a:latin typeface="Calibri"/>
                <a:cs typeface="Calibri"/>
              </a:rPr>
              <a:t>being</a:t>
            </a:r>
            <a:r>
              <a:rPr lang="de-DE" dirty="0">
                <a:latin typeface="Calibri"/>
                <a:cs typeface="Calibri"/>
              </a:rPr>
              <a:t> </a:t>
            </a:r>
            <a:r>
              <a:rPr lang="de-DE" dirty="0" err="1">
                <a:latin typeface="Calibri"/>
                <a:cs typeface="Calibri"/>
              </a:rPr>
              <a:t>included</a:t>
            </a:r>
            <a:endParaRPr lang="de-DE" dirty="0" err="1">
              <a:latin typeface="Consolas"/>
              <a:cs typeface="Calibri"/>
            </a:endParaRP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101302" y="338012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1" name="Textfeld 10">
            <a:extLst>
              <a:ext uri="{FF2B5EF4-FFF2-40B4-BE49-F238E27FC236}">
                <a16:creationId xmlns:a16="http://schemas.microsoft.com/office/drawing/2014/main" id="{56BDB226-858E-43A4-A408-0A318745D79A}"/>
              </a:ext>
            </a:extLst>
          </p:cNvPr>
          <p:cNvSpPr txBox="1"/>
          <p:nvPr/>
        </p:nvSpPr>
        <p:spPr>
          <a:xfrm>
            <a:off x="1101302" y="3955210"/>
            <a:ext cx="8436632"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banana</a:t>
            </a:r>
            <a:r>
              <a:rPr lang="de-DE" dirty="0">
                <a:latin typeface="Consolas"/>
              </a:rPr>
              <a:t>']</a:t>
            </a:r>
            <a:endParaRPr lang="de-DE" dirty="0"/>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531849"/>
            <a:ext cx="7056406"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r>
              <a:rPr lang="de-DE" dirty="0" err="1">
                <a:latin typeface="Consolas"/>
              </a:rPr>
              <a:t>print</a:t>
            </a:r>
            <a:r>
              <a:rPr lang="de-DE" dirty="0">
                <a:latin typeface="Consolas"/>
              </a:rPr>
              <a:t>(</a:t>
            </a:r>
            <a:r>
              <a:rPr lang="de-DE" dirty="0" err="1">
                <a:latin typeface="Consolas"/>
              </a:rPr>
              <a:t>fruits</a:t>
            </a:r>
            <a:r>
              <a:rPr lang="de-DE" dirty="0">
                <a:latin typeface="Consolas"/>
              </a:rPr>
              <a:t>[::2])</a:t>
            </a:r>
            <a:endParaRPr lang="de-DE" dirty="0"/>
          </a:p>
        </p:txBody>
      </p:sp>
    </p:spTree>
    <p:extLst>
      <p:ext uri="{BB962C8B-B14F-4D97-AF65-F5344CB8AC3E}">
        <p14:creationId xmlns:p14="http://schemas.microsoft.com/office/powerpoint/2010/main" val="240871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4A91D72-4AD0-4902-940F-2B0D6A98CAFF}"/>
              </a:ext>
            </a:extLst>
          </p:cNvPr>
          <p:cNvSpPr>
            <a:spLocks noGrp="1"/>
          </p:cNvSpPr>
          <p:nvPr>
            <p:ph type="title"/>
          </p:nvPr>
        </p:nvSpPr>
        <p:spPr/>
        <p:txBody>
          <a:bodyPr/>
          <a:lstStyle/>
          <a:p>
            <a:r>
              <a:rPr lang="en-GB" dirty="0"/>
              <a:t>Collections</a:t>
            </a:r>
          </a:p>
        </p:txBody>
      </p:sp>
      <p:sp>
        <p:nvSpPr>
          <p:cNvPr id="4" name="Slide Number Placeholder 3">
            <a:extLst>
              <a:ext uri="{FF2B5EF4-FFF2-40B4-BE49-F238E27FC236}">
                <a16:creationId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5</a:t>
            </a:fld>
            <a:endParaRPr lang="en-GB"/>
          </a:p>
        </p:txBody>
      </p:sp>
    </p:spTree>
    <p:extLst>
      <p:ext uri="{BB962C8B-B14F-4D97-AF65-F5344CB8AC3E}">
        <p14:creationId xmlns:p14="http://schemas.microsoft.com/office/powerpoint/2010/main" val="71489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Collections and </a:t>
            </a:r>
            <a:r>
              <a:rPr lang="de-DE" dirty="0" err="1">
                <a:cs typeface="Calibri Light"/>
              </a:rPr>
              <a:t>Functions</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50</a:t>
            </a:fld>
            <a:endParaRPr lang="en-GB"/>
          </a:p>
        </p:txBody>
      </p:sp>
    </p:spTree>
    <p:extLst>
      <p:ext uri="{BB962C8B-B14F-4D97-AF65-F5344CB8AC3E}">
        <p14:creationId xmlns:p14="http://schemas.microsoft.com/office/powerpoint/2010/main" val="16825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err="1">
                <a:cs typeface="Calibri Light"/>
              </a:rPr>
              <a:t>Conversion</a:t>
            </a:r>
            <a:r>
              <a:rPr lang="de-DE" dirty="0">
                <a:cs typeface="Calibri Light"/>
              </a:rPr>
              <a:t> </a:t>
            </a:r>
            <a:r>
              <a:rPr lang="de-DE" dirty="0" err="1">
                <a:cs typeface="Calibri Light"/>
              </a:rPr>
              <a:t>between</a:t>
            </a:r>
            <a:r>
              <a:rPr lang="de-DE" dirty="0">
                <a:cs typeface="Calibri Light"/>
              </a:rPr>
              <a:t> Collections</a:t>
            </a:r>
            <a:endParaRPr lang="de-DE" dirty="0" err="1"/>
          </a:p>
        </p:txBody>
      </p:sp>
      <p:sp>
        <p:nvSpPr>
          <p:cNvPr id="5" name="Inhaltsplatzhalter 4">
            <a:extLst>
              <a:ext uri="{FF2B5EF4-FFF2-40B4-BE49-F238E27FC236}">
                <a16:creationId xmlns:a16="http://schemas.microsoft.com/office/drawing/2014/main" id="{901F3C57-5EE1-4EFD-95B5-73C971B3F44E}"/>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convert</a:t>
            </a:r>
            <a:r>
              <a:rPr lang="de-DE" dirty="0">
                <a:cs typeface="Calibri"/>
              </a:rPr>
              <a:t> </a:t>
            </a:r>
            <a:r>
              <a:rPr lang="de-DE" dirty="0" err="1">
                <a:cs typeface="Calibri"/>
              </a:rPr>
              <a:t>between</a:t>
            </a:r>
            <a:r>
              <a:rPr lang="de-DE" dirty="0">
                <a:cs typeface="Calibri"/>
              </a:rPr>
              <a:t> </a:t>
            </a:r>
            <a:r>
              <a:rPr lang="de-DE" dirty="0" err="1">
                <a:cs typeface="Calibri"/>
              </a:rPr>
              <a:t>list</a:t>
            </a:r>
            <a:r>
              <a:rPr lang="de-DE" dirty="0">
                <a:cs typeface="Calibri"/>
              </a:rPr>
              <a:t>, </a:t>
            </a:r>
            <a:r>
              <a:rPr lang="de-DE" dirty="0" err="1">
                <a:cs typeface="Calibri"/>
              </a:rPr>
              <a:t>tuple</a:t>
            </a:r>
            <a:r>
              <a:rPr lang="de-DE" dirty="0">
                <a:solidFill>
                  <a:srgbClr val="404040"/>
                </a:solidFill>
                <a:cs typeface="Calibri"/>
              </a:rPr>
              <a:t> and </a:t>
            </a:r>
            <a:r>
              <a:rPr lang="de-DE" dirty="0" err="1">
                <a:solidFill>
                  <a:srgbClr val="404040"/>
                </a:solidFill>
                <a:cs typeface="Calibri"/>
              </a:rPr>
              <a:t>set</a:t>
            </a:r>
            <a:r>
              <a:rPr lang="de-DE" dirty="0">
                <a:solidFill>
                  <a:srgbClr val="404040"/>
                </a:solidFill>
                <a:cs typeface="Calibri"/>
              </a:rPr>
              <a:t> </a:t>
            </a:r>
            <a:r>
              <a:rPr lang="de-DE" dirty="0" err="1">
                <a:solidFill>
                  <a:srgbClr val="404040"/>
                </a:solidFill>
                <a:cs typeface="Calibri"/>
              </a:rPr>
              <a:t>quite</a:t>
            </a:r>
            <a:r>
              <a:rPr lang="de-DE" dirty="0">
                <a:solidFill>
                  <a:srgbClr val="404040"/>
                </a:solidFill>
                <a:cs typeface="Calibri"/>
              </a:rPr>
              <a:t> </a:t>
            </a:r>
            <a:r>
              <a:rPr lang="de-DE" dirty="0" err="1">
                <a:solidFill>
                  <a:srgbClr val="404040"/>
                </a:solidFill>
                <a:cs typeface="Calibri"/>
              </a:rPr>
              <a:t>easily</a:t>
            </a:r>
            <a:endParaRPr lang="de-DE" dirty="0" err="1">
              <a:solidFill>
                <a:schemeClr val="tx1"/>
              </a:solidFill>
            </a:endParaRPr>
          </a:p>
          <a:p>
            <a:pPr marL="182245" indent="-182245"/>
            <a:r>
              <a:rPr lang="de-DE" dirty="0">
                <a:cs typeface="Calibri"/>
              </a:rPr>
              <a:t>This </a:t>
            </a:r>
            <a:r>
              <a:rPr lang="de-DE" dirty="0" err="1">
                <a:cs typeface="Calibri"/>
              </a:rPr>
              <a:t>is</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useful</a:t>
            </a:r>
            <a:r>
              <a:rPr lang="de-DE" dirty="0">
                <a:cs typeface="Calibri"/>
              </a:rPr>
              <a:t> </a:t>
            </a:r>
            <a:r>
              <a:rPr lang="de-DE" dirty="0" err="1">
                <a:cs typeface="Calibri"/>
              </a:rPr>
              <a:t>for</a:t>
            </a:r>
            <a:r>
              <a:rPr lang="de-DE" dirty="0">
                <a:cs typeface="Calibri"/>
              </a:rPr>
              <a:t> </a:t>
            </a:r>
            <a:r>
              <a:rPr lang="de-DE" dirty="0" err="1">
                <a:cs typeface="Calibri"/>
              </a:rPr>
              <a:t>deleting</a:t>
            </a:r>
            <a:r>
              <a:rPr lang="de-DE" dirty="0">
                <a:cs typeface="Calibri"/>
              </a:rPr>
              <a:t> </a:t>
            </a:r>
            <a:r>
              <a:rPr lang="de-DE" dirty="0" err="1">
                <a:cs typeface="Calibri"/>
              </a:rPr>
              <a:t>from</a:t>
            </a:r>
            <a:r>
              <a:rPr lang="de-DE" dirty="0">
                <a:cs typeface="Calibri"/>
              </a:rPr>
              <a:t> a </a:t>
            </a:r>
            <a:r>
              <a:rPr lang="de-DE" dirty="0" err="1">
                <a:cs typeface="Calibri"/>
              </a:rPr>
              <a:t>set</a:t>
            </a:r>
          </a:p>
          <a:p>
            <a:pPr marL="383540" lvl="1"/>
            <a:r>
              <a:rPr lang="de-DE" dirty="0" err="1">
                <a:cs typeface="Calibri"/>
              </a:rPr>
              <a:t>Convert</a:t>
            </a:r>
            <a:r>
              <a:rPr lang="de-DE" dirty="0">
                <a:cs typeface="Calibri"/>
              </a:rPr>
              <a:t> </a:t>
            </a:r>
            <a:r>
              <a:rPr lang="de-DE" dirty="0" err="1">
                <a:cs typeface="Calibri"/>
              </a:rPr>
              <a:t>to</a:t>
            </a:r>
            <a:r>
              <a:rPr lang="de-DE" dirty="0">
                <a:cs typeface="Calibri"/>
              </a:rPr>
              <a:t> a </a:t>
            </a:r>
            <a:r>
              <a:rPr lang="de-DE" dirty="0" err="1">
                <a:cs typeface="Calibri"/>
              </a:rPr>
              <a:t>list</a:t>
            </a:r>
            <a:r>
              <a:rPr lang="de-DE" dirty="0">
                <a:cs typeface="Calibri"/>
              </a:rPr>
              <a:t>, </a:t>
            </a:r>
            <a:r>
              <a:rPr lang="de-DE" dirty="0" err="1">
                <a:cs typeface="Calibri"/>
              </a:rPr>
              <a:t>delete</a:t>
            </a:r>
            <a:r>
              <a:rPr lang="de-DE" dirty="0">
                <a:cs typeface="Calibri"/>
              </a:rPr>
              <a:t> </a:t>
            </a:r>
            <a:r>
              <a:rPr lang="de-DE" dirty="0" err="1">
                <a:cs typeface="Calibri"/>
              </a:rPr>
              <a:t>the</a:t>
            </a:r>
            <a:r>
              <a:rPr lang="de-DE" dirty="0">
                <a:cs typeface="Calibri"/>
              </a:rPr>
              <a:t> </a:t>
            </a:r>
            <a:r>
              <a:rPr lang="de-DE" dirty="0" err="1">
                <a:cs typeface="Calibri"/>
              </a:rPr>
              <a:t>entry</a:t>
            </a:r>
            <a:r>
              <a:rPr lang="de-DE" dirty="0">
                <a:cs typeface="Calibri"/>
              </a:rPr>
              <a:t>, </a:t>
            </a:r>
            <a:r>
              <a:rPr lang="de-DE" dirty="0" err="1">
                <a:cs typeface="Calibri"/>
              </a:rPr>
              <a:t>convert</a:t>
            </a:r>
            <a:r>
              <a:rPr lang="de-DE" dirty="0">
                <a:cs typeface="Calibri"/>
              </a:rPr>
              <a:t> back</a:t>
            </a:r>
          </a:p>
          <a:p>
            <a:pPr marL="182245" indent="-182245"/>
            <a:endParaRPr lang="de-DE" dirty="0">
              <a:cs typeface="Calibri"/>
            </a:endParaRPr>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51</a:t>
            </a:fld>
            <a:endParaRPr lang="en-GB"/>
          </a:p>
        </p:txBody>
      </p:sp>
      <p:sp>
        <p:nvSpPr>
          <p:cNvPr id="4" name="Textfeld 3">
            <a:extLst>
              <a:ext uri="{FF2B5EF4-FFF2-40B4-BE49-F238E27FC236}">
                <a16:creationId xmlns:a16="http://schemas.microsoft.com/office/drawing/2014/main" id="{C7D7F340-2A65-4F51-A8DF-B4064BE2B546}"/>
              </a:ext>
            </a:extLst>
          </p:cNvPr>
          <p:cNvSpPr txBox="1"/>
          <p:nvPr/>
        </p:nvSpPr>
        <p:spPr>
          <a:xfrm>
            <a:off x="1101302" y="3394489"/>
            <a:ext cx="7056406" cy="1477328"/>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endParaRPr lang="de-DE" dirty="0">
              <a:latin typeface="Consolas"/>
              <a:cs typeface="Calibri"/>
            </a:endParaRPr>
          </a:p>
          <a:p>
            <a:r>
              <a:rPr lang="de-DE" dirty="0" err="1">
                <a:latin typeface="Consolas"/>
                <a:cs typeface="Calibri"/>
              </a:rPr>
              <a:t>fruits_tuple</a:t>
            </a:r>
            <a:r>
              <a:rPr lang="de-DE" dirty="0">
                <a:latin typeface="Consolas"/>
                <a:cs typeface="Calibri"/>
              </a:rPr>
              <a:t> = </a:t>
            </a:r>
            <a:r>
              <a:rPr lang="de-DE" dirty="0" err="1">
                <a:latin typeface="Consolas"/>
                <a:cs typeface="Calibri"/>
              </a:rPr>
              <a:t>tuple</a:t>
            </a:r>
            <a:r>
              <a:rPr lang="de-DE" dirty="0">
                <a:latin typeface="Consolas"/>
                <a:cs typeface="Calibri"/>
              </a:rPr>
              <a:t>(</a:t>
            </a:r>
            <a:r>
              <a:rPr lang="de-DE" dirty="0" err="1">
                <a:latin typeface="Consolas"/>
                <a:cs typeface="Calibri"/>
              </a:rPr>
              <a:t>fruits</a:t>
            </a:r>
            <a:r>
              <a:rPr lang="de-DE" dirty="0">
                <a:latin typeface="Consolas"/>
                <a:cs typeface="Calibri"/>
              </a:rPr>
              <a:t>)</a:t>
            </a:r>
          </a:p>
          <a:p>
            <a:r>
              <a:rPr lang="de-DE" dirty="0" err="1">
                <a:latin typeface="Consolas"/>
                <a:cs typeface="Calibri"/>
              </a:rPr>
              <a:t>fruits_set</a:t>
            </a:r>
            <a:r>
              <a:rPr lang="de-DE" dirty="0">
                <a:latin typeface="Consolas"/>
                <a:cs typeface="Calibri"/>
              </a:rPr>
              <a:t> = </a:t>
            </a:r>
            <a:r>
              <a:rPr lang="de-DE" dirty="0" err="1">
                <a:latin typeface="Consolas"/>
                <a:cs typeface="Calibri"/>
              </a:rPr>
              <a:t>set</a:t>
            </a:r>
            <a:r>
              <a:rPr lang="de-DE" dirty="0">
                <a:latin typeface="Consolas"/>
                <a:cs typeface="Calibri"/>
              </a:rPr>
              <a:t>(</a:t>
            </a:r>
            <a:r>
              <a:rPr lang="de-DE" dirty="0" err="1">
                <a:latin typeface="Consolas"/>
                <a:cs typeface="Calibri"/>
              </a:rPr>
              <a:t>fruits</a:t>
            </a:r>
            <a:r>
              <a:rPr lang="de-DE" dirty="0">
                <a:latin typeface="Consolas"/>
                <a:cs typeface="Calibri"/>
              </a:rPr>
              <a:t>)</a:t>
            </a:r>
          </a:p>
          <a:p>
            <a:r>
              <a:rPr lang="de-DE" dirty="0" err="1">
                <a:latin typeface="Consolas"/>
                <a:cs typeface="Calibri"/>
              </a:rPr>
              <a:t>fruits_list_again</a:t>
            </a:r>
            <a:r>
              <a:rPr lang="de-DE" dirty="0">
                <a:latin typeface="Consolas"/>
                <a:cs typeface="Calibri"/>
              </a:rPr>
              <a:t> = </a:t>
            </a:r>
            <a:r>
              <a:rPr lang="de-DE" dirty="0" err="1">
                <a:latin typeface="Consolas"/>
                <a:cs typeface="Calibri"/>
              </a:rPr>
              <a:t>list</a:t>
            </a:r>
            <a:r>
              <a:rPr lang="de-DE" dirty="0">
                <a:latin typeface="Consolas"/>
                <a:cs typeface="Calibri"/>
              </a:rPr>
              <a:t>(</a:t>
            </a:r>
            <a:r>
              <a:rPr lang="de-DE" dirty="0" err="1">
                <a:latin typeface="Consolas"/>
                <a:cs typeface="Calibri"/>
              </a:rPr>
              <a:t>fruits_set</a:t>
            </a:r>
            <a:r>
              <a:rPr lang="de-DE" dirty="0">
                <a:latin typeface="Consolas"/>
                <a:cs typeface="Calibri"/>
              </a:rPr>
              <a:t>)</a:t>
            </a:r>
          </a:p>
        </p:txBody>
      </p:sp>
    </p:spTree>
    <p:extLst>
      <p:ext uri="{BB962C8B-B14F-4D97-AF65-F5344CB8AC3E}">
        <p14:creationId xmlns:p14="http://schemas.microsoft.com/office/powerpoint/2010/main" val="3325964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a:cs typeface="Calibri Light"/>
              </a:rPr>
              <a:t>Collections </a:t>
            </a:r>
            <a:r>
              <a:rPr lang="de-DE" dirty="0" err="1">
                <a:cs typeface="Calibri Light"/>
              </a:rPr>
              <a:t>as</a:t>
            </a:r>
            <a:r>
              <a:rPr lang="de-DE" dirty="0">
                <a:cs typeface="Calibri Light"/>
              </a:rPr>
              <a:t> </a:t>
            </a:r>
            <a:r>
              <a:rPr lang="de-DE" dirty="0" err="1">
                <a:cs typeface="Calibri Light"/>
              </a:rPr>
              <a:t>Function</a:t>
            </a:r>
            <a:r>
              <a:rPr lang="de-DE" dirty="0">
                <a:cs typeface="Calibri Light"/>
              </a:rPr>
              <a:t> Arguments</a:t>
            </a:r>
            <a:endParaRPr lang="de-DE" dirty="0" err="1"/>
          </a:p>
        </p:txBody>
      </p:sp>
      <p:sp>
        <p:nvSpPr>
          <p:cNvPr id="5" name="Inhaltsplatzhalter 4">
            <a:extLst>
              <a:ext uri="{FF2B5EF4-FFF2-40B4-BE49-F238E27FC236}">
                <a16:creationId xmlns:a16="http://schemas.microsoft.com/office/drawing/2014/main" id="{901F3C57-5EE1-4EFD-95B5-73C971B3F44E}"/>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52</a:t>
            </a:fld>
            <a:endParaRPr lang="en-GB"/>
          </a:p>
        </p:txBody>
      </p:sp>
    </p:spTree>
    <p:extLst>
      <p:ext uri="{BB962C8B-B14F-4D97-AF65-F5344CB8AC3E}">
        <p14:creationId xmlns:p14="http://schemas.microsoft.com/office/powerpoint/2010/main" val="158840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3" name="Inhaltsplatzhalter 2">
            <a:extLst>
              <a:ext uri="{FF2B5EF4-FFF2-40B4-BE49-F238E27FC236}">
                <a16:creationId xmlns:a16="http://schemas.microsoft.com/office/drawing/2014/main" id="{5C2DAB6B-3579-402B-815B-048B38899939}"/>
              </a:ext>
            </a:extLst>
          </p:cNvPr>
          <p:cNvSpPr>
            <a:spLocks noGrp="1"/>
          </p:cNvSpPr>
          <p:nvPr>
            <p:ph idx="1"/>
          </p:nvPr>
        </p:nvSpPr>
        <p:spPr/>
        <p:txBody>
          <a:bodyPr vert="horz" lIns="0" tIns="45720" rIns="0" bIns="45720" rtlCol="0" anchor="t">
            <a:normAutofit/>
          </a:bodyPr>
          <a:lstStyle/>
          <a:p>
            <a:pPr marL="182245" indent="-182245"/>
            <a:r>
              <a:rPr lang="de-DE" dirty="0">
                <a:cs typeface="Calibri"/>
              </a:rPr>
              <a:t>Reference, </a:t>
            </a:r>
            <a:r>
              <a:rPr lang="de-DE" dirty="0" err="1">
                <a:cs typeface="Calibri"/>
              </a:rPr>
              <a:t>shallow</a:t>
            </a:r>
            <a:r>
              <a:rPr lang="de-DE" dirty="0">
                <a:cs typeface="Calibri"/>
              </a:rPr>
              <a:t> </a:t>
            </a:r>
            <a:r>
              <a:rPr lang="de-DE" dirty="0" err="1">
                <a:cs typeface="Calibri"/>
              </a:rPr>
              <a:t>copy</a:t>
            </a:r>
            <a:r>
              <a:rPr lang="de-DE" dirty="0">
                <a:cs typeface="Calibri"/>
              </a:rPr>
              <a:t>, </a:t>
            </a:r>
            <a:r>
              <a:rPr lang="de-DE" dirty="0" err="1">
                <a:cs typeface="Calibri"/>
              </a:rPr>
              <a:t>deep</a:t>
            </a:r>
            <a:r>
              <a:rPr lang="de-DE" dirty="0">
                <a:cs typeface="Calibri"/>
              </a:rPr>
              <a:t> </a:t>
            </a:r>
            <a:r>
              <a:rPr lang="de-DE" dirty="0" err="1">
                <a:cs typeface="Calibri"/>
              </a:rPr>
              <a:t>copy</a:t>
            </a: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155105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Mutable and </a:t>
            </a:r>
            <a:r>
              <a:rPr lang="de-DE" dirty="0" err="1">
                <a:cs typeface="Calibri Light"/>
              </a:rPr>
              <a:t>Immutable</a:t>
            </a:r>
            <a:endParaRPr lang="de-DE" dirty="0" err="1"/>
          </a:p>
        </p:txBody>
      </p:sp>
      <p:sp>
        <p:nvSpPr>
          <p:cNvPr id="3" name="Inhaltsplatzhalter 2">
            <a:extLst>
              <a:ext uri="{FF2B5EF4-FFF2-40B4-BE49-F238E27FC236}">
                <a16:creationId xmlns:a16="http://schemas.microsoft.com/office/drawing/2014/main" id="{5C2DAB6B-3579-402B-815B-048B3889993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Let's</a:t>
            </a:r>
            <a:r>
              <a:rPr lang="de-DE" dirty="0">
                <a:cs typeface="Calibri"/>
              </a:rPr>
              <a:t> </a:t>
            </a:r>
            <a:r>
              <a:rPr lang="de-DE" dirty="0" err="1">
                <a:cs typeface="Calibri"/>
              </a:rPr>
              <a:t>see</a:t>
            </a:r>
            <a:r>
              <a:rPr lang="de-DE" dirty="0">
                <a:cs typeface="Calibri"/>
              </a:rPr>
              <a:t> </a:t>
            </a:r>
            <a:r>
              <a:rPr lang="de-DE" dirty="0" err="1">
                <a:cs typeface="Calibri"/>
              </a:rPr>
              <a:t>if</a:t>
            </a:r>
            <a:r>
              <a:rPr lang="de-DE" dirty="0">
                <a:cs typeface="Calibri"/>
              </a:rPr>
              <a:t> I </a:t>
            </a:r>
            <a:r>
              <a:rPr lang="de-DE" dirty="0" err="1">
                <a:cs typeface="Calibri"/>
              </a:rPr>
              <a:t>wanna</a:t>
            </a:r>
            <a:r>
              <a:rPr lang="de-DE" dirty="0">
                <a:cs typeface="Calibri"/>
              </a:rPr>
              <a:t> </a:t>
            </a:r>
            <a:r>
              <a:rPr lang="de-DE" dirty="0" err="1">
                <a:cs typeface="Calibri"/>
              </a:rPr>
              <a:t>keep</a:t>
            </a:r>
            <a:r>
              <a:rPr lang="de-DE" dirty="0">
                <a:cs typeface="Calibri"/>
              </a:rPr>
              <a:t> </a:t>
            </a:r>
            <a:r>
              <a:rPr lang="de-DE" dirty="0" err="1">
                <a:cs typeface="Calibri"/>
              </a:rPr>
              <a:t>this</a:t>
            </a:r>
            <a:r>
              <a:rPr lang="de-DE" dirty="0">
                <a:cs typeface="Calibri"/>
              </a:rPr>
              <a:t> </a:t>
            </a:r>
            <a:r>
              <a:rPr lang="de-DE" dirty="0" err="1">
                <a:cs typeface="Calibri"/>
              </a:rPr>
              <a:t>part</a:t>
            </a: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300533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23E3-79F7-4836-84C8-F4724CC18225}"/>
              </a:ext>
            </a:extLst>
          </p:cNvPr>
          <p:cNvSpPr>
            <a:spLocks noGrp="1"/>
          </p:cNvSpPr>
          <p:nvPr>
            <p:ph type="title"/>
          </p:nvPr>
        </p:nvSpPr>
        <p:spPr/>
        <p:txBody>
          <a:bodyPr/>
          <a:lstStyle/>
          <a:p>
            <a:r>
              <a:rPr lang="de-DE" dirty="0" err="1">
                <a:cs typeface="Calibri Light"/>
              </a:rPr>
              <a:t>Two</a:t>
            </a:r>
            <a:r>
              <a:rPr lang="de-DE" dirty="0">
                <a:cs typeface="Calibri Light"/>
              </a:rPr>
              <a:t> </a:t>
            </a:r>
            <a:r>
              <a:rPr lang="de-DE" dirty="0" err="1">
                <a:cs typeface="Calibri Light"/>
              </a:rPr>
              <a:t>kinds</a:t>
            </a:r>
            <a:r>
              <a:rPr lang="de-DE" dirty="0">
                <a:cs typeface="Calibri Light"/>
              </a:rPr>
              <a:t> </a:t>
            </a:r>
            <a:r>
              <a:rPr lang="de-DE" dirty="0" err="1">
                <a:cs typeface="Calibri Light"/>
              </a:rPr>
              <a:t>of</a:t>
            </a:r>
            <a:r>
              <a:rPr lang="de-DE" dirty="0">
                <a:cs typeface="Calibri Light"/>
              </a:rPr>
              <a:t> </a:t>
            </a:r>
            <a:r>
              <a:rPr lang="de-DE" dirty="0" err="1">
                <a:cs typeface="Calibri Light"/>
              </a:rPr>
              <a:t>collections</a:t>
            </a:r>
            <a:endParaRPr lang="de-DE" dirty="0" err="1"/>
          </a:p>
        </p:txBody>
      </p:sp>
      <p:sp>
        <p:nvSpPr>
          <p:cNvPr id="5" name="Inhaltsplatzhalter 4">
            <a:extLst>
              <a:ext uri="{FF2B5EF4-FFF2-40B4-BE49-F238E27FC236}">
                <a16:creationId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a:cs typeface="Calibri"/>
              </a:rPr>
              <a:t>The </a:t>
            </a:r>
            <a:r>
              <a:rPr lang="de-DE" dirty="0" err="1">
                <a:cs typeface="Calibri"/>
              </a:rPr>
              <a:t>collections</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talking</a:t>
            </a:r>
            <a:r>
              <a:rPr lang="de-DE" dirty="0">
                <a:cs typeface="Calibri"/>
              </a:rPr>
              <a:t> </a:t>
            </a:r>
            <a:r>
              <a:rPr lang="de-DE" dirty="0" err="1">
                <a:cs typeface="Calibri"/>
              </a:rPr>
              <a:t>about</a:t>
            </a:r>
            <a:r>
              <a:rPr lang="de-DE" dirty="0">
                <a:cs typeface="Calibri"/>
              </a:rPr>
              <a:t> </a:t>
            </a:r>
            <a:r>
              <a:rPr lang="de-DE" dirty="0" err="1">
                <a:cs typeface="Calibri"/>
              </a:rPr>
              <a:t>here</a:t>
            </a:r>
            <a:r>
              <a:rPr lang="de-DE" dirty="0">
                <a:cs typeface="Calibri"/>
              </a:rPr>
              <a:t> </a:t>
            </a:r>
            <a:r>
              <a:rPr lang="de-DE" dirty="0" err="1">
                <a:cs typeface="Calibri"/>
              </a:rPr>
              <a:t>refer</a:t>
            </a:r>
            <a:r>
              <a:rPr lang="de-DE" dirty="0">
                <a:cs typeface="Calibri"/>
              </a:rPr>
              <a:t> </a:t>
            </a:r>
            <a:r>
              <a:rPr lang="de-DE" dirty="0" err="1">
                <a:cs typeface="Calibri"/>
              </a:rPr>
              <a:t>to</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storing</a:t>
            </a:r>
            <a:r>
              <a:rPr lang="de-DE" dirty="0">
                <a:cs typeface="Calibri"/>
              </a:rPr>
              <a:t> </a:t>
            </a:r>
            <a:r>
              <a:rPr lang="de-DE" dirty="0" err="1">
                <a:cs typeface="Calibri"/>
              </a:rPr>
              <a:t>accumulations</a:t>
            </a:r>
            <a:r>
              <a:rPr lang="de-DE" dirty="0">
                <a:cs typeface="Calibri"/>
              </a:rPr>
              <a:t> </a:t>
            </a:r>
            <a:r>
              <a:rPr lang="de-DE" dirty="0" err="1">
                <a:cs typeface="Calibri"/>
              </a:rPr>
              <a:t>of</a:t>
            </a:r>
            <a:r>
              <a:rPr lang="de-DE" dirty="0">
                <a:cs typeface="Calibri"/>
              </a:rPr>
              <a:t> </a:t>
            </a:r>
            <a:r>
              <a:rPr lang="de-DE" dirty="0" err="1">
                <a:cs typeface="Calibri"/>
              </a:rPr>
              <a:t>data</a:t>
            </a:r>
          </a:p>
          <a:p>
            <a:pPr marL="182245" indent="-182245"/>
            <a:endParaRPr lang="de-DE" dirty="0">
              <a:cs typeface="Calibri"/>
            </a:endParaRPr>
          </a:p>
          <a:p>
            <a:pPr marL="182245" indent="-182245"/>
            <a:r>
              <a:rPr lang="de-DE" dirty="0" err="1">
                <a:cs typeface="Calibri"/>
              </a:rPr>
              <a:t>Please</a:t>
            </a:r>
            <a:r>
              <a:rPr lang="de-DE" dirty="0">
                <a:cs typeface="Calibri"/>
              </a:rPr>
              <a:t> do not </a:t>
            </a:r>
            <a:r>
              <a:rPr lang="de-DE" dirty="0" err="1">
                <a:cs typeface="Calibri"/>
              </a:rPr>
              <a:t>confuse</a:t>
            </a:r>
            <a:r>
              <a:rPr lang="de-DE" dirty="0">
                <a:cs typeface="Calibri"/>
              </a:rPr>
              <a:t> </a:t>
            </a:r>
            <a:r>
              <a:rPr lang="de-DE" dirty="0" err="1">
                <a:cs typeface="Calibri"/>
              </a:rPr>
              <a:t>with</a:t>
            </a:r>
            <a:r>
              <a:rPr lang="de-DE" dirty="0">
                <a:cs typeface="Calibri"/>
              </a:rPr>
              <a:t> Python </a:t>
            </a:r>
            <a:r>
              <a:rPr lang="de-DE" i="1" dirty="0">
                <a:cs typeface="Calibri"/>
              </a:rPr>
              <a:t>Collections</a:t>
            </a:r>
            <a:r>
              <a:rPr lang="de-DE" dirty="0">
                <a:cs typeface="Calibri"/>
              </a:rPr>
              <a:t> </a:t>
            </a:r>
            <a:r>
              <a:rPr lang="de-DE" dirty="0" err="1">
                <a:cs typeface="Calibri"/>
              </a:rPr>
              <a:t>module</a:t>
            </a:r>
            <a:r>
              <a:rPr lang="de-DE" dirty="0">
                <a:cs typeface="Calibri"/>
              </a:rPr>
              <a:t> </a:t>
            </a:r>
            <a:r>
              <a:rPr lang="de-DE" dirty="0" err="1">
                <a:cs typeface="Calibri"/>
              </a:rPr>
              <a:t>which</a:t>
            </a:r>
            <a:r>
              <a:rPr lang="de-DE" dirty="0">
                <a:cs typeface="Calibri"/>
              </a:rPr>
              <a:t> </a:t>
            </a:r>
            <a:r>
              <a:rPr lang="de-DE" dirty="0" err="1">
                <a:cs typeface="Calibri"/>
              </a:rPr>
              <a:t>contains</a:t>
            </a:r>
            <a:r>
              <a:rPr lang="de-DE" dirty="0">
                <a:cs typeface="Calibri"/>
              </a:rPr>
              <a:t> </a:t>
            </a:r>
            <a:r>
              <a:rPr lang="de-DE" dirty="0" err="1">
                <a:cs typeface="Calibri"/>
              </a:rPr>
              <a:t>special</a:t>
            </a:r>
            <a:r>
              <a:rPr lang="de-DE" dirty="0">
                <a:cs typeface="Calibri"/>
              </a:rPr>
              <a:t> </a:t>
            </a:r>
            <a:r>
              <a:rPr lang="de-DE" dirty="0" err="1">
                <a:cs typeface="Calibri"/>
              </a:rPr>
              <a:t>implementations</a:t>
            </a:r>
            <a:r>
              <a:rPr lang="de-DE" dirty="0">
                <a:cs typeface="Calibri"/>
              </a:rPr>
              <a:t> </a:t>
            </a:r>
            <a:r>
              <a:rPr lang="de-DE" dirty="0" err="1">
                <a:cs typeface="Calibri"/>
              </a:rPr>
              <a:t>of</a:t>
            </a:r>
            <a:r>
              <a:rPr lang="de-DE" dirty="0">
                <a:cs typeface="Calibri"/>
              </a:rPr>
              <a:t> </a:t>
            </a:r>
            <a:r>
              <a:rPr lang="de-DE" dirty="0" err="1">
                <a:cs typeface="Calibri"/>
              </a:rPr>
              <a:t>similar</a:t>
            </a:r>
            <a:r>
              <a:rPr lang="de-DE" dirty="0">
                <a:cs typeface="Calibri"/>
              </a:rPr>
              <a:t> </a:t>
            </a:r>
            <a:r>
              <a:rPr lang="de-DE" dirty="0" err="1">
                <a:cs typeface="Calibri"/>
              </a:rPr>
              <a:t>data</a:t>
            </a:r>
            <a:r>
              <a:rPr lang="de-DE" dirty="0">
                <a:cs typeface="Calibri"/>
              </a:rPr>
              <a:t> </a:t>
            </a:r>
            <a:r>
              <a:rPr lang="de-DE" dirty="0" err="1">
                <a:cs typeface="Calibri"/>
              </a:rPr>
              <a:t>types</a:t>
            </a:r>
          </a:p>
        </p:txBody>
      </p:sp>
      <p:sp>
        <p:nvSpPr>
          <p:cNvPr id="3" name="Foliennummernplatzhalter 2">
            <a:extLst>
              <a:ext uri="{FF2B5EF4-FFF2-40B4-BE49-F238E27FC236}">
                <a16:creationId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159019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Indexing</a:t>
            </a:r>
            <a:endParaRPr lang="de-DE" dirty="0" err="1"/>
          </a:p>
        </p:txBody>
      </p:sp>
      <p:sp>
        <p:nvSpPr>
          <p:cNvPr id="5" name="Inhaltsplatzhalter 4">
            <a:extLst>
              <a:ext uri="{FF2B5EF4-FFF2-40B4-BE49-F238E27FC236}">
                <a16:creationId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182245" indent="-182245"/>
            <a:r>
              <a:rPr lang="de-DE" dirty="0" err="1">
                <a:cs typeface="Calibri"/>
              </a:rPr>
              <a:t>With</a:t>
            </a:r>
            <a:r>
              <a:rPr lang="de-DE" dirty="0">
                <a:cs typeface="Calibri"/>
              </a:rPr>
              <a:t> </a:t>
            </a:r>
            <a:r>
              <a:rPr lang="de-DE" dirty="0" err="1">
                <a:cs typeface="Calibri"/>
              </a:rPr>
              <a:t>certain</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items</a:t>
            </a:r>
            <a:r>
              <a:rPr lang="de-DE" dirty="0">
                <a:cs typeface="Calibri"/>
              </a:rPr>
              <a:t> </a:t>
            </a:r>
            <a:r>
              <a:rPr lang="de-DE" dirty="0" err="1">
                <a:cs typeface="Calibri"/>
              </a:rPr>
              <a:t>using</a:t>
            </a:r>
            <a:r>
              <a:rPr lang="de-DE" dirty="0">
                <a:cs typeface="Calibri"/>
              </a:rPr>
              <a:t> </a:t>
            </a:r>
            <a:r>
              <a:rPr lang="de-DE" dirty="0" err="1">
                <a:cs typeface="Calibri"/>
              </a:rPr>
              <a:t>indices</a:t>
            </a:r>
            <a:endParaRPr lang="en-US" dirty="0" err="1">
              <a:cs typeface="Calibri"/>
            </a:endParaRP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this</a:t>
            </a:r>
            <a:r>
              <a:rPr lang="de-DE" dirty="0">
                <a:cs typeface="Calibri"/>
              </a:rPr>
              <a:t> </a:t>
            </a:r>
            <a:r>
              <a:rPr lang="de-DE" dirty="0" err="1">
                <a:cs typeface="Calibri"/>
              </a:rPr>
              <a:t>works</a:t>
            </a:r>
            <a:r>
              <a:rPr lang="de-DE" dirty="0">
                <a:cs typeface="Calibri"/>
              </a:rPr>
              <a:t> </a:t>
            </a:r>
            <a:r>
              <a:rPr lang="de-DE" dirty="0" err="1">
                <a:cs typeface="Calibri"/>
              </a:rPr>
              <a:t>for</a:t>
            </a:r>
            <a:r>
              <a:rPr lang="de-DE" dirty="0">
                <a:cs typeface="Calibri"/>
              </a:rPr>
              <a:t> </a:t>
            </a:r>
            <a:r>
              <a:rPr lang="de-DE" dirty="0" err="1">
                <a:cs typeface="Calibri"/>
              </a:rPr>
              <a:t>strings</a:t>
            </a:r>
            <a:r>
              <a:rPr lang="de-DE" dirty="0">
                <a:cs typeface="Calibri"/>
              </a:rPr>
              <a:t> and </a:t>
            </a:r>
            <a:r>
              <a:rPr lang="de-DE" dirty="0" err="1">
                <a:cs typeface="Calibri"/>
              </a:rPr>
              <a:t>some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we</a:t>
            </a:r>
            <a:r>
              <a:rPr lang="de-DE" dirty="0">
                <a:cs typeface="Calibri"/>
              </a:rPr>
              <a:t> will </a:t>
            </a:r>
            <a:r>
              <a:rPr lang="de-DE" dirty="0" err="1">
                <a:cs typeface="Calibri"/>
              </a:rPr>
              <a:t>introduce</a:t>
            </a:r>
            <a:r>
              <a:rPr lang="de-DE" dirty="0">
                <a:cs typeface="Calibri"/>
              </a:rPr>
              <a:t> in </a:t>
            </a:r>
            <a:r>
              <a:rPr lang="de-DE" dirty="0" err="1">
                <a:cs typeface="Calibri"/>
              </a:rPr>
              <a:t>this</a:t>
            </a:r>
            <a:r>
              <a:rPr lang="de-DE" dirty="0">
                <a:cs typeface="Calibri"/>
              </a:rPr>
              <a:t> </a:t>
            </a:r>
            <a:r>
              <a:rPr lang="de-DE" dirty="0" err="1">
                <a:cs typeface="Calibri"/>
              </a:rPr>
              <a:t>lecture</a:t>
            </a:r>
            <a:endParaRPr lang="de-DE" dirty="0" err="1">
              <a:solidFill>
                <a:schemeClr val="tx1"/>
              </a:solidFill>
            </a:endParaRPr>
          </a:p>
          <a:p>
            <a:pPr marL="342900" indent="-342900"/>
            <a:r>
              <a:rPr lang="de-DE" dirty="0">
                <a:cs typeface="Calibri"/>
              </a:rPr>
              <a:t>In Python, </a:t>
            </a:r>
            <a:r>
              <a:rPr lang="de-DE" dirty="0" err="1">
                <a:cs typeface="Calibri"/>
              </a:rPr>
              <a:t>indices</a:t>
            </a:r>
            <a:r>
              <a:rPr lang="de-DE" dirty="0">
                <a:cs typeface="Calibri"/>
              </a:rPr>
              <a:t> </a:t>
            </a:r>
            <a:r>
              <a:rPr lang="de-DE" dirty="0" err="1">
                <a:cs typeface="Calibri"/>
              </a:rPr>
              <a:t>start</a:t>
            </a:r>
            <a:r>
              <a:rPr lang="de-DE" dirty="0">
                <a:cs typeface="Calibri"/>
              </a:rPr>
              <a:t> </a:t>
            </a:r>
            <a:r>
              <a:rPr lang="de-DE" dirty="0" err="1">
                <a:cs typeface="Calibri"/>
              </a:rPr>
              <a:t>with</a:t>
            </a:r>
            <a:r>
              <a:rPr lang="de-DE" dirty="0">
                <a:cs typeface="Calibri"/>
              </a:rPr>
              <a:t> 0</a:t>
            </a:r>
          </a:p>
          <a:p>
            <a:pPr marL="182245" indent="-182245"/>
            <a:endParaRPr lang="de-DE" dirty="0" err="1">
              <a:cs typeface="Calibri"/>
            </a:endParaRPr>
          </a:p>
          <a:p>
            <a:pPr marL="182245" indent="-182245"/>
            <a:endParaRPr lang="de-DE" dirty="0">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9</a:t>
            </a:fld>
            <a:endParaRPr lang="en-GB"/>
          </a:p>
        </p:txBody>
      </p:sp>
      <p:graphicFrame>
        <p:nvGraphicFramePr>
          <p:cNvPr id="6" name="Tabelle 6">
            <a:extLst>
              <a:ext uri="{FF2B5EF4-FFF2-40B4-BE49-F238E27FC236}">
                <a16:creationId xmlns:a16="http://schemas.microsoft.com/office/drawing/2014/main" id="{E3C11331-40E0-4CE3-A0AD-0B3301F92EDF}"/>
              </a:ext>
            </a:extLst>
          </p:cNvPr>
          <p:cNvGraphicFramePr>
            <a:graphicFrameLocks noGrp="1"/>
          </p:cNvGraphicFramePr>
          <p:nvPr/>
        </p:nvGraphicFramePr>
        <p:xfrm>
          <a:off x="1107060" y="3263659"/>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val="1205000636"/>
                    </a:ext>
                  </a:extLst>
                </a:gridCol>
                <a:gridCol w="409581">
                  <a:extLst>
                    <a:ext uri="{9D8B030D-6E8A-4147-A177-3AD203B41FA5}">
                      <a16:colId xmlns:a16="http://schemas.microsoft.com/office/drawing/2014/main" val="861432771"/>
                    </a:ext>
                  </a:extLst>
                </a:gridCol>
                <a:gridCol w="409581">
                  <a:extLst>
                    <a:ext uri="{9D8B030D-6E8A-4147-A177-3AD203B41FA5}">
                      <a16:colId xmlns:a16="http://schemas.microsoft.com/office/drawing/2014/main" val="3595100218"/>
                    </a:ext>
                  </a:extLst>
                </a:gridCol>
                <a:gridCol w="409581">
                  <a:extLst>
                    <a:ext uri="{9D8B030D-6E8A-4147-A177-3AD203B41FA5}">
                      <a16:colId xmlns:a16="http://schemas.microsoft.com/office/drawing/2014/main" val="880685549"/>
                    </a:ext>
                  </a:extLst>
                </a:gridCol>
                <a:gridCol w="565459">
                  <a:extLst>
                    <a:ext uri="{9D8B030D-6E8A-4147-A177-3AD203B41FA5}">
                      <a16:colId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val="1342480392"/>
                  </a:ext>
                </a:extLst>
              </a:tr>
            </a:tbl>
          </a:graphicData>
        </a:graphic>
      </p:graphicFrame>
      <p:sp>
        <p:nvSpPr>
          <p:cNvPr id="9" name="Textfeld 8">
            <a:extLst>
              <a:ext uri="{FF2B5EF4-FFF2-40B4-BE49-F238E27FC236}">
                <a16:creationId xmlns:a16="http://schemas.microsoft.com/office/drawing/2014/main" id="{6CFC4E03-466B-42E2-ADCD-AFAE5DD8C6A5}"/>
              </a:ext>
            </a:extLst>
          </p:cNvPr>
          <p:cNvSpPr txBox="1"/>
          <p:nvPr/>
        </p:nvSpPr>
        <p:spPr>
          <a:xfrm>
            <a:off x="1144434" y="4257135"/>
            <a:ext cx="6165010"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example</a:t>
            </a:r>
            <a:r>
              <a:rPr lang="de-DE" dirty="0">
                <a:latin typeface="Consolas"/>
              </a:rPr>
              <a:t> = '</a:t>
            </a:r>
            <a:r>
              <a:rPr lang="de-DE" dirty="0" err="1">
                <a:latin typeface="Consolas"/>
              </a:rPr>
              <a:t>hello</a:t>
            </a:r>
            <a:r>
              <a:rPr lang="de-DE" dirty="0">
                <a:latin typeface="Consolas"/>
              </a:rPr>
              <a:t>'</a:t>
            </a:r>
            <a:endParaRPr lang="de-DE" dirty="0">
              <a:latin typeface="Calibri"/>
              <a:cs typeface="Calibri"/>
            </a:endParaRPr>
          </a:p>
          <a:p>
            <a:r>
              <a:rPr lang="de-DE" dirty="0" err="1">
                <a:latin typeface="Consolas"/>
              </a:rPr>
              <a:t>print</a:t>
            </a:r>
            <a:r>
              <a:rPr lang="de-DE" dirty="0">
                <a:latin typeface="Consolas"/>
              </a:rPr>
              <a:t>(</a:t>
            </a:r>
            <a:r>
              <a:rPr lang="de-DE" dirty="0" err="1">
                <a:latin typeface="Consolas"/>
              </a:rPr>
              <a:t>example</a:t>
            </a:r>
            <a:r>
              <a:rPr lang="de-DE" dirty="0">
                <a:latin typeface="Consolas"/>
              </a:rPr>
              <a:t>[1])</a:t>
            </a:r>
          </a:p>
        </p:txBody>
      </p:sp>
      <p:sp>
        <p:nvSpPr>
          <p:cNvPr id="11" name="Textfeld 10">
            <a:extLst>
              <a:ext uri="{FF2B5EF4-FFF2-40B4-BE49-F238E27FC236}">
                <a16:creationId xmlns:a16="http://schemas.microsoft.com/office/drawing/2014/main" id="{90D0E43A-2054-40E8-B295-105220FC0788}"/>
              </a:ext>
            </a:extLst>
          </p:cNvPr>
          <p:cNvSpPr txBox="1"/>
          <p:nvPr/>
        </p:nvSpPr>
        <p:spPr>
          <a:xfrm>
            <a:off x="1144435" y="49760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will </a:t>
            </a:r>
            <a:r>
              <a:rPr lang="de-DE" dirty="0" err="1"/>
              <a:t>give</a:t>
            </a:r>
            <a:r>
              <a:rPr lang="de-DE" dirty="0"/>
              <a:t> </a:t>
            </a:r>
            <a:r>
              <a:rPr lang="de-DE" dirty="0" err="1"/>
              <a:t>you</a:t>
            </a:r>
            <a:r>
              <a:rPr lang="de-DE" dirty="0"/>
              <a:t> </a:t>
            </a:r>
            <a:r>
              <a:rPr lang="de-DE" dirty="0" err="1"/>
              <a:t>the</a:t>
            </a:r>
            <a:r>
              <a:rPr lang="de-DE" dirty="0"/>
              <a:t> </a:t>
            </a:r>
            <a:r>
              <a:rPr lang="de-DE" dirty="0" err="1"/>
              <a:t>output</a:t>
            </a:r>
            <a:endParaRPr lang="de-DE"/>
          </a:p>
        </p:txBody>
      </p:sp>
      <p:sp>
        <p:nvSpPr>
          <p:cNvPr id="13" name="Textfeld 12">
            <a:extLst>
              <a:ext uri="{FF2B5EF4-FFF2-40B4-BE49-F238E27FC236}">
                <a16:creationId xmlns:a16="http://schemas.microsoft.com/office/drawing/2014/main" id="{717F6F1E-A974-4FC2-BC43-B48F777AE56E}"/>
              </a:ext>
            </a:extLst>
          </p:cNvPr>
          <p:cNvSpPr txBox="1"/>
          <p:nvPr/>
        </p:nvSpPr>
        <p:spPr>
          <a:xfrm>
            <a:off x="1144434" y="5450455"/>
            <a:ext cx="6165009"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e</a:t>
            </a:r>
          </a:p>
        </p:txBody>
      </p:sp>
    </p:spTree>
    <p:extLst>
      <p:ext uri="{BB962C8B-B14F-4D97-AF65-F5344CB8AC3E}">
        <p14:creationId xmlns:p14="http://schemas.microsoft.com/office/powerpoint/2010/main" val="4253649757"/>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TotalTime>
  <Words>362</Words>
  <Application>Microsoft Office PowerPoint</Application>
  <PresentationFormat>Breitbild</PresentationFormat>
  <Paragraphs>90</Paragraphs>
  <Slides>52</Slides>
  <Notes>8</Notes>
  <HiddenSlides>0</HiddenSlides>
  <MMClips>0</MMClips>
  <ScaleCrop>false</ScaleCrop>
  <HeadingPairs>
    <vt:vector size="4" baseType="variant">
      <vt:variant>
        <vt:lpstr>Design</vt:lpstr>
      </vt:variant>
      <vt:variant>
        <vt:i4>1</vt:i4>
      </vt:variant>
      <vt:variant>
        <vt:lpstr>Folientitel</vt:lpstr>
      </vt:variant>
      <vt:variant>
        <vt:i4>52</vt:i4>
      </vt:variant>
    </vt:vector>
  </HeadingPairs>
  <TitlesOfParts>
    <vt:vector size="53" baseType="lpstr">
      <vt:lpstr>PP_Theme</vt:lpstr>
      <vt:lpstr>PowerPoint-Präsentation</vt:lpstr>
      <vt:lpstr>Structure</vt:lpstr>
      <vt:lpstr>Homework</vt:lpstr>
      <vt:lpstr>Common Mistakes &amp; Bonus Solutions</vt:lpstr>
      <vt:lpstr>Collections</vt:lpstr>
      <vt:lpstr>Excursion: Copying</vt:lpstr>
      <vt:lpstr>Excursion: Mutable and Immutable</vt:lpstr>
      <vt:lpstr>Two kinds of collections</vt:lpstr>
      <vt:lpstr>Excursion: Indexing</vt:lpstr>
      <vt:lpstr>Excursion: Negative Indexing</vt:lpstr>
      <vt:lpstr>Lists, Tuples, Sets, Dictionaries</vt:lpstr>
      <vt:lpstr>Lists</vt:lpstr>
      <vt:lpstr>Lists</vt:lpstr>
      <vt:lpstr>List Functions: Append</vt:lpstr>
      <vt:lpstr>List Functions: Extend</vt:lpstr>
      <vt:lpstr>List Functions: Remove</vt:lpstr>
      <vt:lpstr>List Functions: Pop</vt:lpstr>
      <vt:lpstr>List Functions: Clear</vt:lpstr>
      <vt:lpstr>Copying Lists in Python</vt:lpstr>
      <vt:lpstr>Copying Lists in Python</vt:lpstr>
      <vt:lpstr>Lists: Usage</vt:lpstr>
      <vt:lpstr>Tuples</vt:lpstr>
      <vt:lpstr>Tuples</vt:lpstr>
      <vt:lpstr>Tuples with One Element</vt:lpstr>
      <vt:lpstr>Tuples: Extending</vt:lpstr>
      <vt:lpstr>Tuples: Unpacking</vt:lpstr>
      <vt:lpstr>Tuples: Usage</vt:lpstr>
      <vt:lpstr>Sets</vt:lpstr>
      <vt:lpstr>Sets</vt:lpstr>
      <vt:lpstr>Sets: Extending</vt:lpstr>
      <vt:lpstr>Set Operators</vt:lpstr>
      <vt:lpstr>Set Operators</vt:lpstr>
      <vt:lpstr>Sets: Usage</vt:lpstr>
      <vt:lpstr>Dictionaries</vt:lpstr>
      <vt:lpstr>Dictionaries</vt:lpstr>
      <vt:lpstr>Dictionaries: Keys, Values and Items</vt:lpstr>
      <vt:lpstr>Dictionaries: Keys</vt:lpstr>
      <vt:lpstr>Dictionaries: Changing Elements</vt:lpstr>
      <vt:lpstr>Dictionaries: Adding Elements</vt:lpstr>
      <vt:lpstr>Dictionaries: Deleting Elements</vt:lpstr>
      <vt:lpstr>Dictionaries: Usage</vt:lpstr>
      <vt:lpstr>Handling Collections 101</vt:lpstr>
      <vt:lpstr>Iteration over Lists, Tuples and Sets</vt:lpstr>
      <vt:lpstr>Iteration over Lists, Tuples and Sets</vt:lpstr>
      <vt:lpstr>Note: Iteration over Strings</vt:lpstr>
      <vt:lpstr>Iteration over Dictionaries</vt:lpstr>
      <vt:lpstr>Iteration over Dictionaries</vt:lpstr>
      <vt:lpstr>Slicing</vt:lpstr>
      <vt:lpstr>Slicing</vt:lpstr>
      <vt:lpstr>Collections and Functions</vt:lpstr>
      <vt:lpstr>Conversion between Collections</vt:lpstr>
      <vt:lpstr>Collections as Function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Moritz Nipshagen</cp:lastModifiedBy>
  <cp:revision>15</cp:revision>
  <dcterms:created xsi:type="dcterms:W3CDTF">2018-04-19T15:43:36Z</dcterms:created>
  <dcterms:modified xsi:type="dcterms:W3CDTF">2018-04-23T10:12:59Z</dcterms:modified>
</cp:coreProperties>
</file>