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29B6F001-BC08-4D55-86A9-52E38C0EB81C}"/>
    <pc:docChg chg="undo custSel addSld modSld">
      <pc:chgData name="Moritz Nipshagen" userId="ee3b3bbc25b4cb6d" providerId="LiveId" clId="{29B6F001-BC08-4D55-86A9-52E38C0EB81C}" dt="2018-04-22T10:57:32.123" v="437" actId="20577"/>
      <pc:docMkLst>
        <pc:docMk/>
      </pc:docMkLst>
      <pc:sldChg chg="addSp delSp modSp add">
        <pc:chgData name="Moritz Nipshagen" userId="ee3b3bbc25b4cb6d" providerId="LiveId" clId="{29B6F001-BC08-4D55-86A9-52E38C0EB81C}" dt="2018-04-22T10:08:47.247" v="38" actId="20577"/>
        <pc:sldMkLst>
          <pc:docMk/>
          <pc:sldMk cId="3807260641" sldId="265"/>
        </pc:sldMkLst>
        <pc:spChg chg="del">
          <ac:chgData name="Moritz Nipshagen" userId="ee3b3bbc25b4cb6d" providerId="LiveId" clId="{29B6F001-BC08-4D55-86A9-52E38C0EB81C}" dt="2018-04-22T10:08:40.356" v="1"/>
          <ac:spMkLst>
            <pc:docMk/>
            <pc:sldMk cId="3807260641" sldId="265"/>
            <ac:spMk id="2" creationId="{9FF2B6FA-B528-4880-A1D6-FAA6B5CC5F1B}"/>
          </ac:spMkLst>
        </pc:spChg>
        <pc:spChg chg="add mod">
          <ac:chgData name="Moritz Nipshagen" userId="ee3b3bbc25b4cb6d" providerId="LiveId" clId="{29B6F001-BC08-4D55-86A9-52E38C0EB81C}" dt="2018-04-22T10:08:47.247" v="38" actId="20577"/>
          <ac:spMkLst>
            <pc:docMk/>
            <pc:sldMk cId="3807260641" sldId="265"/>
            <ac:spMk id="4" creationId="{ABB0F0F0-FFB4-4CD6-A44A-64F37FACFD53}"/>
          </ac:spMkLst>
        </pc:spChg>
        <pc:spChg chg="add mod">
          <ac:chgData name="Moritz Nipshagen" userId="ee3b3bbc25b4cb6d" providerId="LiveId" clId="{29B6F001-BC08-4D55-86A9-52E38C0EB81C}" dt="2018-04-22T10:08:40.356" v="1"/>
          <ac:spMkLst>
            <pc:docMk/>
            <pc:sldMk cId="3807260641" sldId="265"/>
            <ac:spMk id="5" creationId="{FF5EA565-0A1A-4F10-A25F-7B7FECAB0407}"/>
          </ac:spMkLst>
        </pc:spChg>
      </pc:sldChg>
      <pc:sldChg chg="addSp delSp modSp add">
        <pc:chgData name="Moritz Nipshagen" userId="ee3b3bbc25b4cb6d" providerId="LiveId" clId="{29B6F001-BC08-4D55-86A9-52E38C0EB81C}" dt="2018-04-22T10:57:32.123" v="437" actId="20577"/>
        <pc:sldMkLst>
          <pc:docMk/>
          <pc:sldMk cId="2076429919" sldId="266"/>
        </pc:sldMkLst>
        <pc:spChg chg="del">
          <ac:chgData name="Moritz Nipshagen" userId="ee3b3bbc25b4cb6d" providerId="LiveId" clId="{29B6F001-BC08-4D55-86A9-52E38C0EB81C}" dt="2018-04-22T10:55:28.057" v="40"/>
          <ac:spMkLst>
            <pc:docMk/>
            <pc:sldMk cId="2076429919" sldId="266"/>
            <ac:spMk id="2" creationId="{CD5E9DE4-AE77-4C56-8D14-172E5114147C}"/>
          </ac:spMkLst>
        </pc:spChg>
        <pc:spChg chg="add mod">
          <ac:chgData name="Moritz Nipshagen" userId="ee3b3bbc25b4cb6d" providerId="LiveId" clId="{29B6F001-BC08-4D55-86A9-52E38C0EB81C}" dt="2018-04-22T10:55:37.531" v="72" actId="20577"/>
          <ac:spMkLst>
            <pc:docMk/>
            <pc:sldMk cId="2076429919" sldId="266"/>
            <ac:spMk id="4" creationId="{ACDDD1FC-80E9-4182-ADEA-22B61DA5B8E9}"/>
          </ac:spMkLst>
        </pc:spChg>
        <pc:spChg chg="add mod">
          <ac:chgData name="Moritz Nipshagen" userId="ee3b3bbc25b4cb6d" providerId="LiveId" clId="{29B6F001-BC08-4D55-86A9-52E38C0EB81C}" dt="2018-04-22T10:57:32.123" v="437" actId="20577"/>
          <ac:spMkLst>
            <pc:docMk/>
            <pc:sldMk cId="2076429919" sldId="266"/>
            <ac:spMk id="5" creationId="{F1254B76-88C8-46F5-93B7-2884AC59D8E7}"/>
          </ac:spMkLst>
        </pc:spChg>
        <pc:spChg chg="add del">
          <ac:chgData name="Moritz Nipshagen" userId="ee3b3bbc25b4cb6d" providerId="LiveId" clId="{29B6F001-BC08-4D55-86A9-52E38C0EB81C}" dt="2018-04-22T10:57:09.470" v="362"/>
          <ac:spMkLst>
            <pc:docMk/>
            <pc:sldMk cId="2076429919" sldId="266"/>
            <ac:spMk id="6" creationId="{20895DEF-640F-4975-A703-F7ACD8AB0C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22/04/2018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22/04/2018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22/04/2018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22/04/2018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22/04/2018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22/04/2018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ahain@uos.d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mnipshage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22/04/2018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4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5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5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Power of </a:t>
            </a:r>
            <a:r>
              <a:rPr lang="en-GB" dirty="0" err="1"/>
              <a:t>r'Patterns</a:t>
            </a:r>
            <a:r>
              <a:rPr lang="en-GB" dirty="0"/>
              <a:t>'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Strings &amp; </a:t>
            </a:r>
            <a:r>
              <a:rPr lang="en-GB" dirty="0" err="1"/>
              <a:t>RegEx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DA8C-BB8D-4898-B7DF-6C3B13C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2255E-6DB6-4263-BC2C-39C04C73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7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632A-A432-4EA7-9009-555B4357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you next week!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A87F7-D5D0-405E-82D0-AC665C1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4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&amp; Functions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b="1" dirty="0"/>
              <a:t>Week 5: </a:t>
            </a:r>
            <a:r>
              <a:rPr lang="en-GB" b="1" dirty="0" err="1"/>
              <a:t>RegEx</a:t>
            </a:r>
            <a:r>
              <a:rPr lang="en-GB" b="1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AF7900-FDE3-4ABD-B3AB-DFA42ED0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Homework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BE202-34F7-4E7C-AC66-5A13F3AD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B0F0F0-FFB4-4CD6-A44A-64F37FAC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Solutions &amp; Hints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5EA565-0A1A-4F10-A25F-7B7FECAB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55056-73D2-426A-8F2A-1E5333FC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6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CFC-85B1-417B-BF3F-56E6A85E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Preamble: FSA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0DBE-535D-4893-9078-4579DAE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DD1FC-80E9-4182-ADEA-22B61DA5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Machines: FSA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54B76-88C8-46F5-93B7-2884AC59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might sound familiar from other courses (e.g. Computational Linguistics)</a:t>
            </a:r>
          </a:p>
          <a:p>
            <a:r>
              <a:rPr lang="en-GB" b="1" dirty="0"/>
              <a:t>Finite State Machines</a:t>
            </a:r>
            <a:r>
              <a:rPr lang="en-GB" dirty="0"/>
              <a:t> are </a:t>
            </a:r>
            <a:r>
              <a:rPr lang="en-GB"/>
              <a:t>a concept </a:t>
            </a:r>
            <a:r>
              <a:rPr lang="en-GB" dirty="0"/>
              <a:t>to understand and build </a:t>
            </a:r>
            <a:r>
              <a:rPr lang="en-GB"/>
              <a:t>many systems</a:t>
            </a:r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330B6-3A49-4995-9C17-D061239C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2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7D88-FD60-4F0A-BAEA-5B0E948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even are Strings?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17D5D-4D35-4586-B191-88DB51D1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37E3-066C-49B7-9C00-93EE129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613C8-9E57-4D69-8122-6FCF3BC4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CE82-938F-445A-A343-E99CBA9E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594C0-9E84-43C2-900D-8DF36B2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84916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CBED0C-0AE4-4C75-88FA-2E6945D00CFC}" vid="{A521A850-DF7E-4523-8144-114B6E1387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779</TotalTime>
  <Words>165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PP_Theme</vt:lpstr>
      <vt:lpstr>The Power of r'Patterns'</vt:lpstr>
      <vt:lpstr>Structure</vt:lpstr>
      <vt:lpstr>Last Homework</vt:lpstr>
      <vt:lpstr>Common Mistakes &amp; Solutions &amp; Hints</vt:lpstr>
      <vt:lpstr>Preamble: FSA</vt:lpstr>
      <vt:lpstr>Finite State Machines: FSA</vt:lpstr>
      <vt:lpstr>What even are Strings?</vt:lpstr>
      <vt:lpstr>Regular Expressions</vt:lpstr>
      <vt:lpstr>Homework</vt:lpstr>
      <vt:lpstr>Technicalities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r'Patterns'</dc:title>
  <dc:creator>Moritz Nipshagen</dc:creator>
  <cp:lastModifiedBy>Moritz Nipshagen</cp:lastModifiedBy>
  <cp:revision>2</cp:revision>
  <dcterms:created xsi:type="dcterms:W3CDTF">2018-04-20T10:12:50Z</dcterms:created>
  <dcterms:modified xsi:type="dcterms:W3CDTF">2018-04-22T10:57:42Z</dcterms:modified>
</cp:coreProperties>
</file>