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1" r:id="rId6"/>
    <p:sldId id="267" r:id="rId7"/>
    <p:sldId id="268" r:id="rId8"/>
    <p:sldId id="270" r:id="rId9"/>
    <p:sldId id="271" r:id="rId10"/>
    <p:sldId id="278" r:id="rId11"/>
    <p:sldId id="277" r:id="rId12"/>
    <p:sldId id="259" r:id="rId13"/>
    <p:sldId id="266" r:id="rId14"/>
    <p:sldId id="260" r:id="rId15"/>
    <p:sldId id="269" r:id="rId16"/>
    <p:sldId id="279" r:id="rId17"/>
    <p:sldId id="272" r:id="rId18"/>
    <p:sldId id="274" r:id="rId19"/>
    <p:sldId id="280" r:id="rId20"/>
    <p:sldId id="273" r:id="rId21"/>
    <p:sldId id="275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Nipshagen" userId="ee3b3bbc25b4cb6d" providerId="LiveId" clId="{29B6F001-BC08-4D55-86A9-52E38C0EB81C}"/>
    <pc:docChg chg="undo redo custSel addSld delSld modSld sldOrd">
      <pc:chgData name="Moritz Nipshagen" userId="ee3b3bbc25b4cb6d" providerId="LiveId" clId="{29B6F001-BC08-4D55-86A9-52E38C0EB81C}" dt="2018-05-01T12:52:28.073" v="8033" actId="2696"/>
      <pc:docMkLst>
        <pc:docMk/>
      </pc:docMkLst>
      <pc:sldChg chg="modSp">
        <pc:chgData name="Moritz Nipshagen" userId="ee3b3bbc25b4cb6d" providerId="LiveId" clId="{29B6F001-BC08-4D55-86A9-52E38C0EB81C}" dt="2018-04-30T12:55:43.316" v="5228" actId="20577"/>
        <pc:sldMkLst>
          <pc:docMk/>
          <pc:sldMk cId="1309100374" sldId="256"/>
        </pc:sldMkLst>
        <pc:spChg chg="mod">
          <ac:chgData name="Moritz Nipshagen" userId="ee3b3bbc25b4cb6d" providerId="LiveId" clId="{29B6F001-BC08-4D55-86A9-52E38C0EB81C}" dt="2018-04-29T15:29:27.550" v="4747" actId="20577"/>
          <ac:spMkLst>
            <pc:docMk/>
            <pc:sldMk cId="1309100374" sldId="256"/>
            <ac:spMk id="2" creationId="{3CB5C473-D4E8-4488-9541-8AB9EE7E608C}"/>
          </ac:spMkLst>
        </pc:spChg>
        <pc:spChg chg="mod">
          <ac:chgData name="Moritz Nipshagen" userId="ee3b3bbc25b4cb6d" providerId="LiveId" clId="{29B6F001-BC08-4D55-86A9-52E38C0EB81C}" dt="2018-04-30T12:55:43.316" v="5228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Moritz Nipshagen" userId="ee3b3bbc25b4cb6d" providerId="LiveId" clId="{29B6F001-BC08-4D55-86A9-52E38C0EB81C}" dt="2018-04-28T19:34:25.322" v="461" actId="20577"/>
        <pc:sldMkLst>
          <pc:docMk/>
          <pc:sldMk cId="3090368631" sldId="259"/>
        </pc:sldMkLst>
        <pc:spChg chg="mod">
          <ac:chgData name="Moritz Nipshagen" userId="ee3b3bbc25b4cb6d" providerId="LiveId" clId="{29B6F001-BC08-4D55-86A9-52E38C0EB81C}" dt="2018-04-28T19:34:25.322" v="461" actId="20577"/>
          <ac:spMkLst>
            <pc:docMk/>
            <pc:sldMk cId="3090368631" sldId="259"/>
            <ac:spMk id="2" creationId="{024F7CFC-85B1-417B-BF3F-56E6A85EE150}"/>
          </ac:spMkLst>
        </pc:spChg>
      </pc:sldChg>
      <pc:sldChg chg="modSp">
        <pc:chgData name="Moritz Nipshagen" userId="ee3b3bbc25b4cb6d" providerId="LiveId" clId="{29B6F001-BC08-4D55-86A9-52E38C0EB81C}" dt="2018-04-30T12:57:14.740" v="5258" actId="20577"/>
        <pc:sldMkLst>
          <pc:docMk/>
          <pc:sldMk cId="2830970237" sldId="260"/>
        </pc:sldMkLst>
        <pc:spChg chg="mod">
          <ac:chgData name="Moritz Nipshagen" userId="ee3b3bbc25b4cb6d" providerId="LiveId" clId="{29B6F001-BC08-4D55-86A9-52E38C0EB81C}" dt="2018-04-30T12:57:14.740" v="5258" actId="20577"/>
          <ac:spMkLst>
            <pc:docMk/>
            <pc:sldMk cId="2830970237" sldId="260"/>
            <ac:spMk id="2" creationId="{79D87D88-FD60-4F0A-BAEA-5B0E9483A5B8}"/>
          </ac:spMkLst>
        </pc:spChg>
      </pc:sldChg>
      <pc:sldChg chg="ord">
        <pc:chgData name="Moritz Nipshagen" userId="ee3b3bbc25b4cb6d" providerId="LiveId" clId="{29B6F001-BC08-4D55-86A9-52E38C0EB81C}" dt="2018-04-28T19:34:30.870" v="462" actId="20577"/>
        <pc:sldMkLst>
          <pc:docMk/>
          <pc:sldMk cId="991175545" sldId="261"/>
        </pc:sldMkLst>
      </pc:sldChg>
      <pc:sldChg chg="addSp delSp modSp add">
        <pc:chgData name="Moritz Nipshagen" userId="ee3b3bbc25b4cb6d" providerId="LiveId" clId="{29B6F001-BC08-4D55-86A9-52E38C0EB81C}" dt="2018-04-30T11:50:41.683" v="5160" actId="20577"/>
        <pc:sldMkLst>
          <pc:docMk/>
          <pc:sldMk cId="3807260641" sldId="265"/>
        </pc:sldMkLst>
        <pc:spChg chg="del">
          <ac:chgData name="Moritz Nipshagen" userId="ee3b3bbc25b4cb6d" providerId="LiveId" clId="{29B6F001-BC08-4D55-86A9-52E38C0EB81C}" dt="2018-04-22T10:08:40.356" v="1" actId="20577"/>
          <ac:spMkLst>
            <pc:docMk/>
            <pc:sldMk cId="3807260641" sldId="265"/>
            <ac:spMk id="2" creationId="{9FF2B6FA-B528-4880-A1D6-FAA6B5CC5F1B}"/>
          </ac:spMkLst>
        </pc:spChg>
        <pc:spChg chg="add mod">
          <ac:chgData name="Moritz Nipshagen" userId="ee3b3bbc25b4cb6d" providerId="LiveId" clId="{29B6F001-BC08-4D55-86A9-52E38C0EB81C}" dt="2018-04-22T10:08:47.247" v="38" actId="20577"/>
          <ac:spMkLst>
            <pc:docMk/>
            <pc:sldMk cId="3807260641" sldId="265"/>
            <ac:spMk id="4" creationId="{ABB0F0F0-FFB4-4CD6-A44A-64F37FACFD53}"/>
          </ac:spMkLst>
        </pc:spChg>
        <pc:spChg chg="add mod">
          <ac:chgData name="Moritz Nipshagen" userId="ee3b3bbc25b4cb6d" providerId="LiveId" clId="{29B6F001-BC08-4D55-86A9-52E38C0EB81C}" dt="2018-04-30T11:50:41.683" v="5160" actId="20577"/>
          <ac:spMkLst>
            <pc:docMk/>
            <pc:sldMk cId="3807260641" sldId="265"/>
            <ac:spMk id="5" creationId="{FF5EA565-0A1A-4F10-A25F-7B7FECAB0407}"/>
          </ac:spMkLst>
        </pc:spChg>
      </pc:sldChg>
      <pc:sldChg chg="addSp delSp modSp add">
        <pc:chgData name="Moritz Nipshagen" userId="ee3b3bbc25b4cb6d" providerId="LiveId" clId="{29B6F001-BC08-4D55-86A9-52E38C0EB81C}" dt="2018-04-29T14:58:34.236" v="4741" actId="1076"/>
        <pc:sldMkLst>
          <pc:docMk/>
          <pc:sldMk cId="2076429919" sldId="266"/>
        </pc:sldMkLst>
        <pc:spChg chg="del">
          <ac:chgData name="Moritz Nipshagen" userId="ee3b3bbc25b4cb6d" providerId="LiveId" clId="{29B6F001-BC08-4D55-86A9-52E38C0EB81C}" dt="2018-04-22T10:55:28.057" v="40" actId="20577"/>
          <ac:spMkLst>
            <pc:docMk/>
            <pc:sldMk cId="2076429919" sldId="266"/>
            <ac:spMk id="2" creationId="{CD5E9DE4-AE77-4C56-8D14-172E5114147C}"/>
          </ac:spMkLst>
        </pc:spChg>
        <pc:spChg chg="add mod">
          <ac:chgData name="Moritz Nipshagen" userId="ee3b3bbc25b4cb6d" providerId="LiveId" clId="{29B6F001-BC08-4D55-86A9-52E38C0EB81C}" dt="2018-04-22T10:55:37.531" v="72" actId="20577"/>
          <ac:spMkLst>
            <pc:docMk/>
            <pc:sldMk cId="2076429919" sldId="266"/>
            <ac:spMk id="4" creationId="{ACDDD1FC-80E9-4182-ADEA-22B61DA5B8E9}"/>
          </ac:spMkLst>
        </pc:spChg>
        <pc:spChg chg="add mod">
          <ac:chgData name="Moritz Nipshagen" userId="ee3b3bbc25b4cb6d" providerId="LiveId" clId="{29B6F001-BC08-4D55-86A9-52E38C0EB81C}" dt="2018-04-29T14:58:34.236" v="4741" actId="1076"/>
          <ac:spMkLst>
            <pc:docMk/>
            <pc:sldMk cId="2076429919" sldId="266"/>
            <ac:spMk id="5" creationId="{F1254B76-88C8-46F5-93B7-2884AC59D8E7}"/>
          </ac:spMkLst>
        </pc:spChg>
        <pc:spChg chg="add del">
          <ac:chgData name="Moritz Nipshagen" userId="ee3b3bbc25b4cb6d" providerId="LiveId" clId="{29B6F001-BC08-4D55-86A9-52E38C0EB81C}" dt="2018-04-22T10:57:09.470" v="362" actId="20577"/>
          <ac:spMkLst>
            <pc:docMk/>
            <pc:sldMk cId="2076429919" sldId="266"/>
            <ac:spMk id="6" creationId="{20895DEF-640F-4975-A703-F7ACD8AB0C5E}"/>
          </ac:spMkLst>
        </pc:spChg>
      </pc:sldChg>
      <pc:sldChg chg="addSp delSp modSp add">
        <pc:chgData name="Moritz Nipshagen" userId="ee3b3bbc25b4cb6d" providerId="LiveId" clId="{29B6F001-BC08-4D55-86A9-52E38C0EB81C}" dt="2018-04-30T19:34:13.327" v="5469" actId="27636"/>
        <pc:sldMkLst>
          <pc:docMk/>
          <pc:sldMk cId="3805029269" sldId="267"/>
        </pc:sldMkLst>
        <pc:spChg chg="del">
          <ac:chgData name="Moritz Nipshagen" userId="ee3b3bbc25b4cb6d" providerId="LiveId" clId="{29B6F001-BC08-4D55-86A9-52E38C0EB81C}" dt="2018-04-28T19:34:38.187" v="464" actId="20577"/>
          <ac:spMkLst>
            <pc:docMk/>
            <pc:sldMk cId="3805029269" sldId="267"/>
            <ac:spMk id="2" creationId="{5DDA878F-5DCB-4403-90D6-A8927A83F055}"/>
          </ac:spMkLst>
        </pc:spChg>
        <pc:spChg chg="add del mod">
          <ac:chgData name="Moritz Nipshagen" userId="ee3b3bbc25b4cb6d" providerId="LiveId" clId="{29B6F001-BC08-4D55-86A9-52E38C0EB81C}" dt="2018-04-28T19:34:45.028" v="465" actId="20577"/>
          <ac:spMkLst>
            <pc:docMk/>
            <pc:sldMk cId="3805029269" sldId="267"/>
            <ac:spMk id="4" creationId="{DBA6C14D-754C-4BF0-A0A4-B77426C03D5E}"/>
          </ac:spMkLst>
        </pc:spChg>
        <pc:spChg chg="add del mod">
          <ac:chgData name="Moritz Nipshagen" userId="ee3b3bbc25b4cb6d" providerId="LiveId" clId="{29B6F001-BC08-4D55-86A9-52E38C0EB81C}" dt="2018-04-28T19:34:45.028" v="465" actId="20577"/>
          <ac:spMkLst>
            <pc:docMk/>
            <pc:sldMk cId="3805029269" sldId="267"/>
            <ac:spMk id="5" creationId="{DB86309A-6C7D-48BE-B111-531C4FF48161}"/>
          </ac:spMkLst>
        </pc:spChg>
        <pc:spChg chg="add mod">
          <ac:chgData name="Moritz Nipshagen" userId="ee3b3bbc25b4cb6d" providerId="LiveId" clId="{29B6F001-BC08-4D55-86A9-52E38C0EB81C}" dt="2018-04-28T19:35:20.826" v="499" actId="20577"/>
          <ac:spMkLst>
            <pc:docMk/>
            <pc:sldMk cId="3805029269" sldId="267"/>
            <ac:spMk id="6" creationId="{AE5CE10F-A312-4F5C-95A8-18706607B13C}"/>
          </ac:spMkLst>
        </pc:spChg>
        <pc:spChg chg="add mod">
          <ac:chgData name="Moritz Nipshagen" userId="ee3b3bbc25b4cb6d" providerId="LiveId" clId="{29B6F001-BC08-4D55-86A9-52E38C0EB81C}" dt="2018-04-30T19:34:13.327" v="5469" actId="27636"/>
          <ac:spMkLst>
            <pc:docMk/>
            <pc:sldMk cId="3805029269" sldId="267"/>
            <ac:spMk id="7" creationId="{132C25EB-D3F6-4D36-B2A4-B6219F0B5256}"/>
          </ac:spMkLst>
        </pc:spChg>
      </pc:sldChg>
      <pc:sldChg chg="modSp add">
        <pc:chgData name="Moritz Nipshagen" userId="ee3b3bbc25b4cb6d" providerId="LiveId" clId="{29B6F001-BC08-4D55-86A9-52E38C0EB81C}" dt="2018-04-30T19:22:26.748" v="5422" actId="403"/>
        <pc:sldMkLst>
          <pc:docMk/>
          <pc:sldMk cId="1607545812" sldId="268"/>
        </pc:sldMkLst>
        <pc:spChg chg="mod">
          <ac:chgData name="Moritz Nipshagen" userId="ee3b3bbc25b4cb6d" providerId="LiveId" clId="{29B6F001-BC08-4D55-86A9-52E38C0EB81C}" dt="2018-04-30T19:21:06.923" v="5284" actId="20577"/>
          <ac:spMkLst>
            <pc:docMk/>
            <pc:sldMk cId="1607545812" sldId="268"/>
            <ac:spMk id="2" creationId="{5D1241B1-21CB-44B4-B7FB-88179411EDA8}"/>
          </ac:spMkLst>
        </pc:spChg>
        <pc:spChg chg="mod">
          <ac:chgData name="Moritz Nipshagen" userId="ee3b3bbc25b4cb6d" providerId="LiveId" clId="{29B6F001-BC08-4D55-86A9-52E38C0EB81C}" dt="2018-04-30T19:22:26.748" v="5422" actId="403"/>
          <ac:spMkLst>
            <pc:docMk/>
            <pc:sldMk cId="1607545812" sldId="268"/>
            <ac:spMk id="3" creationId="{06729BC0-92CC-4470-AF1B-EC394F41DD5A}"/>
          </ac:spMkLst>
        </pc:spChg>
      </pc:sldChg>
      <pc:sldChg chg="modSp add">
        <pc:chgData name="Moritz Nipshagen" userId="ee3b3bbc25b4cb6d" providerId="LiveId" clId="{29B6F001-BC08-4D55-86A9-52E38C0EB81C}" dt="2018-04-29T06:23:24.413" v="829" actId="20577"/>
        <pc:sldMkLst>
          <pc:docMk/>
          <pc:sldMk cId="1449110585" sldId="269"/>
        </pc:sldMkLst>
        <pc:spChg chg="mod">
          <ac:chgData name="Moritz Nipshagen" userId="ee3b3bbc25b4cb6d" providerId="LiveId" clId="{29B6F001-BC08-4D55-86A9-52E38C0EB81C}" dt="2018-04-29T06:23:24.413" v="829" actId="20577"/>
          <ac:spMkLst>
            <pc:docMk/>
            <pc:sldMk cId="1449110585" sldId="269"/>
            <ac:spMk id="2" creationId="{A9BE25F3-A92A-4402-876C-6E86A2A2C29B}"/>
          </ac:spMkLst>
        </pc:spChg>
      </pc:sldChg>
      <pc:sldChg chg="modSp add">
        <pc:chgData name="Moritz Nipshagen" userId="ee3b3bbc25b4cb6d" providerId="LiveId" clId="{29B6F001-BC08-4D55-86A9-52E38C0EB81C}" dt="2018-04-30T19:34:52.492" v="5487" actId="20577"/>
        <pc:sldMkLst>
          <pc:docMk/>
          <pc:sldMk cId="2257776744" sldId="270"/>
        </pc:sldMkLst>
        <pc:spChg chg="mod">
          <ac:chgData name="Moritz Nipshagen" userId="ee3b3bbc25b4cb6d" providerId="LiveId" clId="{29B6F001-BC08-4D55-86A9-52E38C0EB81C}" dt="2018-04-29T07:35:56.099" v="1892" actId="20577"/>
          <ac:spMkLst>
            <pc:docMk/>
            <pc:sldMk cId="2257776744" sldId="270"/>
            <ac:spMk id="2" creationId="{00F72226-E823-4578-A2E4-908D0E672C0C}"/>
          </ac:spMkLst>
        </pc:spChg>
        <pc:spChg chg="mod">
          <ac:chgData name="Moritz Nipshagen" userId="ee3b3bbc25b4cb6d" providerId="LiveId" clId="{29B6F001-BC08-4D55-86A9-52E38C0EB81C}" dt="2018-04-30T19:34:52.492" v="5487" actId="20577"/>
          <ac:spMkLst>
            <pc:docMk/>
            <pc:sldMk cId="2257776744" sldId="270"/>
            <ac:spMk id="3" creationId="{D70E81BA-8B3C-4C40-89BD-F14A02E13B42}"/>
          </ac:spMkLst>
        </pc:spChg>
      </pc:sldChg>
      <pc:sldChg chg="modSp add">
        <pc:chgData name="Moritz Nipshagen" userId="ee3b3bbc25b4cb6d" providerId="LiveId" clId="{29B6F001-BC08-4D55-86A9-52E38C0EB81C}" dt="2018-04-29T08:50:25.929" v="3683" actId="20577"/>
        <pc:sldMkLst>
          <pc:docMk/>
          <pc:sldMk cId="1539443582" sldId="271"/>
        </pc:sldMkLst>
        <pc:spChg chg="mod">
          <ac:chgData name="Moritz Nipshagen" userId="ee3b3bbc25b4cb6d" providerId="LiveId" clId="{29B6F001-BC08-4D55-86A9-52E38C0EB81C}" dt="2018-04-29T08:41:33.863" v="3087" actId="20577"/>
          <ac:spMkLst>
            <pc:docMk/>
            <pc:sldMk cId="1539443582" sldId="271"/>
            <ac:spMk id="2" creationId="{6252418E-88C4-42B6-99AF-F3624CE83C2B}"/>
          </ac:spMkLst>
        </pc:spChg>
        <pc:spChg chg="mod">
          <ac:chgData name="Moritz Nipshagen" userId="ee3b3bbc25b4cb6d" providerId="LiveId" clId="{29B6F001-BC08-4D55-86A9-52E38C0EB81C}" dt="2018-04-29T08:50:25.929" v="3683" actId="20577"/>
          <ac:spMkLst>
            <pc:docMk/>
            <pc:sldMk cId="1539443582" sldId="271"/>
            <ac:spMk id="3" creationId="{BB20FB54-53BE-440E-9157-24EAE6D1B547}"/>
          </ac:spMkLst>
        </pc:spChg>
      </pc:sldChg>
      <pc:sldChg chg="addSp delSp modSp add">
        <pc:chgData name="Moritz Nipshagen" userId="ee3b3bbc25b4cb6d" providerId="LiveId" clId="{29B6F001-BC08-4D55-86A9-52E38C0EB81C}" dt="2018-04-30T22:01:33.024" v="6387" actId="20577"/>
        <pc:sldMkLst>
          <pc:docMk/>
          <pc:sldMk cId="1123136264" sldId="272"/>
        </pc:sldMkLst>
        <pc:spChg chg="del">
          <ac:chgData name="Moritz Nipshagen" userId="ee3b3bbc25b4cb6d" providerId="LiveId" clId="{29B6F001-BC08-4D55-86A9-52E38C0EB81C}" dt="2018-04-29T08:54:00.944" v="3685" actId="20577"/>
          <ac:spMkLst>
            <pc:docMk/>
            <pc:sldMk cId="1123136264" sldId="272"/>
            <ac:spMk id="2" creationId="{AA91F988-7D4E-42BF-9C07-05DB3EA9ED83}"/>
          </ac:spMkLst>
        </pc:spChg>
        <pc:spChg chg="add mod">
          <ac:chgData name="Moritz Nipshagen" userId="ee3b3bbc25b4cb6d" providerId="LiveId" clId="{29B6F001-BC08-4D55-86A9-52E38C0EB81C}" dt="2018-04-30T21:09:35.469" v="5777" actId="20577"/>
          <ac:spMkLst>
            <pc:docMk/>
            <pc:sldMk cId="1123136264" sldId="272"/>
            <ac:spMk id="4" creationId="{E250F52F-B109-4EF4-AD61-97CB550E75D8}"/>
          </ac:spMkLst>
        </pc:spChg>
        <pc:spChg chg="add mod">
          <ac:chgData name="Moritz Nipshagen" userId="ee3b3bbc25b4cb6d" providerId="LiveId" clId="{29B6F001-BC08-4D55-86A9-52E38C0EB81C}" dt="2018-04-30T22:01:33.024" v="6387" actId="20577"/>
          <ac:spMkLst>
            <pc:docMk/>
            <pc:sldMk cId="1123136264" sldId="272"/>
            <ac:spMk id="5" creationId="{3ADDA14C-880E-4DB5-B2E5-E06034C40493}"/>
          </ac:spMkLst>
        </pc:spChg>
      </pc:sldChg>
      <pc:sldChg chg="addSp modSp add ord">
        <pc:chgData name="Moritz Nipshagen" userId="ee3b3bbc25b4cb6d" providerId="LiveId" clId="{29B6F001-BC08-4D55-86A9-52E38C0EB81C}" dt="2018-05-01T12:15:34.527" v="7722" actId="1076"/>
        <pc:sldMkLst>
          <pc:docMk/>
          <pc:sldMk cId="2257829737" sldId="273"/>
        </pc:sldMkLst>
        <pc:spChg chg="mod">
          <ac:chgData name="Moritz Nipshagen" userId="ee3b3bbc25b4cb6d" providerId="LiveId" clId="{29B6F001-BC08-4D55-86A9-52E38C0EB81C}" dt="2018-04-29T08:56:53.064" v="3987" actId="20577"/>
          <ac:spMkLst>
            <pc:docMk/>
            <pc:sldMk cId="2257829737" sldId="273"/>
            <ac:spMk id="2" creationId="{18221570-F78D-42FD-970D-744751C69593}"/>
          </ac:spMkLst>
        </pc:spChg>
        <pc:spChg chg="mod">
          <ac:chgData name="Moritz Nipshagen" userId="ee3b3bbc25b4cb6d" providerId="LiveId" clId="{29B6F001-BC08-4D55-86A9-52E38C0EB81C}" dt="2018-05-01T11:40:12.416" v="7670" actId="20577"/>
          <ac:spMkLst>
            <pc:docMk/>
            <pc:sldMk cId="2257829737" sldId="273"/>
            <ac:spMk id="3" creationId="{71351CE6-0AAE-4568-BA90-D59DE7C0B226}"/>
          </ac:spMkLst>
        </pc:spChg>
        <pc:spChg chg="add mod">
          <ac:chgData name="Moritz Nipshagen" userId="ee3b3bbc25b4cb6d" providerId="LiveId" clId="{29B6F001-BC08-4D55-86A9-52E38C0EB81C}" dt="2018-05-01T12:15:34.527" v="7722" actId="1076"/>
          <ac:spMkLst>
            <pc:docMk/>
            <pc:sldMk cId="2257829737" sldId="273"/>
            <ac:spMk id="5" creationId="{FA01EBBA-F12B-4980-992E-A37FE5B394D3}"/>
          </ac:spMkLst>
        </pc:spChg>
        <pc:spChg chg="add mod">
          <ac:chgData name="Moritz Nipshagen" userId="ee3b3bbc25b4cb6d" providerId="LiveId" clId="{29B6F001-BC08-4D55-86A9-52E38C0EB81C}" dt="2018-05-01T12:15:34.527" v="7722" actId="1076"/>
          <ac:spMkLst>
            <pc:docMk/>
            <pc:sldMk cId="2257829737" sldId="273"/>
            <ac:spMk id="6" creationId="{F00A4638-50D9-4024-957D-86DBF07154B5}"/>
          </ac:spMkLst>
        </pc:spChg>
      </pc:sldChg>
      <pc:sldChg chg="modSp add">
        <pc:chgData name="Moritz Nipshagen" userId="ee3b3bbc25b4cb6d" providerId="LiveId" clId="{29B6F001-BC08-4D55-86A9-52E38C0EB81C}" dt="2018-05-01T10:52:50.914" v="7363" actId="20577"/>
        <pc:sldMkLst>
          <pc:docMk/>
          <pc:sldMk cId="1802459922" sldId="274"/>
        </pc:sldMkLst>
        <pc:spChg chg="mod">
          <ac:chgData name="Moritz Nipshagen" userId="ee3b3bbc25b4cb6d" providerId="LiveId" clId="{29B6F001-BC08-4D55-86A9-52E38C0EB81C}" dt="2018-04-29T09:42:11.371" v="4378" actId="20577"/>
          <ac:spMkLst>
            <pc:docMk/>
            <pc:sldMk cId="1802459922" sldId="274"/>
            <ac:spMk id="2" creationId="{6304C2DC-FF8A-424D-8743-F2F3D000BC08}"/>
          </ac:spMkLst>
        </pc:spChg>
        <pc:spChg chg="mod">
          <ac:chgData name="Moritz Nipshagen" userId="ee3b3bbc25b4cb6d" providerId="LiveId" clId="{29B6F001-BC08-4D55-86A9-52E38C0EB81C}" dt="2018-05-01T10:52:50.914" v="7363" actId="20577"/>
          <ac:spMkLst>
            <pc:docMk/>
            <pc:sldMk cId="1802459922" sldId="274"/>
            <ac:spMk id="3" creationId="{AFF38528-04C8-4947-A818-F21AC90FD7E1}"/>
          </ac:spMkLst>
        </pc:spChg>
      </pc:sldChg>
      <pc:sldChg chg="addSp modSp add">
        <pc:chgData name="Moritz Nipshagen" userId="ee3b3bbc25b4cb6d" providerId="LiveId" clId="{29B6F001-BC08-4D55-86A9-52E38C0EB81C}" dt="2018-05-01T12:51:00.109" v="8032" actId="114"/>
        <pc:sldMkLst>
          <pc:docMk/>
          <pc:sldMk cId="3264637218" sldId="275"/>
        </pc:sldMkLst>
        <pc:spChg chg="mod">
          <ac:chgData name="Moritz Nipshagen" userId="ee3b3bbc25b4cb6d" providerId="LiveId" clId="{29B6F001-BC08-4D55-86A9-52E38C0EB81C}" dt="2018-05-01T12:33:00.878" v="7736" actId="20577"/>
          <ac:spMkLst>
            <pc:docMk/>
            <pc:sldMk cId="3264637218" sldId="275"/>
            <ac:spMk id="2" creationId="{2365173B-3618-47B3-8210-52A2CC345BFE}"/>
          </ac:spMkLst>
        </pc:spChg>
        <pc:spChg chg="mod">
          <ac:chgData name="Moritz Nipshagen" userId="ee3b3bbc25b4cb6d" providerId="LiveId" clId="{29B6F001-BC08-4D55-86A9-52E38C0EB81C}" dt="2018-05-01T12:48:48.349" v="8012" actId="20577"/>
          <ac:spMkLst>
            <pc:docMk/>
            <pc:sldMk cId="3264637218" sldId="275"/>
            <ac:spMk id="3" creationId="{9E03D1C7-2E95-4B9B-A2B9-16915B248BCD}"/>
          </ac:spMkLst>
        </pc:spChg>
        <pc:spChg chg="add mod">
          <ac:chgData name="Moritz Nipshagen" userId="ee3b3bbc25b4cb6d" providerId="LiveId" clId="{29B6F001-BC08-4D55-86A9-52E38C0EB81C}" dt="2018-05-01T12:48:52.772" v="8013" actId="1076"/>
          <ac:spMkLst>
            <pc:docMk/>
            <pc:sldMk cId="3264637218" sldId="275"/>
            <ac:spMk id="5" creationId="{CA0671C8-D98C-4CCD-A1E2-82AF0BD82CFC}"/>
          </ac:spMkLst>
        </pc:spChg>
        <pc:spChg chg="add mod">
          <ac:chgData name="Moritz Nipshagen" userId="ee3b3bbc25b4cb6d" providerId="LiveId" clId="{29B6F001-BC08-4D55-86A9-52E38C0EB81C}" dt="2018-05-01T12:51:00.109" v="8032" actId="114"/>
          <ac:spMkLst>
            <pc:docMk/>
            <pc:sldMk cId="3264637218" sldId="275"/>
            <ac:spMk id="6" creationId="{3A670239-3B74-4F16-BDC6-3C325C789878}"/>
          </ac:spMkLst>
        </pc:spChg>
      </pc:sldChg>
      <pc:sldChg chg="modSp add del">
        <pc:chgData name="Moritz Nipshagen" userId="ee3b3bbc25b4cb6d" providerId="LiveId" clId="{29B6F001-BC08-4D55-86A9-52E38C0EB81C}" dt="2018-05-01T12:52:28.073" v="8033" actId="2696"/>
        <pc:sldMkLst>
          <pc:docMk/>
          <pc:sldMk cId="599527498" sldId="276"/>
        </pc:sldMkLst>
        <pc:spChg chg="mod">
          <ac:chgData name="Moritz Nipshagen" userId="ee3b3bbc25b4cb6d" providerId="LiveId" clId="{29B6F001-BC08-4D55-86A9-52E38C0EB81C}" dt="2018-04-29T09:50:24.716" v="4709" actId="20577"/>
          <ac:spMkLst>
            <pc:docMk/>
            <pc:sldMk cId="599527498" sldId="276"/>
            <ac:spMk id="2" creationId="{2202C37E-36FA-4A55-A961-8ADEE460BD26}"/>
          </ac:spMkLst>
        </pc:spChg>
        <pc:spChg chg="mod">
          <ac:chgData name="Moritz Nipshagen" userId="ee3b3bbc25b4cb6d" providerId="LiveId" clId="{29B6F001-BC08-4D55-86A9-52E38C0EB81C}" dt="2018-04-29T09:50:33.116" v="4739" actId="115"/>
          <ac:spMkLst>
            <pc:docMk/>
            <pc:sldMk cId="599527498" sldId="276"/>
            <ac:spMk id="3" creationId="{E57BD54F-6D4E-4D48-B8DA-A029B5769538}"/>
          </ac:spMkLst>
        </pc:spChg>
      </pc:sldChg>
      <pc:sldChg chg="modSp add">
        <pc:chgData name="Moritz Nipshagen" userId="ee3b3bbc25b4cb6d" providerId="LiveId" clId="{29B6F001-BC08-4D55-86A9-52E38C0EB81C}" dt="2018-04-29T16:20:24.369" v="4856" actId="15"/>
        <pc:sldMkLst>
          <pc:docMk/>
          <pc:sldMk cId="3781151324" sldId="277"/>
        </pc:sldMkLst>
        <pc:spChg chg="mod">
          <ac:chgData name="Moritz Nipshagen" userId="ee3b3bbc25b4cb6d" providerId="LiveId" clId="{29B6F001-BC08-4D55-86A9-52E38C0EB81C}" dt="2018-04-29T16:11:05.270" v="4774" actId="20577"/>
          <ac:spMkLst>
            <pc:docMk/>
            <pc:sldMk cId="3781151324" sldId="277"/>
            <ac:spMk id="2" creationId="{61E6AFCD-3AC9-4720-9AE2-21EAF7E96EBB}"/>
          </ac:spMkLst>
        </pc:spChg>
        <pc:spChg chg="mod">
          <ac:chgData name="Moritz Nipshagen" userId="ee3b3bbc25b4cb6d" providerId="LiveId" clId="{29B6F001-BC08-4D55-86A9-52E38C0EB81C}" dt="2018-04-29T16:20:24.369" v="4856" actId="15"/>
          <ac:spMkLst>
            <pc:docMk/>
            <pc:sldMk cId="3781151324" sldId="277"/>
            <ac:spMk id="3" creationId="{96CAE386-357A-4E04-9FFE-4B8A502B7C0D}"/>
          </ac:spMkLst>
        </pc:spChg>
      </pc:sldChg>
      <pc:sldChg chg="modSp add">
        <pc:chgData name="Moritz Nipshagen" userId="ee3b3bbc25b4cb6d" providerId="LiveId" clId="{29B6F001-BC08-4D55-86A9-52E38C0EB81C}" dt="2018-04-29T20:20:53.393" v="5045" actId="20577"/>
        <pc:sldMkLst>
          <pc:docMk/>
          <pc:sldMk cId="3409670790" sldId="278"/>
        </pc:sldMkLst>
        <pc:spChg chg="mod">
          <ac:chgData name="Moritz Nipshagen" userId="ee3b3bbc25b4cb6d" providerId="LiveId" clId="{29B6F001-BC08-4D55-86A9-52E38C0EB81C}" dt="2018-04-29T16:20:58.577" v="4892" actId="20577"/>
          <ac:spMkLst>
            <pc:docMk/>
            <pc:sldMk cId="3409670790" sldId="278"/>
            <ac:spMk id="2" creationId="{8A0E4571-9C46-44E3-99DA-EBF1BB45F872}"/>
          </ac:spMkLst>
        </pc:spChg>
        <pc:spChg chg="mod">
          <ac:chgData name="Moritz Nipshagen" userId="ee3b3bbc25b4cb6d" providerId="LiveId" clId="{29B6F001-BC08-4D55-86A9-52E38C0EB81C}" dt="2018-04-29T20:20:53.393" v="5045" actId="20577"/>
          <ac:spMkLst>
            <pc:docMk/>
            <pc:sldMk cId="3409670790" sldId="278"/>
            <ac:spMk id="3" creationId="{541EC469-74FA-486D-9F95-60CBD1B05292}"/>
          </ac:spMkLst>
        </pc:spChg>
      </pc:sldChg>
      <pc:sldChg chg="modSp add del ord">
        <pc:chgData name="Moritz Nipshagen" userId="ee3b3bbc25b4cb6d" providerId="LiveId" clId="{29B6F001-BC08-4D55-86A9-52E38C0EB81C}" dt="2018-04-30T19:28:08.805" v="5423" actId="2696"/>
        <pc:sldMkLst>
          <pc:docMk/>
          <pc:sldMk cId="2725788985" sldId="279"/>
        </pc:sldMkLst>
        <pc:spChg chg="mod">
          <ac:chgData name="Moritz Nipshagen" userId="ee3b3bbc25b4cb6d" providerId="LiveId" clId="{29B6F001-BC08-4D55-86A9-52E38C0EB81C}" dt="2018-04-29T19:45:23.327" v="4910" actId="20577"/>
          <ac:spMkLst>
            <pc:docMk/>
            <pc:sldMk cId="2725788985" sldId="279"/>
            <ac:spMk id="2" creationId="{DBE534D5-E11F-4E25-AD7C-BBE656352524}"/>
          </ac:spMkLst>
        </pc:spChg>
        <pc:spChg chg="mod">
          <ac:chgData name="Moritz Nipshagen" userId="ee3b3bbc25b4cb6d" providerId="LiveId" clId="{29B6F001-BC08-4D55-86A9-52E38C0EB81C}" dt="2018-04-29T20:15:37.905" v="4996" actId="20577"/>
          <ac:spMkLst>
            <pc:docMk/>
            <pc:sldMk cId="2725788985" sldId="279"/>
            <ac:spMk id="3" creationId="{5E03C0E2-0AFB-49DB-B7EE-1048116D8E37}"/>
          </ac:spMkLst>
        </pc:spChg>
      </pc:sldChg>
      <pc:sldChg chg="addSp delSp modSp add">
        <pc:chgData name="Moritz Nipshagen" userId="ee3b3bbc25b4cb6d" providerId="LiveId" clId="{29B6F001-BC08-4D55-86A9-52E38C0EB81C}" dt="2018-05-01T10:18:29.381" v="7316" actId="20577"/>
        <pc:sldMkLst>
          <pc:docMk/>
          <pc:sldMk cId="3495758625" sldId="279"/>
        </pc:sldMkLst>
        <pc:spChg chg="del">
          <ac:chgData name="Moritz Nipshagen" userId="ee3b3bbc25b4cb6d" providerId="LiveId" clId="{29B6F001-BC08-4D55-86A9-52E38C0EB81C}" dt="2018-04-30T21:07:54.103" v="5489" actId="20577"/>
          <ac:spMkLst>
            <pc:docMk/>
            <pc:sldMk cId="3495758625" sldId="279"/>
            <ac:spMk id="2" creationId="{DD20A04C-A7A5-4776-B1A3-512AE5677C67}"/>
          </ac:spMkLst>
        </pc:spChg>
        <pc:spChg chg="add del">
          <ac:chgData name="Moritz Nipshagen" userId="ee3b3bbc25b4cb6d" providerId="LiveId" clId="{29B6F001-BC08-4D55-86A9-52E38C0EB81C}" dt="2018-05-01T10:14:44.935" v="7261"/>
          <ac:spMkLst>
            <pc:docMk/>
            <pc:sldMk cId="3495758625" sldId="279"/>
            <ac:spMk id="2" creationId="{0EF75674-0F6B-4143-AE84-BB8D083E84C5}"/>
          </ac:spMkLst>
        </pc:spChg>
        <pc:spChg chg="add mod">
          <ac:chgData name="Moritz Nipshagen" userId="ee3b3bbc25b4cb6d" providerId="LiveId" clId="{29B6F001-BC08-4D55-86A9-52E38C0EB81C}" dt="2018-04-30T21:07:57.134" v="5495" actId="20577"/>
          <ac:spMkLst>
            <pc:docMk/>
            <pc:sldMk cId="3495758625" sldId="279"/>
            <ac:spMk id="4" creationId="{4C011BB4-7F9D-4D7F-B7D2-5D1BBE3E1836}"/>
          </ac:spMkLst>
        </pc:spChg>
        <pc:spChg chg="add mod">
          <ac:chgData name="Moritz Nipshagen" userId="ee3b3bbc25b4cb6d" providerId="LiveId" clId="{29B6F001-BC08-4D55-86A9-52E38C0EB81C}" dt="2018-05-01T10:18:29.381" v="7316" actId="20577"/>
          <ac:spMkLst>
            <pc:docMk/>
            <pc:sldMk cId="3495758625" sldId="279"/>
            <ac:spMk id="5" creationId="{BF6DECF0-64E6-467E-9CF7-1F7D3BAADA1F}"/>
          </ac:spMkLst>
        </pc:spChg>
        <pc:spChg chg="add del">
          <ac:chgData name="Moritz Nipshagen" userId="ee3b3bbc25b4cb6d" providerId="LiveId" clId="{29B6F001-BC08-4D55-86A9-52E38C0EB81C}" dt="2018-05-01T10:14:48.678" v="7265"/>
          <ac:spMkLst>
            <pc:docMk/>
            <pc:sldMk cId="3495758625" sldId="279"/>
            <ac:spMk id="6" creationId="{24590782-6F98-4C28-9427-76EAEFD65D16}"/>
          </ac:spMkLst>
        </pc:spChg>
        <pc:spChg chg="add del">
          <ac:chgData name="Moritz Nipshagen" userId="ee3b3bbc25b4cb6d" providerId="LiveId" clId="{29B6F001-BC08-4D55-86A9-52E38C0EB81C}" dt="2018-05-01T10:14:49.111" v="7267"/>
          <ac:spMkLst>
            <pc:docMk/>
            <pc:sldMk cId="3495758625" sldId="279"/>
            <ac:spMk id="7" creationId="{F745F129-7553-4F83-B154-2FEBF1271332}"/>
          </ac:spMkLst>
        </pc:spChg>
        <pc:spChg chg="add del">
          <ac:chgData name="Moritz Nipshagen" userId="ee3b3bbc25b4cb6d" providerId="LiveId" clId="{29B6F001-BC08-4D55-86A9-52E38C0EB81C}" dt="2018-05-01T10:14:59.222" v="7269"/>
          <ac:spMkLst>
            <pc:docMk/>
            <pc:sldMk cId="3495758625" sldId="279"/>
            <ac:spMk id="8" creationId="{8456FD59-D1C8-42BA-BBF9-9A0909DE485E}"/>
          </ac:spMkLst>
        </pc:spChg>
        <pc:spChg chg="add del">
          <ac:chgData name="Moritz Nipshagen" userId="ee3b3bbc25b4cb6d" providerId="LiveId" clId="{29B6F001-BC08-4D55-86A9-52E38C0EB81C}" dt="2018-05-01T10:15:11.255" v="7279"/>
          <ac:spMkLst>
            <pc:docMk/>
            <pc:sldMk cId="3495758625" sldId="279"/>
            <ac:spMk id="9" creationId="{C5FC5CC3-7E94-41D3-B518-D381ED7B25DF}"/>
          </ac:spMkLst>
        </pc:spChg>
        <pc:spChg chg="add mod">
          <ac:chgData name="Moritz Nipshagen" userId="ee3b3bbc25b4cb6d" providerId="LiveId" clId="{29B6F001-BC08-4D55-86A9-52E38C0EB81C}" dt="2018-05-01T10:17:24.511" v="7298" actId="404"/>
          <ac:spMkLst>
            <pc:docMk/>
            <pc:sldMk cId="3495758625" sldId="279"/>
            <ac:spMk id="10" creationId="{161B4D16-0A75-4336-9571-E3CB2557CA6E}"/>
          </ac:spMkLst>
        </pc:spChg>
        <pc:spChg chg="add mod">
          <ac:chgData name="Moritz Nipshagen" userId="ee3b3bbc25b4cb6d" providerId="LiveId" clId="{29B6F001-BC08-4D55-86A9-52E38C0EB81C}" dt="2018-05-01T10:17:54.896" v="7301" actId="1076"/>
          <ac:spMkLst>
            <pc:docMk/>
            <pc:sldMk cId="3495758625" sldId="279"/>
            <ac:spMk id="11" creationId="{19E4AA35-923C-45D9-99B8-D1FD68FE0A02}"/>
          </ac:spMkLst>
        </pc:spChg>
        <pc:spChg chg="add mod">
          <ac:chgData name="Moritz Nipshagen" userId="ee3b3bbc25b4cb6d" providerId="LiveId" clId="{29B6F001-BC08-4D55-86A9-52E38C0EB81C}" dt="2018-05-01T10:18:24.441" v="7304" actId="1076"/>
          <ac:spMkLst>
            <pc:docMk/>
            <pc:sldMk cId="3495758625" sldId="279"/>
            <ac:spMk id="12" creationId="{15DFDA89-BE7D-4F91-B3D3-C78935988C97}"/>
          </ac:spMkLst>
        </pc:spChg>
      </pc:sldChg>
      <pc:sldChg chg="addSp delSp modSp add">
        <pc:chgData name="Moritz Nipshagen" userId="ee3b3bbc25b4cb6d" providerId="LiveId" clId="{29B6F001-BC08-4D55-86A9-52E38C0EB81C}" dt="2018-05-01T12:15:07.401" v="7721" actId="1076"/>
        <pc:sldMkLst>
          <pc:docMk/>
          <pc:sldMk cId="604475521" sldId="280"/>
        </pc:sldMkLst>
        <pc:spChg chg="mod">
          <ac:chgData name="Moritz Nipshagen" userId="ee3b3bbc25b4cb6d" providerId="LiveId" clId="{29B6F001-BC08-4D55-86A9-52E38C0EB81C}" dt="2018-05-01T00:15:41.122" v="6748" actId="20577"/>
          <ac:spMkLst>
            <pc:docMk/>
            <pc:sldMk cId="604475521" sldId="280"/>
            <ac:spMk id="2" creationId="{35EFF033-4725-4D1A-A4EE-D1B459C7DD5D}"/>
          </ac:spMkLst>
        </pc:spChg>
        <pc:spChg chg="mod">
          <ac:chgData name="Moritz Nipshagen" userId="ee3b3bbc25b4cb6d" providerId="LiveId" clId="{29B6F001-BC08-4D55-86A9-52E38C0EB81C}" dt="2018-05-01T11:20:41.634" v="7389" actId="20577"/>
          <ac:spMkLst>
            <pc:docMk/>
            <pc:sldMk cId="604475521" sldId="280"/>
            <ac:spMk id="3" creationId="{39966E63-E232-4487-B52D-AA9F41A1D9F6}"/>
          </ac:spMkLst>
        </pc:spChg>
        <pc:spChg chg="add del">
          <ac:chgData name="Moritz Nipshagen" userId="ee3b3bbc25b4cb6d" providerId="LiveId" clId="{29B6F001-BC08-4D55-86A9-52E38C0EB81C}" dt="2018-05-01T11:19:55.761" v="7370"/>
          <ac:spMkLst>
            <pc:docMk/>
            <pc:sldMk cId="604475521" sldId="280"/>
            <ac:spMk id="5" creationId="{F96FA92A-7D7F-44E7-9D11-BF6A89B28424}"/>
          </ac:spMkLst>
        </pc:spChg>
        <pc:spChg chg="add mod">
          <ac:chgData name="Moritz Nipshagen" userId="ee3b3bbc25b4cb6d" providerId="LiveId" clId="{29B6F001-BC08-4D55-86A9-52E38C0EB81C}" dt="2018-05-01T12:15:07.401" v="7721" actId="1076"/>
          <ac:spMkLst>
            <pc:docMk/>
            <pc:sldMk cId="604475521" sldId="280"/>
            <ac:spMk id="6" creationId="{B6919446-9E11-4169-B0D4-64AB0F0AFD6A}"/>
          </ac:spMkLst>
        </pc:spChg>
        <pc:spChg chg="add del">
          <ac:chgData name="Moritz Nipshagen" userId="ee3b3bbc25b4cb6d" providerId="LiveId" clId="{29B6F001-BC08-4D55-86A9-52E38C0EB81C}" dt="2018-05-01T11:20:20.348" v="7380"/>
          <ac:spMkLst>
            <pc:docMk/>
            <pc:sldMk cId="604475521" sldId="280"/>
            <ac:spMk id="7" creationId="{99D4EEE1-2EF3-4D18-BC6D-318CAF63FCC2}"/>
          </ac:spMkLst>
        </pc:spChg>
        <pc:spChg chg="add mod">
          <ac:chgData name="Moritz Nipshagen" userId="ee3b3bbc25b4cb6d" providerId="LiveId" clId="{29B6F001-BC08-4D55-86A9-52E38C0EB81C}" dt="2018-05-01T12:13:53.810" v="7700" actId="1076"/>
          <ac:spMkLst>
            <pc:docMk/>
            <pc:sldMk cId="604475521" sldId="280"/>
            <ac:spMk id="8" creationId="{22D10BBA-C184-4FF8-93B0-3C9EC0905DD0}"/>
          </ac:spMkLst>
        </pc:spChg>
        <pc:spChg chg="add mod">
          <ac:chgData name="Moritz Nipshagen" userId="ee3b3bbc25b4cb6d" providerId="LiveId" clId="{29B6F001-BC08-4D55-86A9-52E38C0EB81C}" dt="2018-05-01T12:15:01.033" v="7720" actId="14100"/>
          <ac:spMkLst>
            <pc:docMk/>
            <pc:sldMk cId="604475521" sldId="280"/>
            <ac:spMk id="9" creationId="{C3C7E728-6D0D-473E-9D08-F1DBEC27C9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01/05/2018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B0F99ED-4D3A-4D72-A269-A1CE7E24691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69655-1A58-412D-9151-1EB1B40932AF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36538-EAB0-45D9-8916-47E010945FB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4846A9A-1D88-47B4-8EF2-278EA202D9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F2F94871-57DE-43A6-B863-C9CE757486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571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01/05/2018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01/05/2018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E32D4D-A566-49D7-9693-864C1415A46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E3535-427C-4CE7-91F7-C4E99B5E036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53595-AF09-403B-8D98-E27B29AFF67A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1B2A8B9E-B509-4D88-A73F-5E8A897474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FC4B0953-01F8-4DF5-910A-D318562D33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40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01/05/2018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01/05/2018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01/05/2018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919D7F-6435-4EC6-AA9C-E38F615D7E6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320EB-7D6D-4F31-9106-C17DBDF6448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0E81D7-3E38-4086-A81C-1BDBA6606A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3BBB4A78-2A1C-4AFA-B514-2484F374E9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0C3399F2-5043-4CAF-917E-001A22F15C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6FB8C-92ED-4616-ACB8-D1219362EDC9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0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01/05/2018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3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01/05/2018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01/05/2018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01/05/2018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E6F52F-A23D-46F8-B53A-04D0E9B5ED4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6D23FB-2B51-4905-89DF-EC2F02DF2B44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57CE0-01B7-464C-B33D-DF19DB67E37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DA13C2AE-9187-45F1-985D-8966C215656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CE1FADB-9C85-4EFB-9489-30A0D17C37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01/05/2018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E03992-9316-4B30-AD0B-8D5B47D8FD6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9A0DC-A7DE-4E6D-A847-2074D2BA584B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69A4C63-E35D-4662-A549-84E893C003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025EF0A9-8A7D-4932-A04A-387BC8AF75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33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01/05/2018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5D163F1-604F-4194-B0C2-BAEFDED00A0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34B616-EBF8-4A0C-AC5B-0CC9083FE52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25CB2E-C409-4F89-9B1E-4D11F0AE369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F3ED4A93-AB8E-4EF2-B0E5-49343DE8C7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852015A-BFBE-47D6-9B49-217171C8C8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48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ahain@uos.d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mnipshage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01/05/2018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22562-99FE-44CB-AF89-BB6D382235B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9F5C7-377B-45CB-BCA7-93D33075C18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C96D0-7B79-4BF7-ACF5-12EC802B655C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5E31F4-09C5-4D25-906A-FD2E1BC0FED6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01795823-D001-4C68-973E-FF85A61DE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488431EA-C2BE-4C7E-B182-1605531A0BE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1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string.html#format-string-synta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ca.com/regexdict/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Power of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Strings, </a:t>
            </a:r>
            <a:r>
              <a:rPr lang="en-GB" dirty="0" err="1"/>
              <a:t>RegEx</a:t>
            </a:r>
            <a:r>
              <a:rPr lang="en-GB" dirty="0"/>
              <a:t> &amp; FSA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4571-9C46-44E3-99DA-EBF1BB45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: Relevant 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C469-74FA-486D-9F95-60CBD1B0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\n \d \D \w \W \b \B \s \S</a:t>
            </a:r>
          </a:p>
          <a:p>
            <a:r>
              <a:rPr lang="en-GB"/>
              <a:t>[^0-9]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C8A02-301B-4F21-9505-FA15A961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67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AFCD-3AC9-4720-9AE2-21EAF7E9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more thing: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E386-357A-4E04-9FFE-4B8A502B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form groups in regex and reference them</a:t>
            </a:r>
          </a:p>
          <a:p>
            <a:pPr lvl="1"/>
            <a:r>
              <a:rPr lang="en-GB" dirty="0"/>
              <a:t>e.g. rhyme finding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2ECC1-E76D-49B6-804E-C0D7C1C0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5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7CFC-85B1-417B-BF3F-56E6A85E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0DBE-535D-4893-9078-4579DAE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3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DD1FC-80E9-4182-ADEA-22B61DA5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Machines: FSA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54B76-88C8-46F5-93B7-2884AC59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GB" dirty="0"/>
              <a:t>This might sound familiar from other courses (e.g. Computational Linguistics)</a:t>
            </a:r>
          </a:p>
          <a:p>
            <a:r>
              <a:rPr lang="en-GB" b="1" dirty="0"/>
              <a:t>Finite State Machines</a:t>
            </a:r>
            <a:r>
              <a:rPr lang="en-GB" dirty="0"/>
              <a:t> are a concept to understand and build many systems</a:t>
            </a:r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330B6-3A49-4995-9C17-D061239C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42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7D88-FD60-4F0A-BAEA-5B0E9483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17D5D-4D35-4586-B191-88DB51D1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7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25F3-A92A-4402-876C-6E86A2A2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6DCD6-8E3D-44C5-9FDF-C4D0175A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11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11BB4-7F9D-4D7F-B7D2-5D1BBE3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6DECF0-64E6-467E-9CF7-1F7D3BAA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wanted to use a variable in a string, we used this pattern:</a:t>
            </a:r>
          </a:p>
          <a:p>
            <a:endParaRPr lang="en-GB" dirty="0"/>
          </a:p>
          <a:p>
            <a:r>
              <a:rPr lang="en-GB" dirty="0"/>
              <a:t>And sometimes ran into this error:</a:t>
            </a:r>
          </a:p>
          <a:p>
            <a:endParaRPr lang="en-GB" dirty="0"/>
          </a:p>
          <a:p>
            <a:r>
              <a:rPr lang="en-GB" dirty="0"/>
              <a:t>So we needed to cast the variable to a string:</a:t>
            </a:r>
          </a:p>
          <a:p>
            <a:endParaRPr lang="en-GB" dirty="0"/>
          </a:p>
          <a:p>
            <a:r>
              <a:rPr lang="en-GB" dirty="0"/>
              <a:t>This is tedious and gets very convoluted quickly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8C93A-4515-483E-B9B0-E52A7C1F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B4D16-0A75-4336-9571-E3CB2557CA6E}"/>
              </a:ext>
            </a:extLst>
          </p:cNvPr>
          <p:cNvSpPr/>
          <p:nvPr/>
        </p:nvSpPr>
        <p:spPr>
          <a:xfrm>
            <a:off x="1307977" y="2218068"/>
            <a:ext cx="419617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23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My age is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!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4AA35-923C-45D9-99B8-D1FD68FE0A02}"/>
              </a:ext>
            </a:extLst>
          </p:cNvPr>
          <p:cNvSpPr/>
          <p:nvPr/>
        </p:nvSpPr>
        <p:spPr>
          <a:xfrm>
            <a:off x="5658035" y="2802843"/>
            <a:ext cx="522598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File "lecture_code.py", line 2, in &lt;module&gt;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print("My age is " + age + "!")</a:t>
            </a:r>
          </a:p>
          <a:p>
            <a:r>
              <a:rPr lang="en-GB" sz="1600" dirty="0" err="1">
                <a:latin typeface="Consolas" panose="020B0609020204030204" pitchFamily="49" charset="0"/>
              </a:rPr>
              <a:t>TypeError</a:t>
            </a:r>
            <a:r>
              <a:rPr lang="en-GB" sz="1600" dirty="0">
                <a:latin typeface="Consolas" panose="020B0609020204030204" pitchFamily="49" charset="0"/>
              </a:rPr>
              <a:t>: must be str, not 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FDA89-BE7D-4F91-B3D3-C78935988C97}"/>
              </a:ext>
            </a:extLst>
          </p:cNvPr>
          <p:cNvSpPr/>
          <p:nvPr/>
        </p:nvSpPr>
        <p:spPr>
          <a:xfrm>
            <a:off x="1307977" y="4320579"/>
            <a:ext cx="47436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My age is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A3E9D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448C27"/>
                </a:solidFill>
                <a:latin typeface="Consolas" panose="020B0609020204030204" pitchFamily="49" charset="0"/>
              </a:rPr>
              <a:t>!</a:t>
            </a:r>
            <a:r>
              <a:rPr lang="en-GB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0F52F-B109-4EF4-AD61-97CB550E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new String in town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DDA14C-880E-4DB5-B2E5-E06034C4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higher level programming languages offer </a:t>
            </a:r>
            <a:r>
              <a:rPr lang="en-GB" i="1" dirty="0"/>
              <a:t>string formatting</a:t>
            </a:r>
            <a:endParaRPr lang="en-GB" dirty="0"/>
          </a:p>
          <a:p>
            <a:r>
              <a:rPr lang="en-GB" dirty="0"/>
              <a:t>Formatting allows to input and modify values into a given string</a:t>
            </a:r>
          </a:p>
          <a:p>
            <a:pPr lvl="1"/>
            <a:r>
              <a:rPr lang="en-GB" dirty="0"/>
              <a:t>We can think of the string as a template, in which we made pre-defined holes</a:t>
            </a:r>
          </a:p>
          <a:p>
            <a:pPr lvl="1"/>
            <a:r>
              <a:rPr lang="en-GB" dirty="0"/>
              <a:t>Then we fill these holes with our variables, and adjust them to fit the hole</a:t>
            </a:r>
          </a:p>
          <a:p>
            <a:r>
              <a:rPr lang="en-GB" dirty="0"/>
              <a:t>This makes code more readable</a:t>
            </a:r>
          </a:p>
          <a:p>
            <a:r>
              <a:rPr lang="en-GB" dirty="0"/>
              <a:t>And gives us powerful options to how we want to display the values</a:t>
            </a:r>
          </a:p>
          <a:p>
            <a:r>
              <a:rPr lang="en-GB" dirty="0"/>
              <a:t>Python offers us a whole of three options to format strings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F72E2-000D-4774-8404-645609C3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3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C2DC-FF8A-424D-8743-F2F3D000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8528-04C8-4947-A818-F21AC90F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probably the most straightforward one</a:t>
            </a:r>
          </a:p>
          <a:p>
            <a:r>
              <a:rPr lang="en-GB" dirty="0"/>
              <a:t>Every string in Python implements the format function</a:t>
            </a:r>
          </a:p>
          <a:p>
            <a:r>
              <a:rPr lang="en-GB" dirty="0"/>
              <a:t>In the string you can use </a:t>
            </a:r>
            <a:r>
              <a:rPr lang="en-GB" sz="2000" dirty="0">
                <a:latin typeface="Consolas" panose="020B0609020204030204" pitchFamily="49" charset="0"/>
              </a:rPr>
              <a:t>{}</a:t>
            </a:r>
            <a:r>
              <a:rPr lang="en-GB" dirty="0"/>
              <a:t> to mark holes to be filled in</a:t>
            </a:r>
          </a:p>
          <a:p>
            <a:r>
              <a:rPr lang="en-GB" dirty="0"/>
              <a:t>Then you call </a:t>
            </a:r>
            <a:r>
              <a:rPr lang="en-GB" sz="2000" dirty="0">
                <a:latin typeface="Consolas" panose="020B0609020204030204" pitchFamily="49" charset="0"/>
              </a:rPr>
              <a:t>.format(var1, var2)</a:t>
            </a:r>
            <a:r>
              <a:rPr lang="en-GB" dirty="0"/>
              <a:t> on the string with the variables to be placed</a:t>
            </a:r>
          </a:p>
          <a:p>
            <a:r>
              <a:rPr lang="en-GB" dirty="0"/>
              <a:t>You can swap them around by indexing (0-based) or naming</a:t>
            </a:r>
          </a:p>
          <a:p>
            <a:pPr lvl="1"/>
            <a:r>
              <a:rPr lang="en-GB" dirty="0"/>
              <a:t>“{1}{0}”.format(“</a:t>
            </a:r>
            <a:r>
              <a:rPr lang="en-GB" dirty="0" err="1"/>
              <a:t>a”,”b</a:t>
            </a:r>
            <a:r>
              <a:rPr lang="en-GB" dirty="0"/>
              <a:t>”) -&gt; ‘</a:t>
            </a:r>
            <a:r>
              <a:rPr lang="en-GB" dirty="0" err="1"/>
              <a:t>ba</a:t>
            </a:r>
            <a:r>
              <a:rPr lang="en-GB" dirty="0"/>
              <a:t>’</a:t>
            </a:r>
          </a:p>
          <a:p>
            <a:pPr lvl="1"/>
            <a:r>
              <a:rPr lang="en-GB" dirty="0"/>
              <a:t>“Candidate {0}: {name},{age}”.format(1, age=23,name=‘Fred’) -&gt; ‘Candidate 1: Fred,23’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BE900-3575-4ECA-B655-38ABF9D2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5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F033-4725-4D1A-A4EE-D1B459C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6E63-E232-4487-B52D-AA9F41A1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you can do more than simply fill in variables</a:t>
            </a:r>
          </a:p>
          <a:p>
            <a:r>
              <a:rPr lang="en-GB" dirty="0"/>
              <a:t>You can format them</a:t>
            </a:r>
          </a:p>
          <a:p>
            <a:pPr lvl="1"/>
            <a:r>
              <a:rPr lang="en-GB" sz="1800" b="1" dirty="0">
                <a:latin typeface="Consolas" panose="020B0609020204030204" pitchFamily="49" charset="0"/>
              </a:rPr>
              <a:t>{[</a:t>
            </a:r>
            <a:r>
              <a:rPr lang="en-GB" sz="1800" dirty="0">
                <a:latin typeface="Consolas" panose="020B0609020204030204" pitchFamily="49" charset="0"/>
              </a:rPr>
              <a:t>name] </a:t>
            </a:r>
            <a:r>
              <a:rPr lang="en-GB" sz="1800" b="1" dirty="0">
                <a:latin typeface="Consolas" panose="020B0609020204030204" pitchFamily="49" charset="0"/>
              </a:rPr>
              <a:t>:</a:t>
            </a:r>
            <a:r>
              <a:rPr lang="en-GB" sz="1800" dirty="0">
                <a:latin typeface="Consolas" panose="020B0609020204030204" pitchFamily="49" charset="0"/>
              </a:rPr>
              <a:t> [[fill]align][sign][width][.precision][type]</a:t>
            </a:r>
            <a:r>
              <a:rPr lang="en-GB" sz="1800" b="1" dirty="0"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more info and details</a:t>
            </a:r>
          </a:p>
          <a:p>
            <a:pPr lvl="1"/>
            <a:r>
              <a:rPr lang="en-GB" dirty="0">
                <a:hlinkClick r:id="rId2"/>
              </a:rPr>
              <a:t>https://docs.python.org/3.6/library/string.html#format-string-syntax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F81B-ECCE-47E6-AD59-21E3CC10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19446-9E11-4169-B0D4-64AB0F0AFD6A}"/>
              </a:ext>
            </a:extLst>
          </p:cNvPr>
          <p:cNvSpPr/>
          <p:nvPr/>
        </p:nvSpPr>
        <p:spPr>
          <a:xfrm>
            <a:off x="1097280" y="3164249"/>
            <a:ext cx="3986074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:_&gt;10s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hi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:+4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35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7A3E9D"/>
                </a:solidFill>
                <a:latin typeface="Consolas" panose="020B0609020204030204" pitchFamily="49" charset="0"/>
              </a:rPr>
              <a:t>:10.3f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10BBA-C184-4FF8-93B0-3C9EC0905DD0}"/>
              </a:ext>
            </a:extLst>
          </p:cNvPr>
          <p:cNvSpPr/>
          <p:nvPr/>
        </p:nvSpPr>
        <p:spPr>
          <a:xfrm>
            <a:off x="6439864" y="3157911"/>
            <a:ext cx="1337568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________hi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+35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0.333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7E728-6D0D-473E-9D08-F1DBEC27C9D8}"/>
              </a:ext>
            </a:extLst>
          </p:cNvPr>
          <p:cNvSpPr txBox="1"/>
          <p:nvPr/>
        </p:nvSpPr>
        <p:spPr>
          <a:xfrm>
            <a:off x="5392299" y="3157911"/>
            <a:ext cx="1047565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0447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&amp; Functions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b="1" dirty="0"/>
              <a:t>Week 5: </a:t>
            </a:r>
            <a:r>
              <a:rPr lang="en-GB" b="1" dirty="0" err="1"/>
              <a:t>RegEx</a:t>
            </a:r>
            <a:r>
              <a:rPr lang="en-GB" b="1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1570-F78D-42FD-970D-744751C6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1CE6-0AAE-4568-BA90-D59DE7C0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Python 3.6 there is an even more compact form of formatting</a:t>
            </a:r>
          </a:p>
          <a:p>
            <a:r>
              <a:rPr lang="en-GB" dirty="0"/>
              <a:t>Called f-strings, because they are “normal” strings with a f prepended</a:t>
            </a:r>
          </a:p>
          <a:p>
            <a:r>
              <a:rPr lang="en-GB" dirty="0"/>
              <a:t>They are similar to .format(), but more compact</a:t>
            </a:r>
          </a:p>
          <a:p>
            <a:pPr lvl="1"/>
            <a:r>
              <a:rPr lang="en-GB" dirty="0"/>
              <a:t>But it is not as versatile</a:t>
            </a:r>
          </a:p>
          <a:p>
            <a:r>
              <a:rPr lang="en-GB" dirty="0"/>
              <a:t>With f-Strings you simply put the variable name you want to include</a:t>
            </a:r>
          </a:p>
          <a:p>
            <a:pPr lvl="1"/>
            <a:r>
              <a:rPr lang="en-GB" dirty="0"/>
              <a:t>But you can put all kinds of statements there which will be evaluated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8197-48B5-49FA-B7A9-44B2FABD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1EBBA-F12B-4980-992E-A37FE5B394D3}"/>
              </a:ext>
            </a:extLst>
          </p:cNvPr>
          <p:cNvSpPr/>
          <p:nvPr/>
        </p:nvSpPr>
        <p:spPr>
          <a:xfrm>
            <a:off x="1103198" y="4684412"/>
            <a:ext cx="611138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17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"My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age is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:-^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6}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."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GB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"I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will be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1}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 next year! So I will be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not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18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''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allowed to drive!"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A4638-50D9-4024-957D-86DBF07154B5}"/>
              </a:ext>
            </a:extLst>
          </p:cNvPr>
          <p:cNvSpPr/>
          <p:nvPr/>
        </p:nvSpPr>
        <p:spPr>
          <a:xfrm>
            <a:off x="7275546" y="4684412"/>
            <a:ext cx="4400957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i="1" dirty="0">
                <a:latin typeface="Consolas" panose="020B0609020204030204" pitchFamily="49" charset="0"/>
              </a:rPr>
              <a:t>Output: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My age is --17--.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I will be 18 next year! So I will be allowed to drive!</a:t>
            </a:r>
          </a:p>
        </p:txBody>
      </p:sp>
    </p:spTree>
    <p:extLst>
      <p:ext uri="{BB962C8B-B14F-4D97-AF65-F5344CB8AC3E}">
        <p14:creationId xmlns:p14="http://schemas.microsoft.com/office/powerpoint/2010/main" val="225782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173B-3618-47B3-8210-52A2CC34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%-formatting: The old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D1C7-2E95-4B9B-A2B9-16915B24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the predecessor to .format(), and the formatting rules are similar</a:t>
            </a:r>
          </a:p>
          <a:p>
            <a:r>
              <a:rPr lang="en-GB" dirty="0"/>
              <a:t>Can only deal with strings, </a:t>
            </a:r>
            <a:r>
              <a:rPr lang="en-GB" dirty="0" err="1"/>
              <a:t>ints</a:t>
            </a:r>
            <a:r>
              <a:rPr lang="en-GB" dirty="0"/>
              <a:t> and floats</a:t>
            </a:r>
          </a:p>
          <a:p>
            <a:r>
              <a:rPr lang="en-GB" dirty="0"/>
              <a:t>This is however not advised anymore and only presented so you understand it should you encounter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DFAC9-D430-4D9A-926E-DFCB94F6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671C8-D98C-4CCD-A1E2-82AF0BD82CFC}"/>
              </a:ext>
            </a:extLst>
          </p:cNvPr>
          <p:cNvSpPr/>
          <p:nvPr/>
        </p:nvSpPr>
        <p:spPr>
          <a:xfrm>
            <a:off x="1097280" y="3688137"/>
            <a:ext cx="332655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GB" sz="1600" dirty="0">
                <a:solidFill>
                  <a:srgbClr val="448C27"/>
                </a:solidFill>
                <a:latin typeface="Consolas" panose="020B0609020204030204" pitchFamily="49" charset="0"/>
              </a:rPr>
              <a:t>My age is </a:t>
            </a:r>
            <a:r>
              <a:rPr lang="en-GB" sz="1600" dirty="0">
                <a:solidFill>
                  <a:srgbClr val="AB6526"/>
                </a:solidFill>
                <a:latin typeface="Consolas" panose="020B0609020204030204" pitchFamily="49" charset="0"/>
              </a:rPr>
              <a:t>%6d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age</a:t>
            </a:r>
            <a:r>
              <a:rPr lang="en-GB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70239-3B74-4F16-BDC6-3C325C789878}"/>
              </a:ext>
            </a:extLst>
          </p:cNvPr>
          <p:cNvSpPr/>
          <p:nvPr/>
        </p:nvSpPr>
        <p:spPr>
          <a:xfrm>
            <a:off x="4463204" y="3688137"/>
            <a:ext cx="287771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GB" sz="1600" i="1" dirty="0">
                <a:solidFill>
                  <a:srgbClr val="333333"/>
                </a:solidFill>
                <a:latin typeface="Consolas" panose="020B0609020204030204" pitchFamily="49" charset="0"/>
              </a:rPr>
              <a:t>Output: 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My age is     17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3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CE82-938F-445A-A343-E99CBA9E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594C0-9E84-43C2-900D-8DF36B2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8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DA8C-BB8D-4898-B7DF-6C3B13C4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2255E-6DB6-4263-BC2C-39C04C73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7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632A-A432-4EA7-9009-555B4357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A87F7-D5D0-405E-82D0-AC665C15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4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AF7900-FDE3-4ABD-B3AB-DFA42ED0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Homework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BE202-34F7-4E7C-AC66-5A13F3AD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2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B0F0F0-FFB4-4CD6-A44A-64F37FAC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Solutions &amp; Hints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EA565-0A1A-4F10-A25F-7B7FECAB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3: initialise an empty list, then use append to add all strings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A55056-73D2-426A-8F2A-1E5333FC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6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37E3-066C-49B7-9C00-93EE129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613C8-9E57-4D69-8122-6FCF3BC4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CE10F-A312-4F5C-95A8-18706607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</a:t>
            </a:r>
            <a:r>
              <a:rPr lang="en-GB" dirty="0" err="1"/>
              <a:t>RegEx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C25EB-D3F6-4D36-B2A4-B6219F0B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Regular Expressions (short: </a:t>
            </a:r>
            <a:r>
              <a:rPr lang="en-GB" dirty="0" err="1"/>
              <a:t>RegEx</a:t>
            </a:r>
            <a:r>
              <a:rPr lang="en-GB" dirty="0"/>
              <a:t>) are a way to describe a pattern</a:t>
            </a:r>
          </a:p>
          <a:p>
            <a:r>
              <a:rPr lang="en-GB" dirty="0"/>
              <a:t>Formal description of possibly infinite combinations</a:t>
            </a:r>
          </a:p>
          <a:p>
            <a:r>
              <a:rPr lang="en-GB" dirty="0" err="1"/>
              <a:t>RegEx</a:t>
            </a:r>
            <a:r>
              <a:rPr lang="en-GB" dirty="0"/>
              <a:t> are a form of grammar to describe regular languages</a:t>
            </a:r>
          </a:p>
          <a:p>
            <a:pPr lvl="1"/>
            <a:r>
              <a:rPr lang="en-GB" dirty="0"/>
              <a:t>Look up ‘Chomsky Hierarchy’ if you want to learn more</a:t>
            </a:r>
          </a:p>
          <a:p>
            <a:r>
              <a:rPr lang="en-GB" dirty="0" err="1"/>
              <a:t>RegEx</a:t>
            </a:r>
            <a:r>
              <a:rPr lang="en-GB" dirty="0"/>
              <a:t> is useful for many things</a:t>
            </a:r>
          </a:p>
          <a:p>
            <a:pPr lvl="1"/>
            <a:r>
              <a:rPr lang="en-GB" dirty="0"/>
              <a:t>Text replacement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Extracting data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Interesting websites</a:t>
            </a:r>
          </a:p>
          <a:p>
            <a:pPr lvl="1"/>
            <a:r>
              <a:rPr lang="en-GB" dirty="0">
                <a:hlinkClick r:id="rId2"/>
              </a:rPr>
              <a:t>https://regex101.com/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https://visca.com/regexdict/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D3F13-35D2-4E97-A155-5E05FC4C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41B1-21CB-44B4-B7FB-88179411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&amp;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9BC0-92CC-4470-AF1B-EC394F41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consist of “normal” characters of the target language…</a:t>
            </a:r>
          </a:p>
          <a:p>
            <a:pPr lvl="1"/>
            <a:r>
              <a:rPr lang="en-GB" dirty="0"/>
              <a:t>In our case mostly (a subset of) German &amp; English or some more abstract language</a:t>
            </a:r>
          </a:p>
          <a:p>
            <a:r>
              <a:rPr lang="en-GB" dirty="0"/>
              <a:t>… and some more meta-characters</a:t>
            </a:r>
          </a:p>
          <a:p>
            <a:pPr lvl="1"/>
            <a:r>
              <a:rPr lang="en-GB" dirty="0"/>
              <a:t>Some characters that have a special meaning in the context of regex</a:t>
            </a:r>
          </a:p>
          <a:p>
            <a:r>
              <a:rPr lang="en-GB" dirty="0"/>
              <a:t>Python offers the </a:t>
            </a:r>
            <a:r>
              <a:rPr lang="en-GB" sz="2000" dirty="0">
                <a:latin typeface="Consolas" panose="020B0609020204030204" pitchFamily="49" charset="0"/>
              </a:rPr>
              <a:t>re</a:t>
            </a:r>
            <a:r>
              <a:rPr lang="en-GB" sz="2000" dirty="0"/>
              <a:t> package, which handles regular expressions</a:t>
            </a:r>
          </a:p>
          <a:p>
            <a:r>
              <a:rPr lang="en-GB" sz="2800" b="1" u="sng" dirty="0"/>
              <a:t>CODE EXAMPLE</a:t>
            </a:r>
            <a:endParaRPr lang="en-GB" sz="32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48383-945A-4BA2-8468-CE057D29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54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2226-E823-4578-A2E4-908D0E67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: The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81BA-8B3C-4C40-89BD-F14A02E1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Ex1 and Ex2 are regular expressions</a:t>
            </a:r>
          </a:p>
          <a:p>
            <a:r>
              <a:rPr lang="en-GB" b="1" dirty="0"/>
              <a:t>()</a:t>
            </a:r>
            <a:r>
              <a:rPr lang="en-GB" dirty="0"/>
              <a:t> : Parentheses can be used to group regex to form a single unit</a:t>
            </a:r>
          </a:p>
          <a:p>
            <a:pPr lvl="1"/>
            <a:r>
              <a:rPr lang="en-GB" dirty="0"/>
              <a:t>(ab), (a(1234)b) -&gt; a(1234)b, 2(</a:t>
            </a:r>
            <a:r>
              <a:rPr lang="en-GB" dirty="0" err="1"/>
              <a:t>cf</a:t>
            </a:r>
            <a:r>
              <a:rPr lang="en-GB" dirty="0"/>
              <a:t>)d</a:t>
            </a:r>
          </a:p>
          <a:p>
            <a:pPr lvl="1"/>
            <a:r>
              <a:rPr lang="en-GB" dirty="0"/>
              <a:t>Parentheses around the whole regex statement can be omitted</a:t>
            </a:r>
          </a:p>
          <a:p>
            <a:r>
              <a:rPr lang="en-GB" b="1" dirty="0"/>
              <a:t>Ex1*</a:t>
            </a:r>
            <a:r>
              <a:rPr lang="en-GB" dirty="0"/>
              <a:t> : The </a:t>
            </a:r>
            <a:r>
              <a:rPr lang="en-GB" i="1" dirty="0"/>
              <a:t>Kleene Star</a:t>
            </a:r>
            <a:r>
              <a:rPr lang="en-GB" dirty="0"/>
              <a:t> marks a expression as being repeated </a:t>
            </a:r>
            <a:r>
              <a:rPr lang="en-GB" i="1" dirty="0"/>
              <a:t>0</a:t>
            </a:r>
            <a:r>
              <a:rPr lang="en-GB" dirty="0"/>
              <a:t> </a:t>
            </a:r>
            <a:r>
              <a:rPr lang="en-GB" i="1" dirty="0"/>
              <a:t>or more</a:t>
            </a:r>
            <a:r>
              <a:rPr lang="en-GB" dirty="0"/>
              <a:t> times</a:t>
            </a:r>
          </a:p>
          <a:p>
            <a:pPr lvl="1"/>
            <a:r>
              <a:rPr lang="en-GB" dirty="0" err="1"/>
              <a:t>ba</a:t>
            </a:r>
            <a:r>
              <a:rPr lang="en-GB" dirty="0"/>
              <a:t>* -&gt; b, </a:t>
            </a:r>
            <a:r>
              <a:rPr lang="en-GB" dirty="0" err="1"/>
              <a:t>ba</a:t>
            </a:r>
            <a:r>
              <a:rPr lang="en-GB" dirty="0"/>
              <a:t>, baa, </a:t>
            </a:r>
            <a:r>
              <a:rPr lang="en-GB" dirty="0" err="1"/>
              <a:t>baaa</a:t>
            </a:r>
            <a:r>
              <a:rPr lang="en-GB" dirty="0"/>
              <a:t>, </a:t>
            </a:r>
            <a:r>
              <a:rPr lang="en-GB" dirty="0" err="1"/>
              <a:t>baaaa</a:t>
            </a:r>
            <a:r>
              <a:rPr lang="en-GB" dirty="0"/>
              <a:t>, …</a:t>
            </a:r>
          </a:p>
          <a:p>
            <a:r>
              <a:rPr lang="en-GB" b="1" dirty="0"/>
              <a:t>Ex1Ex2</a:t>
            </a:r>
            <a:r>
              <a:rPr lang="en-GB" dirty="0"/>
              <a:t> : Chaining. You can just put two regular expressions together</a:t>
            </a:r>
          </a:p>
          <a:p>
            <a:pPr lvl="1"/>
            <a:r>
              <a:rPr lang="en-GB" dirty="0"/>
              <a:t>ab, </a:t>
            </a:r>
            <a:r>
              <a:rPr lang="en-GB" dirty="0" err="1"/>
              <a:t>abcd</a:t>
            </a:r>
            <a:r>
              <a:rPr lang="en-GB" dirty="0"/>
              <a:t>, 12ab, … </a:t>
            </a:r>
          </a:p>
          <a:p>
            <a:r>
              <a:rPr lang="en-GB" b="1" dirty="0"/>
              <a:t>Ex1|Ex2</a:t>
            </a:r>
            <a:r>
              <a:rPr lang="en-GB" dirty="0"/>
              <a:t> : the pipe symbol (not a capital I) works as a </a:t>
            </a:r>
            <a:r>
              <a:rPr lang="en-GB" i="1" dirty="0"/>
              <a:t>disjunction</a:t>
            </a:r>
            <a:r>
              <a:rPr lang="en-GB" dirty="0"/>
              <a:t>, an either or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a|b|ab</a:t>
            </a:r>
            <a:r>
              <a:rPr lang="en-GB" dirty="0"/>
              <a:t>)cd -&gt; a, b, cd</a:t>
            </a:r>
          </a:p>
          <a:p>
            <a:r>
              <a:rPr lang="en-GB" dirty="0"/>
              <a:t>Order is similar to logic: Parentheses &gt; * “function” &gt; Ex1Ex2 “and”  &gt; Ex1|Ex2 “or”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193A4-7928-44DC-AA20-6DB7864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7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18E-88C4-42B6-99AF-F3624CE8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: Even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0FB54-53BE-440E-9157-24EAE6D1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+</a:t>
            </a:r>
            <a:r>
              <a:rPr lang="en-GB" dirty="0"/>
              <a:t> : The </a:t>
            </a:r>
            <a:r>
              <a:rPr lang="en-GB" i="1" dirty="0"/>
              <a:t>Kleene Plus</a:t>
            </a:r>
            <a:r>
              <a:rPr lang="en-GB" dirty="0"/>
              <a:t> simplifies (Ex1(Ex1)*) to Ex1+</a:t>
            </a:r>
          </a:p>
          <a:p>
            <a:r>
              <a:rPr lang="en-GB" b="1" dirty="0"/>
              <a:t>?</a:t>
            </a:r>
            <a:r>
              <a:rPr lang="en-GB" dirty="0"/>
              <a:t> : Marks the preceding regex as optional: (Ex1 | ) -&gt; (Ex1)?</a:t>
            </a:r>
          </a:p>
          <a:p>
            <a:r>
              <a:rPr lang="en-GB" b="1" dirty="0"/>
              <a:t>[…]</a:t>
            </a:r>
            <a:r>
              <a:rPr lang="en-GB" dirty="0"/>
              <a:t> : A disjunction for all single characters inside the brackets</a:t>
            </a:r>
          </a:p>
          <a:p>
            <a:pPr lvl="1"/>
            <a:r>
              <a:rPr lang="en-GB" dirty="0"/>
              <a:t>[Tt]urn -&gt; Turn, turn</a:t>
            </a:r>
          </a:p>
          <a:p>
            <a:pPr lvl="1"/>
            <a:r>
              <a:rPr lang="en-GB" dirty="0"/>
              <a:t>[a-z] -&gt; </a:t>
            </a:r>
            <a:r>
              <a:rPr lang="en-GB" dirty="0" err="1"/>
              <a:t>a,b,c,d,e,f,g</a:t>
            </a:r>
            <a:r>
              <a:rPr lang="en-GB" dirty="0"/>
              <a:t>,… (any lower case letter)</a:t>
            </a:r>
          </a:p>
          <a:p>
            <a:pPr lvl="1"/>
            <a:r>
              <a:rPr lang="en-GB" dirty="0"/>
              <a:t>[A-Z0-9] -&gt; A, B, C, D, …, 0, 1, 2, 3, … (any uppercase letter or single digit)</a:t>
            </a:r>
          </a:p>
          <a:p>
            <a:pPr lvl="1"/>
            <a:r>
              <a:rPr lang="en-GB" dirty="0"/>
              <a:t>[0-9]* -&gt; 0, 12, 1241, 12, 346, … (any integer)</a:t>
            </a:r>
          </a:p>
          <a:p>
            <a:r>
              <a:rPr lang="en-GB" b="1" dirty="0"/>
              <a:t>.</a:t>
            </a:r>
            <a:r>
              <a:rPr lang="en-GB" dirty="0"/>
              <a:t> : The dot matches any character beside the “new-line” one</a:t>
            </a:r>
          </a:p>
          <a:p>
            <a:pPr lvl="1"/>
            <a:r>
              <a:rPr lang="en-GB" dirty="0"/>
              <a:t>a.*a -&gt; </a:t>
            </a:r>
            <a:r>
              <a:rPr lang="en-GB" dirty="0" err="1"/>
              <a:t>abba</a:t>
            </a:r>
            <a:r>
              <a:rPr lang="en-GB" dirty="0"/>
              <a:t>, aha, aloha, aa, a123bca, a!123za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96E4-4F35-4356-87E6-6C8C8B6F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43582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CBED0C-0AE4-4C75-88FA-2E6945D00CFC}" vid="{A521A850-DF7E-4523-8144-114B6E1387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3352</TotalTime>
  <Words>1293</Words>
  <Application>Microsoft Office PowerPoint</Application>
  <PresentationFormat>Widescreen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Consolas</vt:lpstr>
      <vt:lpstr>PP_Theme</vt:lpstr>
      <vt:lpstr>The Power of ?</vt:lpstr>
      <vt:lpstr>Structure</vt:lpstr>
      <vt:lpstr>Last Homework</vt:lpstr>
      <vt:lpstr>Common Mistakes &amp; Solutions &amp; Hints</vt:lpstr>
      <vt:lpstr>Regular Expressions</vt:lpstr>
      <vt:lpstr>Regular Expressions: RegEx</vt:lpstr>
      <vt:lpstr>RegEx &amp; Python</vt:lpstr>
      <vt:lpstr>RegEx: The Base</vt:lpstr>
      <vt:lpstr>RegEx: Even more</vt:lpstr>
      <vt:lpstr>RegEx: Relevant escape characters</vt:lpstr>
      <vt:lpstr>One more thing: Groups</vt:lpstr>
      <vt:lpstr>Finite State Machines</vt:lpstr>
      <vt:lpstr>Finite State Machines: FSA</vt:lpstr>
      <vt:lpstr>String Theory</vt:lpstr>
      <vt:lpstr>Formatting</vt:lpstr>
      <vt:lpstr>So far</vt:lpstr>
      <vt:lpstr>A new String in town</vt:lpstr>
      <vt:lpstr>.format()</vt:lpstr>
      <vt:lpstr>.format()</vt:lpstr>
      <vt:lpstr>F-strings</vt:lpstr>
      <vt:lpstr>%-formatting: The old one</vt:lpstr>
      <vt:lpstr>Homework</vt:lpstr>
      <vt:lpstr>Technicalities</vt:lpstr>
      <vt:lpstr>See you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r'Patterns'</dc:title>
  <dc:creator>Moritz Nipshagen</dc:creator>
  <cp:lastModifiedBy>Moritz Nipshagen</cp:lastModifiedBy>
  <cp:revision>2</cp:revision>
  <dcterms:created xsi:type="dcterms:W3CDTF">2018-04-20T10:12:50Z</dcterms:created>
  <dcterms:modified xsi:type="dcterms:W3CDTF">2018-05-01T12:52:29Z</dcterms:modified>
</cp:coreProperties>
</file>