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Nipshagen" userId="ee3b3bbc25b4cb6d" providerId="LiveId" clId="{9F18FBC5-7E32-4969-A301-BE4586A43C84}"/>
    <pc:docChg chg="modSld">
      <pc:chgData name="Moritz Nipshagen" userId="ee3b3bbc25b4cb6d" providerId="LiveId" clId="{9F18FBC5-7E32-4969-A301-BE4586A43C84}" dt="2018-05-28T08:51:30.466" v="33" actId="113"/>
      <pc:docMkLst>
        <pc:docMk/>
      </pc:docMkLst>
      <pc:sldChg chg="modSp">
        <pc:chgData name="Moritz Nipshagen" userId="ee3b3bbc25b4cb6d" providerId="LiveId" clId="{9F18FBC5-7E32-4969-A301-BE4586A43C84}" dt="2018-05-28T08:51:26.913" v="32" actId="20577"/>
        <pc:sldMkLst>
          <pc:docMk/>
          <pc:sldMk cId="1309100374" sldId="256"/>
        </pc:sldMkLst>
        <pc:spChg chg="mod">
          <ac:chgData name="Moritz Nipshagen" userId="ee3b3bbc25b4cb6d" providerId="LiveId" clId="{9F18FBC5-7E32-4969-A301-BE4586A43C84}" dt="2018-05-28T08:51:26.913" v="32" actId="20577"/>
          <ac:spMkLst>
            <pc:docMk/>
            <pc:sldMk cId="1309100374" sldId="256"/>
            <ac:spMk id="3" creationId="{02A50E58-41B5-4018-866C-E481EE5B9806}"/>
          </ac:spMkLst>
        </pc:spChg>
      </pc:sldChg>
      <pc:sldChg chg="modSp">
        <pc:chgData name="Moritz Nipshagen" userId="ee3b3bbc25b4cb6d" providerId="LiveId" clId="{9F18FBC5-7E32-4969-A301-BE4586A43C84}" dt="2018-05-28T08:51:30.466" v="33" actId="113"/>
        <pc:sldMkLst>
          <pc:docMk/>
          <pc:sldMk cId="484959753" sldId="257"/>
        </pc:sldMkLst>
        <pc:spChg chg="mod">
          <ac:chgData name="Moritz Nipshagen" userId="ee3b3bbc25b4cb6d" providerId="LiveId" clId="{9F18FBC5-7E32-4969-A301-BE4586A43C84}" dt="2018-05-28T08:51:30.466" v="33" actId="113"/>
          <ac:spMkLst>
            <pc:docMk/>
            <pc:sldMk cId="484959753" sldId="257"/>
            <ac:spMk id="11" creationId="{4F0A6DBF-216E-404A-8546-A8113F61AE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B0F99ED-4D3A-4D72-A269-A1CE7E24691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369655-1A58-412D-9151-1EB1B40932AF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136538-EAB0-45D9-8916-47E010945FB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4846A9A-1D88-47B4-8EF2-278EA202D9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F2F94871-57DE-43A6-B863-C9CE757486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571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28/05/2018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E03992-9316-4B30-AD0B-8D5B47D8FD6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9A0DC-A7DE-4E6D-A847-2074D2BA584B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6" name="Footer Placeholder 4">
              <a:extLst>
                <a:ext uri="{FF2B5EF4-FFF2-40B4-BE49-F238E27FC236}">
                  <a16:creationId xmlns:a16="http://schemas.microsoft.com/office/drawing/2014/main" id="{269A4C63-E35D-4662-A549-84E893C003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025EF0A9-8A7D-4932-A04A-387BC8AF75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3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28/05/2018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5D163F1-604F-4194-B0C2-BAEFDED00A0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34B616-EBF8-4A0C-AC5B-0CC9083FE523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25CB2E-C409-4F89-9B1E-4D11F0AE369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F3ED4A93-AB8E-4EF2-B0E5-49343DE8C7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852015A-BFBE-47D6-9B49-217171C8C8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48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3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E32D4D-A566-49D7-9693-864C1415A46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E3535-427C-4CE7-91F7-C4E99B5E036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53595-AF09-403B-8D98-E27B29AFF67A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id="{1B2A8B9E-B509-4D88-A73F-5E8A8974742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FC4B0953-01F8-4DF5-910A-D318562D33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40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919D7F-6435-4EC6-AA9C-E38F615D7E6B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320EB-7D6D-4F31-9106-C17DBDF64486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0E81D7-3E38-4086-A81C-1BDBA6606A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3BBB4A78-2A1C-4AFA-B514-2484F374E9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1" name="Footer Placeholder 4">
              <a:extLst>
                <a:ext uri="{FF2B5EF4-FFF2-40B4-BE49-F238E27FC236}">
                  <a16:creationId xmlns:a16="http://schemas.microsoft.com/office/drawing/2014/main" id="{0C3399F2-5043-4CAF-917E-001A22F15C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6FB8C-92ED-4616-ACB8-D1219362EDC9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28/05/2018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0" indent="0">
              <a:buNone/>
              <a:defRPr sz="14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28/05/2018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28/05/2018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28/05/2018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28/05/2018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6E6F52F-A23D-46F8-B53A-04D0E9B5ED4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6D23FB-2B51-4905-89DF-EC2F02DF2B44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57CE0-01B7-464C-B33D-DF19DB67E37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DA13C2AE-9187-45F1-985D-8966C215656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CCE1FADB-9C85-4EFB-9489-30A0D17C37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79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mailto:ahain@uos.de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mailto:mnipshagen@uos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28/05/2018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A722562-99FE-44CB-AF89-BB6D382235B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49F5C7-377B-45CB-BCA7-93D33075C181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6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7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C96D0-7B79-4BF7-ACF5-12EC802B655C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E31F4-09C5-4D25-906A-FD2E1BC0FED6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oter Placeholder 4">
              <a:extLst>
                <a:ext uri="{FF2B5EF4-FFF2-40B4-BE49-F238E27FC236}">
                  <a16:creationId xmlns:a16="http://schemas.microsoft.com/office/drawing/2014/main" id="{01795823-D001-4C68-973E-FF85A61DE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3" name="Footer Placeholder 4">
              <a:extLst>
                <a:ext uri="{FF2B5EF4-FFF2-40B4-BE49-F238E27FC236}">
                  <a16:creationId xmlns:a16="http://schemas.microsoft.com/office/drawing/2014/main" id="{488431EA-C2BE-4C7E-B182-1605531A0BE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1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7" r:id="rId3"/>
    <p:sldLayoutId id="2147483687" r:id="rId4"/>
    <p:sldLayoutId id="2147483688" r:id="rId5"/>
    <p:sldLayoutId id="2147483696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Syntax, Variables </a:t>
            </a:r>
            <a:r>
              <a:rPr lang="en-GB"/>
              <a:t>&amp; Functions</a:t>
            </a:r>
            <a:endParaRPr lang="en-GB" dirty="0"/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r>
              <a:rPr lang="en-GB" dirty="0"/>
              <a:t>Week 8: 4P: Packages, Practices and Patterns</a:t>
            </a:r>
          </a:p>
          <a:p>
            <a:r>
              <a:rPr lang="en-GB" b="1" dirty="0"/>
              <a:t>Week 9: Object Oriented Programming</a:t>
            </a:r>
          </a:p>
          <a:p>
            <a:r>
              <a:rPr lang="en-GB" dirty="0"/>
              <a:t>Week 10: TBD</a:t>
            </a:r>
          </a:p>
          <a:p>
            <a:r>
              <a:rPr lang="en-GB" dirty="0"/>
              <a:t>Week 11: TBD</a:t>
            </a:r>
          </a:p>
          <a:p>
            <a:r>
              <a:rPr lang="en-GB" dirty="0"/>
              <a:t>Week 12: TBD</a:t>
            </a:r>
          </a:p>
          <a:p>
            <a:r>
              <a:rPr lang="en-GB" dirty="0"/>
              <a:t>Week 13: TBD</a:t>
            </a:r>
          </a:p>
          <a:p>
            <a:r>
              <a:rPr lang="en-GB" dirty="0"/>
              <a:t>Week 14: Outlook &amp; Wrap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PP_Them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3637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C06E1D1-3FF2-4730-86DF-8A9FF20BB3F1}" vid="{D2F96414-BD18-4985-A7C0-7BED780F1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PP_Theme</vt:lpstr>
      <vt:lpstr>PowerPoint Presentation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1</cp:revision>
  <dcterms:created xsi:type="dcterms:W3CDTF">2018-05-28T08:50:42Z</dcterms:created>
  <dcterms:modified xsi:type="dcterms:W3CDTF">2018-05-28T08:51:30Z</dcterms:modified>
</cp:coreProperties>
</file>