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5"/>
  </p:notesMasterIdLst>
  <p:sldIdLst>
    <p:sldId id="256" r:id="rId2"/>
    <p:sldId id="257" r:id="rId3"/>
    <p:sldId id="258" r:id="rId4"/>
    <p:sldId id="262" r:id="rId5"/>
    <p:sldId id="264" r:id="rId6"/>
    <p:sldId id="267" r:id="rId7"/>
    <p:sldId id="270" r:id="rId8"/>
    <p:sldId id="271" r:id="rId9"/>
    <p:sldId id="278" r:id="rId10"/>
    <p:sldId id="275" r:id="rId11"/>
    <p:sldId id="27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301" r:id="rId23"/>
    <p:sldId id="289" r:id="rId24"/>
    <p:sldId id="302" r:id="rId25"/>
    <p:sldId id="307" r:id="rId26"/>
    <p:sldId id="290" r:id="rId27"/>
    <p:sldId id="308" r:id="rId28"/>
    <p:sldId id="265" r:id="rId29"/>
    <p:sldId id="268" r:id="rId30"/>
    <p:sldId id="272" r:id="rId31"/>
    <p:sldId id="304" r:id="rId32"/>
    <p:sldId id="309" r:id="rId33"/>
    <p:sldId id="273" r:id="rId34"/>
    <p:sldId id="292" r:id="rId35"/>
    <p:sldId id="297" r:id="rId36"/>
    <p:sldId id="277" r:id="rId37"/>
    <p:sldId id="305" r:id="rId38"/>
    <p:sldId id="274" r:id="rId39"/>
    <p:sldId id="310" r:id="rId40"/>
    <p:sldId id="311" r:id="rId41"/>
    <p:sldId id="293" r:id="rId42"/>
    <p:sldId id="266" r:id="rId43"/>
    <p:sldId id="269" r:id="rId44"/>
    <p:sldId id="313" r:id="rId45"/>
    <p:sldId id="298" r:id="rId46"/>
    <p:sldId id="314" r:id="rId47"/>
    <p:sldId id="315" r:id="rId48"/>
    <p:sldId id="316" r:id="rId49"/>
    <p:sldId id="317" r:id="rId50"/>
    <p:sldId id="318" r:id="rId51"/>
    <p:sldId id="259" r:id="rId52"/>
    <p:sldId id="263" r:id="rId53"/>
    <p:sldId id="26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Nipshagen" initials="MN" lastIdx="11" clrIdx="0">
    <p:extLst>
      <p:ext uri="{19B8F6BF-5375-455C-9EA6-DF929625EA0E}">
        <p15:presenceInfo xmlns:p15="http://schemas.microsoft.com/office/powerpoint/2012/main" userId="ee3b3bbc25b4cb6d" providerId="Windows Live"/>
      </p:ext>
    </p:extLst>
  </p:cmAuthor>
  <p:cmAuthor id="2" name="Antonia H." initials="AH" lastIdx="11" clrIdx="1">
    <p:extLst>
      <p:ext uri="{19B8F6BF-5375-455C-9EA6-DF929625EA0E}">
        <p15:presenceInfo xmlns:p15="http://schemas.microsoft.com/office/powerpoint/2012/main" userId="da08060cd893cd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9F198-A42B-49FE-861A-A392F02A6E66}" v="21324" dt="2018-06-07T08:48:19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1" autoAdjust="0"/>
    <p:restoredTop sz="94349" autoAdjust="0"/>
  </p:normalViewPr>
  <p:slideViewPr>
    <p:cSldViewPr snapToGrid="0">
      <p:cViewPr varScale="1">
        <p:scale>
          <a:sx n="66" d="100"/>
          <a:sy n="66" d="100"/>
        </p:scale>
        <p:origin x="596" y="40"/>
      </p:cViewPr>
      <p:guideLst/>
    </p:cSldViewPr>
  </p:slideViewPr>
  <p:outlineViewPr>
    <p:cViewPr>
      <p:scale>
        <a:sx n="33" d="100"/>
        <a:sy n="33" d="100"/>
      </p:scale>
      <p:origin x="0" y="-367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H." userId="da08060cd893cdf4" providerId="Windows Live" clId="Web-{614A4FAE-F5C0-4FA8-936E-E162421FD66B}"/>
    <pc:docChg chg="addSld modSld">
      <pc:chgData name="Antonia H." userId="da08060cd893cdf4" providerId="Windows Live" clId="Web-{614A4FAE-F5C0-4FA8-936E-E162421FD66B}" dt="2018-05-28T20:27:01.331" v="1224"/>
      <pc:docMkLst>
        <pc:docMk/>
      </pc:docMkLst>
    </pc:docChg>
  </pc:docChgLst>
  <pc:docChgLst>
    <pc:chgData name="Antonia H." userId="da08060cd893cdf4" providerId="Windows Live" clId="Web-{45A4C367-1C9B-4A64-8140-B98F9CA84709}"/>
    <pc:docChg chg="addSld modSld sldOrd">
      <pc:chgData name="Antonia H." userId="da08060cd893cdf4" providerId="Windows Live" clId="Web-{45A4C367-1C9B-4A64-8140-B98F9CA84709}" dt="2018-05-29T14:54:40.483" v="6805" actId="20577"/>
      <pc:docMkLst>
        <pc:docMk/>
      </pc:docMkLst>
    </pc:docChg>
  </pc:docChgLst>
  <pc:docChgLst>
    <pc:chgData name="Antonia H." userId="da08060cd893cdf4" providerId="Windows Live" clId="Web-{3A29C695-1B8C-4EF4-B1AE-9144A6D94434}"/>
    <pc:docChg chg="addSld delSld modSld">
      <pc:chgData name="Antonia H." userId="da08060cd893cdf4" providerId="Windows Live" clId="Web-{3A29C695-1B8C-4EF4-B1AE-9144A6D94434}" dt="2018-05-28T13:54:47.727" v="187" actId="20577"/>
      <pc:docMkLst>
        <pc:docMk/>
      </pc:docMkLst>
      <pc:sldChg chg="delSp modSp new mod modClrScheme chgLayout">
        <pc:chgData name="Antonia H." userId="da08060cd893cdf4" providerId="Windows Live" clId="Web-{3A29C695-1B8C-4EF4-B1AE-9144A6D94434}" dt="2018-05-28T13:00:02.051" v="12" actId="20577"/>
        <pc:sldMkLst>
          <pc:docMk/>
          <pc:sldMk cId="3320494788" sldId="258"/>
        </pc:sldMkLst>
        <pc:spChg chg="mod ord">
          <ac:chgData name="Antonia H." userId="da08060cd893cdf4" providerId="Windows Live" clId="Web-{3A29C695-1B8C-4EF4-B1AE-9144A6D94434}" dt="2018-05-28T13:00:02.051" v="12" actId="20577"/>
          <ac:spMkLst>
            <pc:docMk/>
            <pc:sldMk cId="3320494788" sldId="258"/>
            <ac:spMk id="2" creationId="{7793CF5B-34A6-43FA-AD65-98FE761B2DF1}"/>
          </ac:spMkLst>
        </pc:spChg>
        <pc:spChg chg="del">
          <ac:chgData name="Antonia H." userId="da08060cd893cdf4" providerId="Windows Live" clId="Web-{3A29C695-1B8C-4EF4-B1AE-9144A6D94434}" dt="2018-05-28T12:59:55.082" v="3" actId="20577"/>
          <ac:spMkLst>
            <pc:docMk/>
            <pc:sldMk cId="3320494788" sldId="258"/>
            <ac:spMk id="3" creationId="{BAF7513D-75BA-4416-96E5-45D136ADB4FE}"/>
          </ac:spMkLst>
        </pc:spChg>
        <pc:spChg chg="del">
          <ac:chgData name="Antonia H." userId="da08060cd893cdf4" providerId="Windows Live" clId="Web-{3A29C695-1B8C-4EF4-B1AE-9144A6D94434}" dt="2018-05-28T12:59:55.082" v="3" actId="20577"/>
          <ac:spMkLst>
            <pc:docMk/>
            <pc:sldMk cId="3320494788" sldId="258"/>
            <ac:spMk id="4" creationId="{030E031D-A055-4219-8E2E-4BEFE43FE1CB}"/>
          </ac:spMkLst>
        </pc:spChg>
        <pc:spChg chg="mod ord">
          <ac:chgData name="Antonia H." userId="da08060cd893cdf4" providerId="Windows Live" clId="Web-{3A29C695-1B8C-4EF4-B1AE-9144A6D94434}" dt="2018-05-28T12:59:55.082" v="3" actId="20577"/>
          <ac:spMkLst>
            <pc:docMk/>
            <pc:sldMk cId="3320494788" sldId="258"/>
            <ac:spMk id="5" creationId="{3B59C524-BCB0-4952-99C8-ECFCE4270ECF}"/>
          </ac:spMkLst>
        </pc:spChg>
      </pc:sldChg>
      <pc:sldChg chg="modSp new">
        <pc:chgData name="Antonia H." userId="da08060cd893cdf4" providerId="Windows Live" clId="Web-{3A29C695-1B8C-4EF4-B1AE-9144A6D94434}" dt="2018-05-28T13:00:32.316" v="21" actId="20577"/>
        <pc:sldMkLst>
          <pc:docMk/>
          <pc:sldMk cId="539172158" sldId="259"/>
        </pc:sldMkLst>
        <pc:spChg chg="mod">
          <ac:chgData name="Antonia H." userId="da08060cd893cdf4" providerId="Windows Live" clId="Web-{3A29C695-1B8C-4EF4-B1AE-9144A6D94434}" dt="2018-05-28T13:00:32.316" v="21" actId="20577"/>
          <ac:spMkLst>
            <pc:docMk/>
            <pc:sldMk cId="539172158" sldId="259"/>
            <ac:spMk id="2" creationId="{E5E1C87C-F5E1-4E6F-8053-5EAF46DD02EB}"/>
          </ac:spMkLst>
        </pc:spChg>
      </pc:sldChg>
      <pc:sldChg chg="modSp new">
        <pc:chgData name="Antonia H." userId="da08060cd893cdf4" providerId="Windows Live" clId="Web-{3A29C695-1B8C-4EF4-B1AE-9144A6D94434}" dt="2018-05-28T13:00:40.488" v="28" actId="20577"/>
        <pc:sldMkLst>
          <pc:docMk/>
          <pc:sldMk cId="3984016500" sldId="261"/>
        </pc:sldMkLst>
        <pc:spChg chg="mod">
          <ac:chgData name="Antonia H." userId="da08060cd893cdf4" providerId="Windows Live" clId="Web-{3A29C695-1B8C-4EF4-B1AE-9144A6D94434}" dt="2018-05-28T13:00:40.488" v="28" actId="20577"/>
          <ac:spMkLst>
            <pc:docMk/>
            <pc:sldMk cId="3984016500" sldId="261"/>
            <ac:spMk id="2" creationId="{DE8D012F-BFB5-4128-A622-330EBB65D2D1}"/>
          </ac:spMkLst>
        </pc:spChg>
      </pc:sldChg>
    </pc:docChg>
  </pc:docChgLst>
  <pc:docChgLst>
    <pc:chgData name="Moritz Nipshagen" userId="ee3b3bbc25b4cb6d" providerId="LiveId" clId="{9F18FBC5-7E32-4969-A301-BE4586A43C84}"/>
    <pc:docChg chg="modSld">
      <pc:chgData name="Moritz Nipshagen" userId="ee3b3bbc25b4cb6d" providerId="LiveId" clId="{9F18FBC5-7E32-4969-A301-BE4586A43C84}" dt="2018-05-28T08:51:30.466" v="33" actId="113"/>
      <pc:docMkLst>
        <pc:docMk/>
      </pc:docMkLst>
      <pc:sldChg chg="modSp">
        <pc:chgData name="Moritz Nipshagen" userId="ee3b3bbc25b4cb6d" providerId="LiveId" clId="{9F18FBC5-7E32-4969-A301-BE4586A43C84}" dt="2018-05-28T08:51:26.913" v="32" actId="20577"/>
        <pc:sldMkLst>
          <pc:docMk/>
          <pc:sldMk cId="1309100374" sldId="256"/>
        </pc:sldMkLst>
        <pc:spChg chg="mod">
          <ac:chgData name="Moritz Nipshagen" userId="ee3b3bbc25b4cb6d" providerId="LiveId" clId="{9F18FBC5-7E32-4969-A301-BE4586A43C84}" dt="2018-05-28T08:51:26.913" v="32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Moritz Nipshagen" userId="ee3b3bbc25b4cb6d" providerId="LiveId" clId="{9F18FBC5-7E32-4969-A301-BE4586A43C84}" dt="2018-05-28T08:51:30.466" v="33" actId="113"/>
        <pc:sldMkLst>
          <pc:docMk/>
          <pc:sldMk cId="484959753" sldId="257"/>
        </pc:sldMkLst>
        <pc:spChg chg="mod">
          <ac:chgData name="Moritz Nipshagen" userId="ee3b3bbc25b4cb6d" providerId="LiveId" clId="{9F18FBC5-7E32-4969-A301-BE4586A43C84}" dt="2018-05-28T08:51:30.466" v="33" actId="113"/>
          <ac:spMkLst>
            <pc:docMk/>
            <pc:sldMk cId="484959753" sldId="257"/>
            <ac:spMk id="11" creationId="{4F0A6DBF-216E-404A-8546-A8113F61AE7F}"/>
          </ac:spMkLst>
        </pc:spChg>
      </pc:sldChg>
    </pc:docChg>
  </pc:docChgLst>
  <pc:docChgLst>
    <pc:chgData name="Antonia H." userId="da08060cd893cdf4" providerId="Windows Live" clId="Web-{636BD429-7C3D-4F64-92A3-2E3CC8ACC428}"/>
    <pc:docChg chg="modSld">
      <pc:chgData name="Antonia H." userId="da08060cd893cdf4" providerId="Windows Live" clId="Web-{636BD429-7C3D-4F64-92A3-2E3CC8ACC428}" dt="2018-05-28T16:05:29.288" v="56" actId="20577"/>
      <pc:docMkLst>
        <pc:docMk/>
      </pc:docMkLst>
    </pc:docChg>
  </pc:docChgLst>
  <pc:docChgLst>
    <pc:chgData name="Antonia H." userId="da08060cd893cdf4" providerId="Windows Live" clId="Web-{BE6B5E93-6655-4976-9D80-CA5B36ED2E8E}"/>
    <pc:docChg chg="modSld">
      <pc:chgData name="Antonia H." userId="da08060cd893cdf4" providerId="Windows Live" clId="Web-{BE6B5E93-6655-4976-9D80-CA5B36ED2E8E}" dt="2018-05-29T08:41:14.072" v="213" actId="20577"/>
      <pc:docMkLst>
        <pc:docMk/>
      </pc:docMkLst>
    </pc:docChg>
  </pc:docChgLst>
  <pc:docChgLst>
    <pc:chgData name="Antonia H." userId="da08060cd893cdf4" providerId="Windows Live" clId="Web-{623EE841-93D9-443A-83C6-BFC50452D923}"/>
    <pc:docChg chg="">
      <pc:chgData name="Antonia H." userId="da08060cd893cdf4" providerId="Windows Live" clId="Web-{623EE841-93D9-443A-83C6-BFC50452D923}" dt="2018-05-30T07:04:46.120" v="0"/>
      <pc:docMkLst>
        <pc:docMk/>
      </pc:docMkLst>
    </pc:docChg>
  </pc:docChgLst>
  <pc:docChgLst>
    <pc:chgData name="Antonia H." userId="da08060cd893cdf4" providerId="Windows Live" clId="Web-{8E73ED14-33CD-4188-9AE0-669C78042B25}"/>
    <pc:docChg chg="addSld modSld">
      <pc:chgData name="Antonia H." userId="da08060cd893cdf4" providerId="Windows Live" clId="Web-{8E73ED14-33CD-4188-9AE0-669C78042B25}" dt="2018-05-29T07:36:22.289" v="601" actId="20577"/>
      <pc:docMkLst>
        <pc:docMk/>
      </pc:docMkLst>
    </pc:docChg>
  </pc:docChgLst>
  <pc:docChgLst>
    <pc:chgData name="Antonia H." userId="da08060cd893cdf4" providerId="Windows Live" clId="Web-{964988AB-ED79-4F0F-9355-4F94D67A2C87}"/>
    <pc:docChg chg="addSld modSld">
      <pc:chgData name="Antonia H." userId="da08060cd893cdf4" providerId="Windows Live" clId="Web-{964988AB-ED79-4F0F-9355-4F94D67A2C87}" dt="2018-05-29T08:24:50.957" v="52" actId="20577"/>
      <pc:docMkLst>
        <pc:docMk/>
      </pc:docMkLst>
    </pc:docChg>
  </pc:docChgLst>
  <pc:docChgLst>
    <pc:chgData name="Moritz Nipshagen" userId="ee3b3bbc25b4cb6d" providerId="LiveId" clId="{54C5CCFC-8067-4647-8F64-457C30784CE7}"/>
    <pc:docChg chg="undo redo custSel addSld delSld modSld sldOrd">
      <pc:chgData name="Moritz Nipshagen" userId="ee3b3bbc25b4cb6d" providerId="LiveId" clId="{54C5CCFC-8067-4647-8F64-457C30784CE7}" dt="2018-06-04T20:39:47.976" v="2005" actId="20577"/>
      <pc:docMkLst>
        <pc:docMk/>
      </pc:docMkLst>
      <pc:sldChg chg="modSp">
        <pc:chgData name="Moritz Nipshagen" userId="ee3b3bbc25b4cb6d" providerId="LiveId" clId="{54C5CCFC-8067-4647-8F64-457C30784CE7}" dt="2018-06-02T11:08:49.668" v="232" actId="20577"/>
        <pc:sldMkLst>
          <pc:docMk/>
          <pc:sldMk cId="1309100374" sldId="256"/>
        </pc:sldMkLst>
        <pc:spChg chg="mod">
          <ac:chgData name="Moritz Nipshagen" userId="ee3b3bbc25b4cb6d" providerId="LiveId" clId="{54C5CCFC-8067-4647-8F64-457C30784CE7}" dt="2018-06-01T22:01:27.501" v="0" actId="20577"/>
          <ac:spMkLst>
            <pc:docMk/>
            <pc:sldMk cId="1309100374" sldId="256"/>
            <ac:spMk id="2" creationId="{3CB5C473-D4E8-4488-9541-8AB9EE7E608C}"/>
          </ac:spMkLst>
        </pc:spChg>
        <pc:spChg chg="mod">
          <ac:chgData name="Moritz Nipshagen" userId="ee3b3bbc25b4cb6d" providerId="LiveId" clId="{54C5CCFC-8067-4647-8F64-457C30784CE7}" dt="2018-06-02T11:08:49.668" v="232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Moritz Nipshagen" userId="ee3b3bbc25b4cb6d" providerId="LiveId" clId="{54C5CCFC-8067-4647-8F64-457C30784CE7}" dt="2018-06-02T11:08:44.142" v="229" actId="113"/>
        <pc:sldMkLst>
          <pc:docMk/>
          <pc:sldMk cId="484959753" sldId="257"/>
        </pc:sldMkLst>
        <pc:spChg chg="mod">
          <ac:chgData name="Moritz Nipshagen" userId="ee3b3bbc25b4cb6d" providerId="LiveId" clId="{54C5CCFC-8067-4647-8F64-457C30784CE7}" dt="2018-06-02T11:08:44.142" v="229" actId="113"/>
          <ac:spMkLst>
            <pc:docMk/>
            <pc:sldMk cId="484959753" sldId="257"/>
            <ac:spMk id="11" creationId="{4F0A6DBF-216E-404A-8546-A8113F61AE7F}"/>
          </ac:spMkLst>
        </pc:spChg>
      </pc:sldChg>
      <pc:sldChg chg="addSp delSp modSp add">
        <pc:chgData name="Moritz Nipshagen" userId="ee3b3bbc25b4cb6d" providerId="LiveId" clId="{54C5CCFC-8067-4647-8F64-457C30784CE7}" dt="2018-06-02T11:13:36.480" v="242" actId="20577"/>
        <pc:sldMkLst>
          <pc:docMk/>
          <pc:sldMk cId="1276594920" sldId="262"/>
        </pc:sldMkLst>
        <pc:spChg chg="del">
          <ac:chgData name="Moritz Nipshagen" userId="ee3b3bbc25b4cb6d" providerId="LiveId" clId="{54C5CCFC-8067-4647-8F64-457C30784CE7}" dt="2018-06-02T11:13:29.687" v="234" actId="20577"/>
          <ac:spMkLst>
            <pc:docMk/>
            <pc:sldMk cId="1276594920" sldId="262"/>
            <ac:spMk id="2" creationId="{CEB55FBB-EACF-4492-8D3C-F92F42DD7942}"/>
          </ac:spMkLst>
        </pc:spChg>
        <pc:spChg chg="add del mod">
          <ac:chgData name="Moritz Nipshagen" userId="ee3b3bbc25b4cb6d" providerId="LiveId" clId="{54C5CCFC-8067-4647-8F64-457C30784CE7}" dt="2018-06-02T11:13:33.336" v="235" actId="20577"/>
          <ac:spMkLst>
            <pc:docMk/>
            <pc:sldMk cId="1276594920" sldId="262"/>
            <ac:spMk id="4" creationId="{78252B94-B94D-4E38-A30F-E803E09EE9C9}"/>
          </ac:spMkLst>
        </pc:spChg>
        <pc:spChg chg="add del mod">
          <ac:chgData name="Moritz Nipshagen" userId="ee3b3bbc25b4cb6d" providerId="LiveId" clId="{54C5CCFC-8067-4647-8F64-457C30784CE7}" dt="2018-06-02T11:13:33.336" v="235" actId="20577"/>
          <ac:spMkLst>
            <pc:docMk/>
            <pc:sldMk cId="1276594920" sldId="262"/>
            <ac:spMk id="5" creationId="{7B558368-1469-4EEB-BA73-A74AE8D8AE6A}"/>
          </ac:spMkLst>
        </pc:spChg>
        <pc:spChg chg="add mod">
          <ac:chgData name="Moritz Nipshagen" userId="ee3b3bbc25b4cb6d" providerId="LiveId" clId="{54C5CCFC-8067-4647-8F64-457C30784CE7}" dt="2018-06-02T11:13:36.480" v="242" actId="20577"/>
          <ac:spMkLst>
            <pc:docMk/>
            <pc:sldMk cId="1276594920" sldId="262"/>
            <ac:spMk id="6" creationId="{C78DE65C-4FCF-4A28-8639-A39D270E688C}"/>
          </ac:spMkLst>
        </pc:spChg>
        <pc:spChg chg="add mod">
          <ac:chgData name="Moritz Nipshagen" userId="ee3b3bbc25b4cb6d" providerId="LiveId" clId="{54C5CCFC-8067-4647-8F64-457C30784CE7}" dt="2018-06-02T11:13:33.336" v="235" actId="20577"/>
          <ac:spMkLst>
            <pc:docMk/>
            <pc:sldMk cId="1276594920" sldId="262"/>
            <ac:spMk id="7" creationId="{4CA66D86-F2B9-4225-BA47-DDC5C50604A2}"/>
          </ac:spMkLst>
        </pc:spChg>
      </pc:sldChg>
      <pc:sldChg chg="addSp delSp modSp add">
        <pc:chgData name="Moritz Nipshagen" userId="ee3b3bbc25b4cb6d" providerId="LiveId" clId="{54C5CCFC-8067-4647-8F64-457C30784CE7}" dt="2018-06-02T11:13:58.816" v="296" actId="20577"/>
        <pc:sldMkLst>
          <pc:docMk/>
          <pc:sldMk cId="131101316" sldId="263"/>
        </pc:sldMkLst>
        <pc:spChg chg="del">
          <ac:chgData name="Moritz Nipshagen" userId="ee3b3bbc25b4cb6d" providerId="LiveId" clId="{54C5CCFC-8067-4647-8F64-457C30784CE7}" dt="2018-06-02T11:13:45.737" v="244" actId="20577"/>
          <ac:spMkLst>
            <pc:docMk/>
            <pc:sldMk cId="131101316" sldId="263"/>
            <ac:spMk id="2" creationId="{1CE17273-A730-479A-A4EF-EA7C223D4BCF}"/>
          </ac:spMkLst>
        </pc:spChg>
        <pc:spChg chg="add mod">
          <ac:chgData name="Moritz Nipshagen" userId="ee3b3bbc25b4cb6d" providerId="LiveId" clId="{54C5CCFC-8067-4647-8F64-457C30784CE7}" dt="2018-06-02T11:13:51.105" v="259" actId="20577"/>
          <ac:spMkLst>
            <pc:docMk/>
            <pc:sldMk cId="131101316" sldId="263"/>
            <ac:spMk id="4" creationId="{7DCA2343-C4FC-4200-B63D-634BDB12112B}"/>
          </ac:spMkLst>
        </pc:spChg>
        <pc:spChg chg="add mod">
          <ac:chgData name="Moritz Nipshagen" userId="ee3b3bbc25b4cb6d" providerId="LiveId" clId="{54C5CCFC-8067-4647-8F64-457C30784CE7}" dt="2018-06-02T11:13:58.816" v="296" actId="20577"/>
          <ac:spMkLst>
            <pc:docMk/>
            <pc:sldMk cId="131101316" sldId="263"/>
            <ac:spMk id="5" creationId="{25E834D5-EC1D-4B08-B864-111BD05E0F79}"/>
          </ac:spMkLst>
        </pc:spChg>
      </pc:sldChg>
      <pc:sldChg chg="addSp delSp modSp add">
        <pc:chgData name="Moritz Nipshagen" userId="ee3b3bbc25b4cb6d" providerId="LiveId" clId="{54C5CCFC-8067-4647-8F64-457C30784CE7}" dt="2018-06-02T11:31:30.833" v="302" actId="20577"/>
        <pc:sldMkLst>
          <pc:docMk/>
          <pc:sldMk cId="4213514478" sldId="264"/>
        </pc:sldMkLst>
        <pc:spChg chg="del">
          <ac:chgData name="Moritz Nipshagen" userId="ee3b3bbc25b4cb6d" providerId="LiveId" clId="{54C5CCFC-8067-4647-8F64-457C30784CE7}" dt="2018-06-02T11:31:28.893" v="298" actId="20577"/>
          <ac:spMkLst>
            <pc:docMk/>
            <pc:sldMk cId="4213514478" sldId="264"/>
            <ac:spMk id="2" creationId="{DB074B99-D902-4257-B4EE-AAEC3FCEE998}"/>
          </ac:spMkLst>
        </pc:spChg>
        <pc:spChg chg="del">
          <ac:chgData name="Moritz Nipshagen" userId="ee3b3bbc25b4cb6d" providerId="LiveId" clId="{54C5CCFC-8067-4647-8F64-457C30784CE7}" dt="2018-06-02T11:31:28.893" v="298" actId="20577"/>
          <ac:spMkLst>
            <pc:docMk/>
            <pc:sldMk cId="4213514478" sldId="264"/>
            <ac:spMk id="3" creationId="{1B3AEB22-7C4F-4B16-AFA5-9AB59CFA6BE9}"/>
          </ac:spMkLst>
        </pc:spChg>
        <pc:spChg chg="add mod">
          <ac:chgData name="Moritz Nipshagen" userId="ee3b3bbc25b4cb6d" providerId="LiveId" clId="{54C5CCFC-8067-4647-8F64-457C30784CE7}" dt="2018-06-02T11:31:30.833" v="302" actId="20577"/>
          <ac:spMkLst>
            <pc:docMk/>
            <pc:sldMk cId="4213514478" sldId="264"/>
            <ac:spMk id="5" creationId="{110C61CE-515E-4260-BBE0-55F43AA7ECBA}"/>
          </ac:spMkLst>
        </pc:spChg>
      </pc:sldChg>
      <pc:sldChg chg="modSp add">
        <pc:chgData name="Moritz Nipshagen" userId="ee3b3bbc25b4cb6d" providerId="LiveId" clId="{54C5CCFC-8067-4647-8F64-457C30784CE7}" dt="2018-06-02T11:31:36.592" v="308" actId="20577"/>
        <pc:sldMkLst>
          <pc:docMk/>
          <pc:sldMk cId="581197658" sldId="265"/>
        </pc:sldMkLst>
        <pc:spChg chg="mod">
          <ac:chgData name="Moritz Nipshagen" userId="ee3b3bbc25b4cb6d" providerId="LiveId" clId="{54C5CCFC-8067-4647-8F64-457C30784CE7}" dt="2018-06-02T11:31:36.592" v="308" actId="20577"/>
          <ac:spMkLst>
            <pc:docMk/>
            <pc:sldMk cId="581197658" sldId="265"/>
            <ac:spMk id="2" creationId="{1C506F36-7479-4265-95AE-579259E5D0EE}"/>
          </ac:spMkLst>
        </pc:spChg>
      </pc:sldChg>
      <pc:sldChg chg="modSp add">
        <pc:chgData name="Moritz Nipshagen" userId="ee3b3bbc25b4cb6d" providerId="LiveId" clId="{54C5CCFC-8067-4647-8F64-457C30784CE7}" dt="2018-06-02T11:31:53.489" v="364" actId="20577"/>
        <pc:sldMkLst>
          <pc:docMk/>
          <pc:sldMk cId="911432818" sldId="266"/>
        </pc:sldMkLst>
        <pc:spChg chg="mod">
          <ac:chgData name="Moritz Nipshagen" userId="ee3b3bbc25b4cb6d" providerId="LiveId" clId="{54C5CCFC-8067-4647-8F64-457C30784CE7}" dt="2018-06-02T11:31:53.489" v="364" actId="20577"/>
          <ac:spMkLst>
            <pc:docMk/>
            <pc:sldMk cId="911432818" sldId="266"/>
            <ac:spMk id="2" creationId="{043AFB03-483B-4935-9E3C-ABAFB7747B55}"/>
          </ac:spMkLst>
        </pc:spChg>
      </pc:sldChg>
      <pc:sldChg chg="addSp delSp modSp add">
        <pc:chgData name="Moritz Nipshagen" userId="ee3b3bbc25b4cb6d" providerId="LiveId" clId="{54C5CCFC-8067-4647-8F64-457C30784CE7}" dt="2018-06-02T11:32:11.633" v="366" actId="20577"/>
        <pc:sldMkLst>
          <pc:docMk/>
          <pc:sldMk cId="681658950" sldId="267"/>
        </pc:sldMkLst>
        <pc:spChg chg="del">
          <ac:chgData name="Moritz Nipshagen" userId="ee3b3bbc25b4cb6d" providerId="LiveId" clId="{54C5CCFC-8067-4647-8F64-457C30784CE7}" dt="2018-06-02T11:32:11.633" v="366" actId="20577"/>
          <ac:spMkLst>
            <pc:docMk/>
            <pc:sldMk cId="681658950" sldId="267"/>
            <ac:spMk id="2" creationId="{E8A67DB5-E205-4F39-8472-FCE1BF6211AB}"/>
          </ac:spMkLst>
        </pc:spChg>
        <pc:spChg chg="add mod">
          <ac:chgData name="Moritz Nipshagen" userId="ee3b3bbc25b4cb6d" providerId="LiveId" clId="{54C5CCFC-8067-4647-8F64-457C30784CE7}" dt="2018-06-02T11:32:11.633" v="366" actId="20577"/>
          <ac:spMkLst>
            <pc:docMk/>
            <pc:sldMk cId="681658950" sldId="267"/>
            <ac:spMk id="4" creationId="{3A09D68F-8BAD-403E-8E85-635F4A78C026}"/>
          </ac:spMkLst>
        </pc:spChg>
        <pc:spChg chg="add mod">
          <ac:chgData name="Moritz Nipshagen" userId="ee3b3bbc25b4cb6d" providerId="LiveId" clId="{54C5CCFC-8067-4647-8F64-457C30784CE7}" dt="2018-06-02T11:32:11.633" v="366" actId="20577"/>
          <ac:spMkLst>
            <pc:docMk/>
            <pc:sldMk cId="681658950" sldId="267"/>
            <ac:spMk id="5" creationId="{00217815-0535-41A4-9763-7AEF6EE0DCAF}"/>
          </ac:spMkLst>
        </pc:spChg>
      </pc:sldChg>
      <pc:sldChg chg="add">
        <pc:chgData name="Moritz Nipshagen" userId="ee3b3bbc25b4cb6d" providerId="LiveId" clId="{54C5CCFC-8067-4647-8F64-457C30784CE7}" dt="2018-06-02T11:32:21.501" v="367" actId="20577"/>
        <pc:sldMkLst>
          <pc:docMk/>
          <pc:sldMk cId="3992109143" sldId="268"/>
        </pc:sldMkLst>
      </pc:sldChg>
      <pc:sldChg chg="modSp add">
        <pc:chgData name="Moritz Nipshagen" userId="ee3b3bbc25b4cb6d" providerId="LiveId" clId="{54C5CCFC-8067-4647-8F64-457C30784CE7}" dt="2018-06-04T16:03:58.911" v="1432" actId="20577"/>
        <pc:sldMkLst>
          <pc:docMk/>
          <pc:sldMk cId="2340525075" sldId="269"/>
        </pc:sldMkLst>
        <pc:spChg chg="mod">
          <ac:chgData name="Moritz Nipshagen" userId="ee3b3bbc25b4cb6d" providerId="LiveId" clId="{54C5CCFC-8067-4647-8F64-457C30784CE7}" dt="2018-06-04T16:03:44.847" v="1363" actId="20577"/>
          <ac:spMkLst>
            <pc:docMk/>
            <pc:sldMk cId="2340525075" sldId="269"/>
            <ac:spMk id="4" creationId="{3A09D68F-8BAD-403E-8E85-635F4A78C026}"/>
          </ac:spMkLst>
        </pc:spChg>
        <pc:spChg chg="mod">
          <ac:chgData name="Moritz Nipshagen" userId="ee3b3bbc25b4cb6d" providerId="LiveId" clId="{54C5CCFC-8067-4647-8F64-457C30784CE7}" dt="2018-06-04T16:03:58.911" v="1432" actId="20577"/>
          <ac:spMkLst>
            <pc:docMk/>
            <pc:sldMk cId="2340525075" sldId="269"/>
            <ac:spMk id="5" creationId="{00217815-0535-41A4-9763-7AEF6EE0DCAF}"/>
          </ac:spMkLst>
        </pc:spChg>
      </pc:sldChg>
      <pc:sldChg chg="modSp">
        <pc:chgData name="Moritz Nipshagen" userId="ee3b3bbc25b4cb6d" providerId="LiveId" clId="{54C5CCFC-8067-4647-8F64-457C30784CE7}" dt="2018-06-04T07:44:44.283" v="369" actId="15"/>
        <pc:sldMkLst>
          <pc:docMk/>
          <pc:sldMk cId="6335076" sldId="270"/>
        </pc:sldMkLst>
        <pc:spChg chg="mod">
          <ac:chgData name="Moritz Nipshagen" userId="ee3b3bbc25b4cb6d" providerId="LiveId" clId="{54C5CCFC-8067-4647-8F64-457C30784CE7}" dt="2018-06-04T07:44:44.283" v="369" actId="15"/>
          <ac:spMkLst>
            <pc:docMk/>
            <pc:sldMk cId="6335076" sldId="270"/>
            <ac:spMk id="3" creationId="{072B6ED5-A74D-48EE-9345-099CA1087877}"/>
          </ac:spMkLst>
        </pc:spChg>
      </pc:sldChg>
      <pc:sldChg chg="modSp">
        <pc:chgData name="Moritz Nipshagen" userId="ee3b3bbc25b4cb6d" providerId="LiveId" clId="{54C5CCFC-8067-4647-8F64-457C30784CE7}" dt="2018-06-04T07:56:06.953" v="449" actId="20577"/>
        <pc:sldMkLst>
          <pc:docMk/>
          <pc:sldMk cId="4099699142" sldId="271"/>
        </pc:sldMkLst>
        <pc:spChg chg="mod">
          <ac:chgData name="Moritz Nipshagen" userId="ee3b3bbc25b4cb6d" providerId="LiveId" clId="{54C5CCFC-8067-4647-8F64-457C30784CE7}" dt="2018-06-04T07:56:06.953" v="449" actId="20577"/>
          <ac:spMkLst>
            <pc:docMk/>
            <pc:sldMk cId="4099699142" sldId="271"/>
            <ac:spMk id="3" creationId="{45C6432A-E8BB-4EA2-BF0B-23E445CAC99D}"/>
          </ac:spMkLst>
        </pc:spChg>
      </pc:sldChg>
      <pc:sldChg chg="modSp add">
        <pc:chgData name="Moritz Nipshagen" userId="ee3b3bbc25b4cb6d" providerId="LiveId" clId="{54C5CCFC-8067-4647-8F64-457C30784CE7}" dt="2018-06-04T08:08:16.727" v="675" actId="20577"/>
        <pc:sldMkLst>
          <pc:docMk/>
          <pc:sldMk cId="867834654" sldId="275"/>
        </pc:sldMkLst>
        <pc:spChg chg="mod">
          <ac:chgData name="Moritz Nipshagen" userId="ee3b3bbc25b4cb6d" providerId="LiveId" clId="{54C5CCFC-8067-4647-8F64-457C30784CE7}" dt="2018-06-04T07:57:53.752" v="485" actId="20577"/>
          <ac:spMkLst>
            <pc:docMk/>
            <pc:sldMk cId="867834654" sldId="275"/>
            <ac:spMk id="2" creationId="{3679E69A-2AC9-49BA-AFB2-305DFF7652FE}"/>
          </ac:spMkLst>
        </pc:spChg>
        <pc:spChg chg="mod">
          <ac:chgData name="Moritz Nipshagen" userId="ee3b3bbc25b4cb6d" providerId="LiveId" clId="{54C5CCFC-8067-4647-8F64-457C30784CE7}" dt="2018-06-04T08:08:16.727" v="675" actId="20577"/>
          <ac:spMkLst>
            <pc:docMk/>
            <pc:sldMk cId="867834654" sldId="275"/>
            <ac:spMk id="3" creationId="{C0463180-8692-419C-9331-F48B62F49D34}"/>
          </ac:spMkLst>
        </pc:spChg>
      </pc:sldChg>
      <pc:sldChg chg="addSp delSp modSp add">
        <pc:chgData name="Moritz Nipshagen" userId="ee3b3bbc25b4cb6d" providerId="LiveId" clId="{54C5CCFC-8067-4647-8F64-457C30784CE7}" dt="2018-06-04T08:08:38.680" v="691" actId="20577"/>
        <pc:sldMkLst>
          <pc:docMk/>
          <pc:sldMk cId="834618701" sldId="276"/>
        </pc:sldMkLst>
        <pc:spChg chg="mod">
          <ac:chgData name="Moritz Nipshagen" userId="ee3b3bbc25b4cb6d" providerId="LiveId" clId="{54C5CCFC-8067-4647-8F64-457C30784CE7}" dt="2018-06-04T08:08:31.175" v="690" actId="20577"/>
          <ac:spMkLst>
            <pc:docMk/>
            <pc:sldMk cId="834618701" sldId="276"/>
            <ac:spMk id="2" creationId="{80B930F2-5F9D-446D-B8A3-4F68AC14F814}"/>
          </ac:spMkLst>
        </pc:spChg>
        <pc:spChg chg="del">
          <ac:chgData name="Moritz Nipshagen" userId="ee3b3bbc25b4cb6d" providerId="LiveId" clId="{54C5CCFC-8067-4647-8F64-457C30784CE7}" dt="2018-06-04T08:08:38.680" v="691" actId="20577"/>
          <ac:spMkLst>
            <pc:docMk/>
            <pc:sldMk cId="834618701" sldId="276"/>
            <ac:spMk id="3" creationId="{D545ED0E-1D0D-4FC4-B4D2-07F97D13DF7B}"/>
          </ac:spMkLst>
        </pc:spChg>
        <pc:spChg chg="add mod">
          <ac:chgData name="Moritz Nipshagen" userId="ee3b3bbc25b4cb6d" providerId="LiveId" clId="{54C5CCFC-8067-4647-8F64-457C30784CE7}" dt="2018-06-04T08:08:38.680" v="691" actId="20577"/>
          <ac:spMkLst>
            <pc:docMk/>
            <pc:sldMk cId="834618701" sldId="276"/>
            <ac:spMk id="5" creationId="{28CDE2C4-A075-4301-8067-982AAB948B66}"/>
          </ac:spMkLst>
        </pc:spChg>
        <pc:spChg chg="add mod">
          <ac:chgData name="Moritz Nipshagen" userId="ee3b3bbc25b4cb6d" providerId="LiveId" clId="{54C5CCFC-8067-4647-8F64-457C30784CE7}" dt="2018-06-04T08:08:38.680" v="691" actId="20577"/>
          <ac:spMkLst>
            <pc:docMk/>
            <pc:sldMk cId="834618701" sldId="276"/>
            <ac:spMk id="6" creationId="{D515A43F-41B5-4E52-936B-7B8525738E38}"/>
          </ac:spMkLst>
        </pc:spChg>
      </pc:sldChg>
      <pc:sldChg chg="addSp delSp modSp add">
        <pc:chgData name="Moritz Nipshagen" userId="ee3b3bbc25b4cb6d" providerId="LiveId" clId="{54C5CCFC-8067-4647-8F64-457C30784CE7}" dt="2018-06-04T08:10:37.975" v="709" actId="20577"/>
        <pc:sldMkLst>
          <pc:docMk/>
          <pc:sldMk cId="4211363607" sldId="277"/>
        </pc:sldMkLst>
        <pc:spChg chg="del">
          <ac:chgData name="Moritz Nipshagen" userId="ee3b3bbc25b4cb6d" providerId="LiveId" clId="{54C5CCFC-8067-4647-8F64-457C30784CE7}" dt="2018-06-04T08:10:28.301" v="693" actId="20577"/>
          <ac:spMkLst>
            <pc:docMk/>
            <pc:sldMk cId="4211363607" sldId="277"/>
            <ac:spMk id="2" creationId="{FC80AA7E-601F-4C2C-8747-10E0CB4048B2}"/>
          </ac:spMkLst>
        </pc:spChg>
        <pc:spChg chg="add mod">
          <ac:chgData name="Moritz Nipshagen" userId="ee3b3bbc25b4cb6d" providerId="LiveId" clId="{54C5CCFC-8067-4647-8F64-457C30784CE7}" dt="2018-06-04T08:10:37.975" v="709" actId="20577"/>
          <ac:spMkLst>
            <pc:docMk/>
            <pc:sldMk cId="4211363607" sldId="277"/>
            <ac:spMk id="4" creationId="{D89B6944-0EA4-4B7D-9D2C-D5666EBF2D42}"/>
          </ac:spMkLst>
        </pc:spChg>
        <pc:spChg chg="add mod">
          <ac:chgData name="Moritz Nipshagen" userId="ee3b3bbc25b4cb6d" providerId="LiveId" clId="{54C5CCFC-8067-4647-8F64-457C30784CE7}" dt="2018-06-04T08:10:28.301" v="693" actId="20577"/>
          <ac:spMkLst>
            <pc:docMk/>
            <pc:sldMk cId="4211363607" sldId="277"/>
            <ac:spMk id="5" creationId="{B5AE3843-AE0D-416C-AD6A-9EBF6353B93F}"/>
          </ac:spMkLst>
        </pc:spChg>
      </pc:sldChg>
      <pc:sldChg chg="modSp">
        <pc:chgData name="Moritz Nipshagen" userId="ee3b3bbc25b4cb6d" providerId="LiveId" clId="{54C5CCFC-8067-4647-8F64-457C30784CE7}" dt="2018-06-04T15:06:05.515" v="1019" actId="20577"/>
        <pc:sldMkLst>
          <pc:docMk/>
          <pc:sldMk cId="2414573325" sldId="283"/>
        </pc:sldMkLst>
        <pc:spChg chg="mod">
          <ac:chgData name="Moritz Nipshagen" userId="ee3b3bbc25b4cb6d" providerId="LiveId" clId="{54C5CCFC-8067-4647-8F64-457C30784CE7}" dt="2018-06-04T15:06:05.515" v="1019" actId="20577"/>
          <ac:spMkLst>
            <pc:docMk/>
            <pc:sldMk cId="2414573325" sldId="283"/>
            <ac:spMk id="7" creationId="{2C408ACD-3509-460E-A56C-BBF861B747CA}"/>
          </ac:spMkLst>
        </pc:spChg>
        <pc:graphicFrameChg chg="modGraphic">
          <ac:chgData name="Moritz Nipshagen" userId="ee3b3bbc25b4cb6d" providerId="LiveId" clId="{54C5CCFC-8067-4647-8F64-457C30784CE7}" dt="2018-06-04T14:57:17.738" v="711" actId="20577"/>
          <ac:graphicFrameMkLst>
            <pc:docMk/>
            <pc:sldMk cId="2414573325" sldId="283"/>
            <ac:graphicFrameMk id="6" creationId="{CB1435A9-E5CD-4827-9DC1-984BC22B0A9D}"/>
          </ac:graphicFrameMkLst>
        </pc:graphicFrameChg>
      </pc:sldChg>
      <pc:sldChg chg="addSp delSp modSp add">
        <pc:chgData name="Moritz Nipshagen" userId="ee3b3bbc25b4cb6d" providerId="LiveId" clId="{54C5CCFC-8067-4647-8F64-457C30784CE7}" dt="2018-06-04T20:15:05.813" v="1621" actId="20577"/>
        <pc:sldMkLst>
          <pc:docMk/>
          <pc:sldMk cId="1573466400" sldId="284"/>
        </pc:sldMkLst>
        <pc:spChg chg="del">
          <ac:chgData name="Moritz Nipshagen" userId="ee3b3bbc25b4cb6d" providerId="LiveId" clId="{54C5CCFC-8067-4647-8F64-457C30784CE7}" dt="2018-06-04T15:48:01.301" v="1021" actId="20577"/>
          <ac:spMkLst>
            <pc:docMk/>
            <pc:sldMk cId="1573466400" sldId="284"/>
            <ac:spMk id="2" creationId="{42035555-E92B-448F-8915-53DF84C66A00}"/>
          </ac:spMkLst>
        </pc:spChg>
        <pc:spChg chg="del">
          <ac:chgData name="Moritz Nipshagen" userId="ee3b3bbc25b4cb6d" providerId="LiveId" clId="{54C5CCFC-8067-4647-8F64-457C30784CE7}" dt="2018-06-04T15:48:01.301" v="1021" actId="20577"/>
          <ac:spMkLst>
            <pc:docMk/>
            <pc:sldMk cId="1573466400" sldId="284"/>
            <ac:spMk id="3" creationId="{621B08C1-90F7-4F8F-888E-5C58EAE94119}"/>
          </ac:spMkLst>
        </pc:spChg>
        <pc:spChg chg="del">
          <ac:chgData name="Moritz Nipshagen" userId="ee3b3bbc25b4cb6d" providerId="LiveId" clId="{54C5CCFC-8067-4647-8F64-457C30784CE7}" dt="2018-06-04T15:48:01.301" v="1021" actId="20577"/>
          <ac:spMkLst>
            <pc:docMk/>
            <pc:sldMk cId="1573466400" sldId="284"/>
            <ac:spMk id="4" creationId="{8DB9FF18-7E7D-49D7-93F6-A49428BCFC31}"/>
          </ac:spMkLst>
        </pc:spChg>
        <pc:spChg chg="add del mod">
          <ac:chgData name="Moritz Nipshagen" userId="ee3b3bbc25b4cb6d" providerId="LiveId" clId="{54C5CCFC-8067-4647-8F64-457C30784CE7}" dt="2018-06-04T15:48:05.119" v="1022" actId="20577"/>
          <ac:spMkLst>
            <pc:docMk/>
            <pc:sldMk cId="1573466400" sldId="284"/>
            <ac:spMk id="6" creationId="{70863D68-5237-4F6B-8E63-C2962D0CA2E1}"/>
          </ac:spMkLst>
        </pc:spChg>
        <pc:spChg chg="add del mod">
          <ac:chgData name="Moritz Nipshagen" userId="ee3b3bbc25b4cb6d" providerId="LiveId" clId="{54C5CCFC-8067-4647-8F64-457C30784CE7}" dt="2018-06-04T15:48:05.119" v="1022" actId="20577"/>
          <ac:spMkLst>
            <pc:docMk/>
            <pc:sldMk cId="1573466400" sldId="284"/>
            <ac:spMk id="7" creationId="{C106C1BF-AF94-411F-B1C1-2114724E039A}"/>
          </ac:spMkLst>
        </pc:spChg>
        <pc:spChg chg="add mod">
          <ac:chgData name="Moritz Nipshagen" userId="ee3b3bbc25b4cb6d" providerId="LiveId" clId="{54C5CCFC-8067-4647-8F64-457C30784CE7}" dt="2018-06-04T20:15:05.813" v="1621" actId="20577"/>
          <ac:spMkLst>
            <pc:docMk/>
            <pc:sldMk cId="1573466400" sldId="284"/>
            <ac:spMk id="8" creationId="{719BE466-CED4-4625-943D-D4ADE03B5A34}"/>
          </ac:spMkLst>
        </pc:spChg>
        <pc:spChg chg="add mod">
          <ac:chgData name="Moritz Nipshagen" userId="ee3b3bbc25b4cb6d" providerId="LiveId" clId="{54C5CCFC-8067-4647-8F64-457C30784CE7}" dt="2018-06-04T19:45:03.011" v="1598" actId="20577"/>
          <ac:spMkLst>
            <pc:docMk/>
            <pc:sldMk cId="1573466400" sldId="284"/>
            <ac:spMk id="9" creationId="{6986A8FE-CD03-4CF6-AD8A-CC7170465D6A}"/>
          </ac:spMkLst>
        </pc:spChg>
        <pc:spChg chg="add mod">
          <ac:chgData name="Moritz Nipshagen" userId="ee3b3bbc25b4cb6d" providerId="LiveId" clId="{54C5CCFC-8067-4647-8F64-457C30784CE7}" dt="2018-06-04T15:48:05.119" v="1022" actId="20577"/>
          <ac:spMkLst>
            <pc:docMk/>
            <pc:sldMk cId="1573466400" sldId="284"/>
            <ac:spMk id="10" creationId="{8428CF39-D674-441C-BF65-B86445D201E4}"/>
          </ac:spMkLst>
        </pc:spChg>
      </pc:sldChg>
      <pc:sldChg chg="modSp add">
        <pc:chgData name="Moritz Nipshagen" userId="ee3b3bbc25b4cb6d" providerId="LiveId" clId="{54C5CCFC-8067-4647-8F64-457C30784CE7}" dt="2018-06-04T15:52:13.742" v="1050" actId="20577"/>
        <pc:sldMkLst>
          <pc:docMk/>
          <pc:sldMk cId="3854092003" sldId="285"/>
        </pc:sldMkLst>
        <pc:spChg chg="mod">
          <ac:chgData name="Moritz Nipshagen" userId="ee3b3bbc25b4cb6d" providerId="LiveId" clId="{54C5CCFC-8067-4647-8F64-457C30784CE7}" dt="2018-06-04T15:52:13.742" v="1050" actId="20577"/>
          <ac:spMkLst>
            <pc:docMk/>
            <pc:sldMk cId="3854092003" sldId="285"/>
            <ac:spMk id="2" creationId="{1F876670-BCAF-4A7E-8DEF-C25DD4A488A3}"/>
          </ac:spMkLst>
        </pc:spChg>
      </pc:sldChg>
      <pc:sldChg chg="modSp add">
        <pc:chgData name="Moritz Nipshagen" userId="ee3b3bbc25b4cb6d" providerId="LiveId" clId="{54C5CCFC-8067-4647-8F64-457C30784CE7}" dt="2018-06-04T15:52:17.502" v="1059" actId="20577"/>
        <pc:sldMkLst>
          <pc:docMk/>
          <pc:sldMk cId="180216110" sldId="286"/>
        </pc:sldMkLst>
        <pc:spChg chg="mod">
          <ac:chgData name="Moritz Nipshagen" userId="ee3b3bbc25b4cb6d" providerId="LiveId" clId="{54C5CCFC-8067-4647-8F64-457C30784CE7}" dt="2018-06-04T15:52:17.502" v="1059" actId="20577"/>
          <ac:spMkLst>
            <pc:docMk/>
            <pc:sldMk cId="180216110" sldId="286"/>
            <ac:spMk id="2" creationId="{24BCE191-D0E6-432A-999C-7C2ABBB96706}"/>
          </ac:spMkLst>
        </pc:spChg>
      </pc:sldChg>
      <pc:sldChg chg="modSp add">
        <pc:chgData name="Moritz Nipshagen" userId="ee3b3bbc25b4cb6d" providerId="LiveId" clId="{54C5CCFC-8067-4647-8F64-457C30784CE7}" dt="2018-06-04T20:39:47.976" v="2005" actId="20577"/>
        <pc:sldMkLst>
          <pc:docMk/>
          <pc:sldMk cId="1778304336" sldId="287"/>
        </pc:sldMkLst>
        <pc:spChg chg="mod">
          <ac:chgData name="Moritz Nipshagen" userId="ee3b3bbc25b4cb6d" providerId="LiveId" clId="{54C5CCFC-8067-4647-8F64-457C30784CE7}" dt="2018-06-04T15:52:33.630" v="1072" actId="20577"/>
          <ac:spMkLst>
            <pc:docMk/>
            <pc:sldMk cId="1778304336" sldId="287"/>
            <ac:spMk id="2" creationId="{8416F3CD-D075-4AF4-8B28-209A6BF97340}"/>
          </ac:spMkLst>
        </pc:spChg>
        <pc:spChg chg="mod">
          <ac:chgData name="Moritz Nipshagen" userId="ee3b3bbc25b4cb6d" providerId="LiveId" clId="{54C5CCFC-8067-4647-8F64-457C30784CE7}" dt="2018-06-04T20:39:47.976" v="2005" actId="20577"/>
          <ac:spMkLst>
            <pc:docMk/>
            <pc:sldMk cId="1778304336" sldId="287"/>
            <ac:spMk id="3" creationId="{19550A1E-ED38-4A5D-A425-3962AE71DCDD}"/>
          </ac:spMkLst>
        </pc:spChg>
        <pc:spChg chg="mod">
          <ac:chgData name="Moritz Nipshagen" userId="ee3b3bbc25b4cb6d" providerId="LiveId" clId="{54C5CCFC-8067-4647-8F64-457C30784CE7}" dt="2018-06-04T20:35:57.273" v="1903" actId="20577"/>
          <ac:spMkLst>
            <pc:docMk/>
            <pc:sldMk cId="1778304336" sldId="287"/>
            <ac:spMk id="4" creationId="{1D35344C-EF6C-4DC1-B9DF-8021F0336275}"/>
          </ac:spMkLst>
        </pc:spChg>
      </pc:sldChg>
      <pc:sldChg chg="modSp add">
        <pc:chgData name="Moritz Nipshagen" userId="ee3b3bbc25b4cb6d" providerId="LiveId" clId="{54C5CCFC-8067-4647-8F64-457C30784CE7}" dt="2018-06-04T15:59:08.062" v="1136" actId="20577"/>
        <pc:sldMkLst>
          <pc:docMk/>
          <pc:sldMk cId="3156395069" sldId="288"/>
        </pc:sldMkLst>
        <pc:spChg chg="mod">
          <ac:chgData name="Moritz Nipshagen" userId="ee3b3bbc25b4cb6d" providerId="LiveId" clId="{54C5CCFC-8067-4647-8F64-457C30784CE7}" dt="2018-06-04T15:59:08.062" v="1136" actId="20577"/>
          <ac:spMkLst>
            <pc:docMk/>
            <pc:sldMk cId="3156395069" sldId="288"/>
            <ac:spMk id="2" creationId="{878C0FB7-7B79-410B-B7A8-65D67BCFB373}"/>
          </ac:spMkLst>
        </pc:spChg>
      </pc:sldChg>
      <pc:sldChg chg="modSp add">
        <pc:chgData name="Moritz Nipshagen" userId="ee3b3bbc25b4cb6d" providerId="LiveId" clId="{54C5CCFC-8067-4647-8F64-457C30784CE7}" dt="2018-06-04T15:59:22.703" v="1158" actId="20577"/>
        <pc:sldMkLst>
          <pc:docMk/>
          <pc:sldMk cId="42018363" sldId="289"/>
        </pc:sldMkLst>
        <pc:spChg chg="mod">
          <ac:chgData name="Moritz Nipshagen" userId="ee3b3bbc25b4cb6d" providerId="LiveId" clId="{54C5CCFC-8067-4647-8F64-457C30784CE7}" dt="2018-06-04T15:59:22.703" v="1158" actId="20577"/>
          <ac:spMkLst>
            <pc:docMk/>
            <pc:sldMk cId="42018363" sldId="289"/>
            <ac:spMk id="2" creationId="{C62C9A4E-0AE5-4C2B-A891-C97DBB10126D}"/>
          </ac:spMkLst>
        </pc:spChg>
      </pc:sldChg>
      <pc:sldChg chg="modSp add">
        <pc:chgData name="Moritz Nipshagen" userId="ee3b3bbc25b4cb6d" providerId="LiveId" clId="{54C5CCFC-8067-4647-8F64-457C30784CE7}" dt="2018-06-04T16:00:43.919" v="1235" actId="20577"/>
        <pc:sldMkLst>
          <pc:docMk/>
          <pc:sldMk cId="3316141085" sldId="290"/>
        </pc:sldMkLst>
        <pc:spChg chg="mod">
          <ac:chgData name="Moritz Nipshagen" userId="ee3b3bbc25b4cb6d" providerId="LiveId" clId="{54C5CCFC-8067-4647-8F64-457C30784CE7}" dt="2018-06-04T16:00:32.624" v="1192" actId="20577"/>
          <ac:spMkLst>
            <pc:docMk/>
            <pc:sldMk cId="3316141085" sldId="290"/>
            <ac:spMk id="2" creationId="{BC63A243-09C5-4707-B172-E20175FB70BE}"/>
          </ac:spMkLst>
        </pc:spChg>
        <pc:spChg chg="mod">
          <ac:chgData name="Moritz Nipshagen" userId="ee3b3bbc25b4cb6d" providerId="LiveId" clId="{54C5CCFC-8067-4647-8F64-457C30784CE7}" dt="2018-06-04T16:00:43.919" v="1235" actId="20577"/>
          <ac:spMkLst>
            <pc:docMk/>
            <pc:sldMk cId="3316141085" sldId="290"/>
            <ac:spMk id="3" creationId="{D4E886B3-69F1-49E6-91F0-5526DACDD455}"/>
          </ac:spMkLst>
        </pc:spChg>
      </pc:sldChg>
      <pc:sldChg chg="modSp add ord">
        <pc:chgData name="Moritz Nipshagen" userId="ee3b3bbc25b4cb6d" providerId="LiveId" clId="{54C5CCFC-8067-4647-8F64-457C30784CE7}" dt="2018-06-04T16:02:02.114" v="1253" actId="20577"/>
        <pc:sldMkLst>
          <pc:docMk/>
          <pc:sldMk cId="3127191489" sldId="292"/>
        </pc:sldMkLst>
        <pc:spChg chg="mod">
          <ac:chgData name="Moritz Nipshagen" userId="ee3b3bbc25b4cb6d" providerId="LiveId" clId="{54C5CCFC-8067-4647-8F64-457C30784CE7}" dt="2018-06-04T16:02:02.114" v="1253" actId="20577"/>
          <ac:spMkLst>
            <pc:docMk/>
            <pc:sldMk cId="3127191489" sldId="292"/>
            <ac:spMk id="2" creationId="{3400E66E-9CE3-4394-BD55-1F384BFEC3F0}"/>
          </ac:spMkLst>
        </pc:spChg>
      </pc:sldChg>
      <pc:sldChg chg="modSp add ord">
        <pc:chgData name="Moritz Nipshagen" userId="ee3b3bbc25b4cb6d" providerId="LiveId" clId="{54C5CCFC-8067-4647-8F64-457C30784CE7}" dt="2018-06-04T16:04:46.815" v="1462" actId="20577"/>
        <pc:sldMkLst>
          <pc:docMk/>
          <pc:sldMk cId="1522700379" sldId="297"/>
        </pc:sldMkLst>
        <pc:spChg chg="mod">
          <ac:chgData name="Moritz Nipshagen" userId="ee3b3bbc25b4cb6d" providerId="LiveId" clId="{54C5CCFC-8067-4647-8F64-457C30784CE7}" dt="2018-06-04T16:04:46.815" v="1462" actId="20577"/>
          <ac:spMkLst>
            <pc:docMk/>
            <pc:sldMk cId="1522700379" sldId="297"/>
            <ac:spMk id="2" creationId="{C60D4121-3946-495F-A79B-CF79A0AD5348}"/>
          </ac:spMkLst>
        </pc:spChg>
      </pc:sldChg>
      <pc:sldChg chg="modSp add">
        <pc:chgData name="Moritz Nipshagen" userId="ee3b3bbc25b4cb6d" providerId="LiveId" clId="{54C5CCFC-8067-4647-8F64-457C30784CE7}" dt="2018-06-04T16:22:42.720" v="1482" actId="20577"/>
        <pc:sldMkLst>
          <pc:docMk/>
          <pc:sldMk cId="3653237179" sldId="298"/>
        </pc:sldMkLst>
        <pc:spChg chg="mod">
          <ac:chgData name="Moritz Nipshagen" userId="ee3b3bbc25b4cb6d" providerId="LiveId" clId="{54C5CCFC-8067-4647-8F64-457C30784CE7}" dt="2018-06-04T16:22:42.720" v="1482" actId="20577"/>
          <ac:spMkLst>
            <pc:docMk/>
            <pc:sldMk cId="3653237179" sldId="298"/>
            <ac:spMk id="2" creationId="{5137C2E0-FF7D-4CBB-AE4C-EDCF8E379BA9}"/>
          </ac:spMkLst>
        </pc:spChg>
      </pc:sldChg>
    </pc:docChg>
  </pc:docChgLst>
  <pc:docChgLst>
    <pc:chgData name="Antonia H." userId="da08060cd893cdf4" providerId="Windows Live" clId="Web-{949C8EE4-41EB-43B0-BCFB-1F2350C53882}"/>
    <pc:docChg chg="modSld">
      <pc:chgData name="Antonia H." userId="da08060cd893cdf4" providerId="Windows Live" clId="Web-{949C8EE4-41EB-43B0-BCFB-1F2350C53882}" dt="2018-05-28T19:49:35.334" v="597" actId="20577"/>
      <pc:docMkLst>
        <pc:docMk/>
      </pc:docMkLst>
    </pc:docChg>
  </pc:docChgLst>
  <pc:docChgLst>
    <pc:chgData name="Moritz Nipshagen" userId="ee3b3bbc25b4cb6d" providerId="LiveId" clId="{23F9F198-A42B-49FE-861A-A392F02A6E66}"/>
    <pc:docChg chg="undo redo custSel addSld delSld modSld sldOrd">
      <pc:chgData name="Moritz Nipshagen" userId="ee3b3bbc25b4cb6d" providerId="LiveId" clId="{23F9F198-A42B-49FE-861A-A392F02A6E66}" dt="2018-06-07T08:48:19.416" v="21167" actId="20577"/>
      <pc:docMkLst>
        <pc:docMk/>
      </pc:docMkLst>
      <pc:sldChg chg="modSp">
        <pc:chgData name="Moritz Nipshagen" userId="ee3b3bbc25b4cb6d" providerId="LiveId" clId="{23F9F198-A42B-49FE-861A-A392F02A6E66}" dt="2018-06-06T12:07:43.534" v="21161" actId="20577"/>
        <pc:sldMkLst>
          <pc:docMk/>
          <pc:sldMk cId="1309100374" sldId="256"/>
        </pc:sldMkLst>
        <pc:spChg chg="mod">
          <ac:chgData name="Moritz Nipshagen" userId="ee3b3bbc25b4cb6d" providerId="LiveId" clId="{23F9F198-A42B-49FE-861A-A392F02A6E66}" dt="2018-06-06T12:07:43.534" v="21161" actId="20577"/>
          <ac:spMkLst>
            <pc:docMk/>
            <pc:sldMk cId="1309100374" sldId="256"/>
            <ac:spMk id="2" creationId="{3CB5C473-D4E8-4488-9541-8AB9EE7E608C}"/>
          </ac:spMkLst>
        </pc:spChg>
        <pc:spChg chg="mod">
          <ac:chgData name="Moritz Nipshagen" userId="ee3b3bbc25b4cb6d" providerId="LiveId" clId="{23F9F198-A42B-49FE-861A-A392F02A6E66}" dt="2018-06-06T12:07:35.272" v="21148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Moritz Nipshagen" userId="ee3b3bbc25b4cb6d" providerId="LiveId" clId="{23F9F198-A42B-49FE-861A-A392F02A6E66}" dt="2018-06-06T11:26:33.340" v="21038" actId="20577"/>
        <pc:sldMkLst>
          <pc:docMk/>
          <pc:sldMk cId="1276594920" sldId="262"/>
        </pc:sldMkLst>
        <pc:spChg chg="mod">
          <ac:chgData name="Moritz Nipshagen" userId="ee3b3bbc25b4cb6d" providerId="LiveId" clId="{23F9F198-A42B-49FE-861A-A392F02A6E66}" dt="2018-06-06T11:26:00.101" v="20871" actId="20577"/>
          <ac:spMkLst>
            <pc:docMk/>
            <pc:sldMk cId="1276594920" sldId="262"/>
            <ac:spMk id="6" creationId="{C78DE65C-4FCF-4A28-8639-A39D270E688C}"/>
          </ac:spMkLst>
        </pc:spChg>
        <pc:spChg chg="mod">
          <ac:chgData name="Moritz Nipshagen" userId="ee3b3bbc25b4cb6d" providerId="LiveId" clId="{23F9F198-A42B-49FE-861A-A392F02A6E66}" dt="2018-06-06T11:26:33.340" v="21038" actId="20577"/>
          <ac:spMkLst>
            <pc:docMk/>
            <pc:sldMk cId="1276594920" sldId="262"/>
            <ac:spMk id="7" creationId="{4CA66D86-F2B9-4225-BA47-DDC5C50604A2}"/>
          </ac:spMkLst>
        </pc:spChg>
      </pc:sldChg>
      <pc:sldChg chg="modSp">
        <pc:chgData name="Moritz Nipshagen" userId="ee3b3bbc25b4cb6d" providerId="LiveId" clId="{23F9F198-A42B-49FE-861A-A392F02A6E66}" dt="2018-06-06T11:35:35.628" v="21143" actId="20577"/>
        <pc:sldMkLst>
          <pc:docMk/>
          <pc:sldMk cId="131101316" sldId="263"/>
        </pc:sldMkLst>
        <pc:spChg chg="mod">
          <ac:chgData name="Moritz Nipshagen" userId="ee3b3bbc25b4cb6d" providerId="LiveId" clId="{23F9F198-A42B-49FE-861A-A392F02A6E66}" dt="2018-06-06T11:35:35.628" v="21143" actId="20577"/>
          <ac:spMkLst>
            <pc:docMk/>
            <pc:sldMk cId="131101316" sldId="263"/>
            <ac:spMk id="5" creationId="{25E834D5-EC1D-4B08-B864-111BD05E0F79}"/>
          </ac:spMkLst>
        </pc:spChg>
      </pc:sldChg>
      <pc:sldChg chg="modSp">
        <pc:chgData name="Moritz Nipshagen" userId="ee3b3bbc25b4cb6d" providerId="LiveId" clId="{23F9F198-A42B-49FE-861A-A392F02A6E66}" dt="2018-06-03T16:42:04.930" v="1118" actId="20577"/>
        <pc:sldMkLst>
          <pc:docMk/>
          <pc:sldMk cId="581197658" sldId="265"/>
        </pc:sldMkLst>
        <pc:spChg chg="mod">
          <ac:chgData name="Moritz Nipshagen" userId="ee3b3bbc25b4cb6d" providerId="LiveId" clId="{23F9F198-A42B-49FE-861A-A392F02A6E66}" dt="2018-06-03T16:42:04.930" v="1118" actId="20577"/>
          <ac:spMkLst>
            <pc:docMk/>
            <pc:sldMk cId="581197658" sldId="265"/>
            <ac:spMk id="2" creationId="{1C506F36-7479-4265-95AE-579259E5D0EE}"/>
          </ac:spMkLst>
        </pc:spChg>
      </pc:sldChg>
      <pc:sldChg chg="modSp modAnim">
        <pc:chgData name="Moritz Nipshagen" userId="ee3b3bbc25b4cb6d" providerId="LiveId" clId="{23F9F198-A42B-49FE-861A-A392F02A6E66}" dt="2018-06-03T16:47:50.811" v="1267" actId="20577"/>
        <pc:sldMkLst>
          <pc:docMk/>
          <pc:sldMk cId="681658950" sldId="267"/>
        </pc:sldMkLst>
        <pc:spChg chg="mod">
          <ac:chgData name="Moritz Nipshagen" userId="ee3b3bbc25b4cb6d" providerId="LiveId" clId="{23F9F198-A42B-49FE-861A-A392F02A6E66}" dt="2018-06-03T10:06:21.634" v="6" actId="20577"/>
          <ac:spMkLst>
            <pc:docMk/>
            <pc:sldMk cId="681658950" sldId="267"/>
            <ac:spMk id="4" creationId="{3A09D68F-8BAD-403E-8E85-635F4A78C026}"/>
          </ac:spMkLst>
        </pc:spChg>
        <pc:spChg chg="mod">
          <ac:chgData name="Moritz Nipshagen" userId="ee3b3bbc25b4cb6d" providerId="LiveId" clId="{23F9F198-A42B-49FE-861A-A392F02A6E66}" dt="2018-06-03T16:47:50.811" v="1267" actId="20577"/>
          <ac:spMkLst>
            <pc:docMk/>
            <pc:sldMk cId="681658950" sldId="267"/>
            <ac:spMk id="5" creationId="{00217815-0535-41A4-9763-7AEF6EE0DCAF}"/>
          </ac:spMkLst>
        </pc:spChg>
      </pc:sldChg>
      <pc:sldChg chg="modSp">
        <pc:chgData name="Moritz Nipshagen" userId="ee3b3bbc25b4cb6d" providerId="LiveId" clId="{23F9F198-A42B-49FE-861A-A392F02A6E66}" dt="2018-06-06T07:00:15.010" v="9825" actId="20577"/>
        <pc:sldMkLst>
          <pc:docMk/>
          <pc:sldMk cId="3992109143" sldId="268"/>
        </pc:sldMkLst>
        <pc:spChg chg="mod">
          <ac:chgData name="Moritz Nipshagen" userId="ee3b3bbc25b4cb6d" providerId="LiveId" clId="{23F9F198-A42B-49FE-861A-A392F02A6E66}" dt="2018-06-03T16:42:11.957" v="1128" actId="20577"/>
          <ac:spMkLst>
            <pc:docMk/>
            <pc:sldMk cId="3992109143" sldId="268"/>
            <ac:spMk id="4" creationId="{3A09D68F-8BAD-403E-8E85-635F4A78C026}"/>
          </ac:spMkLst>
        </pc:spChg>
        <pc:spChg chg="mod">
          <ac:chgData name="Moritz Nipshagen" userId="ee3b3bbc25b4cb6d" providerId="LiveId" clId="{23F9F198-A42B-49FE-861A-A392F02A6E66}" dt="2018-06-06T07:00:15.010" v="9825" actId="20577"/>
          <ac:spMkLst>
            <pc:docMk/>
            <pc:sldMk cId="3992109143" sldId="268"/>
            <ac:spMk id="5" creationId="{00217815-0535-41A4-9763-7AEF6EE0DCAF}"/>
          </ac:spMkLst>
        </pc:spChg>
      </pc:sldChg>
      <pc:sldChg chg="modSp">
        <pc:chgData name="Moritz Nipshagen" userId="ee3b3bbc25b4cb6d" providerId="LiveId" clId="{23F9F198-A42B-49FE-861A-A392F02A6E66}" dt="2018-06-06T11:00:52.004" v="19569" actId="20577"/>
        <pc:sldMkLst>
          <pc:docMk/>
          <pc:sldMk cId="2340525075" sldId="269"/>
        </pc:sldMkLst>
        <pc:spChg chg="mod">
          <ac:chgData name="Moritz Nipshagen" userId="ee3b3bbc25b4cb6d" providerId="LiveId" clId="{23F9F198-A42B-49FE-861A-A392F02A6E66}" dt="2018-06-06T10:58:49.608" v="19112" actId="20577"/>
          <ac:spMkLst>
            <pc:docMk/>
            <pc:sldMk cId="2340525075" sldId="269"/>
            <ac:spMk id="4" creationId="{3A09D68F-8BAD-403E-8E85-635F4A78C026}"/>
          </ac:spMkLst>
        </pc:spChg>
        <pc:spChg chg="mod">
          <ac:chgData name="Moritz Nipshagen" userId="ee3b3bbc25b4cb6d" providerId="LiveId" clId="{23F9F198-A42B-49FE-861A-A392F02A6E66}" dt="2018-06-06T11:00:52.004" v="19569" actId="20577"/>
          <ac:spMkLst>
            <pc:docMk/>
            <pc:sldMk cId="2340525075" sldId="269"/>
            <ac:spMk id="5" creationId="{00217815-0535-41A4-9763-7AEF6EE0DCAF}"/>
          </ac:spMkLst>
        </pc:spChg>
      </pc:sldChg>
      <pc:sldChg chg="modSp add">
        <pc:chgData name="Moritz Nipshagen" userId="ee3b3bbc25b4cb6d" providerId="LiveId" clId="{23F9F198-A42B-49FE-861A-A392F02A6E66}" dt="2018-06-03T10:42:39.599" v="910" actId="20577"/>
        <pc:sldMkLst>
          <pc:docMk/>
          <pc:sldMk cId="6335076" sldId="270"/>
        </pc:sldMkLst>
        <pc:spChg chg="mod">
          <ac:chgData name="Moritz Nipshagen" userId="ee3b3bbc25b4cb6d" providerId="LiveId" clId="{23F9F198-A42B-49FE-861A-A392F02A6E66}" dt="2018-06-03T10:37:00.273" v="373" actId="20577"/>
          <ac:spMkLst>
            <pc:docMk/>
            <pc:sldMk cId="6335076" sldId="270"/>
            <ac:spMk id="2" creationId="{AE6DBD08-8FDC-412D-88B4-8C1AE01CE624}"/>
          </ac:spMkLst>
        </pc:spChg>
        <pc:spChg chg="mod">
          <ac:chgData name="Moritz Nipshagen" userId="ee3b3bbc25b4cb6d" providerId="LiveId" clId="{23F9F198-A42B-49FE-861A-A392F02A6E66}" dt="2018-06-03T10:42:39.599" v="910" actId="20577"/>
          <ac:spMkLst>
            <pc:docMk/>
            <pc:sldMk cId="6335076" sldId="270"/>
            <ac:spMk id="3" creationId="{072B6ED5-A74D-48EE-9345-099CA1087877}"/>
          </ac:spMkLst>
        </pc:spChg>
      </pc:sldChg>
      <pc:sldChg chg="modSp add ord">
        <pc:chgData name="Moritz Nipshagen" userId="ee3b3bbc25b4cb6d" providerId="LiveId" clId="{23F9F198-A42B-49FE-861A-A392F02A6E66}" dt="2018-06-03T16:49:43.966" v="1286" actId="20577"/>
        <pc:sldMkLst>
          <pc:docMk/>
          <pc:sldMk cId="4099699142" sldId="271"/>
        </pc:sldMkLst>
        <pc:spChg chg="mod">
          <ac:chgData name="Moritz Nipshagen" userId="ee3b3bbc25b4cb6d" providerId="LiveId" clId="{23F9F198-A42B-49FE-861A-A392F02A6E66}" dt="2018-06-03T10:43:54.523" v="927" actId="20577"/>
          <ac:spMkLst>
            <pc:docMk/>
            <pc:sldMk cId="4099699142" sldId="271"/>
            <ac:spMk id="2" creationId="{52822D33-6ABD-43BD-B1E7-4BA731BCD23F}"/>
          </ac:spMkLst>
        </pc:spChg>
        <pc:spChg chg="mod">
          <ac:chgData name="Moritz Nipshagen" userId="ee3b3bbc25b4cb6d" providerId="LiveId" clId="{23F9F198-A42B-49FE-861A-A392F02A6E66}" dt="2018-06-03T10:46:34.471" v="1108" actId="14"/>
          <ac:spMkLst>
            <pc:docMk/>
            <pc:sldMk cId="4099699142" sldId="271"/>
            <ac:spMk id="3" creationId="{45C6432A-E8BB-4EA2-BF0B-23E445CAC99D}"/>
          </ac:spMkLst>
        </pc:spChg>
      </pc:sldChg>
      <pc:sldChg chg="modSp add">
        <pc:chgData name="Moritz Nipshagen" userId="ee3b3bbc25b4cb6d" providerId="LiveId" clId="{23F9F198-A42B-49FE-861A-A392F02A6E66}" dt="2018-06-06T07:44:11.758" v="12244" actId="20577"/>
        <pc:sldMkLst>
          <pc:docMk/>
          <pc:sldMk cId="1086477995" sldId="272"/>
        </pc:sldMkLst>
        <pc:spChg chg="mod">
          <ac:chgData name="Moritz Nipshagen" userId="ee3b3bbc25b4cb6d" providerId="LiveId" clId="{23F9F198-A42B-49FE-861A-A392F02A6E66}" dt="2018-06-06T07:17:03.241" v="10461" actId="20577"/>
          <ac:spMkLst>
            <pc:docMk/>
            <pc:sldMk cId="1086477995" sldId="272"/>
            <ac:spMk id="2" creationId="{0EC85218-DBA7-4BA3-8C82-E83B8A3AFBC3}"/>
          </ac:spMkLst>
        </pc:spChg>
        <pc:spChg chg="mod">
          <ac:chgData name="Moritz Nipshagen" userId="ee3b3bbc25b4cb6d" providerId="LiveId" clId="{23F9F198-A42B-49FE-861A-A392F02A6E66}" dt="2018-06-06T07:44:11.758" v="12244" actId="20577"/>
          <ac:spMkLst>
            <pc:docMk/>
            <pc:sldMk cId="1086477995" sldId="272"/>
            <ac:spMk id="3" creationId="{A4922A18-0B0D-4FC8-B81A-364A30DABE11}"/>
          </ac:spMkLst>
        </pc:spChg>
      </pc:sldChg>
      <pc:sldChg chg="addSp delSp modSp add">
        <pc:chgData name="Moritz Nipshagen" userId="ee3b3bbc25b4cb6d" providerId="LiveId" clId="{23F9F198-A42B-49FE-861A-A392F02A6E66}" dt="2018-06-03T16:50:00.376" v="1309" actId="20577"/>
        <pc:sldMkLst>
          <pc:docMk/>
          <pc:sldMk cId="3634632362" sldId="273"/>
        </pc:sldMkLst>
        <pc:spChg chg="del">
          <ac:chgData name="Moritz Nipshagen" userId="ee3b3bbc25b4cb6d" providerId="LiveId" clId="{23F9F198-A42B-49FE-861A-A392F02A6E66}" dt="2018-06-03T16:49:55.765" v="1289" actId="20577"/>
          <ac:spMkLst>
            <pc:docMk/>
            <pc:sldMk cId="3634632362" sldId="273"/>
            <ac:spMk id="2" creationId="{264E2472-7318-46A4-8513-C4A599562869}"/>
          </ac:spMkLst>
        </pc:spChg>
        <pc:spChg chg="del">
          <ac:chgData name="Moritz Nipshagen" userId="ee3b3bbc25b4cb6d" providerId="LiveId" clId="{23F9F198-A42B-49FE-861A-A392F02A6E66}" dt="2018-06-03T16:49:55.765" v="1289" actId="20577"/>
          <ac:spMkLst>
            <pc:docMk/>
            <pc:sldMk cId="3634632362" sldId="273"/>
            <ac:spMk id="3" creationId="{BDC0CDA9-B3CA-4D26-BC50-A82D6379BC9B}"/>
          </ac:spMkLst>
        </pc:spChg>
        <pc:spChg chg="add mod">
          <ac:chgData name="Moritz Nipshagen" userId="ee3b3bbc25b4cb6d" providerId="LiveId" clId="{23F9F198-A42B-49FE-861A-A392F02A6E66}" dt="2018-06-03T16:50:00.376" v="1309" actId="20577"/>
          <ac:spMkLst>
            <pc:docMk/>
            <pc:sldMk cId="3634632362" sldId="273"/>
            <ac:spMk id="5" creationId="{ECE2CA4E-611C-412F-8B0F-7CF62B1AEC60}"/>
          </ac:spMkLst>
        </pc:spChg>
      </pc:sldChg>
      <pc:sldChg chg="addSp delSp modSp add">
        <pc:chgData name="Moritz Nipshagen" userId="ee3b3bbc25b4cb6d" providerId="LiveId" clId="{23F9F198-A42B-49FE-861A-A392F02A6E66}" dt="2018-06-06T09:11:56.317" v="16855" actId="20577"/>
        <pc:sldMkLst>
          <pc:docMk/>
          <pc:sldMk cId="730036431" sldId="274"/>
        </pc:sldMkLst>
        <pc:spChg chg="mod">
          <ac:chgData name="Moritz Nipshagen" userId="ee3b3bbc25b4cb6d" providerId="LiveId" clId="{23F9F198-A42B-49FE-861A-A392F02A6E66}" dt="2018-06-06T09:04:42.254" v="16525" actId="20577"/>
          <ac:spMkLst>
            <pc:docMk/>
            <pc:sldMk cId="730036431" sldId="274"/>
            <ac:spMk id="2" creationId="{292B6657-419D-4E31-92D7-DE72D83DB236}"/>
          </ac:spMkLst>
        </pc:spChg>
        <pc:spChg chg="del">
          <ac:chgData name="Moritz Nipshagen" userId="ee3b3bbc25b4cb6d" providerId="LiveId" clId="{23F9F198-A42B-49FE-861A-A392F02A6E66}" dt="2018-06-06T08:57:50.064" v="16194"/>
          <ac:spMkLst>
            <pc:docMk/>
            <pc:sldMk cId="730036431" sldId="274"/>
            <ac:spMk id="3" creationId="{60F06553-C653-4FD0-AE8F-12D30DC5B79A}"/>
          </ac:spMkLst>
        </pc:spChg>
        <pc:spChg chg="add mod">
          <ac:chgData name="Moritz Nipshagen" userId="ee3b3bbc25b4cb6d" providerId="LiveId" clId="{23F9F198-A42B-49FE-861A-A392F02A6E66}" dt="2018-06-06T09:11:56.317" v="16855" actId="20577"/>
          <ac:spMkLst>
            <pc:docMk/>
            <pc:sldMk cId="730036431" sldId="274"/>
            <ac:spMk id="5" creationId="{2E69C888-8215-4C9E-B81E-69F757606CE9}"/>
          </ac:spMkLst>
        </pc:spChg>
        <pc:spChg chg="add mod">
          <ac:chgData name="Moritz Nipshagen" userId="ee3b3bbc25b4cb6d" providerId="LiveId" clId="{23F9F198-A42B-49FE-861A-A392F02A6E66}" dt="2018-06-06T09:11:38.035" v="16758" actId="20577"/>
          <ac:spMkLst>
            <pc:docMk/>
            <pc:sldMk cId="730036431" sldId="274"/>
            <ac:spMk id="6" creationId="{DA2F55BA-3888-4E75-BBB5-0001D30B7EA5}"/>
          </ac:spMkLst>
        </pc:spChg>
      </pc:sldChg>
      <pc:sldChg chg="modSp">
        <pc:chgData name="Moritz Nipshagen" userId="ee3b3bbc25b4cb6d" providerId="LiveId" clId="{23F9F198-A42B-49FE-861A-A392F02A6E66}" dt="2018-06-06T11:28:49.650" v="21074" actId="27636"/>
        <pc:sldMkLst>
          <pc:docMk/>
          <pc:sldMk cId="834618701" sldId="276"/>
        </pc:sldMkLst>
        <pc:spChg chg="mod">
          <ac:chgData name="Moritz Nipshagen" userId="ee3b3bbc25b4cb6d" providerId="LiveId" clId="{23F9F198-A42B-49FE-861A-A392F02A6E66}" dt="2018-06-06T11:28:49.650" v="21074" actId="27636"/>
          <ac:spMkLst>
            <pc:docMk/>
            <pc:sldMk cId="834618701" sldId="276"/>
            <ac:spMk id="5" creationId="{28CDE2C4-A075-4301-8067-982AAB948B66}"/>
          </ac:spMkLst>
        </pc:spChg>
        <pc:spChg chg="mod">
          <ac:chgData name="Moritz Nipshagen" userId="ee3b3bbc25b4cb6d" providerId="LiveId" clId="{23F9F198-A42B-49FE-861A-A392F02A6E66}" dt="2018-06-06T11:28:49.642" v="21073" actId="27636"/>
          <ac:spMkLst>
            <pc:docMk/>
            <pc:sldMk cId="834618701" sldId="276"/>
            <ac:spMk id="6" creationId="{D515A43F-41B5-4E52-936B-7B8525738E38}"/>
          </ac:spMkLst>
        </pc:spChg>
      </pc:sldChg>
      <pc:sldChg chg="addSp delSp modSp">
        <pc:chgData name="Moritz Nipshagen" userId="ee3b3bbc25b4cb6d" providerId="LiveId" clId="{23F9F198-A42B-49FE-861A-A392F02A6E66}" dt="2018-06-06T08:58:30.724" v="16276" actId="20577"/>
        <pc:sldMkLst>
          <pc:docMk/>
          <pc:sldMk cId="4211363607" sldId="277"/>
        </pc:sldMkLst>
        <pc:spChg chg="del">
          <ac:chgData name="Moritz Nipshagen" userId="ee3b3bbc25b4cb6d" providerId="LiveId" clId="{23F9F198-A42B-49FE-861A-A392F02A6E66}" dt="2018-06-06T08:41:09.749" v="14998"/>
          <ac:spMkLst>
            <pc:docMk/>
            <pc:sldMk cId="4211363607" sldId="277"/>
            <ac:spMk id="5" creationId="{B5AE3843-AE0D-416C-AD6A-9EBF6353B93F}"/>
          </ac:spMkLst>
        </pc:spChg>
        <pc:spChg chg="add mod">
          <ac:chgData name="Moritz Nipshagen" userId="ee3b3bbc25b4cb6d" providerId="LiveId" clId="{23F9F198-A42B-49FE-861A-A392F02A6E66}" dt="2018-06-06T08:58:30.724" v="16276" actId="20577"/>
          <ac:spMkLst>
            <pc:docMk/>
            <pc:sldMk cId="4211363607" sldId="277"/>
            <ac:spMk id="7" creationId="{FEB6978F-6156-439F-88A4-A99284FB37E1}"/>
          </ac:spMkLst>
        </pc:spChg>
        <pc:spChg chg="add mod">
          <ac:chgData name="Moritz Nipshagen" userId="ee3b3bbc25b4cb6d" providerId="LiveId" clId="{23F9F198-A42B-49FE-861A-A392F02A6E66}" dt="2018-06-06T08:48:39.116" v="15312"/>
          <ac:spMkLst>
            <pc:docMk/>
            <pc:sldMk cId="4211363607" sldId="277"/>
            <ac:spMk id="8" creationId="{4CCEE994-A6ED-47F1-90D2-BC93B9CA5DA3}"/>
          </ac:spMkLst>
        </pc:spChg>
      </pc:sldChg>
      <pc:sldChg chg="addSp delSp modSp add">
        <pc:chgData name="Moritz Nipshagen" userId="ee3b3bbc25b4cb6d" providerId="LiveId" clId="{23F9F198-A42B-49FE-861A-A392F02A6E66}" dt="2018-06-04T10:10:18.984" v="2291" actId="1076"/>
        <pc:sldMkLst>
          <pc:docMk/>
          <pc:sldMk cId="2670447072" sldId="278"/>
        </pc:sldMkLst>
        <pc:spChg chg="mod">
          <ac:chgData name="Moritz Nipshagen" userId="ee3b3bbc25b4cb6d" providerId="LiveId" clId="{23F9F198-A42B-49FE-861A-A392F02A6E66}" dt="2018-06-04T09:47:29.216" v="1691" actId="20577"/>
          <ac:spMkLst>
            <pc:docMk/>
            <pc:sldMk cId="2670447072" sldId="278"/>
            <ac:spMk id="2" creationId="{A95EF31B-9978-4519-87ED-E9957746A778}"/>
          </ac:spMkLst>
        </pc:spChg>
        <pc:spChg chg="del">
          <ac:chgData name="Moritz Nipshagen" userId="ee3b3bbc25b4cb6d" providerId="LiveId" clId="{23F9F198-A42B-49FE-861A-A392F02A6E66}" dt="2018-06-04T09:51:12.642" v="1692" actId="931"/>
          <ac:spMkLst>
            <pc:docMk/>
            <pc:sldMk cId="2670447072" sldId="278"/>
            <ac:spMk id="3" creationId="{A1DDFD58-9A49-4658-82E4-2C12CE71017F}"/>
          </ac:spMkLst>
        </pc:spChg>
        <pc:spChg chg="add del mod">
          <ac:chgData name="Moritz Nipshagen" userId="ee3b3bbc25b4cb6d" providerId="LiveId" clId="{23F9F198-A42B-49FE-861A-A392F02A6E66}" dt="2018-06-04T09:52:03.845" v="1699" actId="931"/>
          <ac:spMkLst>
            <pc:docMk/>
            <pc:sldMk cId="2670447072" sldId="278"/>
            <ac:spMk id="7" creationId="{3C1089C3-89ED-4991-AE70-70C137DEB7CD}"/>
          </ac:spMkLst>
        </pc:spChg>
        <pc:spChg chg="add mod">
          <ac:chgData name="Moritz Nipshagen" userId="ee3b3bbc25b4cb6d" providerId="LiveId" clId="{23F9F198-A42B-49FE-861A-A392F02A6E66}" dt="2018-06-04T10:09:28.967" v="2285" actId="27636"/>
          <ac:spMkLst>
            <pc:docMk/>
            <pc:sldMk cId="2670447072" sldId="278"/>
            <ac:spMk id="11" creationId="{D8C9941F-0CEA-4380-BE64-101998D24337}"/>
          </ac:spMkLst>
        </pc:spChg>
        <pc:spChg chg="add mod">
          <ac:chgData name="Moritz Nipshagen" userId="ee3b3bbc25b4cb6d" providerId="LiveId" clId="{23F9F198-A42B-49FE-861A-A392F02A6E66}" dt="2018-06-04T10:10:18.984" v="2291" actId="1076"/>
          <ac:spMkLst>
            <pc:docMk/>
            <pc:sldMk cId="2670447072" sldId="278"/>
            <ac:spMk id="12" creationId="{5D13D045-D66F-4CBE-BEA2-883B192BDB01}"/>
          </ac:spMkLst>
        </pc:spChg>
        <pc:picChg chg="add del mod">
          <ac:chgData name="Moritz Nipshagen" userId="ee3b3bbc25b4cb6d" providerId="LiveId" clId="{23F9F198-A42B-49FE-861A-A392F02A6E66}" dt="2018-06-04T09:52:05.305" v="1702" actId="478"/>
          <ac:picMkLst>
            <pc:docMk/>
            <pc:sldMk cId="2670447072" sldId="278"/>
            <ac:picMk id="6" creationId="{62098F34-4D9C-4E11-9D4A-C1D670F294F0}"/>
          </ac:picMkLst>
        </pc:picChg>
        <pc:picChg chg="add mod">
          <ac:chgData name="Moritz Nipshagen" userId="ee3b3bbc25b4cb6d" providerId="LiveId" clId="{23F9F198-A42B-49FE-861A-A392F02A6E66}" dt="2018-06-04T09:52:05.219" v="1700" actId="27614"/>
          <ac:picMkLst>
            <pc:docMk/>
            <pc:sldMk cId="2670447072" sldId="278"/>
            <ac:picMk id="9" creationId="{8D61C7A5-9BD5-4C97-87F9-DE02024A3582}"/>
          </ac:picMkLst>
        </pc:picChg>
      </pc:sldChg>
      <pc:sldChg chg="modSp add">
        <pc:chgData name="Moritz Nipshagen" userId="ee3b3bbc25b4cb6d" providerId="LiveId" clId="{23F9F198-A42B-49FE-861A-A392F02A6E66}" dt="2018-06-06T11:29:40.686" v="21081" actId="404"/>
        <pc:sldMkLst>
          <pc:docMk/>
          <pc:sldMk cId="1112087226" sldId="279"/>
        </pc:sldMkLst>
        <pc:spChg chg="mod">
          <ac:chgData name="Moritz Nipshagen" userId="ee3b3bbc25b4cb6d" providerId="LiveId" clId="{23F9F198-A42B-49FE-861A-A392F02A6E66}" dt="2018-06-04T10:22:34.657" v="2467" actId="20577"/>
          <ac:spMkLst>
            <pc:docMk/>
            <pc:sldMk cId="1112087226" sldId="279"/>
            <ac:spMk id="2" creationId="{5CC1B0A6-20E2-499A-BD3F-F31E22E12F58}"/>
          </ac:spMkLst>
        </pc:spChg>
        <pc:spChg chg="mod">
          <ac:chgData name="Moritz Nipshagen" userId="ee3b3bbc25b4cb6d" providerId="LiveId" clId="{23F9F198-A42B-49FE-861A-A392F02A6E66}" dt="2018-06-06T11:28:05.808" v="21052" actId="20577"/>
          <ac:spMkLst>
            <pc:docMk/>
            <pc:sldMk cId="1112087226" sldId="279"/>
            <ac:spMk id="3" creationId="{55146322-A763-4A6C-9789-78377477F2BA}"/>
          </ac:spMkLst>
        </pc:spChg>
        <pc:spChg chg="mod">
          <ac:chgData name="Moritz Nipshagen" userId="ee3b3bbc25b4cb6d" providerId="LiveId" clId="{23F9F198-A42B-49FE-861A-A392F02A6E66}" dt="2018-06-06T11:29:40.686" v="21081" actId="404"/>
          <ac:spMkLst>
            <pc:docMk/>
            <pc:sldMk cId="1112087226" sldId="279"/>
            <ac:spMk id="4" creationId="{AEF62B46-0437-4969-816E-C58CE2079B9B}"/>
          </ac:spMkLst>
        </pc:spChg>
      </pc:sldChg>
      <pc:sldChg chg="modSp add">
        <pc:chgData name="Moritz Nipshagen" userId="ee3b3bbc25b4cb6d" providerId="LiveId" clId="{23F9F198-A42B-49FE-861A-A392F02A6E66}" dt="2018-06-06T11:30:13.652" v="21091" actId="404"/>
        <pc:sldMkLst>
          <pc:docMk/>
          <pc:sldMk cId="4079395079" sldId="280"/>
        </pc:sldMkLst>
        <pc:spChg chg="mod">
          <ac:chgData name="Moritz Nipshagen" userId="ee3b3bbc25b4cb6d" providerId="LiveId" clId="{23F9F198-A42B-49FE-861A-A392F02A6E66}" dt="2018-06-04T12:21:48.553" v="3008" actId="20577"/>
          <ac:spMkLst>
            <pc:docMk/>
            <pc:sldMk cId="4079395079" sldId="280"/>
            <ac:spMk id="2" creationId="{11C5B049-C524-4899-9980-C1781D4A2ED4}"/>
          </ac:spMkLst>
        </pc:spChg>
        <pc:spChg chg="mod">
          <ac:chgData name="Moritz Nipshagen" userId="ee3b3bbc25b4cb6d" providerId="LiveId" clId="{23F9F198-A42B-49FE-861A-A392F02A6E66}" dt="2018-06-06T11:30:13.652" v="21091" actId="404"/>
          <ac:spMkLst>
            <pc:docMk/>
            <pc:sldMk cId="4079395079" sldId="280"/>
            <ac:spMk id="3" creationId="{F0EEBCC5-DC70-414F-A0C0-3B29CC3EACFB}"/>
          </ac:spMkLst>
        </pc:spChg>
        <pc:spChg chg="mod">
          <ac:chgData name="Moritz Nipshagen" userId="ee3b3bbc25b4cb6d" providerId="LiveId" clId="{23F9F198-A42B-49FE-861A-A392F02A6E66}" dt="2018-06-04T12:19:36.119" v="2738" actId="20577"/>
          <ac:spMkLst>
            <pc:docMk/>
            <pc:sldMk cId="4079395079" sldId="280"/>
            <ac:spMk id="4" creationId="{36A0887A-FB90-4052-AEE5-99F44CC8A088}"/>
          </ac:spMkLst>
        </pc:spChg>
      </pc:sldChg>
      <pc:sldChg chg="modSp add">
        <pc:chgData name="Moritz Nipshagen" userId="ee3b3bbc25b4cb6d" providerId="LiveId" clId="{23F9F198-A42B-49FE-861A-A392F02A6E66}" dt="2018-06-06T11:31:32.386" v="21097" actId="113"/>
        <pc:sldMkLst>
          <pc:docMk/>
          <pc:sldMk cId="2033651565" sldId="281"/>
        </pc:sldMkLst>
        <pc:spChg chg="mod">
          <ac:chgData name="Moritz Nipshagen" userId="ee3b3bbc25b4cb6d" providerId="LiveId" clId="{23F9F198-A42B-49FE-861A-A392F02A6E66}" dt="2018-06-04T12:22:03.581" v="3031" actId="20577"/>
          <ac:spMkLst>
            <pc:docMk/>
            <pc:sldMk cId="2033651565" sldId="281"/>
            <ac:spMk id="2" creationId="{EC1C845F-405A-4CB8-8F60-A3727B940593}"/>
          </ac:spMkLst>
        </pc:spChg>
        <pc:spChg chg="mod">
          <ac:chgData name="Moritz Nipshagen" userId="ee3b3bbc25b4cb6d" providerId="LiveId" clId="{23F9F198-A42B-49FE-861A-A392F02A6E66}" dt="2018-06-06T11:31:32.386" v="21097" actId="113"/>
          <ac:spMkLst>
            <pc:docMk/>
            <pc:sldMk cId="2033651565" sldId="281"/>
            <ac:spMk id="3" creationId="{716A84FA-5373-4D03-B4F4-9A3BD30C10A4}"/>
          </ac:spMkLst>
        </pc:spChg>
        <pc:spChg chg="mod">
          <ac:chgData name="Moritz Nipshagen" userId="ee3b3bbc25b4cb6d" providerId="LiveId" clId="{23F9F198-A42B-49FE-861A-A392F02A6E66}" dt="2018-06-04T12:29:19.411" v="3058" actId="20577"/>
          <ac:spMkLst>
            <pc:docMk/>
            <pc:sldMk cId="2033651565" sldId="281"/>
            <ac:spMk id="4" creationId="{2DC57CAA-9C70-4079-B334-D47326ADC82A}"/>
          </ac:spMkLst>
        </pc:spChg>
      </pc:sldChg>
      <pc:sldChg chg="addSp delSp modSp add">
        <pc:chgData name="Moritz Nipshagen" userId="ee3b3bbc25b4cb6d" providerId="LiveId" clId="{23F9F198-A42B-49FE-861A-A392F02A6E66}" dt="2018-06-04T12:49:03.089" v="3867" actId="404"/>
        <pc:sldMkLst>
          <pc:docMk/>
          <pc:sldMk cId="1851109426" sldId="282"/>
        </pc:sldMkLst>
        <pc:spChg chg="del">
          <ac:chgData name="Moritz Nipshagen" userId="ee3b3bbc25b4cb6d" providerId="LiveId" clId="{23F9F198-A42B-49FE-861A-A392F02A6E66}" dt="2018-06-04T12:46:13.550" v="3535" actId="478"/>
          <ac:spMkLst>
            <pc:docMk/>
            <pc:sldMk cId="1851109426" sldId="282"/>
            <ac:spMk id="2" creationId="{AA96C0C8-FEAE-4E0C-BF3F-BDB5C0E5ACA2}"/>
          </ac:spMkLst>
        </pc:spChg>
        <pc:spChg chg="mod">
          <ac:chgData name="Moritz Nipshagen" userId="ee3b3bbc25b4cb6d" providerId="LiveId" clId="{23F9F198-A42B-49FE-861A-A392F02A6E66}" dt="2018-06-04T12:49:03.089" v="3867" actId="404"/>
          <ac:spMkLst>
            <pc:docMk/>
            <pc:sldMk cId="1851109426" sldId="282"/>
            <ac:spMk id="3" creationId="{F3DFC00F-96BB-4C43-B56F-0E5574DFFC2B}"/>
          </ac:spMkLst>
        </pc:spChg>
        <pc:spChg chg="del">
          <ac:chgData name="Moritz Nipshagen" userId="ee3b3bbc25b4cb6d" providerId="LiveId" clId="{23F9F198-A42B-49FE-861A-A392F02A6E66}" dt="2018-06-04T12:46:13.550" v="3535" actId="478"/>
          <ac:spMkLst>
            <pc:docMk/>
            <pc:sldMk cId="1851109426" sldId="282"/>
            <ac:spMk id="4" creationId="{36A8CD0E-EF9F-4B43-8A3C-A0F10CF368BA}"/>
          </ac:spMkLst>
        </pc:spChg>
        <pc:spChg chg="add del">
          <ac:chgData name="Moritz Nipshagen" userId="ee3b3bbc25b4cb6d" providerId="LiveId" clId="{23F9F198-A42B-49FE-861A-A392F02A6E66}" dt="2018-06-04T12:46:08.456" v="3532" actId="404"/>
          <ac:spMkLst>
            <pc:docMk/>
            <pc:sldMk cId="1851109426" sldId="282"/>
            <ac:spMk id="6" creationId="{168842F3-C786-483B-9424-2E027F68F92A}"/>
          </ac:spMkLst>
        </pc:spChg>
        <pc:spChg chg="add del">
          <ac:chgData name="Moritz Nipshagen" userId="ee3b3bbc25b4cb6d" providerId="LiveId" clId="{23F9F198-A42B-49FE-861A-A392F02A6E66}" dt="2018-06-04T12:46:08.456" v="3532" actId="404"/>
          <ac:spMkLst>
            <pc:docMk/>
            <pc:sldMk cId="1851109426" sldId="282"/>
            <ac:spMk id="7" creationId="{E0D21F83-8726-466E-8997-E05137E7C76F}"/>
          </ac:spMkLst>
        </pc:spChg>
        <pc:spChg chg="add del">
          <ac:chgData name="Moritz Nipshagen" userId="ee3b3bbc25b4cb6d" providerId="LiveId" clId="{23F9F198-A42B-49FE-861A-A392F02A6E66}" dt="2018-06-04T12:46:12.726" v="3534" actId="404"/>
          <ac:spMkLst>
            <pc:docMk/>
            <pc:sldMk cId="1851109426" sldId="282"/>
            <ac:spMk id="8" creationId="{B1CF037E-78D1-4CD8-8754-0DE8658113F4}"/>
          </ac:spMkLst>
        </pc:spChg>
        <pc:spChg chg="add del">
          <ac:chgData name="Moritz Nipshagen" userId="ee3b3bbc25b4cb6d" providerId="LiveId" clId="{23F9F198-A42B-49FE-861A-A392F02A6E66}" dt="2018-06-04T12:46:12.726" v="3534" actId="404"/>
          <ac:spMkLst>
            <pc:docMk/>
            <pc:sldMk cId="1851109426" sldId="282"/>
            <ac:spMk id="9" creationId="{C6EFBA4C-92F9-470D-B1E9-ECAB6B8D2DF8}"/>
          </ac:spMkLst>
        </pc:spChg>
        <pc:spChg chg="add">
          <ac:chgData name="Moritz Nipshagen" userId="ee3b3bbc25b4cb6d" providerId="LiveId" clId="{23F9F198-A42B-49FE-861A-A392F02A6E66}" dt="2018-06-04T12:46:13.903" v="3536" actId="404"/>
          <ac:spMkLst>
            <pc:docMk/>
            <pc:sldMk cId="1851109426" sldId="282"/>
            <ac:spMk id="10" creationId="{7DF8A5FA-B9FF-485F-82DA-969705A326F8}"/>
          </ac:spMkLst>
        </pc:spChg>
        <pc:spChg chg="add">
          <ac:chgData name="Moritz Nipshagen" userId="ee3b3bbc25b4cb6d" providerId="LiveId" clId="{23F9F198-A42B-49FE-861A-A392F02A6E66}" dt="2018-06-04T12:46:13.903" v="3536" actId="404"/>
          <ac:spMkLst>
            <pc:docMk/>
            <pc:sldMk cId="1851109426" sldId="282"/>
            <ac:spMk id="11" creationId="{A546D681-2744-4BEF-8DE8-8F910D8B5957}"/>
          </ac:spMkLst>
        </pc:spChg>
      </pc:sldChg>
      <pc:sldChg chg="addSp delSp modSp add">
        <pc:chgData name="Moritz Nipshagen" userId="ee3b3bbc25b4cb6d" providerId="LiveId" clId="{23F9F198-A42B-49FE-861A-A392F02A6E66}" dt="2018-06-04T12:59:41.948" v="4253" actId="14100"/>
        <pc:sldMkLst>
          <pc:docMk/>
          <pc:sldMk cId="2414573325" sldId="283"/>
        </pc:sldMkLst>
        <pc:spChg chg="mod">
          <ac:chgData name="Moritz Nipshagen" userId="ee3b3bbc25b4cb6d" providerId="LiveId" clId="{23F9F198-A42B-49FE-861A-A392F02A6E66}" dt="2018-06-04T12:51:42.792" v="3884" actId="20577"/>
          <ac:spMkLst>
            <pc:docMk/>
            <pc:sldMk cId="2414573325" sldId="283"/>
            <ac:spMk id="2" creationId="{6FC5C6C2-EB0C-4221-80ED-1281F0AF05DB}"/>
          </ac:spMkLst>
        </pc:spChg>
        <pc:spChg chg="del">
          <ac:chgData name="Moritz Nipshagen" userId="ee3b3bbc25b4cb6d" providerId="LiveId" clId="{23F9F198-A42B-49FE-861A-A392F02A6E66}" dt="2018-06-04T12:54:45.392" v="4072" actId="14100"/>
          <ac:spMkLst>
            <pc:docMk/>
            <pc:sldMk cId="2414573325" sldId="283"/>
            <ac:spMk id="4" creationId="{8FA49E2D-FFFD-4FCB-A697-8917FE25DA28}"/>
          </ac:spMkLst>
        </pc:spChg>
        <pc:spChg chg="add mod">
          <ac:chgData name="Moritz Nipshagen" userId="ee3b3bbc25b4cb6d" providerId="LiveId" clId="{23F9F198-A42B-49FE-861A-A392F02A6E66}" dt="2018-06-04T12:59:41.948" v="4253" actId="14100"/>
          <ac:spMkLst>
            <pc:docMk/>
            <pc:sldMk cId="2414573325" sldId="283"/>
            <ac:spMk id="7" creationId="{2C408ACD-3509-460E-A56C-BBF861B747CA}"/>
          </ac:spMkLst>
        </pc:spChg>
        <pc:graphicFrameChg chg="mod modGraphic">
          <ac:chgData name="Moritz Nipshagen" userId="ee3b3bbc25b4cb6d" providerId="LiveId" clId="{23F9F198-A42B-49FE-861A-A392F02A6E66}" dt="2018-06-04T12:59:35.191" v="4252" actId="14734"/>
          <ac:graphicFrameMkLst>
            <pc:docMk/>
            <pc:sldMk cId="2414573325" sldId="283"/>
            <ac:graphicFrameMk id="6" creationId="{CB1435A9-E5CD-4827-9DC1-984BC22B0A9D}"/>
          </ac:graphicFrameMkLst>
        </pc:graphicFrameChg>
      </pc:sldChg>
      <pc:sldChg chg="modSp">
        <pc:chgData name="Moritz Nipshagen" userId="ee3b3bbc25b4cb6d" providerId="LiveId" clId="{23F9F198-A42B-49FE-861A-A392F02A6E66}" dt="2018-06-06T11:38:14.073" v="21144" actId="20577"/>
        <pc:sldMkLst>
          <pc:docMk/>
          <pc:sldMk cId="1573466400" sldId="284"/>
        </pc:sldMkLst>
        <pc:spChg chg="mod">
          <ac:chgData name="Moritz Nipshagen" userId="ee3b3bbc25b4cb6d" providerId="LiveId" clId="{23F9F198-A42B-49FE-861A-A392F02A6E66}" dt="2018-06-06T11:38:14.073" v="21144" actId="20577"/>
          <ac:spMkLst>
            <pc:docMk/>
            <pc:sldMk cId="1573466400" sldId="284"/>
            <ac:spMk id="8" creationId="{719BE466-CED4-4625-943D-D4ADE03B5A34}"/>
          </ac:spMkLst>
        </pc:spChg>
        <pc:spChg chg="mod">
          <ac:chgData name="Moritz Nipshagen" userId="ee3b3bbc25b4cb6d" providerId="LiveId" clId="{23F9F198-A42B-49FE-861A-A392F02A6E66}" dt="2018-06-06T11:30:58.725" v="21096"/>
          <ac:spMkLst>
            <pc:docMk/>
            <pc:sldMk cId="1573466400" sldId="284"/>
            <ac:spMk id="9" creationId="{6986A8FE-CD03-4CF6-AD8A-CC7170465D6A}"/>
          </ac:spMkLst>
        </pc:spChg>
        <pc:spChg chg="mod">
          <ac:chgData name="Moritz Nipshagen" userId="ee3b3bbc25b4cb6d" providerId="LiveId" clId="{23F9F198-A42B-49FE-861A-A392F02A6E66}" dt="2018-06-06T03:56:42.622" v="6183" actId="20577"/>
          <ac:spMkLst>
            <pc:docMk/>
            <pc:sldMk cId="1573466400" sldId="284"/>
            <ac:spMk id="10" creationId="{8428CF39-D674-441C-BF65-B86445D201E4}"/>
          </ac:spMkLst>
        </pc:spChg>
      </pc:sldChg>
      <pc:sldChg chg="modSp">
        <pc:chgData name="Moritz Nipshagen" userId="ee3b3bbc25b4cb6d" providerId="LiveId" clId="{23F9F198-A42B-49FE-861A-A392F02A6E66}" dt="2018-06-06T11:32:48.951" v="21119" actId="20577"/>
        <pc:sldMkLst>
          <pc:docMk/>
          <pc:sldMk cId="3854092003" sldId="285"/>
        </pc:sldMkLst>
        <pc:spChg chg="mod">
          <ac:chgData name="Moritz Nipshagen" userId="ee3b3bbc25b4cb6d" providerId="LiveId" clId="{23F9F198-A42B-49FE-861A-A392F02A6E66}" dt="2018-06-06T11:32:48.951" v="21119" actId="20577"/>
          <ac:spMkLst>
            <pc:docMk/>
            <pc:sldMk cId="3854092003" sldId="285"/>
            <ac:spMk id="3" creationId="{40758161-571B-4497-B581-388D360262A7}"/>
          </ac:spMkLst>
        </pc:spChg>
        <pc:spChg chg="mod">
          <ac:chgData name="Moritz Nipshagen" userId="ee3b3bbc25b4cb6d" providerId="LiveId" clId="{23F9F198-A42B-49FE-861A-A392F02A6E66}" dt="2018-06-06T11:32:34.434" v="21115" actId="20577"/>
          <ac:spMkLst>
            <pc:docMk/>
            <pc:sldMk cId="3854092003" sldId="285"/>
            <ac:spMk id="4" creationId="{114ADAD8-28C9-4B06-95B5-7D57652EE445}"/>
          </ac:spMkLst>
        </pc:spChg>
      </pc:sldChg>
      <pc:sldChg chg="modSp modAnim">
        <pc:chgData name="Moritz Nipshagen" userId="ee3b3bbc25b4cb6d" providerId="LiveId" clId="{23F9F198-A42B-49FE-861A-A392F02A6E66}" dt="2018-06-06T05:10:22.261" v="7191" actId="20577"/>
        <pc:sldMkLst>
          <pc:docMk/>
          <pc:sldMk cId="180216110" sldId="286"/>
        </pc:sldMkLst>
        <pc:spChg chg="mod">
          <ac:chgData name="Moritz Nipshagen" userId="ee3b3bbc25b4cb6d" providerId="LiveId" clId="{23F9F198-A42B-49FE-861A-A392F02A6E66}" dt="2018-06-06T05:09:30.874" v="7186" actId="20577"/>
          <ac:spMkLst>
            <pc:docMk/>
            <pc:sldMk cId="180216110" sldId="286"/>
            <ac:spMk id="3" creationId="{ED0E22E9-27AD-4C2F-8180-B43AB966DD84}"/>
          </ac:spMkLst>
        </pc:spChg>
        <pc:spChg chg="mod">
          <ac:chgData name="Moritz Nipshagen" userId="ee3b3bbc25b4cb6d" providerId="LiveId" clId="{23F9F198-A42B-49FE-861A-A392F02A6E66}" dt="2018-06-06T04:57:10.247" v="7017" actId="20577"/>
          <ac:spMkLst>
            <pc:docMk/>
            <pc:sldMk cId="180216110" sldId="286"/>
            <ac:spMk id="4" creationId="{5DAF42C0-E68D-4943-B992-D356903F4D1C}"/>
          </ac:spMkLst>
        </pc:spChg>
      </pc:sldChg>
      <pc:sldChg chg="modSp">
        <pc:chgData name="Moritz Nipshagen" userId="ee3b3bbc25b4cb6d" providerId="LiveId" clId="{23F9F198-A42B-49FE-861A-A392F02A6E66}" dt="2018-06-07T08:48:09.301" v="21165" actId="20577"/>
        <pc:sldMkLst>
          <pc:docMk/>
          <pc:sldMk cId="1778304336" sldId="287"/>
        </pc:sldMkLst>
        <pc:spChg chg="mod">
          <ac:chgData name="Moritz Nipshagen" userId="ee3b3bbc25b4cb6d" providerId="LiveId" clId="{23F9F198-A42B-49FE-861A-A392F02A6E66}" dt="2018-06-07T08:48:09.301" v="21165" actId="20577"/>
          <ac:spMkLst>
            <pc:docMk/>
            <pc:sldMk cId="1778304336" sldId="287"/>
            <ac:spMk id="3" creationId="{19550A1E-ED38-4A5D-A425-3962AE71DCDD}"/>
          </ac:spMkLst>
        </pc:spChg>
      </pc:sldChg>
      <pc:sldChg chg="modSp">
        <pc:chgData name="Moritz Nipshagen" userId="ee3b3bbc25b4cb6d" providerId="LiveId" clId="{23F9F198-A42B-49FE-861A-A392F02A6E66}" dt="2018-06-06T05:23:10.811" v="7217" actId="20577"/>
        <pc:sldMkLst>
          <pc:docMk/>
          <pc:sldMk cId="3156395069" sldId="288"/>
        </pc:sldMkLst>
        <pc:spChg chg="mod">
          <ac:chgData name="Moritz Nipshagen" userId="ee3b3bbc25b4cb6d" providerId="LiveId" clId="{23F9F198-A42B-49FE-861A-A392F02A6E66}" dt="2018-06-05T06:18:26.388" v="4944" actId="20577"/>
          <ac:spMkLst>
            <pc:docMk/>
            <pc:sldMk cId="3156395069" sldId="288"/>
            <ac:spMk id="2" creationId="{878C0FB7-7B79-410B-B7A8-65D67BCFB373}"/>
          </ac:spMkLst>
        </pc:spChg>
        <pc:spChg chg="mod">
          <ac:chgData name="Moritz Nipshagen" userId="ee3b3bbc25b4cb6d" providerId="LiveId" clId="{23F9F198-A42B-49FE-861A-A392F02A6E66}" dt="2018-06-06T05:23:07.397" v="7216" actId="20577"/>
          <ac:spMkLst>
            <pc:docMk/>
            <pc:sldMk cId="3156395069" sldId="288"/>
            <ac:spMk id="3" creationId="{BFD06B4B-81EC-4AF0-B6C3-F2C89834E809}"/>
          </ac:spMkLst>
        </pc:spChg>
        <pc:spChg chg="mod">
          <ac:chgData name="Moritz Nipshagen" userId="ee3b3bbc25b4cb6d" providerId="LiveId" clId="{23F9F198-A42B-49FE-861A-A392F02A6E66}" dt="2018-06-06T05:23:10.811" v="7217" actId="20577"/>
          <ac:spMkLst>
            <pc:docMk/>
            <pc:sldMk cId="3156395069" sldId="288"/>
            <ac:spMk id="4" creationId="{AF1C1330-BF76-4076-903F-F022A3738AE2}"/>
          </ac:spMkLst>
        </pc:spChg>
      </pc:sldChg>
      <pc:sldChg chg="modSp">
        <pc:chgData name="Moritz Nipshagen" userId="ee3b3bbc25b4cb6d" providerId="LiveId" clId="{23F9F198-A42B-49FE-861A-A392F02A6E66}" dt="2018-06-06T11:34:10.547" v="21126" actId="114"/>
        <pc:sldMkLst>
          <pc:docMk/>
          <pc:sldMk cId="42018363" sldId="289"/>
        </pc:sldMkLst>
        <pc:spChg chg="mod">
          <ac:chgData name="Moritz Nipshagen" userId="ee3b3bbc25b4cb6d" providerId="LiveId" clId="{23F9F198-A42B-49FE-861A-A392F02A6E66}" dt="2018-06-06T11:34:10.547" v="21126" actId="114"/>
          <ac:spMkLst>
            <pc:docMk/>
            <pc:sldMk cId="42018363" sldId="289"/>
            <ac:spMk id="3" creationId="{223FC0C1-6586-4D99-A9B5-3743FBF905E2}"/>
          </ac:spMkLst>
        </pc:spChg>
        <pc:spChg chg="mod">
          <ac:chgData name="Moritz Nipshagen" userId="ee3b3bbc25b4cb6d" providerId="LiveId" clId="{23F9F198-A42B-49FE-861A-A392F02A6E66}" dt="2018-06-06T05:27:04.384" v="7235" actId="404"/>
          <ac:spMkLst>
            <pc:docMk/>
            <pc:sldMk cId="42018363" sldId="289"/>
            <ac:spMk id="4" creationId="{D441CB83-218D-4DFB-809C-C191D4D1C233}"/>
          </ac:spMkLst>
        </pc:spChg>
      </pc:sldChg>
      <pc:sldChg chg="modSp">
        <pc:chgData name="Moritz Nipshagen" userId="ee3b3bbc25b4cb6d" providerId="LiveId" clId="{23F9F198-A42B-49FE-861A-A392F02A6E66}" dt="2018-06-06T05:57:11.108" v="8029" actId="20577"/>
        <pc:sldMkLst>
          <pc:docMk/>
          <pc:sldMk cId="3316141085" sldId="290"/>
        </pc:sldMkLst>
        <pc:spChg chg="mod">
          <ac:chgData name="Moritz Nipshagen" userId="ee3b3bbc25b4cb6d" providerId="LiveId" clId="{23F9F198-A42B-49FE-861A-A392F02A6E66}" dt="2018-06-06T05:57:11.108" v="8029" actId="20577"/>
          <ac:spMkLst>
            <pc:docMk/>
            <pc:sldMk cId="3316141085" sldId="290"/>
            <ac:spMk id="3" creationId="{D4E886B3-69F1-49E6-91F0-5526DACDD455}"/>
          </ac:spMkLst>
        </pc:spChg>
        <pc:spChg chg="mod">
          <ac:chgData name="Moritz Nipshagen" userId="ee3b3bbc25b4cb6d" providerId="LiveId" clId="{23F9F198-A42B-49FE-861A-A392F02A6E66}" dt="2018-06-06T05:53:06.437" v="7772" actId="27636"/>
          <ac:spMkLst>
            <pc:docMk/>
            <pc:sldMk cId="3316141085" sldId="290"/>
            <ac:spMk id="4" creationId="{CDE3D646-2FD4-4E0E-A2A4-BB73B2F6465F}"/>
          </ac:spMkLst>
        </pc:spChg>
      </pc:sldChg>
      <pc:sldChg chg="del">
        <pc:chgData name="Moritz Nipshagen" userId="ee3b3bbc25b4cb6d" providerId="LiveId" clId="{23F9F198-A42B-49FE-861A-A392F02A6E66}" dt="2018-06-06T05:58:10.362" v="8086" actId="2696"/>
        <pc:sldMkLst>
          <pc:docMk/>
          <pc:sldMk cId="2873959092" sldId="291"/>
        </pc:sldMkLst>
      </pc:sldChg>
      <pc:sldChg chg="addSp modSp">
        <pc:chgData name="Moritz Nipshagen" userId="ee3b3bbc25b4cb6d" providerId="LiveId" clId="{23F9F198-A42B-49FE-861A-A392F02A6E66}" dt="2018-06-06T09:02:27.087" v="16523" actId="114"/>
        <pc:sldMkLst>
          <pc:docMk/>
          <pc:sldMk cId="3127191489" sldId="292"/>
        </pc:sldMkLst>
        <pc:spChg chg="mod">
          <ac:chgData name="Moritz Nipshagen" userId="ee3b3bbc25b4cb6d" providerId="LiveId" clId="{23F9F198-A42B-49FE-861A-A392F02A6E66}" dt="2018-06-06T09:02:27.087" v="16523" actId="114"/>
          <ac:spMkLst>
            <pc:docMk/>
            <pc:sldMk cId="3127191489" sldId="292"/>
            <ac:spMk id="3" creationId="{C3D3CD3B-0CED-4264-A8E7-5EEE34AC72EE}"/>
          </ac:spMkLst>
        </pc:spChg>
        <pc:spChg chg="add mod">
          <ac:chgData name="Moritz Nipshagen" userId="ee3b3bbc25b4cb6d" providerId="LiveId" clId="{23F9F198-A42B-49FE-861A-A392F02A6E66}" dt="2018-06-06T09:02:03.189" v="16511" actId="1076"/>
          <ac:spMkLst>
            <pc:docMk/>
            <pc:sldMk cId="3127191489" sldId="292"/>
            <ac:spMk id="5" creationId="{25DCEEAE-E2B4-468D-9059-E8CE520B0ACC}"/>
          </ac:spMkLst>
        </pc:spChg>
        <pc:spChg chg="add mod">
          <ac:chgData name="Moritz Nipshagen" userId="ee3b3bbc25b4cb6d" providerId="LiveId" clId="{23F9F198-A42B-49FE-861A-A392F02A6E66}" dt="2018-06-06T09:02:18.907" v="16519" actId="20577"/>
          <ac:spMkLst>
            <pc:docMk/>
            <pc:sldMk cId="3127191489" sldId="292"/>
            <ac:spMk id="6" creationId="{D2D7C75D-A325-488A-BF6A-5BA6481443AD}"/>
          </ac:spMkLst>
        </pc:spChg>
      </pc:sldChg>
      <pc:sldChg chg="modSp add">
        <pc:chgData name="Moritz Nipshagen" userId="ee3b3bbc25b4cb6d" providerId="LiveId" clId="{23F9F198-A42B-49FE-861A-A392F02A6E66}" dt="2018-06-06T09:24:05.297" v="17850" actId="20577"/>
        <pc:sldMkLst>
          <pc:docMk/>
          <pc:sldMk cId="385924334" sldId="293"/>
        </pc:sldMkLst>
        <pc:spChg chg="mod">
          <ac:chgData name="Moritz Nipshagen" userId="ee3b3bbc25b4cb6d" providerId="LiveId" clId="{23F9F198-A42B-49FE-861A-A392F02A6E66}" dt="2018-06-06T09:24:05.297" v="17850" actId="20577"/>
          <ac:spMkLst>
            <pc:docMk/>
            <pc:sldMk cId="385924334" sldId="293"/>
            <ac:spMk id="3" creationId="{674A60AF-E722-487D-A24D-A86D4DA032E3}"/>
          </ac:spMkLst>
        </pc:spChg>
      </pc:sldChg>
      <pc:sldChg chg="modSp del">
        <pc:chgData name="Moritz Nipshagen" userId="ee3b3bbc25b4cb6d" providerId="LiveId" clId="{23F9F198-A42B-49FE-861A-A392F02A6E66}" dt="2018-06-06T08:07:22.589" v="13620" actId="2696"/>
        <pc:sldMkLst>
          <pc:docMk/>
          <pc:sldMk cId="3577784370" sldId="293"/>
        </pc:sldMkLst>
        <pc:spChg chg="mod">
          <ac:chgData name="Moritz Nipshagen" userId="ee3b3bbc25b4cb6d" providerId="LiveId" clId="{23F9F198-A42B-49FE-861A-A392F02A6E66}" dt="2018-06-06T06:02:58.250" v="8087" actId="20577"/>
          <ac:spMkLst>
            <pc:docMk/>
            <pc:sldMk cId="3577784370" sldId="293"/>
            <ac:spMk id="2" creationId="{4C924D77-5848-440D-AE11-1A40E0C80CB8}"/>
          </ac:spMkLst>
        </pc:spChg>
        <pc:spChg chg="mod">
          <ac:chgData name="Moritz Nipshagen" userId="ee3b3bbc25b4cb6d" providerId="LiveId" clId="{23F9F198-A42B-49FE-861A-A392F02A6E66}" dt="2018-06-06T06:26:08.573" v="8984" actId="20577"/>
          <ac:spMkLst>
            <pc:docMk/>
            <pc:sldMk cId="3577784370" sldId="293"/>
            <ac:spMk id="3" creationId="{674A60AF-E722-487D-A24D-A86D4DA032E3}"/>
          </ac:spMkLst>
        </pc:spChg>
        <pc:spChg chg="mod">
          <ac:chgData name="Moritz Nipshagen" userId="ee3b3bbc25b4cb6d" providerId="LiveId" clId="{23F9F198-A42B-49FE-861A-A392F02A6E66}" dt="2018-06-06T06:15:56.270" v="8373" actId="20577"/>
          <ac:spMkLst>
            <pc:docMk/>
            <pc:sldMk cId="3577784370" sldId="293"/>
            <ac:spMk id="4" creationId="{E3B9FFCC-5F77-40FE-9A6B-6992792E8089}"/>
          </ac:spMkLst>
        </pc:spChg>
      </pc:sldChg>
      <pc:sldChg chg="del">
        <pc:chgData name="Moritz Nipshagen" userId="ee3b3bbc25b4cb6d" providerId="LiveId" clId="{23F9F198-A42B-49FE-861A-A392F02A6E66}" dt="2018-06-06T07:59:17.311" v="13245" actId="2696"/>
        <pc:sldMkLst>
          <pc:docMk/>
          <pc:sldMk cId="4094759906" sldId="294"/>
        </pc:sldMkLst>
      </pc:sldChg>
      <pc:sldChg chg="del">
        <pc:chgData name="Moritz Nipshagen" userId="ee3b3bbc25b4cb6d" providerId="LiveId" clId="{23F9F198-A42B-49FE-861A-A392F02A6E66}" dt="2018-06-06T11:35:02.828" v="21127" actId="2696"/>
        <pc:sldMkLst>
          <pc:docMk/>
          <pc:sldMk cId="954971272" sldId="295"/>
        </pc:sldMkLst>
      </pc:sldChg>
      <pc:sldChg chg="del">
        <pc:chgData name="Moritz Nipshagen" userId="ee3b3bbc25b4cb6d" providerId="LiveId" clId="{23F9F198-A42B-49FE-861A-A392F02A6E66}" dt="2018-06-06T09:23:12.665" v="17767" actId="2696"/>
        <pc:sldMkLst>
          <pc:docMk/>
          <pc:sldMk cId="633484132" sldId="296"/>
        </pc:sldMkLst>
      </pc:sldChg>
      <pc:sldChg chg="modSp">
        <pc:chgData name="Moritz Nipshagen" userId="ee3b3bbc25b4cb6d" providerId="LiveId" clId="{23F9F198-A42B-49FE-861A-A392F02A6E66}" dt="2018-06-06T09:00:24.600" v="16358" actId="20577"/>
        <pc:sldMkLst>
          <pc:docMk/>
          <pc:sldMk cId="1522700379" sldId="297"/>
        </pc:sldMkLst>
        <pc:spChg chg="mod">
          <ac:chgData name="Moritz Nipshagen" userId="ee3b3bbc25b4cb6d" providerId="LiveId" clId="{23F9F198-A42B-49FE-861A-A392F02A6E66}" dt="2018-06-06T09:00:24.600" v="16358" actId="20577"/>
          <ac:spMkLst>
            <pc:docMk/>
            <pc:sldMk cId="1522700379" sldId="297"/>
            <ac:spMk id="3" creationId="{989A9407-848F-4263-9327-E549D05A05C0}"/>
          </ac:spMkLst>
        </pc:spChg>
      </pc:sldChg>
      <pc:sldChg chg="addSp modSp ord">
        <pc:chgData name="Moritz Nipshagen" userId="ee3b3bbc25b4cb6d" providerId="LiveId" clId="{23F9F198-A42B-49FE-861A-A392F02A6E66}" dt="2018-06-06T11:03:46.934" v="19613"/>
        <pc:sldMkLst>
          <pc:docMk/>
          <pc:sldMk cId="3653237179" sldId="298"/>
        </pc:sldMkLst>
        <pc:spChg chg="mod">
          <ac:chgData name="Moritz Nipshagen" userId="ee3b3bbc25b4cb6d" providerId="LiveId" clId="{23F9F198-A42B-49FE-861A-A392F02A6E66}" dt="2018-06-06T11:03:46.934" v="19613"/>
          <ac:spMkLst>
            <pc:docMk/>
            <pc:sldMk cId="3653237179" sldId="298"/>
            <ac:spMk id="3" creationId="{B43EA7FD-5A4A-453A-A1E5-15DA39DC212C}"/>
          </ac:spMkLst>
        </pc:spChg>
        <pc:spChg chg="add mod">
          <ac:chgData name="Moritz Nipshagen" userId="ee3b3bbc25b4cb6d" providerId="LiveId" clId="{23F9F198-A42B-49FE-861A-A392F02A6E66}" dt="2018-06-06T10:58:35.453" v="19098" actId="20577"/>
          <ac:spMkLst>
            <pc:docMk/>
            <pc:sldMk cId="3653237179" sldId="298"/>
            <ac:spMk id="5" creationId="{0B39B06D-FEE8-4271-AE20-83E5C53D1775}"/>
          </ac:spMkLst>
        </pc:spChg>
      </pc:sldChg>
      <pc:sldChg chg="del">
        <pc:chgData name="Moritz Nipshagen" userId="ee3b3bbc25b4cb6d" providerId="LiveId" clId="{23F9F198-A42B-49FE-861A-A392F02A6E66}" dt="2018-06-06T11:20:07.325" v="20374" actId="2696"/>
        <pc:sldMkLst>
          <pc:docMk/>
          <pc:sldMk cId="2814339154" sldId="299"/>
        </pc:sldMkLst>
      </pc:sldChg>
      <pc:sldChg chg="del">
        <pc:chgData name="Moritz Nipshagen" userId="ee3b3bbc25b4cb6d" providerId="LiveId" clId="{23F9F198-A42B-49FE-861A-A392F02A6E66}" dt="2018-06-06T11:20:08.719" v="20375" actId="2696"/>
        <pc:sldMkLst>
          <pc:docMk/>
          <pc:sldMk cId="1477438656" sldId="300"/>
        </pc:sldMkLst>
      </pc:sldChg>
      <pc:sldChg chg="modSp add">
        <pc:chgData name="Moritz Nipshagen" userId="ee3b3bbc25b4cb6d" providerId="LiveId" clId="{23F9F198-A42B-49FE-861A-A392F02A6E66}" dt="2018-06-05T06:51:17.704" v="5411" actId="20577"/>
        <pc:sldMkLst>
          <pc:docMk/>
          <pc:sldMk cId="1845385369" sldId="301"/>
        </pc:sldMkLst>
        <pc:spChg chg="mod">
          <ac:chgData name="Moritz Nipshagen" userId="ee3b3bbc25b4cb6d" providerId="LiveId" clId="{23F9F198-A42B-49FE-861A-A392F02A6E66}" dt="2018-06-05T06:18:22.252" v="4940" actId="20577"/>
          <ac:spMkLst>
            <pc:docMk/>
            <pc:sldMk cId="1845385369" sldId="301"/>
            <ac:spMk id="2" creationId="{0066B38E-1D97-431F-ACE9-27663D5E28A9}"/>
          </ac:spMkLst>
        </pc:spChg>
        <pc:spChg chg="mod">
          <ac:chgData name="Moritz Nipshagen" userId="ee3b3bbc25b4cb6d" providerId="LiveId" clId="{23F9F198-A42B-49FE-861A-A392F02A6E66}" dt="2018-06-05T06:51:17.704" v="5411" actId="20577"/>
          <ac:spMkLst>
            <pc:docMk/>
            <pc:sldMk cId="1845385369" sldId="301"/>
            <ac:spMk id="3" creationId="{863906C0-C9F3-4FD8-BC6F-88F2AF62C6E6}"/>
          </ac:spMkLst>
        </pc:spChg>
        <pc:spChg chg="mod">
          <ac:chgData name="Moritz Nipshagen" userId="ee3b3bbc25b4cb6d" providerId="LiveId" clId="{23F9F198-A42B-49FE-861A-A392F02A6E66}" dt="2018-06-05T06:19:35.215" v="4983" actId="20577"/>
          <ac:spMkLst>
            <pc:docMk/>
            <pc:sldMk cId="1845385369" sldId="301"/>
            <ac:spMk id="4" creationId="{CF70C766-2D3F-48AC-98AB-4A1C0041A9D7}"/>
          </ac:spMkLst>
        </pc:spChg>
      </pc:sldChg>
      <pc:sldChg chg="modSp add">
        <pc:chgData name="Moritz Nipshagen" userId="ee3b3bbc25b4cb6d" providerId="LiveId" clId="{23F9F198-A42B-49FE-861A-A392F02A6E66}" dt="2018-06-05T09:08:13.346" v="5962" actId="114"/>
        <pc:sldMkLst>
          <pc:docMk/>
          <pc:sldMk cId="2368937389" sldId="302"/>
        </pc:sldMkLst>
        <pc:spChg chg="mod">
          <ac:chgData name="Moritz Nipshagen" userId="ee3b3bbc25b4cb6d" providerId="LiveId" clId="{23F9F198-A42B-49FE-861A-A392F02A6E66}" dt="2018-06-05T08:18:04.902" v="5739" actId="20577"/>
          <ac:spMkLst>
            <pc:docMk/>
            <pc:sldMk cId="2368937389" sldId="302"/>
            <ac:spMk id="2" creationId="{6E8CCEF9-B9D3-4F18-8E9A-3C98F45B7BE3}"/>
          </ac:spMkLst>
        </pc:spChg>
        <pc:spChg chg="mod">
          <ac:chgData name="Moritz Nipshagen" userId="ee3b3bbc25b4cb6d" providerId="LiveId" clId="{23F9F198-A42B-49FE-861A-A392F02A6E66}" dt="2018-06-05T08:36:37.491" v="5929" actId="20577"/>
          <ac:spMkLst>
            <pc:docMk/>
            <pc:sldMk cId="2368937389" sldId="302"/>
            <ac:spMk id="3" creationId="{8A92CAE3-D4C6-46D8-8541-92D2824E67B4}"/>
          </ac:spMkLst>
        </pc:spChg>
        <pc:spChg chg="mod">
          <ac:chgData name="Moritz Nipshagen" userId="ee3b3bbc25b4cb6d" providerId="LiveId" clId="{23F9F198-A42B-49FE-861A-A392F02A6E66}" dt="2018-06-05T09:08:13.346" v="5962" actId="114"/>
          <ac:spMkLst>
            <pc:docMk/>
            <pc:sldMk cId="2368937389" sldId="302"/>
            <ac:spMk id="4" creationId="{DEB0F18C-D70A-4244-B4EF-DCFE409DC396}"/>
          </ac:spMkLst>
        </pc:spChg>
      </pc:sldChg>
      <pc:sldChg chg="modSp add del">
        <pc:chgData name="Moritz Nipshagen" userId="ee3b3bbc25b4cb6d" providerId="LiveId" clId="{23F9F198-A42B-49FE-861A-A392F02A6E66}" dt="2018-06-06T06:26:11.123" v="8985" actId="2696"/>
        <pc:sldMkLst>
          <pc:docMk/>
          <pc:sldMk cId="3294210835" sldId="303"/>
        </pc:sldMkLst>
        <pc:spChg chg="mod">
          <ac:chgData name="Moritz Nipshagen" userId="ee3b3bbc25b4cb6d" providerId="LiveId" clId="{23F9F198-A42B-49FE-861A-A392F02A6E66}" dt="2018-06-05T16:38:31.280" v="5980" actId="20577"/>
          <ac:spMkLst>
            <pc:docMk/>
            <pc:sldMk cId="3294210835" sldId="303"/>
            <ac:spMk id="2" creationId="{7BBC965D-0117-40CA-9694-C9CDFDF9119A}"/>
          </ac:spMkLst>
        </pc:spChg>
      </pc:sldChg>
      <pc:sldChg chg="modSp add ord">
        <pc:chgData name="Moritz Nipshagen" userId="ee3b3bbc25b4cb6d" providerId="LiveId" clId="{23F9F198-A42B-49FE-861A-A392F02A6E66}" dt="2018-06-06T07:49:07.590" v="12845" actId="20577"/>
        <pc:sldMkLst>
          <pc:docMk/>
          <pc:sldMk cId="3425734628" sldId="304"/>
        </pc:sldMkLst>
        <pc:spChg chg="mod">
          <ac:chgData name="Moritz Nipshagen" userId="ee3b3bbc25b4cb6d" providerId="LiveId" clId="{23F9F198-A42B-49FE-861A-A392F02A6E66}" dt="2018-06-06T07:32:36.007" v="11721" actId="20577"/>
          <ac:spMkLst>
            <pc:docMk/>
            <pc:sldMk cId="3425734628" sldId="304"/>
            <ac:spMk id="2" creationId="{FDB368D5-B841-41E9-B4B0-B8F5CD4C5727}"/>
          </ac:spMkLst>
        </pc:spChg>
        <pc:spChg chg="mod">
          <ac:chgData name="Moritz Nipshagen" userId="ee3b3bbc25b4cb6d" providerId="LiveId" clId="{23F9F198-A42B-49FE-861A-A392F02A6E66}" dt="2018-06-06T07:49:07.590" v="12845" actId="20577"/>
          <ac:spMkLst>
            <pc:docMk/>
            <pc:sldMk cId="3425734628" sldId="304"/>
            <ac:spMk id="3" creationId="{4C95305D-2889-43D7-B02C-037B648D7AAD}"/>
          </ac:spMkLst>
        </pc:spChg>
      </pc:sldChg>
      <pc:sldChg chg="addSp modSp add">
        <pc:chgData name="Moritz Nipshagen" userId="ee3b3bbc25b4cb6d" providerId="LiveId" clId="{23F9F198-A42B-49FE-861A-A392F02A6E66}" dt="2018-06-06T08:57:41.030" v="16193" actId="20577"/>
        <pc:sldMkLst>
          <pc:docMk/>
          <pc:sldMk cId="725153222" sldId="305"/>
        </pc:sldMkLst>
        <pc:spChg chg="mod">
          <ac:chgData name="Moritz Nipshagen" userId="ee3b3bbc25b4cb6d" providerId="LiveId" clId="{23F9F198-A42B-49FE-861A-A392F02A6E66}" dt="2018-06-05T16:39:26.865" v="6057" actId="20577"/>
          <ac:spMkLst>
            <pc:docMk/>
            <pc:sldMk cId="725153222" sldId="305"/>
            <ac:spMk id="2" creationId="{AC5279EF-FA82-4D3F-B9A8-B3B08FADFF4E}"/>
          </ac:spMkLst>
        </pc:spChg>
        <pc:spChg chg="mod">
          <ac:chgData name="Moritz Nipshagen" userId="ee3b3bbc25b4cb6d" providerId="LiveId" clId="{23F9F198-A42B-49FE-861A-A392F02A6E66}" dt="2018-06-06T08:57:41.030" v="16193" actId="20577"/>
          <ac:spMkLst>
            <pc:docMk/>
            <pc:sldMk cId="725153222" sldId="305"/>
            <ac:spMk id="3" creationId="{02A7595A-163D-40F6-A0A8-FC1D04367797}"/>
          </ac:spMkLst>
        </pc:spChg>
        <pc:spChg chg="add mod">
          <ac:chgData name="Moritz Nipshagen" userId="ee3b3bbc25b4cb6d" providerId="LiveId" clId="{23F9F198-A42B-49FE-861A-A392F02A6E66}" dt="2018-06-06T08:56:19.439" v="15863" actId="20577"/>
          <ac:spMkLst>
            <pc:docMk/>
            <pc:sldMk cId="725153222" sldId="305"/>
            <ac:spMk id="5" creationId="{9F0E3EAD-186E-47BB-B4B5-F5B3F5334B7B}"/>
          </ac:spMkLst>
        </pc:spChg>
      </pc:sldChg>
      <pc:sldChg chg="modSp add del ord">
        <pc:chgData name="Moritz Nipshagen" userId="ee3b3bbc25b4cb6d" providerId="LiveId" clId="{23F9F198-A42B-49FE-861A-A392F02A6E66}" dt="2018-06-06T11:25:54.620" v="20857" actId="2696"/>
        <pc:sldMkLst>
          <pc:docMk/>
          <pc:sldMk cId="1283106500" sldId="306"/>
        </pc:sldMkLst>
        <pc:spChg chg="mod">
          <ac:chgData name="Moritz Nipshagen" userId="ee3b3bbc25b4cb6d" providerId="LiveId" clId="{23F9F198-A42B-49FE-861A-A392F02A6E66}" dt="2018-06-05T16:39:59.542" v="6073" actId="20577"/>
          <ac:spMkLst>
            <pc:docMk/>
            <pc:sldMk cId="1283106500" sldId="306"/>
            <ac:spMk id="2" creationId="{203FEB78-12C7-4F8F-AB22-59176E1B80F2}"/>
          </ac:spMkLst>
        </pc:spChg>
      </pc:sldChg>
      <pc:sldChg chg="modSp add">
        <pc:chgData name="Moritz Nipshagen" userId="ee3b3bbc25b4cb6d" providerId="LiveId" clId="{23F9F198-A42B-49FE-861A-A392F02A6E66}" dt="2018-06-07T08:48:19.416" v="21167" actId="20577"/>
        <pc:sldMkLst>
          <pc:docMk/>
          <pc:sldMk cId="1985813219" sldId="307"/>
        </pc:sldMkLst>
        <pc:spChg chg="mod">
          <ac:chgData name="Moritz Nipshagen" userId="ee3b3bbc25b4cb6d" providerId="LiveId" clId="{23F9F198-A42B-49FE-861A-A392F02A6E66}" dt="2018-06-06T05:28:29.292" v="7245" actId="20577"/>
          <ac:spMkLst>
            <pc:docMk/>
            <pc:sldMk cId="1985813219" sldId="307"/>
            <ac:spMk id="2" creationId="{2491DBCC-7E33-443C-B440-1C0858F4F790}"/>
          </ac:spMkLst>
        </pc:spChg>
        <pc:spChg chg="mod">
          <ac:chgData name="Moritz Nipshagen" userId="ee3b3bbc25b4cb6d" providerId="LiveId" clId="{23F9F198-A42B-49FE-861A-A392F02A6E66}" dt="2018-06-06T05:46:06.450" v="7553" actId="20577"/>
          <ac:spMkLst>
            <pc:docMk/>
            <pc:sldMk cId="1985813219" sldId="307"/>
            <ac:spMk id="3" creationId="{45F67B94-D689-43C7-A423-6AC516B156CB}"/>
          </ac:spMkLst>
        </pc:spChg>
        <pc:spChg chg="mod">
          <ac:chgData name="Moritz Nipshagen" userId="ee3b3bbc25b4cb6d" providerId="LiveId" clId="{23F9F198-A42B-49FE-861A-A392F02A6E66}" dt="2018-06-07T08:48:19.416" v="21167" actId="20577"/>
          <ac:spMkLst>
            <pc:docMk/>
            <pc:sldMk cId="1985813219" sldId="307"/>
            <ac:spMk id="4" creationId="{7376D451-714C-4E9B-AE0F-A96ADAC3054C}"/>
          </ac:spMkLst>
        </pc:spChg>
      </pc:sldChg>
      <pc:sldChg chg="add del">
        <pc:chgData name="Moritz Nipshagen" userId="ee3b3bbc25b4cb6d" providerId="LiveId" clId="{23F9F198-A42B-49FE-861A-A392F02A6E66}" dt="2018-06-06T03:51:12.981" v="6180" actId="2696"/>
        <pc:sldMkLst>
          <pc:docMk/>
          <pc:sldMk cId="4060930997" sldId="307"/>
        </pc:sldMkLst>
      </pc:sldChg>
      <pc:sldChg chg="modSp add">
        <pc:chgData name="Moritz Nipshagen" userId="ee3b3bbc25b4cb6d" providerId="LiveId" clId="{23F9F198-A42B-49FE-861A-A392F02A6E66}" dt="2018-06-06T05:57:54.004" v="8085" actId="20577"/>
        <pc:sldMkLst>
          <pc:docMk/>
          <pc:sldMk cId="1589942931" sldId="308"/>
        </pc:sldMkLst>
        <pc:spChg chg="mod">
          <ac:chgData name="Moritz Nipshagen" userId="ee3b3bbc25b4cb6d" providerId="LiveId" clId="{23F9F198-A42B-49FE-861A-A392F02A6E66}" dt="2018-06-06T05:57:54.004" v="8085" actId="20577"/>
          <ac:spMkLst>
            <pc:docMk/>
            <pc:sldMk cId="1589942931" sldId="308"/>
            <ac:spMk id="3" creationId="{D4E886B3-69F1-49E6-91F0-5526DACDD455}"/>
          </ac:spMkLst>
        </pc:spChg>
        <pc:spChg chg="mod">
          <ac:chgData name="Moritz Nipshagen" userId="ee3b3bbc25b4cb6d" providerId="LiveId" clId="{23F9F198-A42B-49FE-861A-A392F02A6E66}" dt="2018-06-06T05:57:45.252" v="8042" actId="27636"/>
          <ac:spMkLst>
            <pc:docMk/>
            <pc:sldMk cId="1589942931" sldId="308"/>
            <ac:spMk id="4" creationId="{CDE3D646-2FD4-4E0E-A2A4-BB73B2F6465F}"/>
          </ac:spMkLst>
        </pc:spChg>
      </pc:sldChg>
      <pc:sldChg chg="add del">
        <pc:chgData name="Moritz Nipshagen" userId="ee3b3bbc25b4cb6d" providerId="LiveId" clId="{23F9F198-A42B-49FE-861A-A392F02A6E66}" dt="2018-06-06T05:57:16.420" v="8030" actId="2696"/>
        <pc:sldMkLst>
          <pc:docMk/>
          <pc:sldMk cId="3998500702" sldId="308"/>
        </pc:sldMkLst>
      </pc:sldChg>
      <pc:sldChg chg="modSp add">
        <pc:chgData name="Moritz Nipshagen" userId="ee3b3bbc25b4cb6d" providerId="LiveId" clId="{23F9F198-A42B-49FE-861A-A392F02A6E66}" dt="2018-06-06T07:59:34.299" v="13326" actId="20577"/>
        <pc:sldMkLst>
          <pc:docMk/>
          <pc:sldMk cId="3716607254" sldId="309"/>
        </pc:sldMkLst>
        <pc:spChg chg="mod">
          <ac:chgData name="Moritz Nipshagen" userId="ee3b3bbc25b4cb6d" providerId="LiveId" clId="{23F9F198-A42B-49FE-861A-A392F02A6E66}" dt="2018-06-06T07:43:24.187" v="12138" actId="20577"/>
          <ac:spMkLst>
            <pc:docMk/>
            <pc:sldMk cId="3716607254" sldId="309"/>
            <ac:spMk id="2" creationId="{1BC8A924-6777-449A-9660-6E1A5087FCD7}"/>
          </ac:spMkLst>
        </pc:spChg>
        <pc:spChg chg="mod">
          <ac:chgData name="Moritz Nipshagen" userId="ee3b3bbc25b4cb6d" providerId="LiveId" clId="{23F9F198-A42B-49FE-861A-A392F02A6E66}" dt="2018-06-06T07:59:34.299" v="13326" actId="20577"/>
          <ac:spMkLst>
            <pc:docMk/>
            <pc:sldMk cId="3716607254" sldId="309"/>
            <ac:spMk id="3" creationId="{2AAA7185-85C3-4380-9A92-C775517B0E93}"/>
          </ac:spMkLst>
        </pc:spChg>
      </pc:sldChg>
      <pc:sldChg chg="modSp add">
        <pc:chgData name="Moritz Nipshagen" userId="ee3b3bbc25b4cb6d" providerId="LiveId" clId="{23F9F198-A42B-49FE-861A-A392F02A6E66}" dt="2018-06-06T09:20:22.669" v="17321" actId="20577"/>
        <pc:sldMkLst>
          <pc:docMk/>
          <pc:sldMk cId="4105204563" sldId="310"/>
        </pc:sldMkLst>
        <pc:spChg chg="mod">
          <ac:chgData name="Moritz Nipshagen" userId="ee3b3bbc25b4cb6d" providerId="LiveId" clId="{23F9F198-A42B-49FE-861A-A392F02A6E66}" dt="2018-06-06T09:12:06.752" v="16879" actId="20577"/>
          <ac:spMkLst>
            <pc:docMk/>
            <pc:sldMk cId="4105204563" sldId="310"/>
            <ac:spMk id="2" creationId="{0AECAE78-DA2F-4271-9FEE-813372710098}"/>
          </ac:spMkLst>
        </pc:spChg>
        <pc:spChg chg="mod">
          <ac:chgData name="Moritz Nipshagen" userId="ee3b3bbc25b4cb6d" providerId="LiveId" clId="{23F9F198-A42B-49FE-861A-A392F02A6E66}" dt="2018-06-06T09:20:22.669" v="17321" actId="20577"/>
          <ac:spMkLst>
            <pc:docMk/>
            <pc:sldMk cId="4105204563" sldId="310"/>
            <ac:spMk id="3" creationId="{C64446BE-7E4D-424E-8A9A-7A0812F407DB}"/>
          </ac:spMkLst>
        </pc:spChg>
        <pc:spChg chg="mod">
          <ac:chgData name="Moritz Nipshagen" userId="ee3b3bbc25b4cb6d" providerId="LiveId" clId="{23F9F198-A42B-49FE-861A-A392F02A6E66}" dt="2018-06-06T09:16:37.497" v="17028" actId="20577"/>
          <ac:spMkLst>
            <pc:docMk/>
            <pc:sldMk cId="4105204563" sldId="310"/>
            <ac:spMk id="4" creationId="{E29327DB-1AB1-452E-8C3B-4AB91369A477}"/>
          </ac:spMkLst>
        </pc:spChg>
      </pc:sldChg>
      <pc:sldChg chg="modSp add">
        <pc:chgData name="Moritz Nipshagen" userId="ee3b3bbc25b4cb6d" providerId="LiveId" clId="{23F9F198-A42B-49FE-861A-A392F02A6E66}" dt="2018-06-06T09:23:07.807" v="17766" actId="404"/>
        <pc:sldMkLst>
          <pc:docMk/>
          <pc:sldMk cId="2063748645" sldId="311"/>
        </pc:sldMkLst>
        <pc:spChg chg="mod">
          <ac:chgData name="Moritz Nipshagen" userId="ee3b3bbc25b4cb6d" providerId="LiveId" clId="{23F9F198-A42B-49FE-861A-A392F02A6E66}" dt="2018-06-06T09:20:27.399" v="17334" actId="20577"/>
          <ac:spMkLst>
            <pc:docMk/>
            <pc:sldMk cId="2063748645" sldId="311"/>
            <ac:spMk id="2" creationId="{F4DB5CCD-DA83-4473-8F6C-BA7A07D43E8D}"/>
          </ac:spMkLst>
        </pc:spChg>
        <pc:spChg chg="mod">
          <ac:chgData name="Moritz Nipshagen" userId="ee3b3bbc25b4cb6d" providerId="LiveId" clId="{23F9F198-A42B-49FE-861A-A392F02A6E66}" dt="2018-06-06T09:21:20.174" v="17622" actId="20577"/>
          <ac:spMkLst>
            <pc:docMk/>
            <pc:sldMk cId="2063748645" sldId="311"/>
            <ac:spMk id="3" creationId="{B7DA8C5C-83BC-4C42-B714-369831583C3C}"/>
          </ac:spMkLst>
        </pc:spChg>
        <pc:spChg chg="mod">
          <ac:chgData name="Moritz Nipshagen" userId="ee3b3bbc25b4cb6d" providerId="LiveId" clId="{23F9F198-A42B-49FE-861A-A392F02A6E66}" dt="2018-06-06T09:23:07.807" v="17766" actId="404"/>
          <ac:spMkLst>
            <pc:docMk/>
            <pc:sldMk cId="2063748645" sldId="311"/>
            <ac:spMk id="4" creationId="{0AECB71C-AE66-41B9-9CD7-9877D8425A0A}"/>
          </ac:spMkLst>
        </pc:spChg>
      </pc:sldChg>
      <pc:sldChg chg="add del">
        <pc:chgData name="Moritz Nipshagen" userId="ee3b3bbc25b4cb6d" providerId="LiveId" clId="{23F9F198-A42B-49FE-861A-A392F02A6E66}" dt="2018-06-06T09:19:59.313" v="17206" actId="2696"/>
        <pc:sldMkLst>
          <pc:docMk/>
          <pc:sldMk cId="4227792367" sldId="311"/>
        </pc:sldMkLst>
      </pc:sldChg>
      <pc:sldChg chg="add del">
        <pc:chgData name="Moritz Nipshagen" userId="ee3b3bbc25b4cb6d" providerId="LiveId" clId="{23F9F198-A42B-49FE-861A-A392F02A6E66}" dt="2018-06-06T11:03:51.241" v="19615" actId="2696"/>
        <pc:sldMkLst>
          <pc:docMk/>
          <pc:sldMk cId="839112105" sldId="312"/>
        </pc:sldMkLst>
      </pc:sldChg>
      <pc:sldChg chg="modSp add del">
        <pc:chgData name="Moritz Nipshagen" userId="ee3b3bbc25b4cb6d" providerId="LiveId" clId="{23F9F198-A42B-49FE-861A-A392F02A6E66}" dt="2018-06-06T10:02:43.111" v="17851" actId="2696"/>
        <pc:sldMkLst>
          <pc:docMk/>
          <pc:sldMk cId="2108962730" sldId="312"/>
        </pc:sldMkLst>
        <pc:spChg chg="mod">
          <ac:chgData name="Moritz Nipshagen" userId="ee3b3bbc25b4cb6d" providerId="LiveId" clId="{23F9F198-A42B-49FE-861A-A392F02A6E66}" dt="2018-06-06T09:23:50.248" v="17814" actId="20577"/>
          <ac:spMkLst>
            <pc:docMk/>
            <pc:sldMk cId="2108962730" sldId="312"/>
            <ac:spMk id="2" creationId="{BFFCD20F-067C-4D85-BBF0-9656C6C42F1E}"/>
          </ac:spMkLst>
        </pc:spChg>
      </pc:sldChg>
      <pc:sldChg chg="modSp add ord">
        <pc:chgData name="Moritz Nipshagen" userId="ee3b3bbc25b4cb6d" providerId="LiveId" clId="{23F9F198-A42B-49FE-861A-A392F02A6E66}" dt="2018-06-06T11:01:33.536" v="19612" actId="20577"/>
        <pc:sldMkLst>
          <pc:docMk/>
          <pc:sldMk cId="4257499870" sldId="313"/>
        </pc:sldMkLst>
        <pc:spChg chg="mod">
          <ac:chgData name="Moritz Nipshagen" userId="ee3b3bbc25b4cb6d" providerId="LiveId" clId="{23F9F198-A42B-49FE-861A-A392F02A6E66}" dt="2018-06-06T11:01:33.536" v="19612" actId="20577"/>
          <ac:spMkLst>
            <pc:docMk/>
            <pc:sldMk cId="4257499870" sldId="313"/>
            <ac:spMk id="2" creationId="{5137C2E0-FF7D-4CBB-AE4C-EDCF8E379BA9}"/>
          </ac:spMkLst>
        </pc:spChg>
        <pc:spChg chg="mod">
          <ac:chgData name="Moritz Nipshagen" userId="ee3b3bbc25b4cb6d" providerId="LiveId" clId="{23F9F198-A42B-49FE-861A-A392F02A6E66}" dt="2018-06-06T11:01:30.386" v="19603" actId="27636"/>
          <ac:spMkLst>
            <pc:docMk/>
            <pc:sldMk cId="4257499870" sldId="313"/>
            <ac:spMk id="3" creationId="{B43EA7FD-5A4A-453A-A1E5-15DA39DC212C}"/>
          </ac:spMkLst>
        </pc:spChg>
        <pc:spChg chg="mod">
          <ac:chgData name="Moritz Nipshagen" userId="ee3b3bbc25b4cb6d" providerId="LiveId" clId="{23F9F198-A42B-49FE-861A-A392F02A6E66}" dt="2018-06-06T11:01:30.382" v="19602" actId="27636"/>
          <ac:spMkLst>
            <pc:docMk/>
            <pc:sldMk cId="4257499870" sldId="313"/>
            <ac:spMk id="5" creationId="{0B39B06D-FEE8-4271-AE20-83E5C53D1775}"/>
          </ac:spMkLst>
        </pc:spChg>
      </pc:sldChg>
      <pc:sldChg chg="modSp add">
        <pc:chgData name="Moritz Nipshagen" userId="ee3b3bbc25b4cb6d" providerId="LiveId" clId="{23F9F198-A42B-49FE-861A-A392F02A6E66}" dt="2018-06-06T11:05:37.393" v="19968" actId="20577"/>
        <pc:sldMkLst>
          <pc:docMk/>
          <pc:sldMk cId="1093937051" sldId="314"/>
        </pc:sldMkLst>
        <pc:spChg chg="mod">
          <ac:chgData name="Moritz Nipshagen" userId="ee3b3bbc25b4cb6d" providerId="LiveId" clId="{23F9F198-A42B-49FE-861A-A392F02A6E66}" dt="2018-06-06T11:05:37.393" v="19968" actId="20577"/>
          <ac:spMkLst>
            <pc:docMk/>
            <pc:sldMk cId="1093937051" sldId="314"/>
            <ac:spMk id="3" creationId="{B43EA7FD-5A4A-453A-A1E5-15DA39DC212C}"/>
          </ac:spMkLst>
        </pc:spChg>
      </pc:sldChg>
      <pc:sldChg chg="addSp delSp modSp add">
        <pc:chgData name="Moritz Nipshagen" userId="ee3b3bbc25b4cb6d" providerId="LiveId" clId="{23F9F198-A42B-49FE-861A-A392F02A6E66}" dt="2018-06-06T11:09:33.404" v="19988" actId="20577"/>
        <pc:sldMkLst>
          <pc:docMk/>
          <pc:sldMk cId="3653242282" sldId="315"/>
        </pc:sldMkLst>
        <pc:spChg chg="del">
          <ac:chgData name="Moritz Nipshagen" userId="ee3b3bbc25b4cb6d" providerId="LiveId" clId="{23F9F198-A42B-49FE-861A-A392F02A6E66}" dt="2018-06-06T11:09:28.288" v="19972"/>
          <ac:spMkLst>
            <pc:docMk/>
            <pc:sldMk cId="3653242282" sldId="315"/>
            <ac:spMk id="2" creationId="{BF8D6164-7A07-40CA-9F6E-0AC4C53CDD8A}"/>
          </ac:spMkLst>
        </pc:spChg>
        <pc:spChg chg="del">
          <ac:chgData name="Moritz Nipshagen" userId="ee3b3bbc25b4cb6d" providerId="LiveId" clId="{23F9F198-A42B-49FE-861A-A392F02A6E66}" dt="2018-06-06T11:09:23.222" v="19971" actId="478"/>
          <ac:spMkLst>
            <pc:docMk/>
            <pc:sldMk cId="3653242282" sldId="315"/>
            <ac:spMk id="3" creationId="{22412BF1-5B35-469F-B759-C1CF634D6867}"/>
          </ac:spMkLst>
        </pc:spChg>
        <pc:spChg chg="del">
          <ac:chgData name="Moritz Nipshagen" userId="ee3b3bbc25b4cb6d" providerId="LiveId" clId="{23F9F198-A42B-49FE-861A-A392F02A6E66}" dt="2018-06-06T11:09:19.172" v="19970"/>
          <ac:spMkLst>
            <pc:docMk/>
            <pc:sldMk cId="3653242282" sldId="315"/>
            <ac:spMk id="4" creationId="{552BB413-496C-4638-9C80-3AB11598D4BF}"/>
          </ac:spMkLst>
        </pc:spChg>
        <pc:spChg chg="add mod">
          <ac:chgData name="Moritz Nipshagen" userId="ee3b3bbc25b4cb6d" providerId="LiveId" clId="{23F9F198-A42B-49FE-861A-A392F02A6E66}" dt="2018-06-06T11:09:33.404" v="19988" actId="20577"/>
          <ac:spMkLst>
            <pc:docMk/>
            <pc:sldMk cId="3653242282" sldId="315"/>
            <ac:spMk id="7" creationId="{8C95D808-3480-4E6E-A618-D17F2BC4C9B4}"/>
          </ac:spMkLst>
        </pc:spChg>
        <pc:picChg chg="add mod">
          <ac:chgData name="Moritz Nipshagen" userId="ee3b3bbc25b4cb6d" providerId="LiveId" clId="{23F9F198-A42B-49FE-861A-A392F02A6E66}" dt="2018-06-06T11:09:19.172" v="19970"/>
          <ac:picMkLst>
            <pc:docMk/>
            <pc:sldMk cId="3653242282" sldId="315"/>
            <ac:picMk id="6" creationId="{F8271A46-41F8-4ADE-98E2-886E1BD43D6E}"/>
          </ac:picMkLst>
        </pc:picChg>
      </pc:sldChg>
      <pc:sldChg chg="addSp delSp modSp add">
        <pc:chgData name="Moritz Nipshagen" userId="ee3b3bbc25b4cb6d" providerId="LiveId" clId="{23F9F198-A42B-49FE-861A-A392F02A6E66}" dt="2018-06-06T11:18:08.391" v="20327" actId="14100"/>
        <pc:sldMkLst>
          <pc:docMk/>
          <pc:sldMk cId="3882768600" sldId="316"/>
        </pc:sldMkLst>
        <pc:spChg chg="mod">
          <ac:chgData name="Moritz Nipshagen" userId="ee3b3bbc25b4cb6d" providerId="LiveId" clId="{23F9F198-A42B-49FE-861A-A392F02A6E66}" dt="2018-06-06T11:09:42.848" v="20002" actId="20577"/>
          <ac:spMkLst>
            <pc:docMk/>
            <pc:sldMk cId="3882768600" sldId="316"/>
            <ac:spMk id="2" creationId="{8868087E-1D58-41CA-AD7D-3B1A9AF8F838}"/>
          </ac:spMkLst>
        </pc:spChg>
        <pc:spChg chg="mod">
          <ac:chgData name="Moritz Nipshagen" userId="ee3b3bbc25b4cb6d" providerId="LiveId" clId="{23F9F198-A42B-49FE-861A-A392F02A6E66}" dt="2018-06-06T11:17:56.726" v="20325" actId="14100"/>
          <ac:spMkLst>
            <pc:docMk/>
            <pc:sldMk cId="3882768600" sldId="316"/>
            <ac:spMk id="3" creationId="{90650071-B8BA-48F5-ACAE-13AC71A959CD}"/>
          </ac:spMkLst>
        </pc:spChg>
        <pc:spChg chg="add del mod">
          <ac:chgData name="Moritz Nipshagen" userId="ee3b3bbc25b4cb6d" providerId="LiveId" clId="{23F9F198-A42B-49FE-861A-A392F02A6E66}" dt="2018-06-06T11:11:02.757" v="20016"/>
          <ac:spMkLst>
            <pc:docMk/>
            <pc:sldMk cId="3882768600" sldId="316"/>
            <ac:spMk id="5" creationId="{BEB4D3AE-EA68-4FD5-A413-67AC89F0D1F8}"/>
          </ac:spMkLst>
        </pc:spChg>
        <pc:picChg chg="add del mod">
          <ac:chgData name="Moritz Nipshagen" userId="ee3b3bbc25b4cb6d" providerId="LiveId" clId="{23F9F198-A42B-49FE-861A-A392F02A6E66}" dt="2018-06-06T11:10:45.442" v="20015"/>
          <ac:picMkLst>
            <pc:docMk/>
            <pc:sldMk cId="3882768600" sldId="316"/>
            <ac:picMk id="6" creationId="{5E4256DA-2F91-4005-9740-91D495FAC720}"/>
          </ac:picMkLst>
        </pc:picChg>
        <pc:picChg chg="add mod">
          <ac:chgData name="Moritz Nipshagen" userId="ee3b3bbc25b4cb6d" providerId="LiveId" clId="{23F9F198-A42B-49FE-861A-A392F02A6E66}" dt="2018-06-06T11:18:08.391" v="20327" actId="14100"/>
          <ac:picMkLst>
            <pc:docMk/>
            <pc:sldMk cId="3882768600" sldId="316"/>
            <ac:picMk id="7" creationId="{3634B4FC-074A-4BED-B206-ED1AE5F1F786}"/>
          </ac:picMkLst>
        </pc:picChg>
      </pc:sldChg>
      <pc:sldChg chg="add del">
        <pc:chgData name="Moritz Nipshagen" userId="ee3b3bbc25b4cb6d" providerId="LiveId" clId="{23F9F198-A42B-49FE-861A-A392F02A6E66}" dt="2018-06-06T11:15:55.026" v="20306"/>
        <pc:sldMkLst>
          <pc:docMk/>
          <pc:sldMk cId="2345901697" sldId="317"/>
        </pc:sldMkLst>
      </pc:sldChg>
      <pc:sldChg chg="addSp delSp modSp add">
        <pc:chgData name="Moritz Nipshagen" userId="ee3b3bbc25b4cb6d" providerId="LiveId" clId="{23F9F198-A42B-49FE-861A-A392F02A6E66}" dt="2018-06-06T11:19:41.340" v="20373" actId="20577"/>
        <pc:sldMkLst>
          <pc:docMk/>
          <pc:sldMk cId="2679112585" sldId="317"/>
        </pc:sldMkLst>
        <pc:spChg chg="mod">
          <ac:chgData name="Moritz Nipshagen" userId="ee3b3bbc25b4cb6d" providerId="LiveId" clId="{23F9F198-A42B-49FE-861A-A392F02A6E66}" dt="2018-06-06T11:19:41.340" v="20373" actId="20577"/>
          <ac:spMkLst>
            <pc:docMk/>
            <pc:sldMk cId="2679112585" sldId="317"/>
            <ac:spMk id="3" creationId="{90650071-B8BA-48F5-ACAE-13AC71A959CD}"/>
          </ac:spMkLst>
        </pc:spChg>
        <pc:spChg chg="add del mod">
          <ac:chgData name="Moritz Nipshagen" userId="ee3b3bbc25b4cb6d" providerId="LiveId" clId="{23F9F198-A42B-49FE-861A-A392F02A6E66}" dt="2018-06-06T11:19:02.119" v="20332"/>
          <ac:spMkLst>
            <pc:docMk/>
            <pc:sldMk cId="2679112585" sldId="317"/>
            <ac:spMk id="6" creationId="{3057A37F-5812-41C7-931A-2C7E1394D972}"/>
          </ac:spMkLst>
        </pc:spChg>
        <pc:picChg chg="del">
          <ac:chgData name="Moritz Nipshagen" userId="ee3b3bbc25b4cb6d" providerId="LiveId" clId="{23F9F198-A42B-49FE-861A-A392F02A6E66}" dt="2018-06-06T11:18:10.918" v="20328" actId="478"/>
          <ac:picMkLst>
            <pc:docMk/>
            <pc:sldMk cId="2679112585" sldId="317"/>
            <ac:picMk id="7" creationId="{3634B4FC-074A-4BED-B206-ED1AE5F1F786}"/>
          </ac:picMkLst>
        </pc:picChg>
        <pc:picChg chg="add mod">
          <ac:chgData name="Moritz Nipshagen" userId="ee3b3bbc25b4cb6d" providerId="LiveId" clId="{23F9F198-A42B-49FE-861A-A392F02A6E66}" dt="2018-06-06T11:19:12.137" v="20337" actId="1076"/>
          <ac:picMkLst>
            <pc:docMk/>
            <pc:sldMk cId="2679112585" sldId="317"/>
            <ac:picMk id="9" creationId="{37830B97-3259-4637-B50D-D4F200CB817E}"/>
          </ac:picMkLst>
        </pc:picChg>
      </pc:sldChg>
      <pc:sldChg chg="add del">
        <pc:chgData name="Moritz Nipshagen" userId="ee3b3bbc25b4cb6d" providerId="LiveId" clId="{23F9F198-A42B-49FE-861A-A392F02A6E66}" dt="2018-06-06T11:15:12.772" v="20297"/>
        <pc:sldMkLst>
          <pc:docMk/>
          <pc:sldMk cId="3877398439" sldId="317"/>
        </pc:sldMkLst>
      </pc:sldChg>
      <pc:sldChg chg="addSp modSp add">
        <pc:chgData name="Moritz Nipshagen" userId="ee3b3bbc25b4cb6d" providerId="LiveId" clId="{23F9F198-A42B-49FE-861A-A392F02A6E66}" dt="2018-06-06T11:25:35.122" v="20854" actId="1076"/>
        <pc:sldMkLst>
          <pc:docMk/>
          <pc:sldMk cId="3949698807" sldId="318"/>
        </pc:sldMkLst>
        <pc:spChg chg="mod">
          <ac:chgData name="Moritz Nipshagen" userId="ee3b3bbc25b4cb6d" providerId="LiveId" clId="{23F9F198-A42B-49FE-861A-A392F02A6E66}" dt="2018-06-06T11:20:16.814" v="20395" actId="20577"/>
          <ac:spMkLst>
            <pc:docMk/>
            <pc:sldMk cId="3949698807" sldId="318"/>
            <ac:spMk id="2" creationId="{C073FC24-7748-42C4-BD40-B119C29CF6B4}"/>
          </ac:spMkLst>
        </pc:spChg>
        <pc:spChg chg="mod">
          <ac:chgData name="Moritz Nipshagen" userId="ee3b3bbc25b4cb6d" providerId="LiveId" clId="{23F9F198-A42B-49FE-861A-A392F02A6E66}" dt="2018-06-06T11:25:29.844" v="20853" actId="20577"/>
          <ac:spMkLst>
            <pc:docMk/>
            <pc:sldMk cId="3949698807" sldId="318"/>
            <ac:spMk id="3" creationId="{C06EB850-756B-432D-855D-74B97F21FBA2}"/>
          </ac:spMkLst>
        </pc:spChg>
        <pc:spChg chg="mod">
          <ac:chgData name="Moritz Nipshagen" userId="ee3b3bbc25b4cb6d" providerId="LiveId" clId="{23F9F198-A42B-49FE-861A-A392F02A6E66}" dt="2018-06-06T11:21:59.295" v="20590" actId="20577"/>
          <ac:spMkLst>
            <pc:docMk/>
            <pc:sldMk cId="3949698807" sldId="318"/>
            <ac:spMk id="4" creationId="{02391433-D978-4CFE-A2BA-85185A95655C}"/>
          </ac:spMkLst>
        </pc:spChg>
        <pc:spChg chg="add mod">
          <ac:chgData name="Moritz Nipshagen" userId="ee3b3bbc25b4cb6d" providerId="LiveId" clId="{23F9F198-A42B-49FE-861A-A392F02A6E66}" dt="2018-06-06T11:22:59.780" v="20609" actId="1076"/>
          <ac:spMkLst>
            <pc:docMk/>
            <pc:sldMk cId="3949698807" sldId="318"/>
            <ac:spMk id="6" creationId="{4CADA8A5-C35F-4528-A3FD-E8B79D81B9C9}"/>
          </ac:spMkLst>
        </pc:spChg>
        <pc:spChg chg="add mod">
          <ac:chgData name="Moritz Nipshagen" userId="ee3b3bbc25b4cb6d" providerId="LiveId" clId="{23F9F198-A42B-49FE-861A-A392F02A6E66}" dt="2018-06-06T11:25:35.122" v="20854" actId="1076"/>
          <ac:spMkLst>
            <pc:docMk/>
            <pc:sldMk cId="3949698807" sldId="318"/>
            <ac:spMk id="7" creationId="{B59BD275-B5BD-4B62-BEEE-1BCF50A34911}"/>
          </ac:spMkLst>
        </pc:spChg>
      </pc:sldChg>
      <pc:sldChg chg="add del">
        <pc:chgData name="Moritz Nipshagen" userId="ee3b3bbc25b4cb6d" providerId="LiveId" clId="{23F9F198-A42B-49FE-861A-A392F02A6E66}" dt="2018-06-06T11:25:45.479" v="20856" actId="2696"/>
        <pc:sldMkLst>
          <pc:docMk/>
          <pc:sldMk cId="1075553057" sldId="319"/>
        </pc:sldMkLst>
      </pc:sldChg>
    </pc:docChg>
  </pc:docChgLst>
  <pc:docChgLst>
    <pc:chgData name="Antonia H." userId="da08060cd893cdf4" providerId="Windows Live" clId="Web-{7513C708-098D-466B-B3C6-93AC11B00C3D}"/>
    <pc:docChg chg="modSld">
      <pc:chgData name="Antonia H." userId="da08060cd893cdf4" providerId="Windows Live" clId="Web-{7513C708-098D-466B-B3C6-93AC11B00C3D}" dt="2018-05-29T10:35:32.778" v="33" actId="20577"/>
      <pc:docMkLst>
        <pc:docMk/>
      </pc:docMkLst>
    </pc:docChg>
  </pc:docChgLst>
  <pc:docChgLst>
    <pc:chgData name="Moritz Nipshagen" userId="ee3b3bbc25b4cb6d" providerId="LiveId" clId="{6F20201B-772B-4653-8E82-FC336AA049FC}"/>
    <pc:docChg chg="undo redo custSel addSld delSld modSld sldOrd">
      <pc:chgData name="Moritz Nipshagen" userId="ee3b3bbc25b4cb6d" providerId="LiveId" clId="{6F20201B-772B-4653-8E82-FC336AA049FC}" dt="2018-05-30T12:15:52.974" v="9377" actId="20577"/>
      <pc:docMkLst>
        <pc:docMk/>
      </pc:docMkLst>
      <pc:sldChg chg="modSp">
        <pc:chgData name="Moritz Nipshagen" userId="ee3b3bbc25b4cb6d" providerId="LiveId" clId="{6F20201B-772B-4653-8E82-FC336AA049FC}" dt="2018-05-30T09:51:56.875" v="6268" actId="20577"/>
        <pc:sldMkLst>
          <pc:docMk/>
          <pc:sldMk cId="1309100374" sldId="256"/>
        </pc:sldMkLst>
        <pc:spChg chg="mod">
          <ac:chgData name="Moritz Nipshagen" userId="ee3b3bbc25b4cb6d" providerId="LiveId" clId="{6F20201B-772B-4653-8E82-FC336AA049FC}" dt="2018-05-30T09:51:56.875" v="6268" actId="20577"/>
          <ac:spMkLst>
            <pc:docMk/>
            <pc:sldMk cId="1309100374" sldId="256"/>
            <ac:spMk id="2" creationId="{3CB5C473-D4E8-4488-9541-8AB9EE7E608C}"/>
          </ac:spMkLst>
        </pc:spChg>
      </pc:sldChg>
      <pc:sldChg chg="modSp">
        <pc:chgData name="Moritz Nipshagen" userId="ee3b3bbc25b4cb6d" providerId="LiveId" clId="{6F20201B-772B-4653-8E82-FC336AA049FC}" dt="2018-05-30T12:15:52.974" v="9377" actId="20577"/>
        <pc:sldMkLst>
          <pc:docMk/>
          <pc:sldMk cId="484959753" sldId="257"/>
        </pc:sldMkLst>
        <pc:spChg chg="mod">
          <ac:chgData name="Moritz Nipshagen" userId="ee3b3bbc25b4cb6d" providerId="LiveId" clId="{6F20201B-772B-4653-8E82-FC336AA049FC}" dt="2018-05-30T12:15:52.974" v="9377" actId="20577"/>
          <ac:spMkLst>
            <pc:docMk/>
            <pc:sldMk cId="484959753" sldId="257"/>
            <ac:spMk id="11" creationId="{4F0A6DBF-216E-404A-8546-A8113F61AE7F}"/>
          </ac:spMkLst>
        </pc:spChg>
      </pc:sldChg>
    </pc:docChg>
  </pc:docChgLst>
  <pc:docChgLst>
    <pc:chgData name="Antonia H." userId="da08060cd893cdf4" providerId="Windows Live" clId="Web-{49E85534-48F8-4A3F-9BD2-D067CCCD173F}"/>
    <pc:docChg chg="modSld">
      <pc:chgData name="Antonia H." userId="da08060cd893cdf4" providerId="Windows Live" clId="Web-{49E85534-48F8-4A3F-9BD2-D067CCCD173F}" dt="2018-05-29T09:07:33.596" v="56"/>
      <pc:docMkLst>
        <pc:docMk/>
      </pc:docMkLst>
    </pc:docChg>
  </pc:docChgLst>
  <pc:docChgLst>
    <pc:chgData name="Antonia H." userId="da08060cd893cdf4" providerId="Windows Live" clId="Web-{CEB3D95C-B74B-4898-A387-50E2424466D7}"/>
    <pc:docChg chg="addSld modSld sldOrd">
      <pc:chgData name="Antonia H." userId="da08060cd893cdf4" providerId="Windows Live" clId="Web-{CEB3D95C-B74B-4898-A387-50E2424466D7}" dt="2018-05-30T11:27:24.557" v="917" actId="20577"/>
      <pc:docMkLst>
        <pc:docMk/>
      </pc:docMkLst>
    </pc:docChg>
  </pc:docChgLst>
  <pc:docChgLst>
    <pc:chgData name="Moritz Nipshagen" userId="ee3b3bbc25b4cb6d" providerId="LiveId" clId="{ABB2BECC-8DAB-479E-A8E5-B3AE5278B86F}"/>
    <pc:docChg chg="undo redo custSel addSld modSld">
      <pc:chgData name="Moritz Nipshagen" userId="ee3b3bbc25b4cb6d" providerId="LiveId" clId="{ABB2BECC-8DAB-479E-A8E5-B3AE5278B86F}" dt="2018-05-29T07:25:07.391" v="3470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B0F99ED-4D3A-4D72-A269-A1CE7E24691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69655-1A58-412D-9151-1EB1B40932AF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36538-EAB0-45D9-8916-47E010945FB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4846A9A-1D88-47B4-8EF2-278EA202D9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F2F94871-57DE-43A6-B863-C9CE757486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571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06/06/2018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E03992-9316-4B30-AD0B-8D5B47D8FD6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9A0DC-A7DE-4E6D-A847-2074D2BA584B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69A4C63-E35D-4662-A549-84E893C003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025EF0A9-8A7D-4932-A04A-387BC8AF75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3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06/06/2018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5D163F1-604F-4194-B0C2-BAEFDED00A0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34B616-EBF8-4A0C-AC5B-0CC9083FE52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25CB2E-C409-4F89-9B1E-4D11F0AE369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F3ED4A93-AB8E-4EF2-B0E5-49343DE8C7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852015A-BFBE-47D6-9B49-217171C8C8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48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3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E32D4D-A566-49D7-9693-864C1415A46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E3535-427C-4CE7-91F7-C4E99B5E036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53595-AF09-403B-8D98-E27B29AFF67A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1B2A8B9E-B509-4D88-A73F-5E8A897474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FC4B0953-01F8-4DF5-910A-D318562D33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40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Consolas" panose="020B0609020204030204" pitchFamily="49" charset="0"/>
              </a:defRPr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919D7F-6435-4EC6-AA9C-E38F615D7E6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320EB-7D6D-4F31-9106-C17DBDF6448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0E81D7-3E38-4086-A81C-1BDBA6606A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3BBB4A78-2A1C-4AFA-B514-2484F374E9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0C3399F2-5043-4CAF-917E-001A22F15C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6FB8C-92ED-4616-ACB8-D1219362EDC9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06/06/2018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3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0" indent="0">
              <a:buNone/>
              <a:defRPr sz="14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06/06/2018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06/06/2018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06/06/2018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E6F52F-A23D-46F8-B53A-04D0E9B5ED4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6D23FB-2B51-4905-89DF-EC2F02DF2B44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57CE0-01B7-464C-B33D-DF19DB67E37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DA13C2AE-9187-45F1-985D-8966C215656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CE1FADB-9C85-4EFB-9489-30A0D17C37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9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ahain@uos.de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mailto:mnipshagen@uos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6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7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22562-99FE-44CB-AF89-BB6D382235B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9F5C7-377B-45CB-BCA7-93D33075C18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6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7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C96D0-7B79-4BF7-ACF5-12EC802B655C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5E31F4-09C5-4D25-906A-FD2E1BC0FED6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01795823-D001-4C68-973E-FF85A61DE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488431EA-C2BE-4C7E-B182-1605531A0BE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1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7" r:id="rId3"/>
    <p:sldLayoutId id="2147483687" r:id="rId4"/>
    <p:sldLayoutId id="2147483688" r:id="rId5"/>
    <p:sldLayoutId id="2147483696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datetime.html#module-datetim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datetime.html#strftime-and-strptime-behavior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-runtime-library/language-string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5wpm-gesOY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rst.ninjs.org/" TargetMode="External"/><Relationship Id="rId2" Type="http://schemas.openxmlformats.org/officeDocument/2006/relationships/hyperlink" Target="http://www.sphinx-doc.org/en/master/usage/restructuredtext/index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pyguide.html#Comments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Tick-Tock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Time &amp;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69A-2AC9-49BA-AFB2-305DFF76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3180-8692-419C-9331-F48B62F4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we had no need to use dates</a:t>
            </a:r>
          </a:p>
          <a:p>
            <a:r>
              <a:rPr lang="en-GB" dirty="0"/>
              <a:t>But there are quite a few applications:</a:t>
            </a:r>
          </a:p>
          <a:p>
            <a:pPr lvl="1"/>
            <a:r>
              <a:rPr lang="en-GB" dirty="0"/>
              <a:t>Calendars</a:t>
            </a:r>
          </a:p>
          <a:p>
            <a:pPr lvl="1"/>
            <a:r>
              <a:rPr lang="en-GB" dirty="0"/>
              <a:t>Transaction management</a:t>
            </a:r>
          </a:p>
          <a:p>
            <a:pPr lvl="1"/>
            <a:r>
              <a:rPr lang="en-GB" dirty="0"/>
              <a:t>Timeseries data</a:t>
            </a:r>
          </a:p>
          <a:p>
            <a:pPr lvl="1"/>
            <a:r>
              <a:rPr lang="en-GB" dirty="0"/>
              <a:t>Events</a:t>
            </a:r>
          </a:p>
          <a:p>
            <a:pPr lvl="1"/>
            <a:r>
              <a:rPr lang="en-GB" dirty="0"/>
              <a:t>Identification</a:t>
            </a:r>
          </a:p>
          <a:p>
            <a:pPr lvl="1"/>
            <a:r>
              <a:rPr lang="en-GB" dirty="0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6E9E6-7B98-429C-AF96-5C94F645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3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30F2-5F9D-446D-B8A3-4F68AC14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DE2C4-A075-4301-8067-982AAB948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datetime</a:t>
            </a:r>
            <a:r>
              <a:rPr lang="en-GB" dirty="0"/>
              <a:t> module offers a lot of functionality to deal with date &amp; time</a:t>
            </a:r>
          </a:p>
          <a:p>
            <a:r>
              <a:rPr lang="en-GB" dirty="0"/>
              <a:t>It offers several classes, including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date</a:t>
            </a:r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/>
              <a:t>Can represent a date up to the day</a:t>
            </a:r>
          </a:p>
          <a:p>
            <a:pPr lvl="2"/>
            <a:r>
              <a:rPr lang="en-GB" dirty="0"/>
              <a:t>It does not include time information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datetime</a:t>
            </a:r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/>
              <a:t>Can represent a date </a:t>
            </a:r>
            <a:r>
              <a:rPr lang="en-GB" i="1" dirty="0"/>
              <a:t>including time</a:t>
            </a:r>
            <a:r>
              <a:rPr lang="en-GB" dirty="0"/>
              <a:t>, up to microseconds</a:t>
            </a:r>
          </a:p>
          <a:p>
            <a:r>
              <a:rPr lang="en-GB" dirty="0"/>
              <a:t>You can see that the first three entries are shared, after that datetime includes the time information that date is missing</a:t>
            </a:r>
          </a:p>
          <a:p>
            <a:r>
              <a:rPr lang="en-GB" dirty="0"/>
              <a:t>Docs: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https://docs.python.org/3.5/library/datetime.html#module-datetime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5A43F-41B5-4E52-936B-7B8525738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today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datetime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today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today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repr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today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now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datetime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datetime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repr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800" dirty="0"/>
          </a:p>
          <a:p>
            <a:r>
              <a:rPr lang="en-GB" sz="1800" i="1" dirty="0"/>
              <a:t>Output:</a:t>
            </a:r>
          </a:p>
          <a:p>
            <a:r>
              <a:rPr lang="nn-NO" sz="1800" dirty="0"/>
              <a:t>2018-06-04</a:t>
            </a:r>
          </a:p>
          <a:p>
            <a:r>
              <a:rPr lang="nn-NO" sz="1800" dirty="0"/>
              <a:t>datetime.date(2018, 6, 4)</a:t>
            </a:r>
          </a:p>
          <a:p>
            <a:r>
              <a:rPr lang="nn-NO" sz="1800" dirty="0"/>
              <a:t>2018-06-04 11:13:53.058980</a:t>
            </a:r>
          </a:p>
          <a:p>
            <a:r>
              <a:rPr lang="nn-NO" sz="1800" dirty="0"/>
              <a:t>datetime.datetime(2018, 6, 4, 11, 13, 53, 58980)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ED7EC-6057-407D-A343-5DF0FC8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1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B0A6-20E2-499A-BD3F-F31E22E1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6322-A763-4A6C-9789-78377477F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can easily create new </a:t>
            </a:r>
            <a:r>
              <a:rPr lang="en-GB" sz="1800" dirty="0">
                <a:latin typeface="Consolas" panose="020B0609020204030204" pitchFamily="49" charset="0"/>
              </a:rPr>
              <a:t>date</a:t>
            </a:r>
            <a:r>
              <a:rPr lang="en-GB" dirty="0"/>
              <a:t> instances</a:t>
            </a:r>
          </a:p>
          <a:p>
            <a:pPr lvl="1"/>
            <a:r>
              <a:rPr lang="en-GB" dirty="0"/>
              <a:t>E.g. for appointments, schedules, etc.</a:t>
            </a:r>
          </a:p>
          <a:p>
            <a:r>
              <a:rPr lang="en-GB" dirty="0"/>
              <a:t>There are more constructors</a:t>
            </a:r>
          </a:p>
          <a:p>
            <a:pPr lvl="1"/>
            <a:r>
              <a:rPr lang="en-GB" dirty="0"/>
              <a:t>Like </a:t>
            </a:r>
            <a:r>
              <a:rPr lang="en-GB" sz="1600" dirty="0">
                <a:latin typeface="Consolas" panose="020B0609020204030204" pitchFamily="49" charset="0"/>
              </a:rPr>
              <a:t>today() </a:t>
            </a:r>
            <a:r>
              <a:rPr lang="en-GB" dirty="0"/>
              <a:t>from earlier</a:t>
            </a: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fromtimestamp</a:t>
            </a:r>
            <a:r>
              <a:rPr lang="en-GB" sz="16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dirty="0"/>
              <a:t>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62B46-0437-4969-816E-C58CE2079B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date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# class </a:t>
            </a:r>
            <a:r>
              <a:rPr lang="en-GB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datetime.date</a:t>
            </a:r>
            <a:r>
              <a:rPr lang="en-GB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(year, month, day)</a:t>
            </a: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bday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date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1993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24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bday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i="1" dirty="0"/>
              <a:t>Output:</a:t>
            </a:r>
          </a:p>
          <a:p>
            <a:r>
              <a:rPr lang="en-GB" dirty="0"/>
              <a:t>1993-11-24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EBC7A-A507-49ED-93D5-D18B36BB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B049-C524-4899-9980-C1781D4A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BCC5-DC70-414F-A0C0-3B29CC3EAC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same day. Two different days of the week.</a:t>
            </a:r>
          </a:p>
          <a:p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weekday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() </a:t>
            </a:r>
            <a:r>
              <a:rPr lang="en-GB" dirty="0"/>
              <a:t>is “programmer friendly” </a:t>
            </a:r>
          </a:p>
          <a:p>
            <a:pPr lvl="1"/>
            <a:r>
              <a:rPr lang="en-GB" dirty="0"/>
              <a:t>It starts with Monday as 0</a:t>
            </a:r>
          </a:p>
          <a:p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isoweekday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is the normed way</a:t>
            </a:r>
          </a:p>
          <a:p>
            <a:pPr lvl="1"/>
            <a:r>
              <a:rPr lang="en-GB" dirty="0"/>
              <a:t>It starts with Monday as 1</a:t>
            </a:r>
          </a:p>
          <a:p>
            <a:r>
              <a:rPr lang="en-GB" dirty="0"/>
              <a:t>So this was a Wednesday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0887A-FB90-4052-AEE5-99F44CC8A0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date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bday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date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1993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24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bday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weekday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bday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isoweekday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i="1" dirty="0"/>
              <a:t>Output: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93F8C-B2DE-4B1C-ADA8-9EBD75AA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39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845F-405A-4CB8-8F60-A3727B94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84FA-5373-4D03-B4F4-9A3BD30C10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often want to output dates in a very specific format, or maybe only need to display parts of it</a:t>
            </a:r>
          </a:p>
          <a:p>
            <a:r>
              <a:rPr lang="en-GB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800" dirty="0"/>
              <a:t> </a:t>
            </a:r>
            <a:r>
              <a:rPr lang="en-GB" dirty="0"/>
              <a:t>exists for this purpose</a:t>
            </a:r>
          </a:p>
          <a:p>
            <a:pPr lvl="1"/>
            <a:r>
              <a:rPr lang="en-GB" dirty="0"/>
              <a:t>it stands for </a:t>
            </a:r>
            <a:r>
              <a:rPr lang="en-GB" b="1" dirty="0"/>
              <a:t>st</a:t>
            </a:r>
            <a:r>
              <a:rPr lang="en-GB" dirty="0"/>
              <a:t>ring-</a:t>
            </a:r>
            <a:r>
              <a:rPr lang="en-GB" b="1" dirty="0"/>
              <a:t>f</a:t>
            </a:r>
            <a:r>
              <a:rPr lang="en-GB" dirty="0"/>
              <a:t>ormat-</a:t>
            </a:r>
            <a:r>
              <a:rPr lang="en-GB" b="1" dirty="0"/>
              <a:t>time</a:t>
            </a:r>
          </a:p>
          <a:p>
            <a:r>
              <a:rPr lang="en-GB" dirty="0"/>
              <a:t>We can match the formatting operators to the output</a:t>
            </a:r>
          </a:p>
          <a:p>
            <a:pPr lvl="1"/>
            <a:r>
              <a:rPr lang="en-GB" dirty="0"/>
              <a:t>%a	Wed, abbreviated day in locale</a:t>
            </a:r>
          </a:p>
          <a:p>
            <a:pPr lvl="1"/>
            <a:r>
              <a:rPr lang="en-GB" dirty="0"/>
              <a:t>%d	Day of the month in digits</a:t>
            </a:r>
          </a:p>
          <a:p>
            <a:pPr lvl="1"/>
            <a:r>
              <a:rPr lang="en-GB" dirty="0"/>
              <a:t>%b	abbreviated month in locale</a:t>
            </a:r>
          </a:p>
          <a:p>
            <a:pPr lvl="1"/>
            <a:r>
              <a:rPr lang="en-GB" dirty="0"/>
              <a:t>%Y	the four digit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57CAA-9C70-4079-B334-D47326AD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now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datetime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%a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%d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. %b %Y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'))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%c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'))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%Z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%X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%f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%j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’))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800" dirty="0"/>
          </a:p>
          <a:p>
            <a:r>
              <a:rPr lang="en-GB" sz="1800" i="1" dirty="0"/>
              <a:t>Output:</a:t>
            </a:r>
          </a:p>
          <a:p>
            <a:r>
              <a:rPr lang="en-GB" sz="1800" dirty="0"/>
              <a:t>2018-06-13 14:27:34.053416</a:t>
            </a:r>
          </a:p>
          <a:p>
            <a:r>
              <a:rPr lang="en-GB" sz="1800" dirty="0"/>
              <a:t>Wed, 13. Jun 2018</a:t>
            </a:r>
          </a:p>
          <a:p>
            <a:r>
              <a:rPr lang="en-GB" sz="1800" dirty="0"/>
              <a:t>Wed Jun 13 14:27:34 2018</a:t>
            </a:r>
          </a:p>
          <a:p>
            <a:r>
              <a:rPr lang="en-GB" sz="1800" dirty="0"/>
              <a:t> 14:27:34 053416 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E084-80CD-4DA2-95E4-F48B00D4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65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C00F-96BB-4C43-B56F-0E5574DFF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last two lines might seem a little weird</a:t>
            </a:r>
          </a:p>
          <a:p>
            <a:pPr lvl="1"/>
            <a:r>
              <a:rPr lang="en-GB" dirty="0"/>
              <a:t>%c	full date according to locale</a:t>
            </a:r>
          </a:p>
          <a:p>
            <a:pPr lvl="1"/>
            <a:r>
              <a:rPr lang="en-GB" dirty="0"/>
              <a:t>%Z	the time zone. None is present here</a:t>
            </a:r>
          </a:p>
          <a:p>
            <a:pPr lvl="1"/>
            <a:r>
              <a:rPr lang="en-GB" dirty="0"/>
              <a:t>%X	the date’s time</a:t>
            </a:r>
          </a:p>
          <a:p>
            <a:pPr lvl="1"/>
            <a:r>
              <a:rPr lang="en-GB" dirty="0"/>
              <a:t>%f	the date’s milliseconds</a:t>
            </a:r>
          </a:p>
          <a:p>
            <a:pPr lvl="1"/>
            <a:r>
              <a:rPr lang="en-GB" dirty="0"/>
              <a:t>%j	the current day of the year</a:t>
            </a:r>
          </a:p>
          <a:p>
            <a:r>
              <a:rPr lang="en-GB" dirty="0"/>
              <a:t>For all the formatting rules see the docs</a:t>
            </a:r>
            <a:br>
              <a:rPr lang="en-GB" dirty="0"/>
            </a:br>
            <a:r>
              <a:rPr lang="en-GB" sz="1800" dirty="0">
                <a:hlinkClick r:id="rId2"/>
              </a:rPr>
              <a:t>docs.python.org/3.6/library/</a:t>
            </a:r>
            <a:r>
              <a:rPr lang="en-GB" sz="1800" dirty="0" err="1">
                <a:hlinkClick r:id="rId2"/>
              </a:rPr>
              <a:t>datetime.html#strftime-and-strptime-behavior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625D3-0ABA-4471-B406-CA909714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F8A5FA-B9FF-485F-82DA-969705A3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GB" dirty="0"/>
              <a:t>Formatting Dates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546D681-2744-4BEF-8DE8-8F910D8B5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now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datetime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%a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%d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. %b %Y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'))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%c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'))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%Z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%X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%f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%j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’))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800" dirty="0"/>
          </a:p>
          <a:p>
            <a:r>
              <a:rPr lang="en-GB" sz="1800" i="1" dirty="0"/>
              <a:t>Output:</a:t>
            </a:r>
          </a:p>
          <a:p>
            <a:r>
              <a:rPr lang="en-GB" sz="1800" dirty="0"/>
              <a:t>2018-06-13 14:27:34.053416</a:t>
            </a:r>
          </a:p>
          <a:p>
            <a:r>
              <a:rPr lang="en-GB" sz="1800" dirty="0"/>
              <a:t>Wed, 13. Jun 2018</a:t>
            </a:r>
          </a:p>
          <a:p>
            <a:r>
              <a:rPr lang="en-GB" sz="1800" dirty="0"/>
              <a:t>Wed Jun 13 14:27:34 2018</a:t>
            </a:r>
          </a:p>
          <a:p>
            <a:r>
              <a:rPr lang="en-GB" sz="1800" dirty="0"/>
              <a:t> 14:27:34 053416 164</a:t>
            </a:r>
          </a:p>
        </p:txBody>
      </p:sp>
    </p:spTree>
    <p:extLst>
      <p:ext uri="{BB962C8B-B14F-4D97-AF65-F5344CB8AC3E}">
        <p14:creationId xmlns:p14="http://schemas.microsoft.com/office/powerpoint/2010/main" val="185110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C6C2-EB0C-4221-80ED-1281F0AF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Dates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1435A9-E5CD-4827-9DC1-984BC22B0A9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0941670"/>
              </p:ext>
            </p:extLst>
          </p:nvPr>
        </p:nvGraphicFramePr>
        <p:xfrm>
          <a:off x="1096963" y="1846263"/>
          <a:ext cx="6044755" cy="43484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16178">
                  <a:extLst>
                    <a:ext uri="{9D8B030D-6E8A-4147-A177-3AD203B41FA5}">
                      <a16:colId xmlns:a16="http://schemas.microsoft.com/office/drawing/2014/main" val="4157523936"/>
                    </a:ext>
                  </a:extLst>
                </a:gridCol>
                <a:gridCol w="2238121">
                  <a:extLst>
                    <a:ext uri="{9D8B030D-6E8A-4147-A177-3AD203B41FA5}">
                      <a16:colId xmlns:a16="http://schemas.microsoft.com/office/drawing/2014/main" val="3459853412"/>
                    </a:ext>
                  </a:extLst>
                </a:gridCol>
                <a:gridCol w="2890456">
                  <a:extLst>
                    <a:ext uri="{9D8B030D-6E8A-4147-A177-3AD203B41FA5}">
                      <a16:colId xmlns:a16="http://schemas.microsoft.com/office/drawing/2014/main" val="782430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digit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1993, 2018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digit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93, 18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8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digit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11, 06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4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Abbreviated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Nov,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8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November, March</a:t>
                      </a:r>
                      <a:br>
                        <a:rPr lang="en-GB" dirty="0"/>
                      </a:br>
                      <a:r>
                        <a:rPr lang="en-GB" dirty="0"/>
                        <a:t>(you might see </a:t>
                      </a:r>
                      <a:r>
                        <a:rPr lang="de-DE" dirty="0"/>
                        <a:t>März)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1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Hours (24h)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06, 11, 23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00, 12, 47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04, 43, 59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Abbreviated 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Tue, Wed, Thu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Locale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Mon Jun  4 14:59:23 2018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36454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08ACD-3509-460E-A56C-BBF861B74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3920" y="1845735"/>
            <a:ext cx="3921760" cy="4023360"/>
          </a:xfrm>
        </p:spPr>
        <p:txBody>
          <a:bodyPr/>
          <a:lstStyle/>
          <a:p>
            <a:r>
              <a:rPr lang="en-GB" dirty="0"/>
              <a:t>The formatting rules follow the standards of the programming language C</a:t>
            </a:r>
          </a:p>
          <a:p>
            <a:r>
              <a:rPr lang="en-GB" dirty="0"/>
              <a:t>This list is not exhaustive, it is just some of the more important ones</a:t>
            </a:r>
          </a:p>
          <a:p>
            <a:r>
              <a:rPr lang="en-GB" i="1" dirty="0"/>
              <a:t>Locale</a:t>
            </a:r>
            <a:r>
              <a:rPr lang="en-GB" dirty="0"/>
              <a:t> can be seen as the language and location settings of your pc</a:t>
            </a:r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0EAD4-F4A1-4BA9-9109-6AC0EF6C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57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9BE466-CED4-4625-943D-D4ADE03B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Locale: A Formatting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86A8FE-CD03-4CF6-AD8A-CC7170465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output of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dirty="0"/>
              <a:t> of %c depends on your locale</a:t>
            </a:r>
          </a:p>
          <a:p>
            <a:r>
              <a:rPr lang="en-GB" dirty="0"/>
              <a:t>We can use the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dirty="0"/>
              <a:t> to emulate that output</a:t>
            </a:r>
          </a:p>
          <a:p>
            <a:r>
              <a:rPr lang="en-GB" dirty="0"/>
              <a:t>If you try that for yourself, you might get a different output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428CF39-D674-441C-BF65-B86445D20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now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datetime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%c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%a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%b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%d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%H:%M:%S %Y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Wed Jun 13 14:56:13 2018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Wed Jun 13 14:56:13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9E645-C8C4-45A0-B3A7-D202DB0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46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6670-BCAF-4A7E-8DEF-C25DD4A4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Locale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8161-571B-4497-B581-388D360262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use the locale module to change our current locale (as far as Python is concerned)</a:t>
            </a:r>
          </a:p>
          <a:p>
            <a:r>
              <a:rPr lang="en-GB" dirty="0"/>
              <a:t>This also changes the output of %c</a:t>
            </a:r>
          </a:p>
          <a:p>
            <a:r>
              <a:rPr lang="en-GB" dirty="0"/>
              <a:t>This can be practical sometimes</a:t>
            </a:r>
          </a:p>
          <a:p>
            <a:pPr lvl="1"/>
            <a:r>
              <a:rPr lang="en-GB" dirty="0"/>
              <a:t>E.g. letting a user choose the format of the output they are getting</a:t>
            </a:r>
          </a:p>
          <a:p>
            <a:r>
              <a:rPr lang="en-GB" dirty="0"/>
              <a:t>Depending on your system the string in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setlocale</a:t>
            </a:r>
            <a:r>
              <a:rPr lang="en-GB" dirty="0"/>
              <a:t> can be different</a:t>
            </a:r>
          </a:p>
          <a:p>
            <a:pPr lvl="1"/>
            <a:r>
              <a:rPr lang="en-GB" dirty="0"/>
              <a:t>For windows you can find a list here:</a:t>
            </a:r>
            <a:br>
              <a:rPr lang="en-GB" dirty="0"/>
            </a:br>
            <a:r>
              <a:rPr lang="en-GB" dirty="0">
                <a:hlinkClick r:id="rId2"/>
              </a:rPr>
              <a:t>docs.microsoft.com/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</a:t>
            </a:r>
            <a:r>
              <a:rPr lang="en-GB" dirty="0" err="1">
                <a:hlinkClick r:id="rId2"/>
              </a:rPr>
              <a:t>cpp</a:t>
            </a:r>
            <a:r>
              <a:rPr lang="en-GB" dirty="0">
                <a:hlinkClick r:id="rId2"/>
              </a:rPr>
              <a:t>/c-runtime-library/language-strings</a:t>
            </a:r>
            <a:endParaRPr lang="en-GB" dirty="0"/>
          </a:p>
          <a:p>
            <a:pPr lvl="1"/>
            <a:r>
              <a:rPr lang="en-GB" dirty="0"/>
              <a:t>For </a:t>
            </a:r>
            <a:r>
              <a:rPr lang="en-GB" dirty="0" err="1"/>
              <a:t>linux</a:t>
            </a:r>
            <a:r>
              <a:rPr lang="en-GB" dirty="0"/>
              <a:t> (and probably mac) you can use</a:t>
            </a:r>
            <a:br>
              <a:rPr lang="en-GB" dirty="0"/>
            </a:br>
            <a:r>
              <a:rPr lang="en-GB" dirty="0"/>
              <a:t>locale -a for a list of available locales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ADAD8-28C9-4B06-95B5-7D57652EE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locale</a:t>
            </a: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it-IT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locale.setlocale</a:t>
            </a:r>
            <a:r>
              <a:rPr lang="it-IT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it-IT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category</a:t>
            </a:r>
            <a:r>
              <a:rPr lang="it-IT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, locale=</a:t>
            </a:r>
            <a:r>
              <a:rPr lang="it-IT" sz="1600" i="1">
                <a:solidFill>
                  <a:srgbClr val="AAAAAA"/>
                </a:solidFill>
                <a:latin typeface="Consolas" panose="020B0609020204030204" pitchFamily="49" charset="0"/>
              </a:rPr>
              <a:t>None)</a:t>
            </a:r>
            <a:b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locale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setlocale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locale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>
                <a:solidFill>
                  <a:srgbClr val="AB6526"/>
                </a:solidFill>
                <a:latin typeface="Consolas" panose="020B0609020204030204" pitchFamily="49" charset="0"/>
              </a:rPr>
              <a:t>LC_ALL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>
                <a:solidFill>
                  <a:srgbClr val="448C27"/>
                </a:solidFill>
                <a:latin typeface="Consolas" panose="020B0609020204030204" pitchFamily="49" charset="0"/>
              </a:rPr>
              <a:t>de-DE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now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datetime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%c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%a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%b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%d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%H:%M:%S %Y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13.06.2018 14:57:49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Mi Jun 13 14:57:49 2018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EBC44-105F-4B9E-B9F2-888939C2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2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E191-D0E6-432A-999C-7C2ABBB9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22E9-27AD-4C2F-8180-B43AB966DD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ISO time looks like this:</a:t>
            </a:r>
            <a:br>
              <a:rPr lang="en-GB" dirty="0"/>
            </a:br>
            <a:r>
              <a:rPr lang="en-GB" dirty="0"/>
              <a:t>2018–06–13T15:07:34</a:t>
            </a:r>
          </a:p>
          <a:p>
            <a:r>
              <a:rPr lang="en-GB" dirty="0"/>
              <a:t>It is great for making internationally compatible output</a:t>
            </a:r>
          </a:p>
          <a:p>
            <a:r>
              <a:rPr lang="en-GB" dirty="0"/>
              <a:t>How can we create a format like this? </a:t>
            </a:r>
          </a:p>
          <a:p>
            <a:r>
              <a:rPr lang="en-GB" dirty="0"/>
              <a:t>datetime offers a function which does it format you</a:t>
            </a:r>
          </a:p>
          <a:p>
            <a:pPr lvl="1"/>
            <a:r>
              <a:rPr lang="en-GB" dirty="0"/>
              <a:t>Yay for no typos!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F42C0-E68D-4943-B992-D356903F4D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someday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2016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28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18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29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37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someday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strftime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%Y-%m-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d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T%H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:%M:%S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someday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isoformat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GB" sz="1600" dirty="0"/>
          </a:p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2016-11-28T18:29:37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2016-11-28T18:29:37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96E8B-6747-4ADB-BCF6-5D7413F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</a:t>
            </a:r>
            <a:r>
              <a:rPr lang="en-GB"/>
              <a:t>&amp; Functions</a:t>
            </a:r>
            <a:endParaRPr lang="en-GB" dirty="0"/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r>
              <a:rPr lang="en-GB" dirty="0"/>
              <a:t>Week 8: 4P: Packages, Practices and Patterns</a:t>
            </a:r>
          </a:p>
          <a:p>
            <a:r>
              <a:rPr lang="en-GB" dirty="0"/>
              <a:t>Week 9: Object Oriented Programming</a:t>
            </a:r>
          </a:p>
          <a:p>
            <a:r>
              <a:rPr lang="en-GB" b="1" dirty="0"/>
              <a:t>Week 10: Time, Space &amp; Documentation</a:t>
            </a:r>
          </a:p>
          <a:p>
            <a:r>
              <a:rPr lang="en-GB" dirty="0"/>
              <a:t>Week 11: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12&amp;13: Neural Nets &amp; </a:t>
            </a:r>
            <a:r>
              <a:rPr lang="en-GB" dirty="0" err="1"/>
              <a:t>Psychopy</a:t>
            </a:r>
            <a:endParaRPr lang="en-GB" dirty="0"/>
          </a:p>
          <a:p>
            <a:r>
              <a:rPr lang="en-GB" dirty="0"/>
              <a:t>Week 14: </a:t>
            </a:r>
            <a:r>
              <a:rPr lang="en-GB" dirty="0" err="1"/>
              <a:t>Honorable</a:t>
            </a:r>
            <a:r>
              <a:rPr lang="en-GB" dirty="0"/>
              <a:t> Mentions &amp; Wrap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F3CD-D075-4AF4-8B28-209A6BF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0A1E-ED38-4A5D-A425-3962AE71D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contrast to </a:t>
            </a:r>
            <a:r>
              <a:rPr lang="en-GB" dirty="0" err="1"/>
              <a:t>strftime</a:t>
            </a:r>
            <a:r>
              <a:rPr lang="en-GB" dirty="0"/>
              <a:t>, there is </a:t>
            </a:r>
            <a:r>
              <a:rPr lang="en-GB" sz="1800" b="1" dirty="0" err="1">
                <a:latin typeface="Consolas" panose="020B0609020204030204" pitchFamily="49" charset="0"/>
              </a:rPr>
              <a:t>strptime</a:t>
            </a:r>
            <a:endParaRPr lang="en-GB" b="1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Which stands for </a:t>
            </a:r>
            <a:r>
              <a:rPr lang="en-GB" b="1" dirty="0"/>
              <a:t>str</a:t>
            </a:r>
            <a:r>
              <a:rPr lang="en-GB" dirty="0"/>
              <a:t>ing </a:t>
            </a:r>
            <a:r>
              <a:rPr lang="en-GB" b="1" dirty="0"/>
              <a:t>p</a:t>
            </a:r>
            <a:r>
              <a:rPr lang="en-GB" dirty="0"/>
              <a:t>arse </a:t>
            </a:r>
            <a:r>
              <a:rPr lang="en-GB" b="1" dirty="0"/>
              <a:t>time</a:t>
            </a:r>
            <a:endParaRPr lang="en-GB" dirty="0"/>
          </a:p>
          <a:p>
            <a:r>
              <a:rPr lang="en-GB" dirty="0"/>
              <a:t>You give it a </a:t>
            </a:r>
            <a:r>
              <a:rPr lang="en-GB" i="1" dirty="0"/>
              <a:t>date string</a:t>
            </a:r>
            <a:r>
              <a:rPr lang="en-GB" dirty="0"/>
              <a:t>, and in which </a:t>
            </a:r>
            <a:r>
              <a:rPr lang="en-GB" i="1" dirty="0"/>
              <a:t>format </a:t>
            </a:r>
            <a:r>
              <a:rPr lang="en-GB" dirty="0"/>
              <a:t>it is, and </a:t>
            </a:r>
            <a:r>
              <a:rPr lang="en-GB" dirty="0" err="1"/>
              <a:t>strptime</a:t>
            </a:r>
            <a:r>
              <a:rPr lang="en-GB" dirty="0"/>
              <a:t> creates a datetime object</a:t>
            </a:r>
          </a:p>
          <a:p>
            <a:r>
              <a:rPr lang="en-GB" dirty="0"/>
              <a:t>This can be used to e.g. parse user inputted information from a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344C-EF6C-4DC1-B9DF-8021F03362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parsed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datetime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strptime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b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   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Wed Jun 13 14:47:12 2018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%a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%b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%d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%H:%M:%S %Y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</a:p>
          <a:p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parsed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isoformat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  <a:p>
            <a:r>
              <a:rPr lang="en-GB" sz="1600" i="1" dirty="0"/>
              <a:t>Output:</a:t>
            </a:r>
          </a:p>
          <a:p>
            <a:r>
              <a:rPr lang="en-GB" sz="1600" dirty="0"/>
              <a:t>2018-06-13T14:47:12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6AC70-A96D-41C9-8ADE-1C28A502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0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0FB7-7B79-410B-B7A8-65D67BCF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6B4B-81EC-4AF0-B6C3-F2C89834E8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Often we need to know how much time is between two dates</a:t>
            </a:r>
          </a:p>
          <a:p>
            <a:pPr lvl="1"/>
            <a:r>
              <a:rPr lang="en-GB" dirty="0"/>
              <a:t>How many minutes/hours until the alarm rings</a:t>
            </a:r>
          </a:p>
          <a:p>
            <a:pPr lvl="1"/>
            <a:r>
              <a:rPr lang="en-GB" dirty="0"/>
              <a:t>How many days are between 2018-02-28 and 2018-03-01</a:t>
            </a:r>
          </a:p>
          <a:p>
            <a:pPr lvl="1"/>
            <a:r>
              <a:rPr lang="en-GB" dirty="0"/>
              <a:t>How many weeks are between 2018-04-03 and 2018-07-07?</a:t>
            </a:r>
          </a:p>
          <a:p>
            <a:pPr lvl="2"/>
            <a:r>
              <a:rPr lang="en-GB" dirty="0"/>
              <a:t>E.g. how many lectures do we have</a:t>
            </a:r>
          </a:p>
          <a:p>
            <a:r>
              <a:rPr lang="en-GB" dirty="0"/>
              <a:t>Python allows to calculate with dates only if they have a time component</a:t>
            </a:r>
          </a:p>
          <a:p>
            <a:pPr lvl="1"/>
            <a:r>
              <a:rPr lang="en-GB" dirty="0"/>
              <a:t>Meaning we cannot calculate with date</a:t>
            </a:r>
          </a:p>
          <a:p>
            <a:pPr lvl="1"/>
            <a:r>
              <a:rPr lang="en-GB" dirty="0"/>
              <a:t>But with datetime (but also not with time)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C1330-BF76-4076-903F-F022A3738A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2018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13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14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35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2018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13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22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800" dirty="0"/>
          </a:p>
          <a:p>
            <a:endParaRPr lang="en-GB" sz="1800" i="1" dirty="0"/>
          </a:p>
          <a:p>
            <a:r>
              <a:rPr lang="en-GB" sz="1800" i="1" dirty="0"/>
              <a:t>Output:</a:t>
            </a:r>
            <a:endParaRPr lang="en-GB" sz="1800" dirty="0"/>
          </a:p>
          <a:p>
            <a:r>
              <a:rPr lang="en-GB" sz="1800" i="1" dirty="0"/>
              <a:t>2:47:00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024DF-7E7B-4229-849D-33A5595F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95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38E-1D97-431F-ACE9-27663D5E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Calculations: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06C0-C9F3-4FD8-BC6F-88F2AF62C6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Detecting a leap year</a:t>
            </a:r>
          </a:p>
          <a:p>
            <a:r>
              <a:rPr lang="en-GB" dirty="0"/>
              <a:t>Just giving a date defaults to 00:00 time</a:t>
            </a:r>
          </a:p>
          <a:p>
            <a:r>
              <a:rPr lang="en-GB" dirty="0"/>
              <a:t>Using the days property we can access how many days there are in-between</a:t>
            </a:r>
          </a:p>
          <a:p>
            <a:pPr lvl="1"/>
            <a:r>
              <a:rPr lang="en-GB" dirty="0"/>
              <a:t>Other attributes are seconds and microseconds</a:t>
            </a:r>
          </a:p>
          <a:p>
            <a:pPr lvl="1"/>
            <a:r>
              <a:rPr lang="en-GB" dirty="0"/>
              <a:t>The function </a:t>
            </a:r>
            <a:r>
              <a:rPr lang="en-GB" dirty="0" err="1"/>
              <a:t>total_seconds</a:t>
            </a:r>
            <a:r>
              <a:rPr lang="en-GB" dirty="0"/>
              <a:t>() adds up the days, seconds and microseconds into a single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0C766-2D3F-48AC-98AB-4A1C0041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2000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28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23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59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2000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2100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28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23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59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d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2100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days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# leap year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d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c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days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# no leap year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  <a:p>
            <a:endParaRPr lang="en-GB" sz="1600" i="1" dirty="0"/>
          </a:p>
          <a:p>
            <a:r>
              <a:rPr lang="en-GB" sz="1600" i="1" dirty="0"/>
              <a:t>Output:</a:t>
            </a:r>
            <a:endParaRPr lang="en-GB" sz="1600" dirty="0"/>
          </a:p>
          <a:p>
            <a:r>
              <a:rPr lang="en-GB" sz="1600" i="1" dirty="0"/>
              <a:t>1</a:t>
            </a:r>
          </a:p>
          <a:p>
            <a:r>
              <a:rPr lang="en-GB" sz="1600" i="1" dirty="0"/>
              <a:t>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49238-6E76-4A1C-9EA6-3EC8560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38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9A4E-0AE5-4C2B-A891-C97DBB10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Timedelta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C0C1-6586-4D99-A9B5-3743FBF90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Calculating with datetimes results in a new class: </a:t>
            </a:r>
            <a:r>
              <a:rPr lang="en-GB" b="1" dirty="0" err="1"/>
              <a:t>timedelta</a:t>
            </a:r>
            <a:endParaRPr lang="en-GB" b="1" dirty="0"/>
          </a:p>
          <a:p>
            <a:r>
              <a:rPr lang="en-GB" dirty="0" err="1"/>
              <a:t>Timedelta</a:t>
            </a:r>
            <a:r>
              <a:rPr lang="en-GB" dirty="0"/>
              <a:t> represents a time </a:t>
            </a:r>
            <a:r>
              <a:rPr lang="en-GB" i="1" dirty="0"/>
              <a:t>difference</a:t>
            </a:r>
          </a:p>
          <a:p>
            <a:pPr lvl="1"/>
            <a:r>
              <a:rPr lang="en-GB" dirty="0"/>
              <a:t>At most times, when you see a delta (</a:t>
            </a:r>
            <a:r>
              <a:rPr lang="el-GR" b="1" dirty="0"/>
              <a:t>Δ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l-GR" b="1" dirty="0"/>
              <a:t>δ</a:t>
            </a:r>
            <a:r>
              <a:rPr lang="en-GB" dirty="0"/>
              <a:t>), it expresses a form of difference</a:t>
            </a:r>
          </a:p>
          <a:p>
            <a:r>
              <a:rPr lang="en-GB" dirty="0"/>
              <a:t>It has the properties </a:t>
            </a:r>
          </a:p>
          <a:p>
            <a:pPr lvl="1"/>
            <a:r>
              <a:rPr lang="en-GB" dirty="0"/>
              <a:t>days</a:t>
            </a:r>
          </a:p>
          <a:p>
            <a:pPr lvl="1"/>
            <a:r>
              <a:rPr lang="en-GB" dirty="0"/>
              <a:t>seconds</a:t>
            </a:r>
          </a:p>
          <a:p>
            <a:pPr lvl="1"/>
            <a:r>
              <a:rPr lang="en-GB" dirty="0"/>
              <a:t>microseconds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1CB83-218D-4DFB-809C-C191D4D1C2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</a:p>
          <a:p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2000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28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23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59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2000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sz="18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&lt;class '</a:t>
            </a:r>
            <a:r>
              <a:rPr lang="en-GB" sz="1800" dirty="0" err="1">
                <a:latin typeface="Consolas" panose="020B0609020204030204" pitchFamily="49" charset="0"/>
              </a:rPr>
              <a:t>datetime.timedelta</a:t>
            </a:r>
            <a:r>
              <a:rPr lang="en-GB" sz="1800" dirty="0"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48615-2AAF-4EA5-B314-B7A20189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CEF9-B9D3-4F18-8E9A-3C98F45B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Timedelta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CAE3-D4C6-46D8-8541-92D2824E67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But what if we know the difference and need to calculate the date?</a:t>
            </a:r>
          </a:p>
          <a:p>
            <a:r>
              <a:rPr lang="en-GB" dirty="0"/>
              <a:t>You can create </a:t>
            </a:r>
            <a:r>
              <a:rPr lang="en-GB" dirty="0" err="1"/>
              <a:t>timedeltas</a:t>
            </a:r>
            <a:r>
              <a:rPr lang="en-GB" dirty="0"/>
              <a:t> with the parameters</a:t>
            </a:r>
          </a:p>
          <a:p>
            <a:pPr lvl="1"/>
            <a:r>
              <a:rPr lang="en-GB" dirty="0"/>
              <a:t>Weeks</a:t>
            </a:r>
          </a:p>
          <a:p>
            <a:pPr lvl="1"/>
            <a:r>
              <a:rPr lang="en-GB" dirty="0"/>
              <a:t>Hours</a:t>
            </a:r>
          </a:p>
          <a:p>
            <a:pPr lvl="1"/>
            <a:r>
              <a:rPr lang="en-GB" dirty="0"/>
              <a:t>Minutes</a:t>
            </a:r>
          </a:p>
          <a:p>
            <a:pPr lvl="1"/>
            <a:r>
              <a:rPr lang="en-GB" dirty="0"/>
              <a:t>Seconds</a:t>
            </a:r>
          </a:p>
          <a:p>
            <a:pPr lvl="1"/>
            <a:r>
              <a:rPr lang="en-GB" dirty="0"/>
              <a:t>Milliseconds</a:t>
            </a:r>
          </a:p>
          <a:p>
            <a:pPr lvl="1"/>
            <a:r>
              <a:rPr lang="en-GB" dirty="0"/>
              <a:t>Microseconds</a:t>
            </a:r>
          </a:p>
          <a:p>
            <a:r>
              <a:rPr lang="en-GB" dirty="0"/>
              <a:t>They will all get converted into days, seconds, microseconds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0F18C-D70A-4244-B4EF-DCFE409DC3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timedelta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now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datetime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days137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timedelta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days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137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now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days137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  <a:p>
            <a:endParaRPr lang="en-GB" sz="1600" i="1" dirty="0"/>
          </a:p>
          <a:p>
            <a:r>
              <a:rPr lang="en-GB" sz="1600" i="1" dirty="0"/>
              <a:t>Output:</a:t>
            </a:r>
            <a:endParaRPr lang="en-GB" sz="1600" dirty="0"/>
          </a:p>
          <a:p>
            <a:r>
              <a:rPr lang="en-GB" sz="1600" dirty="0"/>
              <a:t>2018-10-28 15:12:37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F78C3-C6FD-4E21-94A4-5ECB98C4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37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DBCC-7E33-443C-B440-1C0858F4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Timedelta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7B94-D689-43C7-A423-6AC516B156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can even divide by the time to get a certain time difference</a:t>
            </a:r>
          </a:p>
          <a:p>
            <a:pPr lvl="1"/>
            <a:r>
              <a:rPr lang="en-GB" dirty="0"/>
              <a:t>E.g. how many weeks are in a semester (so how many lectures do we have)</a:t>
            </a:r>
          </a:p>
          <a:p>
            <a:r>
              <a:rPr lang="en-GB" dirty="0"/>
              <a:t>We ceil the result to get full weeks instead of a fraction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6D451-714C-4E9B-AE0F-A96ADAC305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timedelta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begin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2018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end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datetime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>
                <a:solidFill>
                  <a:srgbClr val="AB6526"/>
                </a:solidFill>
                <a:latin typeface="Consolas" panose="020B0609020204030204" pitchFamily="49" charset="0"/>
              </a:rPr>
              <a:t>2018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math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ceil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end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begin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timedelta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weeks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)))</a:t>
            </a:r>
            <a:endParaRPr lang="en-GB" sz="16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math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ceil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end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begin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timedelta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weeks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)))</a:t>
            </a:r>
            <a:endParaRPr lang="en-GB" sz="16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14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FAAA8-F8C2-449C-B35B-739603C1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13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A243-09C5-4707-B172-E20175FB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Time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86B3-69F1-49E6-91F0-5526DACDD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humans though, we often use contextual time differences</a:t>
            </a:r>
          </a:p>
          <a:p>
            <a:pPr lvl="1"/>
            <a:r>
              <a:rPr lang="en-GB" dirty="0"/>
              <a:t>Tomorrow, 5 minutes ago, Saturday</a:t>
            </a:r>
          </a:p>
          <a:p>
            <a:r>
              <a:rPr lang="en-GB" dirty="0"/>
              <a:t>Those are harder to parse</a:t>
            </a:r>
          </a:p>
          <a:p>
            <a:r>
              <a:rPr lang="en-GB" dirty="0"/>
              <a:t>There exists a neat library called </a:t>
            </a:r>
            <a:r>
              <a:rPr lang="en-GB" dirty="0" err="1"/>
              <a:t>parsedatetime</a:t>
            </a:r>
            <a:r>
              <a:rPr lang="en-GB" dirty="0"/>
              <a:t> for this purpose</a:t>
            </a:r>
          </a:p>
          <a:p>
            <a:r>
              <a:rPr lang="en-GB" dirty="0" err="1"/>
              <a:t>time_struct</a:t>
            </a:r>
            <a:r>
              <a:rPr lang="en-GB" dirty="0"/>
              <a:t> holds the changed time after parsing</a:t>
            </a:r>
          </a:p>
          <a:p>
            <a:r>
              <a:rPr lang="en-GB" dirty="0" err="1"/>
              <a:t>parse_status</a:t>
            </a:r>
            <a:r>
              <a:rPr lang="en-GB" dirty="0"/>
              <a:t> holds whether the parsing was successful</a:t>
            </a:r>
          </a:p>
          <a:p>
            <a:pPr lvl="1"/>
            <a:r>
              <a:rPr lang="en-GB" dirty="0"/>
              <a:t>1 for success, 0 for no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D646-2FD4-4E0E-A2A4-BB73B2F646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parsedatetime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pdt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cal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pdt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Calendar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time_struct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parse_status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cal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parse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tomorrow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time_struct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parse_status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800" dirty="0">
              <a:latin typeface="Consolas" panose="020B0609020204030204" pitchFamily="49" charset="0"/>
            </a:endParaRP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i="1" dirty="0">
                <a:latin typeface="Consolas" panose="020B0609020204030204" pitchFamily="49" charset="0"/>
              </a:rPr>
              <a:t>Output: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</a:rPr>
              <a:t>time.struct_time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tm_year</a:t>
            </a:r>
            <a:r>
              <a:rPr lang="en-GB" sz="1600" dirty="0">
                <a:latin typeface="Consolas" panose="020B0609020204030204" pitchFamily="49" charset="0"/>
              </a:rPr>
              <a:t>=2018, </a:t>
            </a:r>
            <a:r>
              <a:rPr lang="en-GB" sz="1600" dirty="0" err="1">
                <a:latin typeface="Consolas" panose="020B0609020204030204" pitchFamily="49" charset="0"/>
              </a:rPr>
              <a:t>tm_mon</a:t>
            </a:r>
            <a:r>
              <a:rPr lang="en-GB" sz="1600" dirty="0">
                <a:latin typeface="Consolas" panose="020B0609020204030204" pitchFamily="49" charset="0"/>
              </a:rPr>
              <a:t>=6, </a:t>
            </a:r>
            <a:r>
              <a:rPr lang="en-GB" sz="1600" dirty="0" err="1">
                <a:latin typeface="Consolas" panose="020B0609020204030204" pitchFamily="49" charset="0"/>
              </a:rPr>
              <a:t>tm_mday</a:t>
            </a:r>
            <a:r>
              <a:rPr lang="en-GB" sz="1600" dirty="0">
                <a:latin typeface="Consolas" panose="020B0609020204030204" pitchFamily="49" charset="0"/>
              </a:rPr>
              <a:t>=7, </a:t>
            </a:r>
            <a:r>
              <a:rPr lang="en-GB" sz="1600" dirty="0" err="1">
                <a:latin typeface="Consolas" panose="020B0609020204030204" pitchFamily="49" charset="0"/>
              </a:rPr>
              <a:t>tm_hour</a:t>
            </a:r>
            <a:r>
              <a:rPr lang="en-GB" sz="1600" dirty="0">
                <a:latin typeface="Consolas" panose="020B0609020204030204" pitchFamily="49" charset="0"/>
              </a:rPr>
              <a:t>=9, </a:t>
            </a:r>
            <a:r>
              <a:rPr lang="en-GB" sz="1600" dirty="0" err="1">
                <a:latin typeface="Consolas" panose="020B0609020204030204" pitchFamily="49" charset="0"/>
              </a:rPr>
              <a:t>tm_min</a:t>
            </a:r>
            <a:r>
              <a:rPr lang="en-GB" sz="1600" dirty="0">
                <a:latin typeface="Consolas" panose="020B0609020204030204" pitchFamily="49" charset="0"/>
              </a:rPr>
              <a:t>=0, </a:t>
            </a:r>
            <a:r>
              <a:rPr lang="en-GB" sz="1600" dirty="0" err="1">
                <a:latin typeface="Consolas" panose="020B0609020204030204" pitchFamily="49" charset="0"/>
              </a:rPr>
              <a:t>tm_sec</a:t>
            </a:r>
            <a:r>
              <a:rPr lang="en-GB" sz="1600" dirty="0">
                <a:latin typeface="Consolas" panose="020B0609020204030204" pitchFamily="49" charset="0"/>
              </a:rPr>
              <a:t>=0, </a:t>
            </a:r>
            <a:r>
              <a:rPr lang="en-GB" sz="1600" dirty="0" err="1">
                <a:latin typeface="Consolas" panose="020B0609020204030204" pitchFamily="49" charset="0"/>
              </a:rPr>
              <a:t>tm_wday</a:t>
            </a:r>
            <a:r>
              <a:rPr lang="en-GB" sz="1600" dirty="0">
                <a:latin typeface="Consolas" panose="020B0609020204030204" pitchFamily="49" charset="0"/>
              </a:rPr>
              <a:t>=3, </a:t>
            </a:r>
            <a:r>
              <a:rPr lang="en-GB" sz="1600" dirty="0" err="1">
                <a:latin typeface="Consolas" panose="020B0609020204030204" pitchFamily="49" charset="0"/>
              </a:rPr>
              <a:t>tm_yday</a:t>
            </a:r>
            <a:r>
              <a:rPr lang="en-GB" sz="1600" dirty="0">
                <a:latin typeface="Consolas" panose="020B0609020204030204" pitchFamily="49" charset="0"/>
              </a:rPr>
              <a:t>=158, </a:t>
            </a:r>
            <a:r>
              <a:rPr lang="en-GB" sz="1600" dirty="0" err="1">
                <a:latin typeface="Consolas" panose="020B0609020204030204" pitchFamily="49" charset="0"/>
              </a:rPr>
              <a:t>tm_isdst</a:t>
            </a:r>
            <a:r>
              <a:rPr lang="en-GB" sz="1600" dirty="0">
                <a:latin typeface="Consolas" panose="020B0609020204030204" pitchFamily="49" charset="0"/>
              </a:rPr>
              <a:t>=-1)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3B5E0-B8CA-4622-B9AD-B8E7A5D8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141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A243-09C5-4707-B172-E20175FB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Time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86B3-69F1-49E6-91F0-5526DACDD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 humans though, we often use contextual time differences</a:t>
            </a:r>
          </a:p>
          <a:p>
            <a:pPr lvl="1"/>
            <a:r>
              <a:rPr lang="en-GB" dirty="0"/>
              <a:t>Tomorrow, 5 minutes ago, Saturday</a:t>
            </a:r>
          </a:p>
          <a:p>
            <a:r>
              <a:rPr lang="en-GB" dirty="0"/>
              <a:t>Those are harder to parse</a:t>
            </a:r>
          </a:p>
          <a:p>
            <a:r>
              <a:rPr lang="en-GB" dirty="0"/>
              <a:t>There exists a neat library called </a:t>
            </a:r>
            <a:r>
              <a:rPr lang="en-GB" dirty="0" err="1"/>
              <a:t>parsedatetime</a:t>
            </a:r>
            <a:r>
              <a:rPr lang="en-GB" dirty="0"/>
              <a:t> for this purpose</a:t>
            </a:r>
          </a:p>
          <a:p>
            <a:r>
              <a:rPr lang="en-GB" dirty="0" err="1"/>
              <a:t>time_struct</a:t>
            </a:r>
            <a:r>
              <a:rPr lang="en-GB" dirty="0"/>
              <a:t> holds the changed time after parsing</a:t>
            </a:r>
          </a:p>
          <a:p>
            <a:r>
              <a:rPr lang="en-GB" dirty="0" err="1"/>
              <a:t>parse_status</a:t>
            </a:r>
            <a:r>
              <a:rPr lang="en-GB" dirty="0"/>
              <a:t> holds whether the parsing was successful</a:t>
            </a:r>
          </a:p>
          <a:p>
            <a:pPr lvl="1"/>
            <a:r>
              <a:rPr lang="en-GB" dirty="0"/>
              <a:t>1 for success, 0 for no success</a:t>
            </a:r>
          </a:p>
          <a:p>
            <a:r>
              <a:rPr lang="en-GB" dirty="0"/>
              <a:t>If there was no success, </a:t>
            </a:r>
            <a:r>
              <a:rPr lang="en-GB" dirty="0" err="1"/>
              <a:t>time_struct</a:t>
            </a:r>
            <a:r>
              <a:rPr lang="en-GB" dirty="0"/>
              <a:t> is 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D646-2FD4-4E0E-A2A4-BB73B2F646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parsedatetime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pdt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cal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pdt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Calendar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time_struct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parse_status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cal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parse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time_struct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parse_status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800" dirty="0">
              <a:latin typeface="Consolas" panose="020B0609020204030204" pitchFamily="49" charset="0"/>
            </a:endParaRP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i="1" dirty="0">
                <a:latin typeface="Consolas" panose="020B0609020204030204" pitchFamily="49" charset="0"/>
              </a:rPr>
              <a:t>Output: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</a:rPr>
              <a:t>time.struct_time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tm_year</a:t>
            </a:r>
            <a:r>
              <a:rPr lang="en-GB" sz="1600" dirty="0">
                <a:latin typeface="Consolas" panose="020B0609020204030204" pitchFamily="49" charset="0"/>
              </a:rPr>
              <a:t>=2018, </a:t>
            </a:r>
            <a:r>
              <a:rPr lang="en-GB" sz="1600" dirty="0" err="1">
                <a:latin typeface="Consolas" panose="020B0609020204030204" pitchFamily="49" charset="0"/>
              </a:rPr>
              <a:t>tm_mon</a:t>
            </a:r>
            <a:r>
              <a:rPr lang="en-GB" sz="1600" dirty="0">
                <a:latin typeface="Consolas" panose="020B0609020204030204" pitchFamily="49" charset="0"/>
              </a:rPr>
              <a:t>=6, </a:t>
            </a:r>
            <a:r>
              <a:rPr lang="en-GB" sz="1600" dirty="0" err="1">
                <a:latin typeface="Consolas" panose="020B0609020204030204" pitchFamily="49" charset="0"/>
              </a:rPr>
              <a:t>tm_mday</a:t>
            </a:r>
            <a:r>
              <a:rPr lang="en-GB" sz="1600" dirty="0">
                <a:latin typeface="Consolas" panose="020B0609020204030204" pitchFamily="49" charset="0"/>
              </a:rPr>
              <a:t>=6, </a:t>
            </a:r>
            <a:r>
              <a:rPr lang="en-GB" sz="1600" dirty="0" err="1">
                <a:latin typeface="Consolas" panose="020B0609020204030204" pitchFamily="49" charset="0"/>
              </a:rPr>
              <a:t>tm_hour</a:t>
            </a:r>
            <a:r>
              <a:rPr lang="en-GB" sz="1600" dirty="0">
                <a:latin typeface="Consolas" panose="020B0609020204030204" pitchFamily="49" charset="0"/>
              </a:rPr>
              <a:t>=7, </a:t>
            </a:r>
            <a:r>
              <a:rPr lang="en-GB" sz="1600" dirty="0" err="1">
                <a:latin typeface="Consolas" panose="020B0609020204030204" pitchFamily="49" charset="0"/>
              </a:rPr>
              <a:t>tm_min</a:t>
            </a:r>
            <a:r>
              <a:rPr lang="en-GB" sz="1600" dirty="0">
                <a:latin typeface="Consolas" panose="020B0609020204030204" pitchFamily="49" charset="0"/>
              </a:rPr>
              <a:t>=57, </a:t>
            </a:r>
            <a:r>
              <a:rPr lang="en-GB" sz="1600" dirty="0" err="1">
                <a:latin typeface="Consolas" panose="020B0609020204030204" pitchFamily="49" charset="0"/>
              </a:rPr>
              <a:t>tm_sec</a:t>
            </a:r>
            <a:r>
              <a:rPr lang="en-GB" sz="1600" dirty="0">
                <a:latin typeface="Consolas" panose="020B0609020204030204" pitchFamily="49" charset="0"/>
              </a:rPr>
              <a:t>=28, </a:t>
            </a:r>
            <a:r>
              <a:rPr lang="en-GB" sz="1600" dirty="0" err="1">
                <a:latin typeface="Consolas" panose="020B0609020204030204" pitchFamily="49" charset="0"/>
              </a:rPr>
              <a:t>tm_wday</a:t>
            </a:r>
            <a:r>
              <a:rPr lang="en-GB" sz="1600" dirty="0">
                <a:latin typeface="Consolas" panose="020B0609020204030204" pitchFamily="49" charset="0"/>
              </a:rPr>
              <a:t>=2, </a:t>
            </a:r>
            <a:r>
              <a:rPr lang="en-GB" sz="1600" dirty="0" err="1">
                <a:latin typeface="Consolas" panose="020B0609020204030204" pitchFamily="49" charset="0"/>
              </a:rPr>
              <a:t>tm_yday</a:t>
            </a:r>
            <a:r>
              <a:rPr lang="en-GB" sz="1600" dirty="0">
                <a:latin typeface="Consolas" panose="020B0609020204030204" pitchFamily="49" charset="0"/>
              </a:rPr>
              <a:t>=157, </a:t>
            </a:r>
            <a:r>
              <a:rPr lang="en-GB" sz="1600" dirty="0" err="1">
                <a:latin typeface="Consolas" panose="020B0609020204030204" pitchFamily="49" charset="0"/>
              </a:rPr>
              <a:t>tm_isdst</a:t>
            </a:r>
            <a:r>
              <a:rPr lang="en-GB" sz="1600" dirty="0">
                <a:latin typeface="Consolas" panose="020B0609020204030204" pitchFamily="49" charset="0"/>
              </a:rPr>
              <a:t>=1)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0</a:t>
            </a:r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3B5E0-B8CA-4622-B9AD-B8E7A5D8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942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6F36-7479-4265-95AE-579259E5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998B8-F4C5-44FD-8BA1-BD48FCCC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97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9D68F-8BAD-403E-8E85-635F4A78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17815-0535-41A4-9763-7AEF6EE0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call the </a:t>
            </a:r>
            <a:r>
              <a:rPr lang="en-GB" i="1" dirty="0"/>
              <a:t>resources </a:t>
            </a:r>
            <a:r>
              <a:rPr lang="en-GB" dirty="0"/>
              <a:t>our program needs its </a:t>
            </a:r>
            <a:r>
              <a:rPr lang="en-GB" b="1" dirty="0"/>
              <a:t>complexity</a:t>
            </a:r>
          </a:p>
          <a:p>
            <a:pPr lvl="1"/>
            <a:r>
              <a:rPr lang="en-GB" dirty="0"/>
              <a:t>This means mainly </a:t>
            </a:r>
            <a:r>
              <a:rPr lang="en-GB" i="1" dirty="0"/>
              <a:t>time</a:t>
            </a:r>
            <a:r>
              <a:rPr lang="en-GB" dirty="0"/>
              <a:t> and </a:t>
            </a:r>
            <a:r>
              <a:rPr lang="en-GB" i="1" dirty="0"/>
              <a:t>space (aka memory)</a:t>
            </a:r>
            <a:endParaRPr lang="en-GB" dirty="0"/>
          </a:p>
          <a:p>
            <a:r>
              <a:rPr lang="en-GB" dirty="0"/>
              <a:t>It is a measure of the efficiency of the program</a:t>
            </a:r>
          </a:p>
          <a:p>
            <a:r>
              <a:rPr lang="en-GB" dirty="0"/>
              <a:t>We can compare algorithms that perform the same task by their complexity</a:t>
            </a:r>
          </a:p>
          <a:p>
            <a:r>
              <a:rPr lang="en-GB" dirty="0"/>
              <a:t>Most often we are concerned with </a:t>
            </a:r>
            <a:r>
              <a:rPr lang="en-GB" i="1" dirty="0"/>
              <a:t>time complexity</a:t>
            </a:r>
          </a:p>
          <a:p>
            <a:r>
              <a:rPr lang="en-GB" dirty="0"/>
              <a:t>This does not necessarily mean the seconds an algorithm needs to complete, but rather how many elementary operations need to be performed</a:t>
            </a:r>
          </a:p>
          <a:p>
            <a:pPr lvl="1"/>
            <a:r>
              <a:rPr lang="en-GB" dirty="0"/>
              <a:t>The actual time taken is very dependent on the system it is executed on, but can still be a significant measure to compare algorithms when used on the same machine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6C3D8-EDA3-41BF-9AA4-35D0F6C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0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3CF5B-34A6-43FA-AD65-98FE76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Last </a:t>
            </a:r>
            <a:r>
              <a:rPr lang="de-DE" dirty="0" err="1">
                <a:cs typeface="Calibri Light"/>
              </a:rPr>
              <a:t>Week's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Homework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59C524-BCB0-4952-99C8-ECFCE427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94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218-DBA7-4BA3-8C82-E83B8A3A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2A18-0B0D-4FC8-B81A-364A30DA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is often impossible to count how many operations an algorithm performs</a:t>
            </a:r>
          </a:p>
          <a:p>
            <a:r>
              <a:rPr lang="en-GB" dirty="0"/>
              <a:t>Since complexity generally grows with the input size, it is often expressed as a </a:t>
            </a:r>
            <a:r>
              <a:rPr lang="en-GB" i="1" dirty="0"/>
              <a:t>function</a:t>
            </a:r>
            <a:r>
              <a:rPr lang="en-GB" dirty="0"/>
              <a:t> of input size </a:t>
            </a:r>
            <a:r>
              <a:rPr lang="en-GB" i="1" dirty="0"/>
              <a:t>n</a:t>
            </a:r>
          </a:p>
          <a:p>
            <a:pPr lvl="1"/>
            <a:r>
              <a:rPr lang="en-GB" dirty="0"/>
              <a:t>Since complexity may vary greatly for different input types, we often need to express complexity with many different functions</a:t>
            </a:r>
          </a:p>
          <a:p>
            <a:r>
              <a:rPr lang="en-GB" dirty="0"/>
              <a:t>Two relevant measures then are the </a:t>
            </a:r>
            <a:r>
              <a:rPr lang="en-GB" b="1" dirty="0"/>
              <a:t>worst-case complexity</a:t>
            </a:r>
            <a:r>
              <a:rPr lang="en-GB" dirty="0"/>
              <a:t> and the </a:t>
            </a:r>
            <a:r>
              <a:rPr lang="en-GB" b="1" dirty="0"/>
              <a:t>average-case</a:t>
            </a:r>
            <a:r>
              <a:rPr lang="en-GB" dirty="0"/>
              <a:t> </a:t>
            </a:r>
            <a:r>
              <a:rPr lang="en-GB" b="1" dirty="0"/>
              <a:t>complexity</a:t>
            </a:r>
            <a:endParaRPr lang="en-GB" dirty="0"/>
          </a:p>
          <a:p>
            <a:pPr lvl="1"/>
            <a:r>
              <a:rPr lang="en-GB" dirty="0"/>
              <a:t>Where the worst-case is the highest complexity for all input types and the average-case is the average complexity over all input types</a:t>
            </a:r>
          </a:p>
          <a:p>
            <a:r>
              <a:rPr lang="en-GB" dirty="0"/>
              <a:t>The exact numbers for this are near impossible to determine</a:t>
            </a:r>
          </a:p>
          <a:p>
            <a:pPr lvl="1"/>
            <a:r>
              <a:rPr lang="en-GB" dirty="0"/>
              <a:t>And again vary from machine to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F98E3-0CA6-4E8E-8F69-300551F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477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68D5-B841-41E9-B4B0-B8F5CD4C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Landau (Big O)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5305D-2889-43D7-B02C-037B648D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Furthermore, complexity in general is rather low for small input sizes</a:t>
                </a:r>
              </a:p>
              <a:p>
                <a:r>
                  <a:rPr lang="en-GB" dirty="0"/>
                  <a:t>As such we mostly consider complexity for very large </a:t>
                </a:r>
                <a:r>
                  <a:rPr lang="en-GB" i="1" dirty="0"/>
                  <a:t>n, </a:t>
                </a:r>
                <a:r>
                  <a:rPr lang="en-GB" dirty="0"/>
                  <a:t>meaning input sizes that tend towards infinity, and the limits that complexity reaches there</a:t>
                </a:r>
              </a:p>
              <a:p>
                <a:pPr lvl="1"/>
                <a:r>
                  <a:rPr lang="en-GB" dirty="0"/>
                  <a:t>Instead of giving an exact function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GB" dirty="0"/>
                  <a:t> we giver upper bounds like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is some constant to multiply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with</a:t>
                </a:r>
              </a:p>
              <a:p>
                <a:pPr lvl="1"/>
                <a:r>
                  <a:rPr lang="en-GB" dirty="0"/>
                  <a:t>Those limits are called the </a:t>
                </a:r>
                <a:r>
                  <a:rPr lang="en-GB" b="1" dirty="0"/>
                  <a:t>asymptotic behaviour</a:t>
                </a:r>
                <a:r>
                  <a:rPr lang="en-GB" dirty="0"/>
                  <a:t> of complexity</a:t>
                </a:r>
              </a:p>
              <a:p>
                <a:r>
                  <a:rPr lang="en-GB" dirty="0"/>
                  <a:t>Since this terminology is lend from mathematics, we continue to use math stuff</a:t>
                </a:r>
              </a:p>
              <a:p>
                <a:r>
                  <a:rPr lang="en-GB" dirty="0"/>
                  <a:t>The big-O (or Landau) notation is used for asymptotic behaviour: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𝑐𝑜𝑚𝑝𝑙𝑒𝑥𝑖𝑡𝑦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Note that this usually represents the worst case, for the average case we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5305D-2889-43D7-B02C-037B648D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 r="-970" b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8239-40F6-447E-8064-F29A747C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34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A924-6777-449A-9660-6E1A5087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Landau Notation: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A7185-85C3-4380-9A92-C775517B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usual algorithm for integer multiplication has a complexity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b="0" dirty="0"/>
                  <a:t>Where both numbers have at most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digits</a:t>
                </a:r>
              </a:p>
              <a:p>
                <a:r>
                  <a:rPr lang="en-GB" dirty="0"/>
                  <a:t>This means that the operations necessary to multiply two integers are less or equal to some constant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multiplied by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 the actual amount of operations – let’s call 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is always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, for some fixed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and from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onwards</a:t>
                </a:r>
              </a:p>
              <a:p>
                <a:pPr lvl="1"/>
                <a:r>
                  <a:rPr lang="en-GB" dirty="0"/>
                  <a:t>Since the operations will always be lower,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is an upper bound</a:t>
                </a:r>
              </a:p>
              <a:p>
                <a:r>
                  <a:rPr lang="en-GB" dirty="0"/>
                  <a:t>Don’t be too intimidated by this. We just wanted you to have seen this once.</a:t>
                </a:r>
              </a:p>
              <a:p>
                <a:r>
                  <a:rPr lang="en-GB" dirty="0"/>
                  <a:t>For the most time, you will probably not be concerned with complexity analysis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A7185-85C3-4380-9A92-C775517B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 r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EAB3-3D88-4FC3-9AD7-EEBADC6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07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E2CA4E-611C-412F-8B0F-7CF62B1A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2CAA0-7697-4E34-8571-9A4EB47F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3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E66E-9CE3-4394-BD55-1F384BF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time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CD3B-0CED-4264-A8E7-5EEE34AC72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Time is – in a way – a more basic module than datetime, as it does not offer the many conversions of time available in datetime</a:t>
            </a:r>
          </a:p>
          <a:p>
            <a:pPr lvl="1"/>
            <a:r>
              <a:rPr lang="en-GB" dirty="0"/>
              <a:t>Though there are some overlaps</a:t>
            </a:r>
          </a:p>
          <a:p>
            <a:pPr lvl="1"/>
            <a:r>
              <a:rPr lang="en-GB" dirty="0"/>
              <a:t>Especially function names. A good idea: do not use from time/datetime import *</a:t>
            </a:r>
          </a:p>
          <a:p>
            <a:r>
              <a:rPr lang="en-GB" dirty="0"/>
              <a:t>The probably most relevant functions of this modules are time() and sleep(s)</a:t>
            </a:r>
          </a:p>
          <a:p>
            <a:pPr lvl="1"/>
            <a:r>
              <a:rPr lang="en-GB" dirty="0"/>
              <a:t>time() returns the seconds since the </a:t>
            </a:r>
            <a:r>
              <a:rPr lang="en-GB" i="1" dirty="0"/>
              <a:t>epoch</a:t>
            </a:r>
            <a:r>
              <a:rPr lang="en-GB" baseline="30000" dirty="0"/>
              <a:t>[1]</a:t>
            </a:r>
            <a:endParaRPr lang="en-GB" dirty="0"/>
          </a:p>
          <a:p>
            <a:pPr lvl="2"/>
            <a:r>
              <a:rPr lang="en-GB" dirty="0"/>
              <a:t>Also called the UNIX timestamp</a:t>
            </a:r>
          </a:p>
          <a:p>
            <a:pPr lvl="2"/>
            <a:r>
              <a:rPr lang="en-GB" dirty="0"/>
              <a:t>The precision is dependent on the system, but it is always precise to the second</a:t>
            </a:r>
          </a:p>
          <a:p>
            <a:pPr lvl="1"/>
            <a:r>
              <a:rPr lang="en-GB" dirty="0"/>
              <a:t>sleep(s) pauses the execution for s seconds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CEEAE-E2B4-468D-9059-E8CE520B0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time</a:t>
            </a:r>
          </a:p>
          <a:p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sleep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I was delayed by 2 seconds!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800" dirty="0">
              <a:latin typeface="Consolas" panose="020B0609020204030204" pitchFamily="49" charset="0"/>
            </a:endParaRP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1528273434.4472227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I was delayed by 2 seconds!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52D59-D88F-424C-B03B-25AA94B6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7C75D-A325-488A-BF6A-5BA6481443AD}"/>
              </a:ext>
            </a:extLst>
          </p:cNvPr>
          <p:cNvSpPr txBox="1"/>
          <p:nvPr/>
        </p:nvSpPr>
        <p:spPr>
          <a:xfrm>
            <a:off x="1097278" y="5977468"/>
            <a:ext cx="1005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/>
              <a:t>[1] </a:t>
            </a:r>
            <a:r>
              <a:rPr lang="en-GB" sz="1200" dirty="0"/>
              <a:t>Nearly. There are “leap seconds”, which throws this off a little: see here for an entertaining explanation </a:t>
            </a:r>
            <a:r>
              <a:rPr lang="en-GB" sz="1200" dirty="0">
                <a:hlinkClick r:id="rId2"/>
              </a:rPr>
              <a:t>https://youtu.be/-5wpm-gesOY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2719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4121-3946-495F-A79B-CF79A0AD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GB" dirty="0"/>
              <a:t>The UNIX 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9407-848F-4263-9327-E549D05A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UNIX timestamp is the time that has passed since 1970-01-01T00:00:00</a:t>
            </a:r>
          </a:p>
          <a:p>
            <a:pPr lvl="1"/>
            <a:r>
              <a:rPr lang="en-GB" dirty="0"/>
              <a:t>This is called the </a:t>
            </a:r>
            <a:r>
              <a:rPr lang="en-GB" i="1" dirty="0"/>
              <a:t>epoch</a:t>
            </a:r>
            <a:endParaRPr lang="en-GB" dirty="0"/>
          </a:p>
          <a:p>
            <a:r>
              <a:rPr lang="en-GB" dirty="0"/>
              <a:t>It is an arbitrary point in time that is used as 0 for many computer purposes</a:t>
            </a:r>
          </a:p>
          <a:p>
            <a:r>
              <a:rPr lang="en-GB" dirty="0"/>
              <a:t>The accuracy of this timestamp depends on the hardware and operating system</a:t>
            </a:r>
          </a:p>
          <a:p>
            <a:r>
              <a:rPr lang="en-GB" dirty="0"/>
              <a:t>It is used throughout the world’s computing system and builds the base for many processes</a:t>
            </a:r>
          </a:p>
          <a:p>
            <a:pPr lvl="1"/>
            <a:r>
              <a:rPr lang="en-GB" dirty="0"/>
              <a:t>Stock markets, server protocols, network connections,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D5B98-76E5-4586-8248-2FD48BE7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00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B6944-0EA4-4B7D-9D2C-D5666EBF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Measuring Time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B6978F-6156-439F-88A4-A99284FB37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can use time() to measure the time it took for a function to complete</a:t>
            </a:r>
          </a:p>
          <a:p>
            <a:r>
              <a:rPr lang="en-GB" dirty="0"/>
              <a:t>This can be used for example to</a:t>
            </a:r>
          </a:p>
          <a:p>
            <a:pPr lvl="1"/>
            <a:r>
              <a:rPr lang="en-GB" dirty="0"/>
              <a:t>Compare functions</a:t>
            </a:r>
          </a:p>
          <a:p>
            <a:pPr lvl="1"/>
            <a:r>
              <a:rPr lang="en-GB" dirty="0"/>
              <a:t>Log time (taken)</a:t>
            </a:r>
          </a:p>
          <a:p>
            <a:pPr lvl="1"/>
            <a:r>
              <a:rPr lang="en-GB" dirty="0"/>
              <a:t>Make nice loading bars</a:t>
            </a:r>
          </a:p>
          <a:p>
            <a:pPr lvl="1"/>
            <a:r>
              <a:rPr lang="en-GB" dirty="0"/>
              <a:t>How long the program has been running</a:t>
            </a:r>
          </a:p>
          <a:p>
            <a:r>
              <a:rPr lang="en-GB" dirty="0"/>
              <a:t>I get different results though, if I execute it several times</a:t>
            </a:r>
          </a:p>
          <a:p>
            <a:r>
              <a:rPr lang="en-GB" dirty="0"/>
              <a:t>This might lead to inaccuracies when comparing times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CEE994-A6ED-47F1-90D2-BC93B9CA5D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random</a:t>
            </a:r>
          </a:p>
          <a:p>
            <a:r>
              <a:rPr lang="en-GB" sz="1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time</a:t>
            </a:r>
          </a:p>
          <a:p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size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10000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seq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random</a:t>
            </a:r>
            <a:r>
              <a:rPr lang="en-GB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sample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10000000000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A3E9D"/>
                </a:solidFill>
                <a:latin typeface="Consolas" panose="020B0609020204030204" pitchFamily="49" charset="0"/>
              </a:rPr>
              <a:t>k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start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seq</a:t>
            </a:r>
            <a:r>
              <a:rPr lang="en-GB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sort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end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"It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 took 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end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start</a:t>
            </a:r>
            <a:r>
              <a:rPr lang="en-GB" sz="1400" dirty="0">
                <a:solidFill>
                  <a:srgbClr val="7A3E9D"/>
                </a:solidFill>
                <a:latin typeface="Consolas" panose="020B0609020204030204" pitchFamily="49" charset="0"/>
              </a:rPr>
              <a:t>: .3f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 seconds to sort 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 numbers."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i="1" dirty="0">
                <a:latin typeface="Consolas" panose="020B0609020204030204" pitchFamily="49" charset="0"/>
              </a:rPr>
              <a:t>Output: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It took  0.004 seconds to sort 10000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4041C-83A5-4072-B0FF-E9F9554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363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79EF-FA82-4D3F-B9A8-B3B08FAD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595A-163D-40F6-A0A8-FC1D043677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Better: run a function many times and take some statistical value</a:t>
            </a:r>
          </a:p>
          <a:p>
            <a:pPr lvl="1"/>
            <a:r>
              <a:rPr lang="en-GB" dirty="0"/>
              <a:t>The mean, the maximum, only the top quintile, etc.</a:t>
            </a:r>
          </a:p>
          <a:p>
            <a:r>
              <a:rPr lang="en-GB" dirty="0"/>
              <a:t>This loop iterates 100 times and stores the results, and in the end can calculate different values from the collected results</a:t>
            </a:r>
          </a:p>
          <a:p>
            <a:pPr lvl="1"/>
            <a:r>
              <a:rPr lang="en-GB" dirty="0"/>
              <a:t>In this example only the mean, for space reasons</a:t>
            </a:r>
          </a:p>
          <a:p>
            <a:r>
              <a:rPr lang="en-GB" dirty="0"/>
              <a:t>We could even abstract this into a </a:t>
            </a:r>
            <a:r>
              <a:rPr lang="en-GB" dirty="0" err="1"/>
              <a:t>check_performance</a:t>
            </a:r>
            <a:r>
              <a:rPr lang="en-GB" dirty="0"/>
              <a:t>() function to test other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E3EAD-186E-47BB-B4B5-F5B3F5334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random</a:t>
            </a:r>
          </a:p>
          <a:p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time</a:t>
            </a: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size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10000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trials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100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results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trials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seq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random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sample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10000000000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k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start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seq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sort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end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results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append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end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start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avg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sum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results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trials</a:t>
            </a:r>
          </a:p>
          <a:p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"Average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of: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avg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:.3f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s over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trials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trials."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200" dirty="0">
              <a:latin typeface="Consolas" panose="020B0609020204030204" pitchFamily="49" charset="0"/>
            </a:endParaRPr>
          </a:p>
          <a:p>
            <a:endParaRPr lang="en-GB" sz="1200" i="1" dirty="0">
              <a:latin typeface="Consolas" panose="020B0609020204030204" pitchFamily="49" charset="0"/>
            </a:endParaRPr>
          </a:p>
          <a:p>
            <a:r>
              <a:rPr lang="en-GB" sz="1200" i="1" dirty="0">
                <a:latin typeface="Consolas" panose="020B0609020204030204" pitchFamily="49" charset="0"/>
              </a:rPr>
              <a:t>Output: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Average of: 0.005s over 100 trials.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25214-E9B9-461C-9F89-C3779C24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153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6657-419D-4E31-92D7-DE72D83D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timeit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9C888-8215-4C9E-B81E-69F757606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And of course this already exists.</a:t>
            </a:r>
          </a:p>
          <a:p>
            <a:r>
              <a:rPr lang="en-GB" dirty="0"/>
              <a:t>The </a:t>
            </a:r>
            <a:r>
              <a:rPr lang="en-GB" dirty="0" err="1"/>
              <a:t>timeit</a:t>
            </a:r>
            <a:r>
              <a:rPr lang="en-GB" dirty="0"/>
              <a:t> module is there to measure performance of functions</a:t>
            </a:r>
          </a:p>
          <a:p>
            <a:r>
              <a:rPr lang="en-GB" dirty="0"/>
              <a:t>It runs a function multiple times, and returns the total time taken in seconds</a:t>
            </a:r>
          </a:p>
          <a:p>
            <a:r>
              <a:rPr lang="en-GB" dirty="0"/>
              <a:t>I reduced the size immensely, since it defaults to 1’000’000 runs, and that would take a while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F55BA-3888-4E75-BBB5-0001D30B7E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timeit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size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100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seq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random</a:t>
            </a:r>
            <a:r>
              <a:rPr lang="en-GB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sample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10000000000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A3E9D"/>
                </a:solidFill>
                <a:latin typeface="Consolas" panose="020B0609020204030204" pitchFamily="49" charset="0"/>
              </a:rPr>
              <a:t>k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timeit</a:t>
            </a:r>
            <a:r>
              <a:rPr lang="en-GB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timeit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seq</a:t>
            </a:r>
            <a:r>
              <a:rPr lang="en-GB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sort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i="1" dirty="0">
                <a:latin typeface="Consolas" panose="020B0609020204030204" pitchFamily="49" charset="0"/>
              </a:rPr>
              <a:t>Output</a:t>
            </a:r>
            <a:r>
              <a:rPr lang="en-GB" sz="1400" dirty="0"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1.9772904142155385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0963-9ED7-46BB-B972-38CF7967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36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AE78-DA2F-4271-9FEE-81337271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timeit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46BE-7E4D-424E-8A9A-7A0812F40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can run </a:t>
            </a:r>
            <a:r>
              <a:rPr lang="en-GB" dirty="0" err="1"/>
              <a:t>timeit</a:t>
            </a:r>
            <a:r>
              <a:rPr lang="en-GB" dirty="0"/>
              <a:t> from the </a:t>
            </a:r>
            <a:r>
              <a:rPr lang="en-GB" dirty="0" err="1"/>
              <a:t>commandline</a:t>
            </a:r>
            <a:r>
              <a:rPr lang="en-GB" dirty="0"/>
              <a:t> as well, and this is actually the preferred method</a:t>
            </a:r>
          </a:p>
          <a:p>
            <a:r>
              <a:rPr lang="en-GB" dirty="0"/>
              <a:t>Using the cli, </a:t>
            </a:r>
            <a:r>
              <a:rPr lang="en-GB" dirty="0" err="1"/>
              <a:t>timeit</a:t>
            </a:r>
            <a:r>
              <a:rPr lang="en-GB" dirty="0"/>
              <a:t> actually automatically determines a reasonable amount of repetitions for a function</a:t>
            </a:r>
          </a:p>
          <a:p>
            <a:r>
              <a:rPr lang="en-GB" dirty="0"/>
              <a:t>It then returns the average of the best 3 runs</a:t>
            </a:r>
          </a:p>
          <a:p>
            <a:r>
              <a:rPr lang="en-GB" dirty="0"/>
              <a:t>I used a fairly simple example here, but you can test your own functions as well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327DB-1AB1-452E-8C3B-4AB91369A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&gt; python -m timeit "123 + 456”</a:t>
            </a:r>
          </a:p>
          <a:p>
            <a:endParaRPr lang="fi-FI" sz="1800" dirty="0"/>
          </a:p>
          <a:p>
            <a:endParaRPr lang="fi-FI" sz="1800" dirty="0"/>
          </a:p>
          <a:p>
            <a:r>
              <a:rPr lang="fi-FI" sz="18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fi-FI" sz="1800" dirty="0">
                <a:latin typeface="Consolas" panose="020B0609020204030204" pitchFamily="49" charset="0"/>
              </a:rPr>
              <a:t>100000000 loops, best of 3:</a:t>
            </a:r>
            <a:br>
              <a:rPr lang="fi-FI" sz="1800" dirty="0">
                <a:latin typeface="Consolas" panose="020B0609020204030204" pitchFamily="49" charset="0"/>
              </a:rPr>
            </a:br>
            <a:r>
              <a:rPr lang="fi-FI" sz="1800" dirty="0">
                <a:latin typeface="Consolas" panose="020B0609020204030204" pitchFamily="49" charset="0"/>
              </a:rPr>
              <a:t>0.011 usec per loop</a:t>
            </a:r>
            <a:endParaRPr lang="fi-FI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6189-2104-45F4-A01F-A5B1DDAB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0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8DE65C-4FCF-4A28-8639-A39D270E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Updates Soon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A66D86-F2B9-4225-BA47-DDC5C506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not far enough into corrections that we can draw conclusions on common mistakes</a:t>
            </a:r>
          </a:p>
          <a:p>
            <a:r>
              <a:rPr lang="en-GB" dirty="0"/>
              <a:t>We will update you via </a:t>
            </a:r>
            <a:r>
              <a:rPr lang="en-GB" dirty="0" err="1"/>
              <a:t>stud.ip</a:t>
            </a:r>
            <a:r>
              <a:rPr lang="en-GB" dirty="0"/>
              <a:t> once we have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89A52-655C-44FD-888D-37E132DE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594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5CCD-DA83-4473-8F6C-BA7A07D4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timeit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8C5C-83BC-4C42-B714-369831583C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To test your own functions, a little setup is required</a:t>
            </a:r>
          </a:p>
          <a:p>
            <a:pPr lvl="1"/>
            <a:r>
              <a:rPr lang="en-GB" dirty="0"/>
              <a:t>Inside python you can use the setup parameter</a:t>
            </a:r>
          </a:p>
          <a:p>
            <a:r>
              <a:rPr lang="en-GB" dirty="0"/>
              <a:t>In the cli use the -s switch to include some setup</a:t>
            </a:r>
          </a:p>
          <a:p>
            <a:r>
              <a:rPr lang="en-GB" dirty="0"/>
              <a:t>That will be executed once before executing the actual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CB71C-AE66-41B9-9CD7-9877D8425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i="1" dirty="0">
                <a:latin typeface="Consolas" panose="020B0609020204030204" pitchFamily="49" charset="0"/>
              </a:rPr>
              <a:t>code.py: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~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join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n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100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sz="1800" i="1" dirty="0">
                <a:latin typeface="Consolas" panose="020B0609020204030204" pitchFamily="49" charset="0"/>
              </a:rPr>
              <a:t>cli: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&gt; python -m </a:t>
            </a:r>
            <a:r>
              <a:rPr lang="en-GB" sz="1600" dirty="0" err="1">
                <a:latin typeface="Consolas" panose="020B0609020204030204" pitchFamily="49" charset="0"/>
              </a:rPr>
              <a:t>testit</a:t>
            </a:r>
            <a:r>
              <a:rPr lang="en-GB" sz="1600" dirty="0">
                <a:latin typeface="Consolas" panose="020B0609020204030204" pitchFamily="49" charset="0"/>
              </a:rPr>
              <a:t> -s “import code” ‘</a:t>
            </a:r>
            <a:r>
              <a:rPr lang="en-GB" sz="1600" dirty="0" err="1">
                <a:latin typeface="Consolas" panose="020B0609020204030204" pitchFamily="49" charset="0"/>
              </a:rPr>
              <a:t>code.func</a:t>
            </a:r>
            <a:r>
              <a:rPr lang="en-GB" sz="1600" dirty="0">
                <a:latin typeface="Consolas" panose="020B0609020204030204" pitchFamily="49" charset="0"/>
              </a:rPr>
              <a:t>’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i="1" dirty="0">
                <a:latin typeface="Consolas" panose="020B0609020204030204" pitchFamily="49" charset="0"/>
              </a:rPr>
              <a:t>100000000 loops, best of 3:</a:t>
            </a:r>
          </a:p>
          <a:p>
            <a:r>
              <a:rPr lang="en-GB" sz="1600" i="1" dirty="0">
                <a:latin typeface="Consolas" panose="020B0609020204030204" pitchFamily="49" charset="0"/>
              </a:rPr>
              <a:t>0.00685 </a:t>
            </a:r>
            <a:r>
              <a:rPr lang="en-GB" sz="1600" i="1" dirty="0" err="1">
                <a:latin typeface="Consolas" panose="020B0609020204030204" pitchFamily="49" charset="0"/>
              </a:rPr>
              <a:t>usec</a:t>
            </a:r>
            <a:r>
              <a:rPr lang="en-GB" sz="1600" i="1" dirty="0">
                <a:latin typeface="Consolas" panose="020B0609020204030204" pitchFamily="49" charset="0"/>
              </a:rPr>
              <a:t> per loop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960DC-3ADB-462B-BDCB-68CC7C43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48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4D77-5848-440D-AE11-1A40E0C8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Calendar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60AF-E722-487D-A24D-A86D4DA03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Just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r>
              <a:rPr lang="de-DE" dirty="0"/>
              <a:t>P</a:t>
            </a:r>
            <a:r>
              <a:rPr lang="en-GB" dirty="0" err="1"/>
              <a:t>ython</a:t>
            </a:r>
            <a:r>
              <a:rPr lang="en-GB" dirty="0"/>
              <a:t> also offers the calendar module, which uses the time module</a:t>
            </a:r>
          </a:p>
          <a:p>
            <a:r>
              <a:rPr lang="en-GB" dirty="0"/>
              <a:t>It implements functionality to output a calendar either in pure text or html</a:t>
            </a:r>
          </a:p>
          <a:p>
            <a:pPr lvl="1"/>
            <a:r>
              <a:rPr lang="en-GB" dirty="0"/>
              <a:t>It also offers functions that can be further used</a:t>
            </a:r>
          </a:p>
          <a:p>
            <a:pPr lvl="2"/>
            <a:r>
              <a:rPr lang="en-GB" dirty="0"/>
              <a:t>E.g. to get a month in the form of a list of lists, showing the days of the month and which day of the week they are</a:t>
            </a:r>
          </a:p>
          <a:p>
            <a:r>
              <a:rPr lang="en-GB" dirty="0"/>
              <a:t>It is similar to the UNIX </a:t>
            </a:r>
            <a:r>
              <a:rPr lang="en-GB" dirty="0" err="1"/>
              <a:t>cal</a:t>
            </a:r>
            <a:r>
              <a:rPr lang="en-GB" dirty="0"/>
              <a:t>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FFCC-5F77-40FE-9A6B-6992792E8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calendar</a:t>
            </a: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calendar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prmonth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2018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("\n",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calendar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monthcalendar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2018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   </a:t>
            </a:r>
            <a:r>
              <a:rPr lang="it-IT" sz="1600" dirty="0" err="1">
                <a:latin typeface="Consolas" panose="020B0609020204030204" pitchFamily="49" charset="0"/>
              </a:rPr>
              <a:t>Juni</a:t>
            </a:r>
            <a:r>
              <a:rPr lang="it-IT" sz="1600" dirty="0">
                <a:latin typeface="Consolas" panose="020B0609020204030204" pitchFamily="49" charset="0"/>
              </a:rPr>
              <a:t> 2018</a:t>
            </a:r>
          </a:p>
          <a:p>
            <a:r>
              <a:rPr lang="it-IT" sz="1600" dirty="0" err="1">
                <a:latin typeface="Consolas" panose="020B0609020204030204" pitchFamily="49" charset="0"/>
              </a:rPr>
              <a:t>Mo</a:t>
            </a:r>
            <a:r>
              <a:rPr lang="it-IT" sz="1600" dirty="0">
                <a:latin typeface="Consolas" panose="020B0609020204030204" pitchFamily="49" charset="0"/>
              </a:rPr>
              <a:t> Di Mi Do </a:t>
            </a:r>
            <a:r>
              <a:rPr lang="it-IT" sz="1600" dirty="0" err="1">
                <a:latin typeface="Consolas" panose="020B0609020204030204" pitchFamily="49" charset="0"/>
              </a:rPr>
              <a:t>Fr</a:t>
            </a:r>
            <a:r>
              <a:rPr lang="it-IT" sz="1600" dirty="0">
                <a:latin typeface="Consolas" panose="020B0609020204030204" pitchFamily="49" charset="0"/>
              </a:rPr>
              <a:t> Sa So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           1  2  3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4  5  6  7  8  9 10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11 12 13 14 15 16 17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18 19 20 21 22 23 24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25 26 27 28 29 30</a:t>
            </a:r>
          </a:p>
          <a:p>
            <a:br>
              <a:rPr lang="it-IT" sz="1600" dirty="0">
                <a:latin typeface="Consolas" panose="020B0609020204030204" pitchFamily="49" charset="0"/>
              </a:rPr>
            </a:br>
            <a:r>
              <a:rPr lang="it-IT" sz="1600" dirty="0">
                <a:latin typeface="Consolas" panose="020B0609020204030204" pitchFamily="49" charset="0"/>
              </a:rPr>
              <a:t>[[0, 0, 0, 0, 1, 2, 3], [4, 5, 6, 7, 8, 9, 10], [11, 12, 13, 14, 15, 16, 17], [18, 19, 20, 21, 22, 23, 24], [25, 26, 27, 28, 29, 30, 0]]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10D52-8F57-4706-A72D-C75468A8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4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FB03-483B-4935-9E3C-ABAFB774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 2.0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145DC0-3F7D-4F7C-B03B-05F56230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32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9D68F-8BAD-403E-8E85-635F4A78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 So Far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17815-0535-41A4-9763-7AEF6EE0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used docstrings to inform about our code</a:t>
            </a:r>
          </a:p>
          <a:p>
            <a:r>
              <a:rPr lang="en-GB" dirty="0"/>
              <a:t>They handled parameters, general information and usage instructions</a:t>
            </a:r>
          </a:p>
          <a:p>
            <a:r>
              <a:rPr lang="en-GB" dirty="0"/>
              <a:t>They did not however handle introductory words to and  the structure and general information of a project</a:t>
            </a:r>
          </a:p>
          <a:p>
            <a:r>
              <a:rPr lang="en-GB" dirty="0"/>
              <a:t>Neither are they accessible outside of the package</a:t>
            </a:r>
          </a:p>
          <a:p>
            <a:pPr lvl="1"/>
            <a:r>
              <a:rPr lang="en-GB" dirty="0"/>
              <a:t>Meaning you need to install and use a package before you can get information on it</a:t>
            </a:r>
          </a:p>
          <a:p>
            <a:r>
              <a:rPr lang="en-GB" dirty="0"/>
              <a:t>That is suboptimal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6C3D8-EDA3-41BF-9AA4-35D0F6C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25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C2E0-FF7D-4CBB-AE4C-EDCF8E3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Prelude: Structuring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A7FD-5A4A-453A-A1E5-15DA39DC2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are working on a bigger project that needs this kind of documentation, it is a good idea to properly structure it</a:t>
            </a:r>
          </a:p>
          <a:p>
            <a:r>
              <a:rPr lang="en-GB" dirty="0"/>
              <a:t>On the right the general base for such a structure is given</a:t>
            </a:r>
          </a:p>
          <a:p>
            <a:r>
              <a:rPr lang="en-GB" dirty="0"/>
              <a:t>Project Folder should have the name of your project</a:t>
            </a:r>
          </a:p>
          <a:p>
            <a:r>
              <a:rPr lang="en-GB" dirty="0"/>
              <a:t>The docs folder holds all the documentation</a:t>
            </a:r>
          </a:p>
          <a:p>
            <a:pPr lvl="1"/>
            <a:r>
              <a:rPr lang="en-GB" dirty="0"/>
              <a:t>More on that in a second</a:t>
            </a:r>
          </a:p>
          <a:p>
            <a:r>
              <a:rPr lang="en-GB" dirty="0"/>
              <a:t>The </a:t>
            </a:r>
            <a:r>
              <a:rPr lang="en-GB" dirty="0" err="1"/>
              <a:t>src</a:t>
            </a:r>
            <a:r>
              <a:rPr lang="en-GB" dirty="0"/>
              <a:t> folder holds all your code pieces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9B06D-FEE8-4271-AE20-83E5C53D17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Project Folder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|-- docs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|-- </a:t>
            </a:r>
            <a:r>
              <a:rPr lang="en-GB" sz="1800" dirty="0" err="1">
                <a:latin typeface="Consolas" panose="020B0609020204030204" pitchFamily="49" charset="0"/>
              </a:rPr>
              <a:t>src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|-- modules and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C8260-225E-4638-98C2-DC75D75D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99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C2E0-FF7D-4CBB-AE4C-EDCF8E3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Introducing: 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A7FD-5A4A-453A-A1E5-15DA39DC2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Sphinx is the documentation software that was developed for the Python docs</a:t>
            </a:r>
          </a:p>
          <a:p>
            <a:r>
              <a:rPr lang="en-GB" dirty="0"/>
              <a:t>You can install Sphinx with </a:t>
            </a:r>
            <a:r>
              <a:rPr lang="en-GB" dirty="0" err="1"/>
              <a:t>conda</a:t>
            </a:r>
            <a:r>
              <a:rPr lang="en-GB" dirty="0"/>
              <a:t> or pip</a:t>
            </a:r>
          </a:p>
          <a:p>
            <a:pPr lvl="1"/>
            <a:r>
              <a:rPr lang="en-GB" dirty="0" err="1"/>
              <a:t>conda</a:t>
            </a:r>
            <a:r>
              <a:rPr lang="en-GB" dirty="0"/>
              <a:t> install sphinx</a:t>
            </a:r>
          </a:p>
          <a:p>
            <a:pPr lvl="1"/>
            <a:r>
              <a:rPr lang="en-GB" dirty="0"/>
              <a:t>pip install sphinx</a:t>
            </a:r>
          </a:p>
          <a:p>
            <a:r>
              <a:rPr lang="en-GB" dirty="0"/>
              <a:t>From the cli change into the docs folder and run sphinx-</a:t>
            </a:r>
            <a:r>
              <a:rPr lang="en-GB" dirty="0" err="1"/>
              <a:t>quickstart</a:t>
            </a:r>
            <a:r>
              <a:rPr lang="en-GB" dirty="0"/>
              <a:t> to setup the directory</a:t>
            </a:r>
          </a:p>
          <a:p>
            <a:pPr lvl="1"/>
            <a:r>
              <a:rPr lang="en-GB" dirty="0"/>
              <a:t>This will set up the important files, and let you choose certain configurations</a:t>
            </a:r>
          </a:p>
          <a:p>
            <a:pPr lvl="1"/>
            <a:r>
              <a:rPr lang="en-GB" dirty="0"/>
              <a:t>Inside the conf.py file is all the information about your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9B06D-FEE8-4271-AE20-83E5C53D17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Project Folder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|-- docs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|-- conf.py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|-- </a:t>
            </a:r>
            <a:r>
              <a:rPr lang="en-GB" sz="1800" dirty="0" err="1">
                <a:latin typeface="Consolas" panose="020B0609020204030204" pitchFamily="49" charset="0"/>
              </a:rPr>
              <a:t>index.rst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|-- _build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|-- _templates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|-- _static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|-- </a:t>
            </a:r>
            <a:r>
              <a:rPr lang="en-GB" sz="1800" dirty="0" err="1">
                <a:latin typeface="Consolas" panose="020B0609020204030204" pitchFamily="49" charset="0"/>
              </a:rPr>
              <a:t>Makefile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|-- make.bat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|-- </a:t>
            </a:r>
            <a:r>
              <a:rPr lang="en-GB" sz="1800" dirty="0" err="1">
                <a:latin typeface="Consolas" panose="020B0609020204030204" pitchFamily="49" charset="0"/>
              </a:rPr>
              <a:t>src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|-- modules and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C8260-225E-4638-98C2-DC75D75D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37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C2E0-FF7D-4CBB-AE4C-EDCF8E3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Introducing: 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A7FD-5A4A-453A-A1E5-15DA39DC2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have now the basic information for your project set up!</a:t>
            </a:r>
          </a:p>
          <a:p>
            <a:r>
              <a:rPr lang="en-GB" dirty="0"/>
              <a:t>You can run make html from the cli in the docs folder to create your documentation</a:t>
            </a:r>
          </a:p>
          <a:p>
            <a:r>
              <a:rPr lang="en-GB" dirty="0"/>
              <a:t>If you want to have a look at it</a:t>
            </a:r>
          </a:p>
          <a:p>
            <a:pPr lvl="1"/>
            <a:r>
              <a:rPr lang="en-GB" dirty="0"/>
              <a:t>Change into docs/_build/html</a:t>
            </a:r>
          </a:p>
          <a:p>
            <a:pPr lvl="1"/>
            <a:r>
              <a:rPr lang="en-GB" dirty="0"/>
              <a:t>Type python -m </a:t>
            </a:r>
            <a:r>
              <a:rPr lang="en-GB" dirty="0" err="1"/>
              <a:t>http.server</a:t>
            </a:r>
            <a:r>
              <a:rPr lang="en-GB" dirty="0"/>
              <a:t> 8080</a:t>
            </a:r>
          </a:p>
          <a:p>
            <a:pPr lvl="1"/>
            <a:r>
              <a:rPr lang="en-GB" dirty="0"/>
              <a:t>Open your browser </a:t>
            </a:r>
            <a:r>
              <a:rPr lang="en-GB"/>
              <a:t>at http://localhost:8080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9B06D-FEE8-4271-AE20-83E5C53D17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Project Folder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|-- docs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|-- conf.py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|-- </a:t>
            </a:r>
            <a:r>
              <a:rPr lang="en-GB" sz="1800" dirty="0" err="1">
                <a:latin typeface="Consolas" panose="020B0609020204030204" pitchFamily="49" charset="0"/>
              </a:rPr>
              <a:t>index.rst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|-- _build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|-- _templates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|-- _static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|-- </a:t>
            </a:r>
            <a:r>
              <a:rPr lang="en-GB" sz="1800" dirty="0" err="1">
                <a:latin typeface="Consolas" panose="020B0609020204030204" pitchFamily="49" charset="0"/>
              </a:rPr>
              <a:t>Makefile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|-- make.bat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|-- </a:t>
            </a:r>
            <a:r>
              <a:rPr lang="en-GB" sz="1800" dirty="0" err="1">
                <a:latin typeface="Consolas" panose="020B0609020204030204" pitchFamily="49" charset="0"/>
              </a:rPr>
              <a:t>src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|-- modules and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C8260-225E-4638-98C2-DC75D75D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37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95D808-3480-4E6E-A618-D17F2BC4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271A46-41F8-4ADE-98E2-886E1BD43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43447"/>
            <a:ext cx="10058400" cy="34283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11E90-6EB1-4150-8BA7-C762A07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42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087E-1D58-41CA-AD7D-3B1A9AF8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0071-B8BA-48F5-ACAE-13AC71A95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253341" cy="4023360"/>
          </a:xfrm>
        </p:spPr>
        <p:txBody>
          <a:bodyPr/>
          <a:lstStyle/>
          <a:p>
            <a:r>
              <a:rPr lang="en-GB" dirty="0"/>
              <a:t>To change what you see, you need to edit the </a:t>
            </a:r>
            <a:r>
              <a:rPr lang="en-GB" dirty="0" err="1"/>
              <a:t>index.rst</a:t>
            </a:r>
            <a:r>
              <a:rPr lang="en-GB" dirty="0"/>
              <a:t> file</a:t>
            </a:r>
          </a:p>
          <a:p>
            <a:r>
              <a:rPr lang="en-GB" dirty="0"/>
              <a:t>Then rebuild the project with make html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34B4FC-074A-4BED-B206-ED1AE5F1F7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3186" y="1845734"/>
            <a:ext cx="6009298" cy="40233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6D08-1257-41B2-A8B1-F4C611B0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8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087E-1D58-41CA-AD7D-3B1A9AF8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0071-B8BA-48F5-ACAE-13AC71A95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r>
              <a:rPr lang="en-GB" dirty="0"/>
              <a:t>The format that you see used inside the file is a form of </a:t>
            </a:r>
            <a:r>
              <a:rPr lang="en-GB" dirty="0" err="1"/>
              <a:t>markup</a:t>
            </a:r>
            <a:r>
              <a:rPr lang="en-GB" dirty="0"/>
              <a:t> called restructured text (</a:t>
            </a:r>
            <a:r>
              <a:rPr lang="en-GB" dirty="0" err="1"/>
              <a:t>rst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You can find more about </a:t>
            </a:r>
            <a:r>
              <a:rPr lang="en-GB" dirty="0" err="1"/>
              <a:t>rst</a:t>
            </a:r>
            <a:r>
              <a:rPr lang="en-GB" dirty="0"/>
              <a:t> and its rules here:</a:t>
            </a:r>
            <a:br>
              <a:rPr lang="en-GB" dirty="0"/>
            </a:br>
            <a:r>
              <a:rPr lang="en-GB" dirty="0">
                <a:hlinkClick r:id="rId2"/>
              </a:rPr>
              <a:t>www.sphinx-doc.org/en/</a:t>
            </a:r>
            <a:br>
              <a:rPr lang="en-GB" dirty="0">
                <a:hlinkClick r:id="rId2"/>
              </a:rPr>
            </a:br>
            <a:r>
              <a:rPr lang="en-GB" dirty="0">
                <a:hlinkClick r:id="rId2"/>
              </a:rPr>
              <a:t>master/usage/</a:t>
            </a:r>
            <a:r>
              <a:rPr lang="en-GB" dirty="0" err="1">
                <a:hlinkClick r:id="rId2"/>
              </a:rPr>
              <a:t>restructuredtext</a:t>
            </a:r>
            <a:r>
              <a:rPr lang="en-GB" dirty="0">
                <a:hlinkClick r:id="rId2"/>
              </a:rPr>
              <a:t>/index.html</a:t>
            </a:r>
            <a:endParaRPr lang="en-GB" dirty="0"/>
          </a:p>
          <a:p>
            <a:pPr lvl="1"/>
            <a:r>
              <a:rPr lang="en-GB" dirty="0"/>
              <a:t>You can try it out online at</a:t>
            </a:r>
            <a:br>
              <a:rPr lang="en-GB" dirty="0"/>
            </a:br>
            <a:r>
              <a:rPr lang="en-GB" dirty="0">
                <a:hlinkClick r:id="rId3"/>
              </a:rPr>
              <a:t>http://rst.ninjs.org/#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6D08-1257-41B2-A8B1-F4C611B0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49</a:t>
            </a:fld>
            <a:endParaRPr lang="en-GB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830B97-3259-4637-B50D-D4F200CB81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12" y="1845734"/>
            <a:ext cx="3575791" cy="4070501"/>
          </a:xfrm>
        </p:spPr>
      </p:pic>
    </p:spTree>
    <p:extLst>
      <p:ext uri="{BB962C8B-B14F-4D97-AF65-F5344CB8AC3E}">
        <p14:creationId xmlns:p14="http://schemas.microsoft.com/office/powerpoint/2010/main" val="267911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0C61CE-515E-4260-BBE0-55F43AA7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0A27D-03BA-480A-AE09-B9CDF46C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14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C24-7748-42C4-BD40-B119C29C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Sphinx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B850-756B-432D-855D-74B97F21FB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Remember to use proper doc comments</a:t>
            </a:r>
          </a:p>
          <a:p>
            <a:r>
              <a:rPr lang="en-GB" dirty="0"/>
              <a:t>This can be extracted and used by Sphinx</a:t>
            </a:r>
          </a:p>
          <a:p>
            <a:r>
              <a:rPr lang="en-GB" dirty="0"/>
              <a:t>To this purpose Sphinx includes a couple of extensions</a:t>
            </a:r>
          </a:p>
          <a:p>
            <a:pPr lvl="1"/>
            <a:r>
              <a:rPr lang="en-GB" dirty="0"/>
              <a:t>E.g. in the index file, this is used to include the modules folder inside the docs folder: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1433-D978-4CFE-A2BA-85185A956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SampleClass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Summary of class here.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Longer class information....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   Longer class information....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Attributes: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likes_spam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: A </a:t>
            </a:r>
            <a:r>
              <a:rPr lang="en-GB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boolean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indicating if we like SPAM</a:t>
            </a:r>
            <a:b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       or not.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       eggs: An integer count of the eggs we have laid.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likes_spam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    """</a:t>
            </a:r>
            <a:r>
              <a:rPr lang="en-GB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Inits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SampleClass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with blah.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likes_spam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likes_spam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eggs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public_method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    """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Performs operation blah.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AE110-4F27-48B9-A07F-CFF5AF89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DA8A5-C35F-4528-A3FD-E8B79D81B9C9}"/>
              </a:ext>
            </a:extLst>
          </p:cNvPr>
          <p:cNvSpPr txBox="1"/>
          <p:nvPr/>
        </p:nvSpPr>
        <p:spPr>
          <a:xfrm>
            <a:off x="6257370" y="5997589"/>
            <a:ext cx="4898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From </a:t>
            </a:r>
            <a:r>
              <a:rPr lang="en-GB" sz="1200" dirty="0">
                <a:hlinkClick r:id="rId2"/>
              </a:rPr>
              <a:t>https://google.github.io/styleguide/pyguide.html#Comments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BD275-B5BD-4B62-BEEE-1BCF50A34911}"/>
              </a:ext>
            </a:extLst>
          </p:cNvPr>
          <p:cNvSpPr/>
          <p:nvPr/>
        </p:nvSpPr>
        <p:spPr>
          <a:xfrm>
            <a:off x="1488707" y="3857414"/>
            <a:ext cx="329504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..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toctree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:</a:t>
            </a:r>
            <a:r>
              <a:rPr lang="en-GB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maxdepth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:</a:t>
            </a:r>
            <a:r>
              <a:rPr lang="en-GB" sz="1400" dirty="0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Contents:</a:t>
            </a:r>
          </a:p>
          <a:p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modules/modules</a:t>
            </a:r>
            <a:endParaRPr lang="en-GB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98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1C87C-F5E1-4E6F-8053-5EAF46DD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Homework</a:t>
            </a:r>
            <a:endParaRPr lang="de-DE" dirty="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31B79-3C0B-468B-AAC3-1BB324BB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172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CA2343-C4FC-4200-B63D-634BDB12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Homework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E834D5-EC1D-4B08-B864-111BD05E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dramatic countdown!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Log the time!</a:t>
            </a:r>
          </a:p>
          <a:p>
            <a:endParaRPr lang="en-GB" dirty="0"/>
          </a:p>
          <a:p>
            <a:r>
              <a:rPr lang="en-GB" dirty="0"/>
              <a:t>Calculate how much time passed since your birthday!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C7AE1-B7C0-464C-8525-0F28C8D9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1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D012F-BFB5-4128-A622-330EBB65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See </a:t>
            </a:r>
            <a:r>
              <a:rPr lang="de-DE" dirty="0" err="1">
                <a:cs typeface="Calibri Light"/>
              </a:rPr>
              <a:t>you</a:t>
            </a:r>
            <a:r>
              <a:rPr lang="de-DE" dirty="0">
                <a:cs typeface="Calibri Light"/>
              </a:rPr>
              <a:t> all </a:t>
            </a:r>
            <a:r>
              <a:rPr lang="de-DE" dirty="0" err="1">
                <a:cs typeface="Calibri Light"/>
              </a:rPr>
              <a:t>next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week</a:t>
            </a:r>
            <a:r>
              <a:rPr lang="de-DE" dirty="0">
                <a:cs typeface="Calibri Light"/>
              </a:rPr>
              <a:t>!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B8F6B4-129B-4C53-8725-3F0CD325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01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9D68F-8BAD-403E-8E85-635F4A78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17815-0535-41A4-9763-7AEF6EE0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do you write down a date? For a journal? A presentation?</a:t>
            </a:r>
          </a:p>
          <a:p>
            <a:r>
              <a:rPr lang="en-GB" dirty="0"/>
              <a:t>There are many ways to write down a date</a:t>
            </a:r>
          </a:p>
          <a:p>
            <a:pPr lvl="1"/>
            <a:r>
              <a:rPr lang="en-GB" dirty="0"/>
              <a:t>Wednesday June 13, 2018</a:t>
            </a:r>
          </a:p>
          <a:p>
            <a:pPr lvl="1"/>
            <a:r>
              <a:rPr lang="en-GB" dirty="0"/>
              <a:t>13 June 2018</a:t>
            </a:r>
          </a:p>
          <a:p>
            <a:pPr lvl="1"/>
            <a:r>
              <a:rPr lang="en-GB" dirty="0"/>
              <a:t>2018-06-13</a:t>
            </a:r>
          </a:p>
          <a:p>
            <a:pPr lvl="1"/>
            <a:r>
              <a:rPr lang="en-GB" dirty="0"/>
              <a:t>06/13/2018</a:t>
            </a:r>
          </a:p>
          <a:p>
            <a:pPr lvl="1"/>
            <a:r>
              <a:rPr lang="en-GB" dirty="0"/>
              <a:t>6/13/18</a:t>
            </a:r>
          </a:p>
          <a:p>
            <a:pPr lvl="1"/>
            <a:r>
              <a:rPr lang="en-GB" dirty="0"/>
              <a:t>2018-06-13T14:18:37+02:00</a:t>
            </a:r>
          </a:p>
          <a:p>
            <a:pPr lvl="1"/>
            <a:r>
              <a:rPr lang="en-GB" dirty="0"/>
              <a:t>1528892317</a:t>
            </a:r>
          </a:p>
          <a:p>
            <a:pPr lvl="1"/>
            <a:r>
              <a:rPr lang="en-GB" dirty="0"/>
              <a:t>2018164</a:t>
            </a:r>
          </a:p>
          <a:p>
            <a:r>
              <a:rPr lang="en-GB" dirty="0"/>
              <a:t>Can you read all of those?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6C3D8-EDA3-41BF-9AA4-35D0F6C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BD08-8FDC-412D-88B4-8C1AE01C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6ED5-A74D-48EE-9345-099CA108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08-07-06</a:t>
            </a:r>
          </a:p>
          <a:p>
            <a:pPr lvl="1"/>
            <a:r>
              <a:rPr lang="en-GB" dirty="0"/>
              <a:t>08</a:t>
            </a:r>
            <a:r>
              <a:rPr lang="en-GB" baseline="30000" dirty="0"/>
              <a:t>th</a:t>
            </a:r>
            <a:r>
              <a:rPr lang="en-GB" dirty="0"/>
              <a:t> of July? 06</a:t>
            </a:r>
            <a:r>
              <a:rPr lang="en-GB" baseline="30000" dirty="0"/>
              <a:t>th</a:t>
            </a:r>
            <a:r>
              <a:rPr lang="en-GB" dirty="0"/>
              <a:t> of July? 07</a:t>
            </a:r>
            <a:r>
              <a:rPr lang="en-GB" baseline="30000" dirty="0"/>
              <a:t>th</a:t>
            </a:r>
            <a:r>
              <a:rPr lang="en-GB" dirty="0"/>
              <a:t> of August? 07</a:t>
            </a:r>
            <a:r>
              <a:rPr lang="en-GB" baseline="30000" dirty="0"/>
              <a:t>th</a:t>
            </a:r>
            <a:r>
              <a:rPr lang="en-GB" dirty="0"/>
              <a:t> of June?</a:t>
            </a:r>
          </a:p>
          <a:p>
            <a:r>
              <a:rPr lang="en-GB" dirty="0"/>
              <a:t>Endianness defines the order</a:t>
            </a:r>
          </a:p>
          <a:p>
            <a:pPr lvl="1"/>
            <a:r>
              <a:rPr lang="en-GB" dirty="0"/>
              <a:t>Little Endian </a:t>
            </a:r>
            <a:r>
              <a:rPr lang="en-GB" dirty="0">
                <a:sym typeface="Wingdings" panose="05000000000000000000" pitchFamily="2" charset="2"/>
              </a:rPr>
              <a:t>-&gt; Day – Month – Year</a:t>
            </a:r>
          </a:p>
          <a:p>
            <a:pPr lvl="2"/>
            <a:r>
              <a:rPr lang="en-GB" dirty="0"/>
              <a:t>Germany primarily uses this: e.g.  13 </a:t>
            </a:r>
            <a:r>
              <a:rPr lang="en-GB" dirty="0" err="1"/>
              <a:t>Juni</a:t>
            </a:r>
            <a:r>
              <a:rPr lang="en-GB" dirty="0"/>
              <a:t> 2018</a:t>
            </a:r>
          </a:p>
          <a:p>
            <a:pPr lvl="1"/>
            <a:r>
              <a:rPr lang="en-GB" dirty="0"/>
              <a:t>Middle Endian -&gt; Month – Day – Year </a:t>
            </a:r>
          </a:p>
          <a:p>
            <a:pPr lvl="2"/>
            <a:r>
              <a:rPr lang="en-GB" dirty="0"/>
              <a:t>US primarily uses this: e.g. 06/13/2018</a:t>
            </a:r>
          </a:p>
          <a:p>
            <a:pPr lvl="1"/>
            <a:r>
              <a:rPr lang="en-GB" dirty="0"/>
              <a:t>Big Endian -&gt; Year – Month – Day </a:t>
            </a:r>
          </a:p>
          <a:p>
            <a:pPr lvl="2"/>
            <a:r>
              <a:rPr lang="en-GB" dirty="0"/>
              <a:t>Japan primarily uses this: e.g. 2018-06-13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3A43-6EBD-44A3-95F3-FDF674F3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2D33-6ABD-43BD-B1E7-4BA731BC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432A-E8BB-4EA2-BF0B-23E445CA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solve this problem there exist many formats and standards</a:t>
            </a:r>
          </a:p>
          <a:p>
            <a:r>
              <a:rPr lang="en-GB" dirty="0"/>
              <a:t>The important ones:</a:t>
            </a:r>
          </a:p>
          <a:p>
            <a:pPr lvl="1"/>
            <a:r>
              <a:rPr lang="en-GB" dirty="0"/>
              <a:t>ISO 8601</a:t>
            </a:r>
          </a:p>
          <a:p>
            <a:pPr lvl="1"/>
            <a:r>
              <a:rPr lang="en-GB" dirty="0"/>
              <a:t>UNIX Timestamp</a:t>
            </a:r>
          </a:p>
          <a:p>
            <a:pPr lvl="1"/>
            <a:r>
              <a:rPr lang="en-GB" dirty="0"/>
              <a:t>RFC 3339</a:t>
            </a:r>
          </a:p>
          <a:p>
            <a:pPr lvl="1"/>
            <a:r>
              <a:rPr lang="en-GB" dirty="0"/>
              <a:t>RFC 5322</a:t>
            </a:r>
          </a:p>
          <a:p>
            <a:r>
              <a:rPr lang="en-GB" dirty="0"/>
              <a:t>Today, we will focus on ISO 8601  &amp; the UNIX timestamp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2D8AD-2320-44B5-92B5-69B78DF5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9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F31B-9978-4519-87ED-E9957746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8601</a:t>
            </a:r>
          </a:p>
        </p:txBody>
      </p:sp>
      <p:pic>
        <p:nvPicPr>
          <p:cNvPr id="9" name="Content Placeholder 8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8D61C7A5-9BD5-4C97-87F9-DE02024A3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8" y="1846263"/>
            <a:ext cx="3450565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284A3-D55C-43DE-864F-A6D5703F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C9941F-0CEA-4380-BE64-101998D24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740402" cy="402336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Iso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dates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en-GB" dirty="0"/>
              <a:t>sorts the datetime from biggest to smallest</a:t>
            </a:r>
          </a:p>
          <a:p>
            <a:r>
              <a:rPr lang="en-GB" dirty="0"/>
              <a:t>Numbers have a fixed length and are padded by leading 0s</a:t>
            </a:r>
          </a:p>
          <a:p>
            <a:r>
              <a:rPr lang="en-GB" dirty="0"/>
              <a:t>The general format is </a:t>
            </a:r>
            <a:br>
              <a:rPr lang="en-GB" dirty="0"/>
            </a:br>
            <a:r>
              <a:rPr lang="en-GB" dirty="0"/>
              <a:t>YYYY-MM-DD </a:t>
            </a:r>
            <a:r>
              <a:rPr lang="en-GB" dirty="0" err="1"/>
              <a:t>hh:mm:ss.sss</a:t>
            </a:r>
            <a:endParaRPr lang="en-GB" dirty="0"/>
          </a:p>
          <a:p>
            <a:pPr lvl="1"/>
            <a:r>
              <a:rPr lang="en-GB" dirty="0"/>
              <a:t>4 digit year (Y2k  was scary)</a:t>
            </a:r>
          </a:p>
          <a:p>
            <a:pPr lvl="1"/>
            <a:r>
              <a:rPr lang="en-GB" dirty="0"/>
              <a:t>2 digit month and day</a:t>
            </a:r>
          </a:p>
          <a:p>
            <a:pPr lvl="1"/>
            <a:r>
              <a:rPr lang="en-GB" dirty="0"/>
              <a:t>2 digit hour and minute in the 24-hour system</a:t>
            </a:r>
          </a:p>
          <a:p>
            <a:pPr lvl="1"/>
            <a:r>
              <a:rPr lang="en-GB" dirty="0"/>
              <a:t>2 digit seconds followed by a dot for fraction of a second</a:t>
            </a:r>
          </a:p>
          <a:p>
            <a:pPr lvl="1"/>
            <a:r>
              <a:rPr lang="en-GB" dirty="0"/>
              <a:t>Date is separated by a dash, time with colons</a:t>
            </a:r>
          </a:p>
          <a:p>
            <a:pPr lvl="2"/>
            <a:r>
              <a:rPr lang="en-GB" dirty="0"/>
              <a:t>Both can be omitted in the basic format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3D045-D66F-4CBE-BEA2-883B192BDB01}"/>
              </a:ext>
            </a:extLst>
          </p:cNvPr>
          <p:cNvSpPr/>
          <p:nvPr/>
        </p:nvSpPr>
        <p:spPr>
          <a:xfrm>
            <a:off x="6543998" y="5868988"/>
            <a:ext cx="4285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3373B"/>
                </a:solidFill>
                <a:latin typeface="LMSans10-Regular"/>
              </a:rPr>
              <a:t>ISO 8601 was published on 06/05/88 and most recently</a:t>
            </a:r>
          </a:p>
          <a:p>
            <a:r>
              <a:rPr lang="en-GB" sz="1400" dirty="0">
                <a:solidFill>
                  <a:srgbClr val="23373B"/>
                </a:solidFill>
                <a:latin typeface="LMSans10-Regular"/>
              </a:rPr>
              <a:t>amended on 12/01/04. (Munroe 2013)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0447072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C06E1D1-3FF2-4730-86DF-8A9FF20BB3F1}" vid="{D2F96414-BD18-4985-A7C0-7BED780F1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4876</TotalTime>
  <Words>3004</Words>
  <Application>Microsoft Office PowerPoint</Application>
  <PresentationFormat>Widescreen</PresentationFormat>
  <Paragraphs>701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Calibri Light</vt:lpstr>
      <vt:lpstr>Cambria Math</vt:lpstr>
      <vt:lpstr>Consolas</vt:lpstr>
      <vt:lpstr>LMSans10-Regular</vt:lpstr>
      <vt:lpstr>Wingdings</vt:lpstr>
      <vt:lpstr>PP_Theme</vt:lpstr>
      <vt:lpstr>Tick-Tock</vt:lpstr>
      <vt:lpstr>Structure</vt:lpstr>
      <vt:lpstr>Last Week's Homework</vt:lpstr>
      <vt:lpstr>Updates Soon</vt:lpstr>
      <vt:lpstr>Time</vt:lpstr>
      <vt:lpstr>Dates</vt:lpstr>
      <vt:lpstr>Date Ambiguity</vt:lpstr>
      <vt:lpstr>Date Ambiguity</vt:lpstr>
      <vt:lpstr>ISO 8601</vt:lpstr>
      <vt:lpstr>Why Use Dates?</vt:lpstr>
      <vt:lpstr>Python Dates</vt:lpstr>
      <vt:lpstr>Have A Date</vt:lpstr>
      <vt:lpstr>More Dates</vt:lpstr>
      <vt:lpstr>Formatting Dates</vt:lpstr>
      <vt:lpstr>Formatting Dates</vt:lpstr>
      <vt:lpstr>Formatting Dates</vt:lpstr>
      <vt:lpstr>Locale: A Formatting Example</vt:lpstr>
      <vt:lpstr>Changing Locale</vt:lpstr>
      <vt:lpstr>ISO Time</vt:lpstr>
      <vt:lpstr>Date Parsing</vt:lpstr>
      <vt:lpstr>Date Calculations</vt:lpstr>
      <vt:lpstr>Date Calculations: Example</vt:lpstr>
      <vt:lpstr>Timedelta</vt:lpstr>
      <vt:lpstr>Timedelta</vt:lpstr>
      <vt:lpstr>Timedelta</vt:lpstr>
      <vt:lpstr>Human Time Calculations</vt:lpstr>
      <vt:lpstr>Human Time Calculations</vt:lpstr>
      <vt:lpstr>Complexity</vt:lpstr>
      <vt:lpstr>Complexity</vt:lpstr>
      <vt:lpstr>Complexity</vt:lpstr>
      <vt:lpstr>Landau (Big O) Notation</vt:lpstr>
      <vt:lpstr>Landau Notation: Example</vt:lpstr>
      <vt:lpstr>Measuring Complexity</vt:lpstr>
      <vt:lpstr>The time Module</vt:lpstr>
      <vt:lpstr>The UNIX Timestamp</vt:lpstr>
      <vt:lpstr>Measuring Time</vt:lpstr>
      <vt:lpstr>Measuring Time</vt:lpstr>
      <vt:lpstr>timeit</vt:lpstr>
      <vt:lpstr>timeit</vt:lpstr>
      <vt:lpstr>timeit</vt:lpstr>
      <vt:lpstr>Calendar Module</vt:lpstr>
      <vt:lpstr>Documentation 2.0</vt:lpstr>
      <vt:lpstr>Documentation So Far</vt:lpstr>
      <vt:lpstr>Prelude: Structuring a Project</vt:lpstr>
      <vt:lpstr>Introducing: Sphinx</vt:lpstr>
      <vt:lpstr>Introducing: Sphinx</vt:lpstr>
      <vt:lpstr>The Output</vt:lpstr>
      <vt:lpstr>Sphinx</vt:lpstr>
      <vt:lpstr>Sphinx</vt:lpstr>
      <vt:lpstr>Sphinx Extensions</vt:lpstr>
      <vt:lpstr>Homework</vt:lpstr>
      <vt:lpstr>Next Homework</vt:lpstr>
      <vt:lpstr>See you all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Mortiz Nipshagen</cp:lastModifiedBy>
  <cp:revision>8</cp:revision>
  <dcterms:created xsi:type="dcterms:W3CDTF">2018-05-28T08:50:42Z</dcterms:created>
  <dcterms:modified xsi:type="dcterms:W3CDTF">2018-06-07T08:48:20Z</dcterms:modified>
</cp:coreProperties>
</file>