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26/03/2018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26/03/2018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26/03/2018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 in </a:t>
            </a:r>
            <a:r>
              <a:rPr lang="de-DE" dirty="0" err="1">
                <a:cs typeface="Calibri Light"/>
              </a:rPr>
              <a:t>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  <a:endParaRPr lang="de-DE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i="1" dirty="0">
                <a:cs typeface="Calibri"/>
              </a:rPr>
              <a:t> 42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B96E62-6ACC-40DC-8E59-A58C0DE7C22A}"/>
              </a:ext>
            </a:extLst>
          </p:cNvPr>
          <p:cNvSpPr txBox="1"/>
          <p:nvPr/>
        </p:nvSpPr>
        <p:spPr>
          <a:xfrm>
            <a:off x="6219825" y="509587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A14748-7136-4857-81DC-F29E06033C93}"/>
              </a:ext>
            </a:extLst>
          </p:cNvPr>
          <p:cNvSpPr txBox="1"/>
          <p:nvPr/>
        </p:nvSpPr>
        <p:spPr>
          <a:xfrm>
            <a:off x="6219825" y="472440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56220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python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 err="1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</a:t>
            </a:r>
            <a:r>
              <a:rPr lang="de-DE" dirty="0" err="1">
                <a:latin typeface="Calibri"/>
                <a:cs typeface="Calibri"/>
              </a:rPr>
              <a:t>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than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python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away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Power: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b**2</a:t>
            </a:r>
          </a:p>
          <a:p>
            <a:pPr marL="383540" lvl="1"/>
            <a:r>
              <a:rPr lang="en-US" dirty="0">
                <a:cs typeface="Calibri"/>
              </a:rPr>
              <a:t>a = c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**b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 err="1">
                <a:solidFill>
                  <a:srgbClr val="404040"/>
                </a:solidFill>
                <a:cs typeface="Calibri"/>
              </a:rPr>
              <a:t>Modulu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 operation: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returns remainder of the division</a:t>
            </a:r>
            <a:endParaRPr lang="en-US" sz="2400" dirty="0" err="1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% 3 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  <a:cs typeface="Calibri"/>
              </a:rPr>
              <a:t>Say b = 7, then b % 3 will assign 1 to a, as 7 / 3 leaves a remainder of 1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+= 2</a:t>
            </a:r>
          </a:p>
          <a:p>
            <a:r>
              <a:rPr lang="en-US" dirty="0">
                <a:cs typeface="Calibri"/>
              </a:rPr>
              <a:t>A -= 5</a:t>
            </a:r>
          </a:p>
          <a:p>
            <a:r>
              <a:rPr lang="en-US" dirty="0">
                <a:cs typeface="Calibri"/>
              </a:rPr>
              <a:t>A *= 3</a:t>
            </a:r>
          </a:p>
          <a:p>
            <a:r>
              <a:rPr lang="en-US" dirty="0">
                <a:cs typeface="Calibri"/>
              </a:rPr>
              <a:t>A /= 4</a:t>
            </a:r>
          </a:p>
          <a:p>
            <a:r>
              <a:rPr lang="en-US" dirty="0">
                <a:cs typeface="Calibri"/>
              </a:rPr>
              <a:t>A **= 2</a:t>
            </a:r>
          </a:p>
          <a:p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Notes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The way you structure and code your style is very important as it improves readability and keeps one from making quick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110</TotalTime>
  <Words>887</Words>
  <Application>Microsoft Office PowerPoint</Application>
  <PresentationFormat>Widescreen</PresentationFormat>
  <Paragraphs>234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Conolas</vt:lpstr>
      <vt:lpstr>Consolas</vt:lpstr>
      <vt:lpstr>Retrospect</vt:lpstr>
      <vt:lpstr>The very basics</vt:lpstr>
      <vt:lpstr>Structure</vt:lpstr>
      <vt:lpstr>Variables</vt:lpstr>
      <vt:lpstr>What are variables?</vt:lpstr>
      <vt:lpstr>What are variables?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Reassigning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</vt:lpstr>
      <vt:lpstr>Style Notes</vt:lpstr>
      <vt:lpstr>Style</vt:lpstr>
      <vt:lpstr>Style: Spacing</vt:lpstr>
      <vt:lpstr>Style: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13</cp:revision>
  <dcterms:created xsi:type="dcterms:W3CDTF">2018-03-16T16:08:26Z</dcterms:created>
  <dcterms:modified xsi:type="dcterms:W3CDTF">2018-03-26T12:52:37Z</dcterms:modified>
</cp:coreProperties>
</file>