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&lt;Catchy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Lists &amp; Collections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b="1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&lt;Catchy Title&gt;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&lt;Catchy Title&gt;</dc:title>
  <dc:creator>Moritz Nipshagen</dc:creator>
  <cp:lastModifiedBy>Moritz Nipshagen</cp:lastModifiedBy>
  <cp:revision>1</cp:revision>
  <dcterms:created xsi:type="dcterms:W3CDTF">2018-03-25T13:56:45Z</dcterms:created>
  <dcterms:modified xsi:type="dcterms:W3CDTF">2018-03-25T13:57:28Z</dcterms:modified>
</cp:coreProperties>
</file>