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BE04F94E-21A9-463D-AE17-C03654026B03}"/>
    <pc:docChg chg="modSld">
      <pc:chgData name="Moritz Nipshagen" userId="ee3b3bbc25b4cb6d" providerId="LiveId" clId="{BE04F94E-21A9-463D-AE17-C03654026B03}" dt="2018-03-25T14:06:37.092" v="26" actId="20577"/>
      <pc:docMkLst>
        <pc:docMk/>
      </pc:docMkLst>
      <pc:sldChg chg="modSp">
        <pc:chgData name="Moritz Nipshagen" userId="ee3b3bbc25b4cb6d" providerId="LiveId" clId="{BE04F94E-21A9-463D-AE17-C03654026B03}" dt="2018-03-25T14:06:37.092" v="26" actId="20577"/>
        <pc:sldMkLst>
          <pc:docMk/>
          <pc:sldMk cId="1309100374" sldId="256"/>
        </pc:sldMkLst>
        <pc:spChg chg="mod">
          <ac:chgData name="Moritz Nipshagen" userId="ee3b3bbc25b4cb6d" providerId="LiveId" clId="{BE04F94E-21A9-463D-AE17-C03654026B03}" dt="2018-03-25T14:06:37.092" v="26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BE04F94E-21A9-463D-AE17-C03654026B03}" dt="2018-03-25T14:06:30.184" v="4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BE04F94E-21A9-463D-AE17-C03654026B03}" dt="2018-03-25T14:06:24.054" v="1" actId="113"/>
        <pc:sldMkLst>
          <pc:docMk/>
          <pc:sldMk cId="484959753" sldId="257"/>
        </pc:sldMkLst>
        <pc:spChg chg="mod">
          <ac:chgData name="Moritz Nipshagen" userId="ee3b3bbc25b4cb6d" providerId="LiveId" clId="{BE04F94E-21A9-463D-AE17-C03654026B03}" dt="2018-03-25T14:06:24.054" v="1" actId="113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  <pc:docChgLst>
    <pc:chgData name="Moritz Nipshagen" userId="ee3b3bbc25b4cb6d" providerId="LiveId" clId="{B3EDCD32-4FF6-48AD-8E7B-0B84B1DEA6D9}"/>
    <pc:docChg chg="modSld">
      <pc:chgData name="Moritz Nipshagen" userId="ee3b3bbc25b4cb6d" providerId="LiveId" clId="{B3EDCD32-4FF6-48AD-8E7B-0B84B1DEA6D9}" dt="2018-03-25T14:04:36.996" v="64" actId="20577"/>
      <pc:docMkLst>
        <pc:docMk/>
      </pc:docMkLst>
      <pc:sldChg chg="modSp">
        <pc:chgData name="Moritz Nipshagen" userId="ee3b3bbc25b4cb6d" providerId="LiveId" clId="{B3EDCD32-4FF6-48AD-8E7B-0B84B1DEA6D9}" dt="2018-03-25T14:04:36.996" v="64" actId="20577"/>
        <pc:sldMkLst>
          <pc:docMk/>
          <pc:sldMk cId="1309100374" sldId="256"/>
        </pc:sldMkLst>
        <pc:spChg chg="mod">
          <ac:chgData name="Moritz Nipshagen" userId="ee3b3bbc25b4cb6d" providerId="LiveId" clId="{B3EDCD32-4FF6-48AD-8E7B-0B84B1DEA6D9}" dt="2018-03-25T14:04:36.996" v="64" actId="20577"/>
          <ac:spMkLst>
            <pc:docMk/>
            <pc:sldMk cId="1309100374" sldId="256"/>
            <ac:spMk id="2" creationId="{3CB5C473-D4E8-4488-9541-8AB9EE7E608C}"/>
          </ac:spMkLst>
        </pc:spChg>
        <pc:spChg chg="mod">
          <ac:chgData name="Moritz Nipshagen" userId="ee3b3bbc25b4cb6d" providerId="LiveId" clId="{B3EDCD32-4FF6-48AD-8E7B-0B84B1DEA6D9}" dt="2018-03-25T14:03:58.614" v="29" actId="113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B3EDCD32-4FF6-48AD-8E7B-0B84B1DEA6D9}" dt="2018-03-25T14:03:36.869" v="1" actId="113"/>
        <pc:sldMkLst>
          <pc:docMk/>
          <pc:sldMk cId="484959753" sldId="257"/>
        </pc:sldMkLst>
        <pc:spChg chg="mod">
          <ac:chgData name="Moritz Nipshagen" userId="ee3b3bbc25b4cb6d" providerId="LiveId" clId="{B3EDCD32-4FF6-48AD-8E7B-0B84B1DEA6D9}" dt="2018-03-25T14:03:36.869" v="1" actId="113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To code or not to code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Practical Python &amp; Good practices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b="1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100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To code or not to code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bugs &amp; other code</dc:title>
  <dc:creator>Moritz Nipshagen</dc:creator>
  <cp:lastModifiedBy>Moritz Nipshagen</cp:lastModifiedBy>
  <cp:revision>1</cp:revision>
  <dcterms:created xsi:type="dcterms:W3CDTF">2018-03-25T13:59:31Z</dcterms:created>
  <dcterms:modified xsi:type="dcterms:W3CDTF">2018-03-25T14:06:38Z</dcterms:modified>
</cp:coreProperties>
</file>