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25/03/2018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 it a bird, is it a plane?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b="1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102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Is it a bird, is it a plane?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bugs &amp; other code</dc:title>
  <dc:creator>Moritz Nipshagen</dc:creator>
  <cp:lastModifiedBy>Moritz Nipshagen</cp:lastModifiedBy>
  <cp:revision>1</cp:revision>
  <dcterms:created xsi:type="dcterms:W3CDTF">2018-03-25T13:59:31Z</dcterms:created>
  <dcterms:modified xsi:type="dcterms:W3CDTF">2018-03-25T14:04:49Z</dcterms:modified>
</cp:coreProperties>
</file>