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1"/>
  </p:notesMasterIdLst>
  <p:sldIdLst>
    <p:sldId id="256" r:id="rId2"/>
    <p:sldId id="257" r:id="rId3"/>
    <p:sldId id="259" r:id="rId4"/>
    <p:sldId id="258" r:id="rId5"/>
    <p:sldId id="260" r:id="rId6"/>
    <p:sldId id="262" r:id="rId7"/>
    <p:sldId id="284" r:id="rId8"/>
    <p:sldId id="281" r:id="rId9"/>
    <p:sldId id="282" r:id="rId10"/>
    <p:sldId id="263" r:id="rId11"/>
    <p:sldId id="276" r:id="rId12"/>
    <p:sldId id="264" r:id="rId13"/>
    <p:sldId id="266" r:id="rId14"/>
    <p:sldId id="269" r:id="rId15"/>
    <p:sldId id="285" r:id="rId16"/>
    <p:sldId id="272" r:id="rId17"/>
    <p:sldId id="267" r:id="rId18"/>
    <p:sldId id="268" r:id="rId19"/>
    <p:sldId id="273" r:id="rId20"/>
    <p:sldId id="274" r:id="rId21"/>
    <p:sldId id="279" r:id="rId22"/>
    <p:sldId id="270" r:id="rId23"/>
    <p:sldId id="271" r:id="rId24"/>
    <p:sldId id="287" r:id="rId25"/>
    <p:sldId id="275" r:id="rId26"/>
    <p:sldId id="277" r:id="rId27"/>
    <p:sldId id="283" r:id="rId28"/>
    <p:sldId id="278"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F6E018-9B87-4C03-AB39-722FFA70F3C1}" v="697" dt="2018-04-03T15:58:51.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889" autoAdjust="0"/>
  </p:normalViewPr>
  <p:slideViewPr>
    <p:cSldViewPr snapToGrid="0">
      <p:cViewPr>
        <p:scale>
          <a:sx n="59" d="100"/>
          <a:sy n="59" d="100"/>
        </p:scale>
        <p:origin x="704" y="52"/>
      </p:cViewPr>
      <p:guideLst/>
    </p:cSldViewPr>
  </p:slideViewPr>
  <p:outlineViewPr>
    <p:cViewPr>
      <p:scale>
        <a:sx n="33" d="100"/>
        <a:sy n="33" d="100"/>
      </p:scale>
      <p:origin x="0" y="-4828"/>
    </p:cViewPr>
  </p:outlineViewPr>
  <p:notesTextViewPr>
    <p:cViewPr>
      <p:scale>
        <a:sx n="1" d="1"/>
        <a:sy n="1" d="1"/>
      </p:scale>
      <p:origin x="0" y="0"/>
    </p:cViewPr>
  </p:notesTextViewPr>
  <p:notesViewPr>
    <p:cSldViewPr snapToGrid="0">
      <p:cViewPr varScale="1">
        <p:scale>
          <a:sx n="53" d="100"/>
          <a:sy n="53" d="100"/>
        </p:scale>
        <p:origin x="258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a H." userId="da08060cd893cdf4" providerId="Windows Live" clId="Web-{7E21DFA4-A60F-4069-99CA-5562252D6CC7}"/>
    <pc:docChg chg="modSld">
      <pc:chgData name="Antonia H." userId="da08060cd893cdf4" providerId="Windows Live" clId="Web-{7E21DFA4-A60F-4069-99CA-5562252D6CC7}" dt="2018-04-03T13:13:26.920" v="248"/>
      <pc:docMkLst>
        <pc:docMk/>
      </pc:docMkLst>
      <pc:sldChg chg="modSp">
        <pc:chgData name="Antonia H." userId="da08060cd893cdf4" providerId="Windows Live" clId="Web-{7E21DFA4-A60F-4069-99CA-5562252D6CC7}" dt="2018-04-03T12:57:07.164" v="16"/>
        <pc:sldMkLst>
          <pc:docMk/>
          <pc:sldMk cId="2534080421" sldId="266"/>
        </pc:sldMkLst>
        <pc:spChg chg="mod">
          <ac:chgData name="Antonia H." userId="da08060cd893cdf4" providerId="Windows Live" clId="Web-{7E21DFA4-A60F-4069-99CA-5562252D6CC7}" dt="2018-04-03T12:57:07.164" v="16"/>
          <ac:spMkLst>
            <pc:docMk/>
            <pc:sldMk cId="2534080421" sldId="266"/>
            <ac:spMk id="3" creationId="{4994B490-AAC6-4584-B142-9091ABCD078A}"/>
          </ac:spMkLst>
        </pc:spChg>
      </pc:sldChg>
      <pc:sldChg chg="modNotes">
        <pc:chgData name="Antonia H." userId="da08060cd893cdf4" providerId="Windows Live" clId="Web-{7E21DFA4-A60F-4069-99CA-5562252D6CC7}" dt="2018-04-03T13:08:54.106" v="104"/>
        <pc:sldMkLst>
          <pc:docMk/>
          <pc:sldMk cId="200913837" sldId="267"/>
        </pc:sldMkLst>
      </pc:sldChg>
      <pc:sldChg chg="modSp modNotes">
        <pc:chgData name="Antonia H." userId="da08060cd893cdf4" providerId="Windows Live" clId="Web-{7E21DFA4-A60F-4069-99CA-5562252D6CC7}" dt="2018-04-03T13:11:17.607" v="150"/>
        <pc:sldMkLst>
          <pc:docMk/>
          <pc:sldMk cId="3190951327" sldId="268"/>
        </pc:sldMkLst>
        <pc:spChg chg="mod">
          <ac:chgData name="Antonia H." userId="da08060cd893cdf4" providerId="Windows Live" clId="Web-{7E21DFA4-A60F-4069-99CA-5562252D6CC7}" dt="2018-04-03T13:09:57.904" v="114"/>
          <ac:spMkLst>
            <pc:docMk/>
            <pc:sldMk cId="3190951327" sldId="268"/>
            <ac:spMk id="5" creationId="{A392B05C-E5BF-4AC9-8170-CD7D34121D2D}"/>
          </ac:spMkLst>
        </pc:spChg>
      </pc:sldChg>
      <pc:sldChg chg="modSp">
        <pc:chgData name="Antonia H." userId="da08060cd893cdf4" providerId="Windows Live" clId="Web-{7E21DFA4-A60F-4069-99CA-5562252D6CC7}" dt="2018-04-03T12:57:49.445" v="22"/>
        <pc:sldMkLst>
          <pc:docMk/>
          <pc:sldMk cId="1057996166" sldId="269"/>
        </pc:sldMkLst>
        <pc:spChg chg="mod">
          <ac:chgData name="Antonia H." userId="da08060cd893cdf4" providerId="Windows Live" clId="Web-{7E21DFA4-A60F-4069-99CA-5562252D6CC7}" dt="2018-04-03T12:57:49.445" v="22"/>
          <ac:spMkLst>
            <pc:docMk/>
            <pc:sldMk cId="1057996166" sldId="269"/>
            <ac:spMk id="3" creationId="{8A342637-6A6E-42FC-8BC7-429C02B10CC5}"/>
          </ac:spMkLst>
        </pc:spChg>
      </pc:sldChg>
      <pc:sldChg chg="modNotes">
        <pc:chgData name="Antonia H." userId="da08060cd893cdf4" providerId="Windows Live" clId="Web-{7E21DFA4-A60F-4069-99CA-5562252D6CC7}" dt="2018-04-03T13:03:43.197" v="61"/>
        <pc:sldMkLst>
          <pc:docMk/>
          <pc:sldMk cId="469507091" sldId="272"/>
        </pc:sldMkLst>
      </pc:sldChg>
      <pc:sldChg chg="modSp modNotes">
        <pc:chgData name="Antonia H." userId="da08060cd893cdf4" providerId="Windows Live" clId="Web-{7E21DFA4-A60F-4069-99CA-5562252D6CC7}" dt="2018-04-03T13:12:41.655" v="208"/>
        <pc:sldMkLst>
          <pc:docMk/>
          <pc:sldMk cId="3170563027" sldId="273"/>
        </pc:sldMkLst>
        <pc:spChg chg="mod">
          <ac:chgData name="Antonia H." userId="da08060cd893cdf4" providerId="Windows Live" clId="Web-{7E21DFA4-A60F-4069-99CA-5562252D6CC7}" dt="2018-04-03T13:11:43.733" v="163"/>
          <ac:spMkLst>
            <pc:docMk/>
            <pc:sldMk cId="3170563027" sldId="273"/>
            <ac:spMk id="7" creationId="{4EFF8D77-A3FD-4175-84E5-28B84EAD3230}"/>
          </ac:spMkLst>
        </pc:spChg>
      </pc:sldChg>
      <pc:sldChg chg="modNotes">
        <pc:chgData name="Antonia H." userId="da08060cd893cdf4" providerId="Windows Live" clId="Web-{7E21DFA4-A60F-4069-99CA-5562252D6CC7}" dt="2018-04-03T13:12:50.061" v="217"/>
        <pc:sldMkLst>
          <pc:docMk/>
          <pc:sldMk cId="4088853932" sldId="274"/>
        </pc:sldMkLst>
      </pc:sldChg>
      <pc:sldChg chg="modNotes">
        <pc:chgData name="Antonia H." userId="da08060cd893cdf4" providerId="Windows Live" clId="Web-{7E21DFA4-A60F-4069-99CA-5562252D6CC7}" dt="2018-04-03T13:13:26.920" v="248"/>
        <pc:sldMkLst>
          <pc:docMk/>
          <pc:sldMk cId="4223126138" sldId="279"/>
        </pc:sldMkLst>
      </pc:sldChg>
    </pc:docChg>
  </pc:docChgLst>
  <pc:docChgLst>
    <pc:chgData name="Antonia H." userId="da08060cd893cdf4" providerId="Windows Live" clId="Web-{64BD417F-9AB0-4A3A-A838-85A4F29E3C0C}"/>
    <pc:docChg chg="modSld">
      <pc:chgData name="Antonia H." userId="da08060cd893cdf4" providerId="Windows Live" clId="Web-{64BD417F-9AB0-4A3A-A838-85A4F29E3C0C}" dt="2018-04-03T12:23:47.939" v="23"/>
      <pc:docMkLst>
        <pc:docMk/>
      </pc:docMkLst>
      <pc:sldChg chg="modNotes">
        <pc:chgData name="Antonia H." userId="da08060cd893cdf4" providerId="Windows Live" clId="Web-{64BD417F-9AB0-4A3A-A838-85A4F29E3C0C}" dt="2018-04-03T12:23:47.939" v="23"/>
        <pc:sldMkLst>
          <pc:docMk/>
          <pc:sldMk cId="4181155640" sldId="256"/>
        </pc:sldMkLst>
      </pc:sldChg>
      <pc:sldChg chg="modSp">
        <pc:chgData name="Antonia H." userId="da08060cd893cdf4" providerId="Windows Live" clId="Web-{64BD417F-9AB0-4A3A-A838-85A4F29E3C0C}" dt="2018-04-03T12:14:43.413" v="14"/>
        <pc:sldMkLst>
          <pc:docMk/>
          <pc:sldMk cId="1437892891" sldId="259"/>
        </pc:sldMkLst>
        <pc:spChg chg="mod">
          <ac:chgData name="Antonia H." userId="da08060cd893cdf4" providerId="Windows Live" clId="Web-{64BD417F-9AB0-4A3A-A838-85A4F29E3C0C}" dt="2018-04-03T12:14:43.413" v="14"/>
          <ac:spMkLst>
            <pc:docMk/>
            <pc:sldMk cId="1437892891" sldId="259"/>
            <ac:spMk id="7" creationId="{9727D30C-F500-4472-B15D-97A2296812DB}"/>
          </ac:spMkLst>
        </pc:spChg>
      </pc:sldChg>
    </pc:docChg>
  </pc:docChgLst>
  <pc:docChgLst>
    <pc:chgData name="Moritz Nipshagen" userId="ee3b3bbc25b4cb6d" providerId="LiveId" clId="{5EF6E018-9B87-4C03-AB39-722FFA70F3C1}"/>
    <pc:docChg chg="undo custSel addSld delSld modSld sldOrd">
      <pc:chgData name="Moritz Nipshagen" userId="ee3b3bbc25b4cb6d" providerId="LiveId" clId="{5EF6E018-9B87-4C03-AB39-722FFA70F3C1}" dt="2018-04-03T15:58:51.495" v="3603" actId="20577"/>
      <pc:docMkLst>
        <pc:docMk/>
      </pc:docMkLst>
      <pc:sldChg chg="modNotesTx">
        <pc:chgData name="Moritz Nipshagen" userId="ee3b3bbc25b4cb6d" providerId="LiveId" clId="{5EF6E018-9B87-4C03-AB39-722FFA70F3C1}" dt="2018-04-03T15:43:31.713" v="3015" actId="20577"/>
        <pc:sldMkLst>
          <pc:docMk/>
          <pc:sldMk cId="484959753" sldId="258"/>
        </pc:sldMkLst>
      </pc:sldChg>
      <pc:sldChg chg="modSp">
        <pc:chgData name="Moritz Nipshagen" userId="ee3b3bbc25b4cb6d" providerId="LiveId" clId="{5EF6E018-9B87-4C03-AB39-722FFA70F3C1}" dt="2018-04-03T15:37:44.066" v="2910" actId="20577"/>
        <pc:sldMkLst>
          <pc:docMk/>
          <pc:sldMk cId="1437892891" sldId="259"/>
        </pc:sldMkLst>
        <pc:spChg chg="mod">
          <ac:chgData name="Moritz Nipshagen" userId="ee3b3bbc25b4cb6d" providerId="LiveId" clId="{5EF6E018-9B87-4C03-AB39-722FFA70F3C1}" dt="2018-04-03T15:37:44.066" v="2910" actId="20577"/>
          <ac:spMkLst>
            <pc:docMk/>
            <pc:sldMk cId="1437892891" sldId="259"/>
            <ac:spMk id="6" creationId="{11BFB1FE-EAD4-4A61-9CEC-615AC33DE50A}"/>
          </ac:spMkLst>
        </pc:spChg>
      </pc:sldChg>
      <pc:sldChg chg="modSp">
        <pc:chgData name="Moritz Nipshagen" userId="ee3b3bbc25b4cb6d" providerId="LiveId" clId="{5EF6E018-9B87-4C03-AB39-722FFA70F3C1}" dt="2018-04-03T15:36:32.970" v="2893" actId="20577"/>
        <pc:sldMkLst>
          <pc:docMk/>
          <pc:sldMk cId="2963236595" sldId="262"/>
        </pc:sldMkLst>
        <pc:spChg chg="mod">
          <ac:chgData name="Moritz Nipshagen" userId="ee3b3bbc25b4cb6d" providerId="LiveId" clId="{5EF6E018-9B87-4C03-AB39-722FFA70F3C1}" dt="2018-04-03T15:36:32.970" v="2893" actId="20577"/>
          <ac:spMkLst>
            <pc:docMk/>
            <pc:sldMk cId="2963236595" sldId="262"/>
            <ac:spMk id="3" creationId="{0AF9F5F1-ED96-46C3-9B5B-A2F9851D717A}"/>
          </ac:spMkLst>
        </pc:spChg>
      </pc:sldChg>
      <pc:sldChg chg="modSp modNotesTx">
        <pc:chgData name="Moritz Nipshagen" userId="ee3b3bbc25b4cb6d" providerId="LiveId" clId="{5EF6E018-9B87-4C03-AB39-722FFA70F3C1}" dt="2018-04-03T15:37:55.724" v="2912" actId="20577"/>
        <pc:sldMkLst>
          <pc:docMk/>
          <pc:sldMk cId="3919003633" sldId="264"/>
        </pc:sldMkLst>
        <pc:spChg chg="mod">
          <ac:chgData name="Moritz Nipshagen" userId="ee3b3bbc25b4cb6d" providerId="LiveId" clId="{5EF6E018-9B87-4C03-AB39-722FFA70F3C1}" dt="2018-04-03T15:37:55.724" v="2912" actId="20577"/>
          <ac:spMkLst>
            <pc:docMk/>
            <pc:sldMk cId="3919003633" sldId="264"/>
            <ac:spMk id="4" creationId="{D8641996-245A-46A6-8683-F02C7E8AE5B4}"/>
          </ac:spMkLst>
        </pc:spChg>
      </pc:sldChg>
      <pc:sldChg chg="modSp">
        <pc:chgData name="Moritz Nipshagen" userId="ee3b3bbc25b4cb6d" providerId="LiveId" clId="{5EF6E018-9B87-4C03-AB39-722FFA70F3C1}" dt="2018-04-03T15:37:59.536" v="2914" actId="20577"/>
        <pc:sldMkLst>
          <pc:docMk/>
          <pc:sldMk cId="2534080421" sldId="266"/>
        </pc:sldMkLst>
        <pc:spChg chg="mod">
          <ac:chgData name="Moritz Nipshagen" userId="ee3b3bbc25b4cb6d" providerId="LiveId" clId="{5EF6E018-9B87-4C03-AB39-722FFA70F3C1}" dt="2018-04-03T15:37:59.536" v="2914" actId="20577"/>
          <ac:spMkLst>
            <pc:docMk/>
            <pc:sldMk cId="2534080421" sldId="266"/>
            <ac:spMk id="2" creationId="{AFCE1604-E6D3-41C9-8CC8-E9A8437EDCB6}"/>
          </ac:spMkLst>
        </pc:spChg>
      </pc:sldChg>
      <pc:sldChg chg="modSp">
        <pc:chgData name="Moritz Nipshagen" userId="ee3b3bbc25b4cb6d" providerId="LiveId" clId="{5EF6E018-9B87-4C03-AB39-722FFA70F3C1}" dt="2018-04-03T15:38:23.412" v="2936" actId="20577"/>
        <pc:sldMkLst>
          <pc:docMk/>
          <pc:sldMk cId="200913837" sldId="267"/>
        </pc:sldMkLst>
        <pc:spChg chg="mod">
          <ac:chgData name="Moritz Nipshagen" userId="ee3b3bbc25b4cb6d" providerId="LiveId" clId="{5EF6E018-9B87-4C03-AB39-722FFA70F3C1}" dt="2018-04-03T15:38:23.412" v="2936" actId="20577"/>
          <ac:spMkLst>
            <pc:docMk/>
            <pc:sldMk cId="200913837" sldId="267"/>
            <ac:spMk id="4" creationId="{D8641996-245A-46A6-8683-F02C7E8AE5B4}"/>
          </ac:spMkLst>
        </pc:spChg>
        <pc:spChg chg="mod">
          <ac:chgData name="Moritz Nipshagen" userId="ee3b3bbc25b4cb6d" providerId="LiveId" clId="{5EF6E018-9B87-4C03-AB39-722FFA70F3C1}" dt="2018-04-03T14:38:31.268" v="2569" actId="20577"/>
          <ac:spMkLst>
            <pc:docMk/>
            <pc:sldMk cId="200913837" sldId="267"/>
            <ac:spMk id="5" creationId="{A392B05C-E5BF-4AC9-8170-CD7D34121D2D}"/>
          </ac:spMkLst>
        </pc:spChg>
        <pc:spChg chg="mod">
          <ac:chgData name="Moritz Nipshagen" userId="ee3b3bbc25b4cb6d" providerId="LiveId" clId="{5EF6E018-9B87-4C03-AB39-722FFA70F3C1}" dt="2018-04-03T14:36:30.702" v="2488" actId="20577"/>
          <ac:spMkLst>
            <pc:docMk/>
            <pc:sldMk cId="200913837" sldId="267"/>
            <ac:spMk id="6" creationId="{5CF28CA0-57D6-4E4E-988D-BCE5041DEE2E}"/>
          </ac:spMkLst>
        </pc:spChg>
        <pc:spChg chg="mod">
          <ac:chgData name="Moritz Nipshagen" userId="ee3b3bbc25b4cb6d" providerId="LiveId" clId="{5EF6E018-9B87-4C03-AB39-722FFA70F3C1}" dt="2018-04-03T14:39:42.954" v="2638" actId="255"/>
          <ac:spMkLst>
            <pc:docMk/>
            <pc:sldMk cId="200913837" sldId="267"/>
            <ac:spMk id="10" creationId="{473D6760-7AB1-4127-B923-CF41A958FDA7}"/>
          </ac:spMkLst>
        </pc:spChg>
      </pc:sldChg>
      <pc:sldChg chg="modSp">
        <pc:chgData name="Moritz Nipshagen" userId="ee3b3bbc25b4cb6d" providerId="LiveId" clId="{5EF6E018-9B87-4C03-AB39-722FFA70F3C1}" dt="2018-04-03T15:38:15.870" v="2930" actId="20577"/>
        <pc:sldMkLst>
          <pc:docMk/>
          <pc:sldMk cId="1057996166" sldId="269"/>
        </pc:sldMkLst>
        <pc:spChg chg="mod">
          <ac:chgData name="Moritz Nipshagen" userId="ee3b3bbc25b4cb6d" providerId="LiveId" clId="{5EF6E018-9B87-4C03-AB39-722FFA70F3C1}" dt="2018-04-03T15:38:15.870" v="2930" actId="20577"/>
          <ac:spMkLst>
            <pc:docMk/>
            <pc:sldMk cId="1057996166" sldId="269"/>
            <ac:spMk id="2" creationId="{D7903118-AEBD-4147-8589-89A694F7FE11}"/>
          </ac:spMkLst>
        </pc:spChg>
      </pc:sldChg>
      <pc:sldChg chg="modSp modNotesTx">
        <pc:chgData name="Moritz Nipshagen" userId="ee3b3bbc25b4cb6d" providerId="LiveId" clId="{5EF6E018-9B87-4C03-AB39-722FFA70F3C1}" dt="2018-04-03T15:44:45.473" v="3061" actId="20577"/>
        <pc:sldMkLst>
          <pc:docMk/>
          <pc:sldMk cId="3824005188" sldId="271"/>
        </pc:sldMkLst>
        <pc:spChg chg="mod">
          <ac:chgData name="Moritz Nipshagen" userId="ee3b3bbc25b4cb6d" providerId="LiveId" clId="{5EF6E018-9B87-4C03-AB39-722FFA70F3C1}" dt="2018-04-03T15:44:45.473" v="3061" actId="20577"/>
          <ac:spMkLst>
            <pc:docMk/>
            <pc:sldMk cId="3824005188" sldId="271"/>
            <ac:spMk id="6" creationId="{5B489288-A8BA-4100-96F3-3792D7F2AF41}"/>
          </ac:spMkLst>
        </pc:spChg>
      </pc:sldChg>
      <pc:sldChg chg="modNotesTx">
        <pc:chgData name="Moritz Nipshagen" userId="ee3b3bbc25b4cb6d" providerId="LiveId" clId="{5EF6E018-9B87-4C03-AB39-722FFA70F3C1}" dt="2018-04-03T14:35:27.794" v="2455" actId="20577"/>
        <pc:sldMkLst>
          <pc:docMk/>
          <pc:sldMk cId="469507091" sldId="272"/>
        </pc:sldMkLst>
      </pc:sldChg>
      <pc:sldChg chg="addSp modSp">
        <pc:chgData name="Moritz Nipshagen" userId="ee3b3bbc25b4cb6d" providerId="LiveId" clId="{5EF6E018-9B87-4C03-AB39-722FFA70F3C1}" dt="2018-04-03T12:53:36.759" v="99" actId="1076"/>
        <pc:sldMkLst>
          <pc:docMk/>
          <pc:sldMk cId="3170563027" sldId="273"/>
        </pc:sldMkLst>
        <pc:spChg chg="mod">
          <ac:chgData name="Moritz Nipshagen" userId="ee3b3bbc25b4cb6d" providerId="LiveId" clId="{5EF6E018-9B87-4C03-AB39-722FFA70F3C1}" dt="2018-04-03T12:52:56.119" v="90" actId="20577"/>
          <ac:spMkLst>
            <pc:docMk/>
            <pc:sldMk cId="3170563027" sldId="273"/>
            <ac:spMk id="7" creationId="{4EFF8D77-A3FD-4175-84E5-28B84EAD3230}"/>
          </ac:spMkLst>
        </pc:spChg>
        <pc:spChg chg="add mod">
          <ac:chgData name="Moritz Nipshagen" userId="ee3b3bbc25b4cb6d" providerId="LiveId" clId="{5EF6E018-9B87-4C03-AB39-722FFA70F3C1}" dt="2018-04-03T12:53:36.759" v="99" actId="1076"/>
          <ac:spMkLst>
            <pc:docMk/>
            <pc:sldMk cId="3170563027" sldId="273"/>
            <ac:spMk id="8" creationId="{9F0D1511-79D2-4206-AE7C-FC5B67119252}"/>
          </ac:spMkLst>
        </pc:spChg>
        <pc:cxnChg chg="add mod">
          <ac:chgData name="Moritz Nipshagen" userId="ee3b3bbc25b4cb6d" providerId="LiveId" clId="{5EF6E018-9B87-4C03-AB39-722FFA70F3C1}" dt="2018-04-03T12:53:17.046" v="92" actId="14100"/>
          <ac:cxnSpMkLst>
            <pc:docMk/>
            <pc:sldMk cId="3170563027" sldId="273"/>
            <ac:cxnSpMk id="5" creationId="{8DFAF904-88A5-4E22-9183-3A9617C227A4}"/>
          </ac:cxnSpMkLst>
        </pc:cxnChg>
      </pc:sldChg>
      <pc:sldChg chg="addSp delSp modSp">
        <pc:chgData name="Moritz Nipshagen" userId="ee3b3bbc25b4cb6d" providerId="LiveId" clId="{5EF6E018-9B87-4C03-AB39-722FFA70F3C1}" dt="2018-04-03T12:48:39.843" v="28" actId="20577"/>
        <pc:sldMkLst>
          <pc:docMk/>
          <pc:sldMk cId="4088853932" sldId="274"/>
        </pc:sldMkLst>
        <pc:spChg chg="mod">
          <ac:chgData name="Moritz Nipshagen" userId="ee3b3bbc25b4cb6d" providerId="LiveId" clId="{5EF6E018-9B87-4C03-AB39-722FFA70F3C1}" dt="2018-04-03T12:48:39.843" v="28" actId="20577"/>
          <ac:spMkLst>
            <pc:docMk/>
            <pc:sldMk cId="4088853932" sldId="274"/>
            <ac:spMk id="3" creationId="{A19AC9C5-15A8-437E-9556-6F9D11F426E4}"/>
          </ac:spMkLst>
        </pc:spChg>
        <pc:spChg chg="add del">
          <ac:chgData name="Moritz Nipshagen" userId="ee3b3bbc25b4cb6d" providerId="LiveId" clId="{5EF6E018-9B87-4C03-AB39-722FFA70F3C1}" dt="2018-04-03T12:47:26.250" v="10" actId="20577"/>
          <ac:spMkLst>
            <pc:docMk/>
            <pc:sldMk cId="4088853932" sldId="274"/>
            <ac:spMk id="5" creationId="{AD80ADAD-3192-4DFE-A76C-9725643F5385}"/>
          </ac:spMkLst>
        </pc:spChg>
        <pc:spChg chg="add del">
          <ac:chgData name="Moritz Nipshagen" userId="ee3b3bbc25b4cb6d" providerId="LiveId" clId="{5EF6E018-9B87-4C03-AB39-722FFA70F3C1}" dt="2018-04-03T12:47:41.504" v="22" actId="20577"/>
          <ac:spMkLst>
            <pc:docMk/>
            <pc:sldMk cId="4088853932" sldId="274"/>
            <ac:spMk id="10" creationId="{3EDDCB57-F119-4283-96B2-D4DCDB45E7A3}"/>
          </ac:spMkLst>
        </pc:spChg>
        <pc:spChg chg="add del">
          <ac:chgData name="Moritz Nipshagen" userId="ee3b3bbc25b4cb6d" providerId="LiveId" clId="{5EF6E018-9B87-4C03-AB39-722FFA70F3C1}" dt="2018-04-03T12:47:30.555" v="19" actId="20577"/>
          <ac:spMkLst>
            <pc:docMk/>
            <pc:sldMk cId="4088853932" sldId="274"/>
            <ac:spMk id="11" creationId="{DC896F9B-0CEB-4D8F-86EA-E671D115C8ED}"/>
          </ac:spMkLst>
        </pc:spChg>
        <pc:spChg chg="add del">
          <ac:chgData name="Moritz Nipshagen" userId="ee3b3bbc25b4cb6d" providerId="LiveId" clId="{5EF6E018-9B87-4C03-AB39-722FFA70F3C1}" dt="2018-04-03T12:47:30.372" v="18" actId="20577"/>
          <ac:spMkLst>
            <pc:docMk/>
            <pc:sldMk cId="4088853932" sldId="274"/>
            <ac:spMk id="12" creationId="{FC2CD673-F388-4D73-B945-11C3884AD8BE}"/>
          </ac:spMkLst>
        </pc:spChg>
        <pc:spChg chg="add del">
          <ac:chgData name="Moritz Nipshagen" userId="ee3b3bbc25b4cb6d" providerId="LiveId" clId="{5EF6E018-9B87-4C03-AB39-722FFA70F3C1}" dt="2018-04-03T12:47:30.188" v="17" actId="20577"/>
          <ac:spMkLst>
            <pc:docMk/>
            <pc:sldMk cId="4088853932" sldId="274"/>
            <ac:spMk id="15" creationId="{4FCACEC5-6A4C-473A-A520-3ED1885E33A9}"/>
          </ac:spMkLst>
        </pc:spChg>
        <pc:spChg chg="add del">
          <ac:chgData name="Moritz Nipshagen" userId="ee3b3bbc25b4cb6d" providerId="LiveId" clId="{5EF6E018-9B87-4C03-AB39-722FFA70F3C1}" dt="2018-04-03T12:47:30.013" v="16" actId="20577"/>
          <ac:spMkLst>
            <pc:docMk/>
            <pc:sldMk cId="4088853932" sldId="274"/>
            <ac:spMk id="20" creationId="{F061C6C4-7D15-4871-8C2E-B2C6C9A94CDC}"/>
          </ac:spMkLst>
        </pc:spChg>
        <pc:spChg chg="add del">
          <ac:chgData name="Moritz Nipshagen" userId="ee3b3bbc25b4cb6d" providerId="LiveId" clId="{5EF6E018-9B87-4C03-AB39-722FFA70F3C1}" dt="2018-04-03T12:47:39.998" v="21" actId="20577"/>
          <ac:spMkLst>
            <pc:docMk/>
            <pc:sldMk cId="4088853932" sldId="274"/>
            <ac:spMk id="21" creationId="{76D592F0-0CE6-43D5-A56B-8C72E3AAABDC}"/>
          </ac:spMkLst>
        </pc:spChg>
      </pc:sldChg>
      <pc:sldChg chg="modSp ord modNotesTx">
        <pc:chgData name="Moritz Nipshagen" userId="ee3b3bbc25b4cb6d" providerId="LiveId" clId="{5EF6E018-9B87-4C03-AB39-722FFA70F3C1}" dt="2018-04-03T15:54:26.948" v="3254"/>
        <pc:sldMkLst>
          <pc:docMk/>
          <pc:sldMk cId="604538964" sldId="275"/>
        </pc:sldMkLst>
        <pc:spChg chg="mod">
          <ac:chgData name="Moritz Nipshagen" userId="ee3b3bbc25b4cb6d" providerId="LiveId" clId="{5EF6E018-9B87-4C03-AB39-722FFA70F3C1}" dt="2018-04-03T13:13:02.343" v="396" actId="20577"/>
          <ac:spMkLst>
            <pc:docMk/>
            <pc:sldMk cId="604538964" sldId="275"/>
            <ac:spMk id="3" creationId="{76CE8E8D-595C-46A2-89B9-7E2A2CDC9F2F}"/>
          </ac:spMkLst>
        </pc:spChg>
      </pc:sldChg>
      <pc:sldChg chg="addSp delSp modSp mod setBg setClrOvrMap modNotesTx">
        <pc:chgData name="Moritz Nipshagen" userId="ee3b3bbc25b4cb6d" providerId="LiveId" clId="{5EF6E018-9B87-4C03-AB39-722FFA70F3C1}" dt="2018-04-03T15:53:59.311" v="3239" actId="20577"/>
        <pc:sldMkLst>
          <pc:docMk/>
          <pc:sldMk cId="3077764274" sldId="276"/>
        </pc:sldMkLst>
        <pc:spChg chg="mod">
          <ac:chgData name="Moritz Nipshagen" userId="ee3b3bbc25b4cb6d" providerId="LiveId" clId="{5EF6E018-9B87-4C03-AB39-722FFA70F3C1}" dt="2018-04-03T14:25:36.173" v="1338" actId="26606"/>
          <ac:spMkLst>
            <pc:docMk/>
            <pc:sldMk cId="3077764274" sldId="276"/>
            <ac:spMk id="3" creationId="{B661626E-0734-4671-8FF8-67A7903922F2}"/>
          </ac:spMkLst>
        </pc:spChg>
        <pc:spChg chg="mod">
          <ac:chgData name="Moritz Nipshagen" userId="ee3b3bbc25b4cb6d" providerId="LiveId" clId="{5EF6E018-9B87-4C03-AB39-722FFA70F3C1}" dt="2018-04-03T14:25:36.173" v="1338" actId="26606"/>
          <ac:spMkLst>
            <pc:docMk/>
            <pc:sldMk cId="3077764274" sldId="276"/>
            <ac:spMk id="4" creationId="{9C101CFC-5984-4057-AB8B-9B6A9722CF70}"/>
          </ac:spMkLst>
        </pc:spChg>
        <pc:spChg chg="mod">
          <ac:chgData name="Moritz Nipshagen" userId="ee3b3bbc25b4cb6d" providerId="LiveId" clId="{5EF6E018-9B87-4C03-AB39-722FFA70F3C1}" dt="2018-04-03T15:53:59.311" v="3239" actId="20577"/>
          <ac:spMkLst>
            <pc:docMk/>
            <pc:sldMk cId="3077764274" sldId="276"/>
            <ac:spMk id="5" creationId="{615814BA-53F2-483B-856B-E4EFC33AFE9F}"/>
          </ac:spMkLst>
        </pc:spChg>
        <pc:spChg chg="add del">
          <ac:chgData name="Moritz Nipshagen" userId="ee3b3bbc25b4cb6d" providerId="LiveId" clId="{5EF6E018-9B87-4C03-AB39-722FFA70F3C1}" dt="2018-04-03T14:25:19.349" v="1323" actId="26606"/>
          <ac:spMkLst>
            <pc:docMk/>
            <pc:sldMk cId="3077764274" sldId="276"/>
            <ac:spMk id="8" creationId="{B9D3A0FC-5D74-4BAC-9DDB-68A942650BC9}"/>
          </ac:spMkLst>
        </pc:spChg>
        <pc:spChg chg="add del">
          <ac:chgData name="Moritz Nipshagen" userId="ee3b3bbc25b4cb6d" providerId="LiveId" clId="{5EF6E018-9B87-4C03-AB39-722FFA70F3C1}" dt="2018-04-03T14:25:19.349" v="1323" actId="26606"/>
          <ac:spMkLst>
            <pc:docMk/>
            <pc:sldMk cId="3077764274" sldId="276"/>
            <ac:spMk id="9" creationId="{7B7006A8-EB46-45ED-977F-BC489E2B7E7A}"/>
          </ac:spMkLst>
        </pc:spChg>
        <pc:spChg chg="add del">
          <ac:chgData name="Moritz Nipshagen" userId="ee3b3bbc25b4cb6d" providerId="LiveId" clId="{5EF6E018-9B87-4C03-AB39-722FFA70F3C1}" dt="2018-04-03T14:25:19.349" v="1323" actId="26606"/>
          <ac:spMkLst>
            <pc:docMk/>
            <pc:sldMk cId="3077764274" sldId="276"/>
            <ac:spMk id="10" creationId="{B8DB8C60-3B7D-46C5-B1A9-A295D8A4853F}"/>
          </ac:spMkLst>
        </pc:spChg>
        <pc:spChg chg="add del">
          <ac:chgData name="Moritz Nipshagen" userId="ee3b3bbc25b4cb6d" providerId="LiveId" clId="{5EF6E018-9B87-4C03-AB39-722FFA70F3C1}" dt="2018-04-03T14:25:08.211" v="1319" actId="26606"/>
          <ac:spMkLst>
            <pc:docMk/>
            <pc:sldMk cId="3077764274" sldId="276"/>
            <ac:spMk id="11" creationId="{605A42EF-68E6-4808-81CD-E5ABD0ED92CA}"/>
          </ac:spMkLst>
        </pc:spChg>
        <pc:spChg chg="add del">
          <ac:chgData name="Moritz Nipshagen" userId="ee3b3bbc25b4cb6d" providerId="LiveId" clId="{5EF6E018-9B87-4C03-AB39-722FFA70F3C1}" dt="2018-04-03T14:25:08.211" v="1319" actId="26606"/>
          <ac:spMkLst>
            <pc:docMk/>
            <pc:sldMk cId="3077764274" sldId="276"/>
            <ac:spMk id="13" creationId="{937C076B-00B1-4629-B27F-A86F9885FB4D}"/>
          </ac:spMkLst>
        </pc:spChg>
        <pc:spChg chg="add del">
          <ac:chgData name="Moritz Nipshagen" userId="ee3b3bbc25b4cb6d" providerId="LiveId" clId="{5EF6E018-9B87-4C03-AB39-722FFA70F3C1}" dt="2018-04-03T14:25:25.900" v="1327" actId="26606"/>
          <ac:spMkLst>
            <pc:docMk/>
            <pc:sldMk cId="3077764274" sldId="276"/>
            <ac:spMk id="14" creationId="{990D0034-F768-41E7-85D4-F38C4DE85770}"/>
          </ac:spMkLst>
        </pc:spChg>
        <pc:spChg chg="add del">
          <ac:chgData name="Moritz Nipshagen" userId="ee3b3bbc25b4cb6d" providerId="LiveId" clId="{5EF6E018-9B87-4C03-AB39-722FFA70F3C1}" dt="2018-04-03T14:25:08.211" v="1319" actId="26606"/>
          <ac:spMkLst>
            <pc:docMk/>
            <pc:sldMk cId="3077764274" sldId="276"/>
            <ac:spMk id="15" creationId="{3FE9C285-56FB-4B36-8ECA-C2D6596AA906}"/>
          </ac:spMkLst>
        </pc:spChg>
        <pc:spChg chg="add del">
          <ac:chgData name="Moritz Nipshagen" userId="ee3b3bbc25b4cb6d" providerId="LiveId" clId="{5EF6E018-9B87-4C03-AB39-722FFA70F3C1}" dt="2018-04-03T14:25:25.900" v="1327" actId="26606"/>
          <ac:spMkLst>
            <pc:docMk/>
            <pc:sldMk cId="3077764274" sldId="276"/>
            <ac:spMk id="16" creationId="{C4F7E42D-8B5A-4FC8-81CD-9E60171F7FA8}"/>
          </ac:spMkLst>
        </pc:spChg>
        <pc:spChg chg="add del">
          <ac:chgData name="Moritz Nipshagen" userId="ee3b3bbc25b4cb6d" providerId="LiveId" clId="{5EF6E018-9B87-4C03-AB39-722FFA70F3C1}" dt="2018-04-03T14:25:25.900" v="1327" actId="26606"/>
          <ac:spMkLst>
            <pc:docMk/>
            <pc:sldMk cId="3077764274" sldId="276"/>
            <ac:spMk id="18" creationId="{8C04651D-B9F4-4935-A02D-364153FBDF54}"/>
          </ac:spMkLst>
        </pc:spChg>
        <pc:spChg chg="add del">
          <ac:chgData name="Moritz Nipshagen" userId="ee3b3bbc25b4cb6d" providerId="LiveId" clId="{5EF6E018-9B87-4C03-AB39-722FFA70F3C1}" dt="2018-04-03T14:25:30.846" v="1331" actId="26606"/>
          <ac:spMkLst>
            <pc:docMk/>
            <pc:sldMk cId="3077764274" sldId="276"/>
            <ac:spMk id="19" creationId="{49AA227F-6DA2-4C84-A893-F326972F0FCB}"/>
          </ac:spMkLst>
        </pc:spChg>
        <pc:spChg chg="add del">
          <ac:chgData name="Moritz Nipshagen" userId="ee3b3bbc25b4cb6d" providerId="LiveId" clId="{5EF6E018-9B87-4C03-AB39-722FFA70F3C1}" dt="2018-04-03T14:25:30.846" v="1331" actId="26606"/>
          <ac:spMkLst>
            <pc:docMk/>
            <pc:sldMk cId="3077764274" sldId="276"/>
            <ac:spMk id="20" creationId="{7DD2B04A-1137-44B5-B028-ACB68B02C73D}"/>
          </ac:spMkLst>
        </pc:spChg>
        <pc:spChg chg="add del">
          <ac:chgData name="Moritz Nipshagen" userId="ee3b3bbc25b4cb6d" providerId="LiveId" clId="{5EF6E018-9B87-4C03-AB39-722FFA70F3C1}" dt="2018-04-03T14:25:36.170" v="1337" actId="26606"/>
          <ac:spMkLst>
            <pc:docMk/>
            <pc:sldMk cId="3077764274" sldId="276"/>
            <ac:spMk id="22" creationId="{990D0034-F768-41E7-85D4-F38C4DE85770}"/>
          </ac:spMkLst>
        </pc:spChg>
        <pc:spChg chg="add del">
          <ac:chgData name="Moritz Nipshagen" userId="ee3b3bbc25b4cb6d" providerId="LiveId" clId="{5EF6E018-9B87-4C03-AB39-722FFA70F3C1}" dt="2018-04-03T14:25:31.788" v="1333" actId="26606"/>
          <ac:spMkLst>
            <pc:docMk/>
            <pc:sldMk cId="3077764274" sldId="276"/>
            <ac:spMk id="23" creationId="{311973C2-EB8B-452A-A698-4A252FD3AE28}"/>
          </ac:spMkLst>
        </pc:spChg>
        <pc:spChg chg="add del">
          <ac:chgData name="Moritz Nipshagen" userId="ee3b3bbc25b4cb6d" providerId="LiveId" clId="{5EF6E018-9B87-4C03-AB39-722FFA70F3C1}" dt="2018-04-03T14:25:31.788" v="1333" actId="26606"/>
          <ac:spMkLst>
            <pc:docMk/>
            <pc:sldMk cId="3077764274" sldId="276"/>
            <ac:spMk id="24" creationId="{10162E77-11AD-44A7-84EC-40C59EEFBD2E}"/>
          </ac:spMkLst>
        </pc:spChg>
        <pc:spChg chg="add del">
          <ac:chgData name="Moritz Nipshagen" userId="ee3b3bbc25b4cb6d" providerId="LiveId" clId="{5EF6E018-9B87-4C03-AB39-722FFA70F3C1}" dt="2018-04-03T14:25:36.170" v="1337" actId="26606"/>
          <ac:spMkLst>
            <pc:docMk/>
            <pc:sldMk cId="3077764274" sldId="276"/>
            <ac:spMk id="26" creationId="{C4F7E42D-8B5A-4FC8-81CD-9E60171F7FA8}"/>
          </ac:spMkLst>
        </pc:spChg>
        <pc:spChg chg="add del">
          <ac:chgData name="Moritz Nipshagen" userId="ee3b3bbc25b4cb6d" providerId="LiveId" clId="{5EF6E018-9B87-4C03-AB39-722FFA70F3C1}" dt="2018-04-03T14:25:36.170" v="1337" actId="26606"/>
          <ac:spMkLst>
            <pc:docMk/>
            <pc:sldMk cId="3077764274" sldId="276"/>
            <ac:spMk id="27" creationId="{8C04651D-B9F4-4935-A02D-364153FBDF54}"/>
          </ac:spMkLst>
        </pc:spChg>
        <pc:picChg chg="add mod ord">
          <ac:chgData name="Moritz Nipshagen" userId="ee3b3bbc25b4cb6d" providerId="LiveId" clId="{5EF6E018-9B87-4C03-AB39-722FFA70F3C1}" dt="2018-04-03T14:25:36.173" v="1338" actId="26606"/>
          <ac:picMkLst>
            <pc:docMk/>
            <pc:sldMk cId="3077764274" sldId="276"/>
            <ac:picMk id="6" creationId="{57B74C2F-71CC-4942-B5E2-7CB71155AAEA}"/>
          </ac:picMkLst>
        </pc:picChg>
        <pc:cxnChg chg="add del">
          <ac:chgData name="Moritz Nipshagen" userId="ee3b3bbc25b4cb6d" providerId="LiveId" clId="{5EF6E018-9B87-4C03-AB39-722FFA70F3C1}" dt="2018-04-03T14:25:19.349" v="1323" actId="26606"/>
          <ac:cxnSpMkLst>
            <pc:docMk/>
            <pc:sldMk cId="3077764274" sldId="276"/>
            <ac:cxnSpMk id="12" creationId="{69B36A11-4FA0-4989-A465-037DF52469FA}"/>
          </ac:cxnSpMkLst>
        </pc:cxnChg>
        <pc:cxnChg chg="add del">
          <ac:chgData name="Moritz Nipshagen" userId="ee3b3bbc25b4cb6d" providerId="LiveId" clId="{5EF6E018-9B87-4C03-AB39-722FFA70F3C1}" dt="2018-04-03T14:25:08.211" v="1319" actId="26606"/>
          <ac:cxnSpMkLst>
            <pc:docMk/>
            <pc:sldMk cId="3077764274" sldId="276"/>
            <ac:cxnSpMk id="17" creationId="{3C4A154E-1950-4755-A5FC-5998EE0CC14B}"/>
          </ac:cxnSpMkLst>
        </pc:cxnChg>
        <pc:cxnChg chg="add del">
          <ac:chgData name="Moritz Nipshagen" userId="ee3b3bbc25b4cb6d" providerId="LiveId" clId="{5EF6E018-9B87-4C03-AB39-722FFA70F3C1}" dt="2018-04-03T14:25:30.846" v="1331" actId="26606"/>
          <ac:cxnSpMkLst>
            <pc:docMk/>
            <pc:sldMk cId="3077764274" sldId="276"/>
            <ac:cxnSpMk id="21" creationId="{25C014F1-8E33-495F-A49E-7911F19D8914}"/>
          </ac:cxnSpMkLst>
        </pc:cxnChg>
        <pc:cxnChg chg="add del">
          <ac:chgData name="Moritz Nipshagen" userId="ee3b3bbc25b4cb6d" providerId="LiveId" clId="{5EF6E018-9B87-4C03-AB39-722FFA70F3C1}" dt="2018-04-03T14:25:31.788" v="1333" actId="26606"/>
          <ac:cxnSpMkLst>
            <pc:docMk/>
            <pc:sldMk cId="3077764274" sldId="276"/>
            <ac:cxnSpMk id="25" creationId="{5AB158E9-1B40-4CD6-95F0-95CA11DF7B7A}"/>
          </ac:cxnSpMkLst>
        </pc:cxnChg>
      </pc:sldChg>
      <pc:sldChg chg="addSp delSp modSp mod setBg">
        <pc:chgData name="Moritz Nipshagen" userId="ee3b3bbc25b4cb6d" providerId="LiveId" clId="{5EF6E018-9B87-4C03-AB39-722FFA70F3C1}" dt="2018-04-03T15:51:20.614" v="3230" actId="20577"/>
        <pc:sldMkLst>
          <pc:docMk/>
          <pc:sldMk cId="330533401" sldId="278"/>
        </pc:sldMkLst>
        <pc:spChg chg="mod">
          <ac:chgData name="Moritz Nipshagen" userId="ee3b3bbc25b4cb6d" providerId="LiveId" clId="{5EF6E018-9B87-4C03-AB39-722FFA70F3C1}" dt="2018-04-03T14:54:20.034" v="2836" actId="26606"/>
          <ac:spMkLst>
            <pc:docMk/>
            <pc:sldMk cId="330533401" sldId="278"/>
            <ac:spMk id="2" creationId="{D8AA0BB4-FF3D-46A3-B5DE-285408EE6FC3}"/>
          </ac:spMkLst>
        </pc:spChg>
        <pc:spChg chg="mod">
          <ac:chgData name="Moritz Nipshagen" userId="ee3b3bbc25b4cb6d" providerId="LiveId" clId="{5EF6E018-9B87-4C03-AB39-722FFA70F3C1}" dt="2018-04-03T15:51:20.614" v="3230" actId="20577"/>
          <ac:spMkLst>
            <pc:docMk/>
            <pc:sldMk cId="330533401" sldId="278"/>
            <ac:spMk id="3" creationId="{627CBCDC-0F1C-4085-B00C-95DD1B78C85F}"/>
          </ac:spMkLst>
        </pc:spChg>
        <pc:spChg chg="mod">
          <ac:chgData name="Moritz Nipshagen" userId="ee3b3bbc25b4cb6d" providerId="LiveId" clId="{5EF6E018-9B87-4C03-AB39-722FFA70F3C1}" dt="2018-04-03T14:54:20.034" v="2836" actId="26606"/>
          <ac:spMkLst>
            <pc:docMk/>
            <pc:sldMk cId="330533401" sldId="278"/>
            <ac:spMk id="4" creationId="{4E09AAA5-14B9-401B-9255-45E1B22F2115}"/>
          </ac:spMkLst>
        </pc:spChg>
        <pc:spChg chg="add del">
          <ac:chgData name="Moritz Nipshagen" userId="ee3b3bbc25b4cb6d" providerId="LiveId" clId="{5EF6E018-9B87-4C03-AB39-722FFA70F3C1}" dt="2018-04-03T14:54:16.562" v="2832" actId="26606"/>
          <ac:spMkLst>
            <pc:docMk/>
            <pc:sldMk cId="330533401" sldId="278"/>
            <ac:spMk id="13" creationId="{B9D3A0FC-5D74-4BAC-9DDB-68A942650BC9}"/>
          </ac:spMkLst>
        </pc:spChg>
        <pc:spChg chg="add del">
          <ac:chgData name="Moritz Nipshagen" userId="ee3b3bbc25b4cb6d" providerId="LiveId" clId="{5EF6E018-9B87-4C03-AB39-722FFA70F3C1}" dt="2018-04-03T14:54:16.562" v="2832" actId="26606"/>
          <ac:spMkLst>
            <pc:docMk/>
            <pc:sldMk cId="330533401" sldId="278"/>
            <ac:spMk id="15" creationId="{7B7006A8-EB46-45ED-977F-BC489E2B7E7A}"/>
          </ac:spMkLst>
        </pc:spChg>
        <pc:spChg chg="add del">
          <ac:chgData name="Moritz Nipshagen" userId="ee3b3bbc25b4cb6d" providerId="LiveId" clId="{5EF6E018-9B87-4C03-AB39-722FFA70F3C1}" dt="2018-04-03T14:54:16.562" v="2832" actId="26606"/>
          <ac:spMkLst>
            <pc:docMk/>
            <pc:sldMk cId="330533401" sldId="278"/>
            <ac:spMk id="17" creationId="{B8DB8C60-3B7D-46C5-B1A9-A295D8A4853F}"/>
          </ac:spMkLst>
        </pc:spChg>
        <pc:spChg chg="add del">
          <ac:chgData name="Moritz Nipshagen" userId="ee3b3bbc25b4cb6d" providerId="LiveId" clId="{5EF6E018-9B87-4C03-AB39-722FFA70F3C1}" dt="2018-04-03T14:54:18.309" v="2834" actId="26606"/>
          <ac:spMkLst>
            <pc:docMk/>
            <pc:sldMk cId="330533401" sldId="278"/>
            <ac:spMk id="21" creationId="{975219DE-C821-412B-BF34-1F970885CAFD}"/>
          </ac:spMkLst>
        </pc:spChg>
        <pc:spChg chg="add del">
          <ac:chgData name="Moritz Nipshagen" userId="ee3b3bbc25b4cb6d" providerId="LiveId" clId="{5EF6E018-9B87-4C03-AB39-722FFA70F3C1}" dt="2018-04-03T14:54:18.309" v="2834" actId="26606"/>
          <ac:spMkLst>
            <pc:docMk/>
            <pc:sldMk cId="330533401" sldId="278"/>
            <ac:spMk id="22" creationId="{5883DAC5-877A-4069-84E0-F651E2679AF1}"/>
          </ac:spMkLst>
        </pc:spChg>
        <pc:spChg chg="add del">
          <ac:chgData name="Moritz Nipshagen" userId="ee3b3bbc25b4cb6d" providerId="LiveId" clId="{5EF6E018-9B87-4C03-AB39-722FFA70F3C1}" dt="2018-04-03T14:54:18.309" v="2834" actId="26606"/>
          <ac:spMkLst>
            <pc:docMk/>
            <pc:sldMk cId="330533401" sldId="278"/>
            <ac:spMk id="23" creationId="{10A9524C-9867-46B4-ABAF-CB92D6611255}"/>
          </ac:spMkLst>
        </pc:spChg>
        <pc:spChg chg="add del">
          <ac:chgData name="Moritz Nipshagen" userId="ee3b3bbc25b4cb6d" providerId="LiveId" clId="{5EF6E018-9B87-4C03-AB39-722FFA70F3C1}" dt="2018-04-03T14:54:20.034" v="2836" actId="26606"/>
          <ac:spMkLst>
            <pc:docMk/>
            <pc:sldMk cId="330533401" sldId="278"/>
            <ac:spMk id="25" creationId="{311973C2-EB8B-452A-A698-4A252FD3AE28}"/>
          </ac:spMkLst>
        </pc:spChg>
        <pc:spChg chg="add del">
          <ac:chgData name="Moritz Nipshagen" userId="ee3b3bbc25b4cb6d" providerId="LiveId" clId="{5EF6E018-9B87-4C03-AB39-722FFA70F3C1}" dt="2018-04-03T14:54:20.034" v="2836" actId="26606"/>
          <ac:spMkLst>
            <pc:docMk/>
            <pc:sldMk cId="330533401" sldId="278"/>
            <ac:spMk id="26" creationId="{10162E77-11AD-44A7-84EC-40C59EEFBD2E}"/>
          </ac:spMkLst>
        </pc:spChg>
        <pc:picChg chg="add del mod ord">
          <ac:chgData name="Moritz Nipshagen" userId="ee3b3bbc25b4cb6d" providerId="LiveId" clId="{5EF6E018-9B87-4C03-AB39-722FFA70F3C1}" dt="2018-04-03T14:54:08.886" v="2821" actId="478"/>
          <ac:picMkLst>
            <pc:docMk/>
            <pc:sldMk cId="330533401" sldId="278"/>
            <ac:picMk id="6" creationId="{DECF715F-61AE-447D-ACAE-00B23E6C87F2}"/>
          </ac:picMkLst>
        </pc:picChg>
        <pc:picChg chg="add mod ord">
          <ac:chgData name="Moritz Nipshagen" userId="ee3b3bbc25b4cb6d" providerId="LiveId" clId="{5EF6E018-9B87-4C03-AB39-722FFA70F3C1}" dt="2018-04-03T14:54:20.902" v="2839" actId="26606"/>
          <ac:picMkLst>
            <pc:docMk/>
            <pc:sldMk cId="330533401" sldId="278"/>
            <ac:picMk id="8" creationId="{18CDA099-EF6B-4641-A057-6DC846FA9737}"/>
          </ac:picMkLst>
        </pc:picChg>
        <pc:cxnChg chg="add del">
          <ac:chgData name="Moritz Nipshagen" userId="ee3b3bbc25b4cb6d" providerId="LiveId" clId="{5EF6E018-9B87-4C03-AB39-722FFA70F3C1}" dt="2018-04-03T14:54:16.562" v="2832" actId="26606"/>
          <ac:cxnSpMkLst>
            <pc:docMk/>
            <pc:sldMk cId="330533401" sldId="278"/>
            <ac:cxnSpMk id="19" creationId="{69B36A11-4FA0-4989-A465-037DF52469FA}"/>
          </ac:cxnSpMkLst>
        </pc:cxnChg>
        <pc:cxnChg chg="add del">
          <ac:chgData name="Moritz Nipshagen" userId="ee3b3bbc25b4cb6d" providerId="LiveId" clId="{5EF6E018-9B87-4C03-AB39-722FFA70F3C1}" dt="2018-04-03T14:54:20.034" v="2836" actId="26606"/>
          <ac:cxnSpMkLst>
            <pc:docMk/>
            <pc:sldMk cId="330533401" sldId="278"/>
            <ac:cxnSpMk id="27" creationId="{5AB158E9-1B40-4CD6-95F0-95CA11DF7B7A}"/>
          </ac:cxnSpMkLst>
        </pc:cxnChg>
      </pc:sldChg>
      <pc:sldChg chg="modSp">
        <pc:chgData name="Moritz Nipshagen" userId="ee3b3bbc25b4cb6d" providerId="LiveId" clId="{5EF6E018-9B87-4C03-AB39-722FFA70F3C1}" dt="2018-04-03T14:52:11.723" v="2817" actId="20577"/>
        <pc:sldMkLst>
          <pc:docMk/>
          <pc:sldMk cId="4223126138" sldId="279"/>
        </pc:sldMkLst>
        <pc:spChg chg="mod">
          <ac:chgData name="Moritz Nipshagen" userId="ee3b3bbc25b4cb6d" providerId="LiveId" clId="{5EF6E018-9B87-4C03-AB39-722FFA70F3C1}" dt="2018-04-03T14:47:39.480" v="2639" actId="20577"/>
          <ac:spMkLst>
            <pc:docMk/>
            <pc:sldMk cId="4223126138" sldId="279"/>
            <ac:spMk id="2" creationId="{9B055D16-3FDE-4AB4-B852-2E800ACB3B8E}"/>
          </ac:spMkLst>
        </pc:spChg>
        <pc:spChg chg="mod">
          <ac:chgData name="Moritz Nipshagen" userId="ee3b3bbc25b4cb6d" providerId="LiveId" clId="{5EF6E018-9B87-4C03-AB39-722FFA70F3C1}" dt="2018-04-03T14:52:11.723" v="2817" actId="20577"/>
          <ac:spMkLst>
            <pc:docMk/>
            <pc:sldMk cId="4223126138" sldId="279"/>
            <ac:spMk id="3" creationId="{87376590-54B2-491E-AA58-BCE3ADFA7DD1}"/>
          </ac:spMkLst>
        </pc:spChg>
      </pc:sldChg>
      <pc:sldChg chg="del">
        <pc:chgData name="Moritz Nipshagen" userId="ee3b3bbc25b4cb6d" providerId="LiveId" clId="{5EF6E018-9B87-4C03-AB39-722FFA70F3C1}" dt="2018-04-03T13:18:43.195" v="397" actId="2696"/>
        <pc:sldMkLst>
          <pc:docMk/>
          <pc:sldMk cId="217770384" sldId="280"/>
        </pc:sldMkLst>
      </pc:sldChg>
      <pc:sldChg chg="modSp">
        <pc:chgData name="Moritz Nipshagen" userId="ee3b3bbc25b4cb6d" providerId="LiveId" clId="{5EF6E018-9B87-4C03-AB39-722FFA70F3C1}" dt="2018-04-03T15:36:53.143" v="2897" actId="20577"/>
        <pc:sldMkLst>
          <pc:docMk/>
          <pc:sldMk cId="9050153" sldId="281"/>
        </pc:sldMkLst>
        <pc:spChg chg="mod">
          <ac:chgData name="Moritz Nipshagen" userId="ee3b3bbc25b4cb6d" providerId="LiveId" clId="{5EF6E018-9B87-4C03-AB39-722FFA70F3C1}" dt="2018-04-03T15:36:53.143" v="2897" actId="20577"/>
          <ac:spMkLst>
            <pc:docMk/>
            <pc:sldMk cId="9050153" sldId="281"/>
            <ac:spMk id="3" creationId="{5901DAE9-E110-49EF-8925-63E745A21D7A}"/>
          </ac:spMkLst>
        </pc:spChg>
      </pc:sldChg>
      <pc:sldChg chg="modNotesTx">
        <pc:chgData name="Moritz Nipshagen" userId="ee3b3bbc25b4cb6d" providerId="LiveId" clId="{5EF6E018-9B87-4C03-AB39-722FFA70F3C1}" dt="2018-04-03T14:16:49.391" v="849" actId="20577"/>
        <pc:sldMkLst>
          <pc:docMk/>
          <pc:sldMk cId="2173206767" sldId="284"/>
        </pc:sldMkLst>
      </pc:sldChg>
      <pc:sldChg chg="addSp modSp add ord">
        <pc:chgData name="Moritz Nipshagen" userId="ee3b3bbc25b4cb6d" providerId="LiveId" clId="{5EF6E018-9B87-4C03-AB39-722FFA70F3C1}" dt="2018-04-03T15:37:28.142" v="2908" actId="20577"/>
        <pc:sldMkLst>
          <pc:docMk/>
          <pc:sldMk cId="1290743782" sldId="285"/>
        </pc:sldMkLst>
        <pc:spChg chg="mod">
          <ac:chgData name="Moritz Nipshagen" userId="ee3b3bbc25b4cb6d" providerId="LiveId" clId="{5EF6E018-9B87-4C03-AB39-722FFA70F3C1}" dt="2018-04-03T15:37:28.142" v="2908" actId="20577"/>
          <ac:spMkLst>
            <pc:docMk/>
            <pc:sldMk cId="1290743782" sldId="285"/>
            <ac:spMk id="2" creationId="{91B584A6-614A-4D68-BD21-4C3E4F67544B}"/>
          </ac:spMkLst>
        </pc:spChg>
        <pc:spChg chg="mod ord">
          <ac:chgData name="Moritz Nipshagen" userId="ee3b3bbc25b4cb6d" providerId="LiveId" clId="{5EF6E018-9B87-4C03-AB39-722FFA70F3C1}" dt="2018-04-03T15:37:23.588" v="2904" actId="20577"/>
          <ac:spMkLst>
            <pc:docMk/>
            <pc:sldMk cId="1290743782" sldId="285"/>
            <ac:spMk id="3" creationId="{BA0E056D-67AB-46F7-817F-8A40DBA6E4C2}"/>
          </ac:spMkLst>
        </pc:spChg>
        <pc:spChg chg="add mod">
          <ac:chgData name="Moritz Nipshagen" userId="ee3b3bbc25b4cb6d" providerId="LiveId" clId="{5EF6E018-9B87-4C03-AB39-722FFA70F3C1}" dt="2018-04-03T14:30:14.427" v="2008" actId="20577"/>
          <ac:spMkLst>
            <pc:docMk/>
            <pc:sldMk cId="1290743782" sldId="285"/>
            <ac:spMk id="7" creationId="{07BD01DB-0490-42ED-9A06-5DE242C25D32}"/>
          </ac:spMkLst>
        </pc:spChg>
        <pc:cxnChg chg="add mod">
          <ac:chgData name="Moritz Nipshagen" userId="ee3b3bbc25b4cb6d" providerId="LiveId" clId="{5EF6E018-9B87-4C03-AB39-722FFA70F3C1}" dt="2018-04-03T14:29:47.852" v="1930" actId="11529"/>
          <ac:cxnSpMkLst>
            <pc:docMk/>
            <pc:sldMk cId="1290743782" sldId="285"/>
            <ac:cxnSpMk id="6" creationId="{E71B9A19-EC66-4395-A9AE-699603F193FE}"/>
          </ac:cxnSpMkLst>
        </pc:cxnChg>
      </pc:sldChg>
      <pc:sldChg chg="addSp delSp modSp add del">
        <pc:chgData name="Moritz Nipshagen" userId="ee3b3bbc25b4cb6d" providerId="LiveId" clId="{5EF6E018-9B87-4C03-AB39-722FFA70F3C1}" dt="2018-04-03T13:19:08.171" v="418" actId="2696"/>
        <pc:sldMkLst>
          <pc:docMk/>
          <pc:sldMk cId="3929718010" sldId="285"/>
        </pc:sldMkLst>
        <pc:spChg chg="del">
          <ac:chgData name="Moritz Nipshagen" userId="ee3b3bbc25b4cb6d" providerId="LiveId" clId="{5EF6E018-9B87-4C03-AB39-722FFA70F3C1}" dt="2018-04-03T13:18:58.978" v="399" actId="2696"/>
          <ac:spMkLst>
            <pc:docMk/>
            <pc:sldMk cId="3929718010" sldId="285"/>
            <ac:spMk id="2" creationId="{5D517DE0-160D-448D-B73C-D601DBAAA5EA}"/>
          </ac:spMkLst>
        </pc:spChg>
        <pc:spChg chg="del">
          <ac:chgData name="Moritz Nipshagen" userId="ee3b3bbc25b4cb6d" providerId="LiveId" clId="{5EF6E018-9B87-4C03-AB39-722FFA70F3C1}" dt="2018-04-03T13:18:58.978" v="399" actId="2696"/>
          <ac:spMkLst>
            <pc:docMk/>
            <pc:sldMk cId="3929718010" sldId="285"/>
            <ac:spMk id="3" creationId="{F9016306-14CD-47CB-A9CE-7E0E62678FB6}"/>
          </ac:spMkLst>
        </pc:spChg>
        <pc:spChg chg="add mod">
          <ac:chgData name="Moritz Nipshagen" userId="ee3b3bbc25b4cb6d" providerId="LiveId" clId="{5EF6E018-9B87-4C03-AB39-722FFA70F3C1}" dt="2018-04-03T13:19:05.072" v="417" actId="20577"/>
          <ac:spMkLst>
            <pc:docMk/>
            <pc:sldMk cId="3929718010" sldId="285"/>
            <ac:spMk id="5" creationId="{C13AD868-608C-4FCF-86C9-BD48D43A896B}"/>
          </ac:spMkLst>
        </pc:spChg>
      </pc:sldChg>
      <pc:sldChg chg="addSp delSp modSp add">
        <pc:chgData name="Moritz Nipshagen" userId="ee3b3bbc25b4cb6d" providerId="LiveId" clId="{5EF6E018-9B87-4C03-AB39-722FFA70F3C1}" dt="2018-04-03T14:55:32.006" v="2892" actId="11529"/>
        <pc:sldMkLst>
          <pc:docMk/>
          <pc:sldMk cId="1575523318" sldId="286"/>
        </pc:sldMkLst>
        <pc:spChg chg="del">
          <ac:chgData name="Moritz Nipshagen" userId="ee3b3bbc25b4cb6d" providerId="LiveId" clId="{5EF6E018-9B87-4C03-AB39-722FFA70F3C1}" dt="2018-04-03T14:54:31.427" v="2841" actId="11529"/>
          <ac:spMkLst>
            <pc:docMk/>
            <pc:sldMk cId="1575523318" sldId="286"/>
            <ac:spMk id="2" creationId="{A717F940-C239-4C4E-AFFA-04B6E58EC0F0}"/>
          </ac:spMkLst>
        </pc:spChg>
        <pc:spChg chg="del">
          <ac:chgData name="Moritz Nipshagen" userId="ee3b3bbc25b4cb6d" providerId="LiveId" clId="{5EF6E018-9B87-4C03-AB39-722FFA70F3C1}" dt="2018-04-03T14:54:31.427" v="2841" actId="11529"/>
          <ac:spMkLst>
            <pc:docMk/>
            <pc:sldMk cId="1575523318" sldId="286"/>
            <ac:spMk id="3" creationId="{A8109CEF-7D9D-4278-80F1-013FA5B3A132}"/>
          </ac:spMkLst>
        </pc:spChg>
        <pc:spChg chg="add mod">
          <ac:chgData name="Moritz Nipshagen" userId="ee3b3bbc25b4cb6d" providerId="LiveId" clId="{5EF6E018-9B87-4C03-AB39-722FFA70F3C1}" dt="2018-04-03T14:55:23.805" v="2890" actId="20577"/>
          <ac:spMkLst>
            <pc:docMk/>
            <pc:sldMk cId="1575523318" sldId="286"/>
            <ac:spMk id="5" creationId="{B484A01F-8768-4B27-ACA3-5EAD6F2FD308}"/>
          </ac:spMkLst>
        </pc:spChg>
        <pc:spChg chg="add del mod">
          <ac:chgData name="Moritz Nipshagen" userId="ee3b3bbc25b4cb6d" providerId="LiveId" clId="{5EF6E018-9B87-4C03-AB39-722FFA70F3C1}" dt="2018-04-03T14:55:32.006" v="2892" actId="11529"/>
          <ac:spMkLst>
            <pc:docMk/>
            <pc:sldMk cId="1575523318" sldId="286"/>
            <ac:spMk id="6" creationId="{D11F16CD-4659-407C-86FB-63100F35A18B}"/>
          </ac:spMkLst>
        </pc:spChg>
      </pc:sldChg>
      <pc:sldChg chg="modSp add ord">
        <pc:chgData name="Moritz Nipshagen" userId="ee3b3bbc25b4cb6d" providerId="LiveId" clId="{5EF6E018-9B87-4C03-AB39-722FFA70F3C1}" dt="2018-04-03T15:58:51.495" v="3603" actId="20577"/>
        <pc:sldMkLst>
          <pc:docMk/>
          <pc:sldMk cId="158640728" sldId="287"/>
        </pc:sldMkLst>
        <pc:spChg chg="mod">
          <ac:chgData name="Moritz Nipshagen" userId="ee3b3bbc25b4cb6d" providerId="LiveId" clId="{5EF6E018-9B87-4C03-AB39-722FFA70F3C1}" dt="2018-04-03T15:57:52.020" v="3465" actId="20577"/>
          <ac:spMkLst>
            <pc:docMk/>
            <pc:sldMk cId="158640728" sldId="287"/>
            <ac:spMk id="2" creationId="{9D1D7495-684E-453B-BDD9-BA99821A9662}"/>
          </ac:spMkLst>
        </pc:spChg>
        <pc:spChg chg="mod">
          <ac:chgData name="Moritz Nipshagen" userId="ee3b3bbc25b4cb6d" providerId="LiveId" clId="{5EF6E018-9B87-4C03-AB39-722FFA70F3C1}" dt="2018-04-03T15:58:51.495" v="3603" actId="20577"/>
          <ac:spMkLst>
            <pc:docMk/>
            <pc:sldMk cId="158640728" sldId="287"/>
            <ac:spMk id="3" creationId="{7F444DFC-7EB6-43B1-9439-87AB597D5DF3}"/>
          </ac:spMkLst>
        </pc:spChg>
      </pc:sldChg>
    </pc:docChg>
  </pc:docChgLst>
  <pc:docChgLst>
    <pc:chgData name="Moritz Nipshagen" userId="ee3b3bbc25b4cb6d" providerId="Windows Live" clId="Web-{20AB897D-BD1B-4896-A280-1C7EF8F843BE}"/>
    <pc:docChg chg="addSld modSld">
      <pc:chgData name="Moritz Nipshagen" userId="ee3b3bbc25b4cb6d" providerId="Windows Live" clId="Web-{20AB897D-BD1B-4896-A280-1C7EF8F843BE}" dt="2018-04-03T11:08:38.269" v="470"/>
      <pc:docMkLst>
        <pc:docMk/>
      </pc:docMkLst>
      <pc:sldChg chg="modSp">
        <pc:chgData name="Moritz Nipshagen" userId="ee3b3bbc25b4cb6d" providerId="Windows Live" clId="Web-{20AB897D-BD1B-4896-A280-1C7EF8F843BE}" dt="2018-04-03T10:38:52.403" v="185"/>
        <pc:sldMkLst>
          <pc:docMk/>
          <pc:sldMk cId="3190951327" sldId="268"/>
        </pc:sldMkLst>
        <pc:spChg chg="mod">
          <ac:chgData name="Moritz Nipshagen" userId="ee3b3bbc25b4cb6d" providerId="Windows Live" clId="Web-{20AB897D-BD1B-4896-A280-1C7EF8F843BE}" dt="2018-04-03T10:38:52.403" v="185"/>
          <ac:spMkLst>
            <pc:docMk/>
            <pc:sldMk cId="3190951327" sldId="268"/>
            <ac:spMk id="5" creationId="{A392B05C-E5BF-4AC9-8170-CD7D34121D2D}"/>
          </ac:spMkLst>
        </pc:spChg>
      </pc:sldChg>
      <pc:sldChg chg="modSp">
        <pc:chgData name="Moritz Nipshagen" userId="ee3b3bbc25b4cb6d" providerId="Windows Live" clId="Web-{20AB897D-BD1B-4896-A280-1C7EF8F843BE}" dt="2018-04-03T10:45:40.645" v="189"/>
        <pc:sldMkLst>
          <pc:docMk/>
          <pc:sldMk cId="3824005188" sldId="271"/>
        </pc:sldMkLst>
        <pc:spChg chg="mod">
          <ac:chgData name="Moritz Nipshagen" userId="ee3b3bbc25b4cb6d" providerId="Windows Live" clId="Web-{20AB897D-BD1B-4896-A280-1C7EF8F843BE}" dt="2018-04-03T10:45:40.645" v="189"/>
          <ac:spMkLst>
            <pc:docMk/>
            <pc:sldMk cId="3824005188" sldId="271"/>
            <ac:spMk id="6" creationId="{5B489288-A8BA-4100-96F3-3792D7F2AF41}"/>
          </ac:spMkLst>
        </pc:spChg>
      </pc:sldChg>
      <pc:sldChg chg="modSp">
        <pc:chgData name="Moritz Nipshagen" userId="ee3b3bbc25b4cb6d" providerId="Windows Live" clId="Web-{20AB897D-BD1B-4896-A280-1C7EF8F843BE}" dt="2018-04-03T10:46:18.582" v="201"/>
        <pc:sldMkLst>
          <pc:docMk/>
          <pc:sldMk cId="604538964" sldId="275"/>
        </pc:sldMkLst>
        <pc:spChg chg="mod">
          <ac:chgData name="Moritz Nipshagen" userId="ee3b3bbc25b4cb6d" providerId="Windows Live" clId="Web-{20AB897D-BD1B-4896-A280-1C7EF8F843BE}" dt="2018-04-03T10:46:18.582" v="201"/>
          <ac:spMkLst>
            <pc:docMk/>
            <pc:sldMk cId="604538964" sldId="275"/>
            <ac:spMk id="3" creationId="{76CE8E8D-595C-46A2-89B9-7E2A2CDC9F2F}"/>
          </ac:spMkLst>
        </pc:spChg>
      </pc:sldChg>
      <pc:sldChg chg="modSp">
        <pc:chgData name="Moritz Nipshagen" userId="ee3b3bbc25b4cb6d" providerId="Windows Live" clId="Web-{20AB897D-BD1B-4896-A280-1C7EF8F843BE}" dt="2018-04-03T10:46:59.723" v="207"/>
        <pc:sldMkLst>
          <pc:docMk/>
          <pc:sldMk cId="1915587957" sldId="277"/>
        </pc:sldMkLst>
        <pc:spChg chg="mod">
          <ac:chgData name="Moritz Nipshagen" userId="ee3b3bbc25b4cb6d" providerId="Windows Live" clId="Web-{20AB897D-BD1B-4896-A280-1C7EF8F843BE}" dt="2018-04-03T10:46:59.723" v="207"/>
          <ac:spMkLst>
            <pc:docMk/>
            <pc:sldMk cId="1915587957" sldId="277"/>
            <ac:spMk id="3" creationId="{C0C1DC8F-FCED-42C0-89CF-C6D0C8B01D12}"/>
          </ac:spMkLst>
        </pc:spChg>
      </pc:sldChg>
      <pc:sldChg chg="modSp">
        <pc:chgData name="Moritz Nipshagen" userId="ee3b3bbc25b4cb6d" providerId="Windows Live" clId="Web-{20AB897D-BD1B-4896-A280-1C7EF8F843BE}" dt="2018-04-03T10:29:29.615" v="26"/>
        <pc:sldMkLst>
          <pc:docMk/>
          <pc:sldMk cId="9050153" sldId="281"/>
        </pc:sldMkLst>
        <pc:spChg chg="mod">
          <ac:chgData name="Moritz Nipshagen" userId="ee3b3bbc25b4cb6d" providerId="Windows Live" clId="Web-{20AB897D-BD1B-4896-A280-1C7EF8F843BE}" dt="2018-04-03T10:29:29.615" v="26"/>
          <ac:spMkLst>
            <pc:docMk/>
            <pc:sldMk cId="9050153" sldId="281"/>
            <ac:spMk id="3" creationId="{5901DAE9-E110-49EF-8925-63E745A21D7A}"/>
          </ac:spMkLst>
        </pc:spChg>
      </pc:sldChg>
      <pc:sldChg chg="delSp modSp new mod modClrScheme chgLayout">
        <pc:chgData name="Moritz Nipshagen" userId="ee3b3bbc25b4cb6d" providerId="Windows Live" clId="Web-{20AB897D-BD1B-4896-A280-1C7EF8F843BE}" dt="2018-04-03T10:51:26.975" v="213"/>
        <pc:sldMkLst>
          <pc:docMk/>
          <pc:sldMk cId="1072526081" sldId="283"/>
        </pc:sldMkLst>
        <pc:spChg chg="mod ord">
          <ac:chgData name="Moritz Nipshagen" userId="ee3b3bbc25b4cb6d" providerId="Windows Live" clId="Web-{20AB897D-BD1B-4896-A280-1C7EF8F843BE}" dt="2018-04-03T10:51:26.975" v="213"/>
          <ac:spMkLst>
            <pc:docMk/>
            <pc:sldMk cId="1072526081" sldId="283"/>
            <ac:spMk id="2" creationId="{33C5AB82-DA3E-4219-B3D1-403933DC612C}"/>
          </ac:spMkLst>
        </pc:spChg>
        <pc:spChg chg="del">
          <ac:chgData name="Moritz Nipshagen" userId="ee3b3bbc25b4cb6d" providerId="Windows Live" clId="Web-{20AB897D-BD1B-4896-A280-1C7EF8F843BE}" dt="2018-04-03T10:51:23.569" v="210"/>
          <ac:spMkLst>
            <pc:docMk/>
            <pc:sldMk cId="1072526081" sldId="283"/>
            <ac:spMk id="3" creationId="{0DA85FE8-AA27-4540-B4D8-9DCABB0DD829}"/>
          </ac:spMkLst>
        </pc:spChg>
        <pc:spChg chg="mod ord">
          <ac:chgData name="Moritz Nipshagen" userId="ee3b3bbc25b4cb6d" providerId="Windows Live" clId="Web-{20AB897D-BD1B-4896-A280-1C7EF8F843BE}" dt="2018-04-03T10:51:23.569" v="210"/>
          <ac:spMkLst>
            <pc:docMk/>
            <pc:sldMk cId="1072526081" sldId="283"/>
            <ac:spMk id="4" creationId="{974FA967-B6B8-4563-90EA-00980E06B8D2}"/>
          </ac:spMkLst>
        </pc:spChg>
      </pc:sldChg>
      <pc:sldChg chg="modSp new">
        <pc:chgData name="Moritz Nipshagen" userId="ee3b3bbc25b4cb6d" providerId="Windows Live" clId="Web-{20AB897D-BD1B-4896-A280-1C7EF8F843BE}" dt="2018-04-03T11:08:38.269" v="469"/>
        <pc:sldMkLst>
          <pc:docMk/>
          <pc:sldMk cId="2173206767" sldId="284"/>
        </pc:sldMkLst>
        <pc:spChg chg="mod">
          <ac:chgData name="Moritz Nipshagen" userId="ee3b3bbc25b4cb6d" providerId="Windows Live" clId="Web-{20AB897D-BD1B-4896-A280-1C7EF8F843BE}" dt="2018-04-03T11:05:07.502" v="219"/>
          <ac:spMkLst>
            <pc:docMk/>
            <pc:sldMk cId="2173206767" sldId="284"/>
            <ac:spMk id="2" creationId="{AD38AB45-BF78-4B4B-BC89-453C279AAF6D}"/>
          </ac:spMkLst>
        </pc:spChg>
        <pc:spChg chg="mod">
          <ac:chgData name="Moritz Nipshagen" userId="ee3b3bbc25b4cb6d" providerId="Windows Live" clId="Web-{20AB897D-BD1B-4896-A280-1C7EF8F843BE}" dt="2018-04-03T11:08:38.269" v="469"/>
          <ac:spMkLst>
            <pc:docMk/>
            <pc:sldMk cId="2173206767" sldId="284"/>
            <ac:spMk id="3" creationId="{87FEA6DC-829B-4A23-A7E2-295DFDEBEDC4}"/>
          </ac:spMkLst>
        </pc:spChg>
      </pc:sldChg>
    </pc:docChg>
  </pc:docChgLst>
  <pc:docChgLst>
    <pc:chgData name="Antonia H." userId="da08060cd893cdf4" providerId="Windows Live" clId="Web-{6E1FA6C6-39F1-4F7A-9152-C1EC528F43BF}"/>
    <pc:docChg chg="modSld">
      <pc:chgData name="Antonia H." userId="da08060cd893cdf4" providerId="Windows Live" clId="Web-{6E1FA6C6-39F1-4F7A-9152-C1EC528F43BF}" dt="2018-04-03T15:47:41.944" v="16"/>
      <pc:docMkLst>
        <pc:docMk/>
      </pc:docMkLst>
      <pc:sldChg chg="modNotes">
        <pc:chgData name="Antonia H." userId="da08060cd893cdf4" providerId="Windows Live" clId="Web-{6E1FA6C6-39F1-4F7A-9152-C1EC528F43BF}" dt="2018-04-03T15:47:41.944" v="16"/>
        <pc:sldMkLst>
          <pc:docMk/>
          <pc:sldMk cId="1057996166"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960FE-84BF-4F36-96F9-AC8A426EF4E1}" type="datetimeFigureOut">
              <a:rPr lang="en-GB" smtClean="0"/>
              <a:t>03/04/2018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45966-3644-4EF3-8D3C-4E37A0E97571}" type="slidenum">
              <a:rPr lang="en-GB" smtClean="0"/>
              <a:t>‹#›</a:t>
            </a:fld>
            <a:endParaRPr lang="en-GB"/>
          </a:p>
        </p:txBody>
      </p:sp>
    </p:spTree>
    <p:extLst>
      <p:ext uri="{BB962C8B-B14F-4D97-AF65-F5344CB8AC3E}">
        <p14:creationId xmlns:p14="http://schemas.microsoft.com/office/powerpoint/2010/main" val="156815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Self-introduction</a:t>
            </a:r>
          </a:p>
        </p:txBody>
      </p:sp>
      <p:sp>
        <p:nvSpPr>
          <p:cNvPr id="4" name="Foliennummernplatzhalter 3"/>
          <p:cNvSpPr>
            <a:spLocks noGrp="1"/>
          </p:cNvSpPr>
          <p:nvPr>
            <p:ph type="sldNum" sz="quarter" idx="10"/>
          </p:nvPr>
        </p:nvSpPr>
        <p:spPr/>
        <p:txBody>
          <a:bodyPr/>
          <a:lstStyle/>
          <a:p>
            <a:fld id="{42145966-3644-4EF3-8D3C-4E37A0E97571}" type="slidenum">
              <a:rPr lang="en-GB" smtClean="0"/>
              <a:t>1</a:t>
            </a:fld>
            <a:endParaRPr lang="en-GB"/>
          </a:p>
        </p:txBody>
      </p:sp>
    </p:spTree>
    <p:extLst>
      <p:ext uri="{BB962C8B-B14F-4D97-AF65-F5344CB8AC3E}">
        <p14:creationId xmlns:p14="http://schemas.microsoft.com/office/powerpoint/2010/main" val="2907697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Syntax: rules, structure of the language, vocabulary, just like real world languages</a:t>
            </a:r>
          </a:p>
          <a:p>
            <a:r>
              <a:rPr lang="en-US" dirty="0">
                <a:cs typeface="Calibri"/>
              </a:rPr>
              <a:t>Pseudo Code is not bound to any actual programming language, but to outline an algorithm</a:t>
            </a:r>
          </a:p>
        </p:txBody>
      </p:sp>
      <p:sp>
        <p:nvSpPr>
          <p:cNvPr id="4" name="Foliennummernplatzhalter 3"/>
          <p:cNvSpPr>
            <a:spLocks noGrp="1"/>
          </p:cNvSpPr>
          <p:nvPr>
            <p:ph type="sldNum" sz="quarter" idx="10"/>
          </p:nvPr>
        </p:nvSpPr>
        <p:spPr/>
        <p:txBody>
          <a:bodyPr/>
          <a:lstStyle/>
          <a:p>
            <a:fld id="{42145966-3644-4EF3-8D3C-4E37A0E97571}" type="slidenum">
              <a:rPr lang="en-GB" smtClean="0"/>
              <a:t>16</a:t>
            </a:fld>
            <a:endParaRPr lang="en-GB"/>
          </a:p>
        </p:txBody>
      </p:sp>
    </p:spTree>
    <p:extLst>
      <p:ext uri="{BB962C8B-B14F-4D97-AF65-F5344CB8AC3E}">
        <p14:creationId xmlns:p14="http://schemas.microsoft.com/office/powerpoint/2010/main" val="54558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A lot of simple everyday tasks can be written as algorithms this way</a:t>
            </a:r>
          </a:p>
        </p:txBody>
      </p:sp>
      <p:sp>
        <p:nvSpPr>
          <p:cNvPr id="4" name="Foliennummernplatzhalter 3"/>
          <p:cNvSpPr>
            <a:spLocks noGrp="1"/>
          </p:cNvSpPr>
          <p:nvPr>
            <p:ph type="sldNum" sz="quarter" idx="10"/>
          </p:nvPr>
        </p:nvSpPr>
        <p:spPr/>
        <p:txBody>
          <a:bodyPr/>
          <a:lstStyle/>
          <a:p>
            <a:fld id="{42145966-3644-4EF3-8D3C-4E37A0E97571}" type="slidenum">
              <a:rPr lang="en-GB" smtClean="0"/>
              <a:t>17</a:t>
            </a:fld>
            <a:endParaRPr lang="en-GB"/>
          </a:p>
        </p:txBody>
      </p:sp>
    </p:spTree>
    <p:extLst>
      <p:ext uri="{BB962C8B-B14F-4D97-AF65-F5344CB8AC3E}">
        <p14:creationId xmlns:p14="http://schemas.microsoft.com/office/powerpoint/2010/main" val="2809962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Open source: everyone can see code, community-based</a:t>
            </a:r>
          </a:p>
        </p:txBody>
      </p:sp>
      <p:sp>
        <p:nvSpPr>
          <p:cNvPr id="4" name="Foliennummernplatzhalter 3"/>
          <p:cNvSpPr>
            <a:spLocks noGrp="1"/>
          </p:cNvSpPr>
          <p:nvPr>
            <p:ph type="sldNum" sz="quarter" idx="10"/>
          </p:nvPr>
        </p:nvSpPr>
        <p:spPr/>
        <p:txBody>
          <a:bodyPr/>
          <a:lstStyle/>
          <a:p>
            <a:fld id="{42145966-3644-4EF3-8D3C-4E37A0E97571}" type="slidenum">
              <a:rPr lang="en-GB" smtClean="0"/>
              <a:t>18</a:t>
            </a:fld>
            <a:endParaRPr lang="en-GB"/>
          </a:p>
        </p:txBody>
      </p:sp>
    </p:spTree>
    <p:extLst>
      <p:ext uri="{BB962C8B-B14F-4D97-AF65-F5344CB8AC3E}">
        <p14:creationId xmlns:p14="http://schemas.microsoft.com/office/powerpoint/2010/main" val="401342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(Hello World also useful for testing if you installed everything correctly)</a:t>
            </a:r>
          </a:p>
        </p:txBody>
      </p:sp>
      <p:sp>
        <p:nvSpPr>
          <p:cNvPr id="4" name="Foliennummernplatzhalter 3"/>
          <p:cNvSpPr>
            <a:spLocks noGrp="1"/>
          </p:cNvSpPr>
          <p:nvPr>
            <p:ph type="sldNum" sz="quarter" idx="10"/>
          </p:nvPr>
        </p:nvSpPr>
        <p:spPr/>
        <p:txBody>
          <a:bodyPr/>
          <a:lstStyle/>
          <a:p>
            <a:fld id="{42145966-3644-4EF3-8D3C-4E37A0E97571}" type="slidenum">
              <a:rPr lang="en-GB" smtClean="0"/>
              <a:t>19</a:t>
            </a:fld>
            <a:endParaRPr lang="en-GB"/>
          </a:p>
        </p:txBody>
      </p:sp>
    </p:spTree>
    <p:extLst>
      <p:ext uri="{BB962C8B-B14F-4D97-AF65-F5344CB8AC3E}">
        <p14:creationId xmlns:p14="http://schemas.microsoft.com/office/powerpoint/2010/main" val="4065117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Esoteric languages</a:t>
            </a:r>
            <a:endParaRPr lang="en-US">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20</a:t>
            </a:fld>
            <a:endParaRPr lang="en-GB"/>
          </a:p>
        </p:txBody>
      </p:sp>
    </p:spTree>
    <p:extLst>
      <p:ext uri="{BB962C8B-B14F-4D97-AF65-F5344CB8AC3E}">
        <p14:creationId xmlns:p14="http://schemas.microsoft.com/office/powerpoint/2010/main" val="2847196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So comments are </a:t>
            </a:r>
            <a:r>
              <a:rPr lang="en-US" dirty="0">
                <a:cs typeface="Calibri"/>
              </a:rPr>
              <a:t>designed for humans to read the code</a:t>
            </a:r>
            <a:endParaRPr lang="en-US">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21</a:t>
            </a:fld>
            <a:endParaRPr lang="en-GB"/>
          </a:p>
        </p:txBody>
      </p:sp>
    </p:spTree>
    <p:extLst>
      <p:ext uri="{BB962C8B-B14F-4D97-AF65-F5344CB8AC3E}">
        <p14:creationId xmlns:p14="http://schemas.microsoft.com/office/powerpoint/2010/main" val="311162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page to simply show the links</a:t>
            </a:r>
          </a:p>
          <a:p>
            <a:r>
              <a:rPr lang="en-GB" dirty="0"/>
              <a:t>Hint at walk in session for help</a:t>
            </a:r>
          </a:p>
        </p:txBody>
      </p:sp>
      <p:sp>
        <p:nvSpPr>
          <p:cNvPr id="4" name="Slide Number Placeholder 3"/>
          <p:cNvSpPr>
            <a:spLocks noGrp="1"/>
          </p:cNvSpPr>
          <p:nvPr>
            <p:ph type="sldNum" sz="quarter" idx="10"/>
          </p:nvPr>
        </p:nvSpPr>
        <p:spPr/>
        <p:txBody>
          <a:bodyPr/>
          <a:lstStyle/>
          <a:p>
            <a:fld id="{42145966-3644-4EF3-8D3C-4E37A0E97571}" type="slidenum">
              <a:rPr lang="en-GB" smtClean="0"/>
              <a:t>23</a:t>
            </a:fld>
            <a:endParaRPr lang="en-GB"/>
          </a:p>
        </p:txBody>
      </p:sp>
    </p:spTree>
    <p:extLst>
      <p:ext uri="{BB962C8B-B14F-4D97-AF65-F5344CB8AC3E}">
        <p14:creationId xmlns:p14="http://schemas.microsoft.com/office/powerpoint/2010/main" val="3460270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python shell if &gt; 10 minutes remaining</a:t>
            </a:r>
          </a:p>
          <a:p>
            <a:endParaRPr lang="en-GB" dirty="0"/>
          </a:p>
        </p:txBody>
      </p:sp>
      <p:sp>
        <p:nvSpPr>
          <p:cNvPr id="4" name="Slide Number Placeholder 3"/>
          <p:cNvSpPr>
            <a:spLocks noGrp="1"/>
          </p:cNvSpPr>
          <p:nvPr>
            <p:ph type="sldNum" sz="quarter" idx="10"/>
          </p:nvPr>
        </p:nvSpPr>
        <p:spPr/>
        <p:txBody>
          <a:bodyPr/>
          <a:lstStyle/>
          <a:p>
            <a:fld id="{42145966-3644-4EF3-8D3C-4E37A0E97571}" type="slidenum">
              <a:rPr lang="en-GB" smtClean="0"/>
              <a:t>25</a:t>
            </a:fld>
            <a:endParaRPr lang="en-GB"/>
          </a:p>
        </p:txBody>
      </p:sp>
    </p:spTree>
    <p:extLst>
      <p:ext uri="{BB962C8B-B14F-4D97-AF65-F5344CB8AC3E}">
        <p14:creationId xmlns:p14="http://schemas.microsoft.com/office/powerpoint/2010/main" val="122056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145966-3644-4EF3-8D3C-4E37A0E97571}" type="slidenum">
              <a:rPr lang="en-GB" smtClean="0"/>
              <a:t>3</a:t>
            </a:fld>
            <a:endParaRPr lang="en-GB"/>
          </a:p>
        </p:txBody>
      </p:sp>
    </p:spTree>
    <p:extLst>
      <p:ext uri="{BB962C8B-B14F-4D97-AF65-F5344CB8AC3E}">
        <p14:creationId xmlns:p14="http://schemas.microsoft.com/office/powerpoint/2010/main" val="242773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Schedule is preliminary and up to change</a:t>
            </a:r>
          </a:p>
          <a:p>
            <a:r>
              <a:rPr lang="en-GB" dirty="0"/>
              <a:t>First 8 weeks are pretty fixed </a:t>
            </a:r>
            <a:r>
              <a:rPr lang="en-GB" dirty="0" err="1"/>
              <a:t>tho</a:t>
            </a:r>
            <a:endParaRPr lang="en-GB" dirty="0"/>
          </a:p>
          <a:p>
            <a:r>
              <a:rPr lang="en-GB" dirty="0"/>
              <a:t>The last three weeks are the more “real world” lectures</a:t>
            </a:r>
          </a:p>
          <a:p>
            <a:endParaRPr lang="en-GB" dirty="0"/>
          </a:p>
          <a:p>
            <a:r>
              <a:rPr lang="en-GB" dirty="0"/>
              <a:t>We won’t hold every lecture together, but will alternate in the coming weeks</a:t>
            </a:r>
          </a:p>
        </p:txBody>
      </p:sp>
      <p:sp>
        <p:nvSpPr>
          <p:cNvPr id="4" name="Slide Number Placeholder 3"/>
          <p:cNvSpPr>
            <a:spLocks noGrp="1"/>
          </p:cNvSpPr>
          <p:nvPr>
            <p:ph type="sldNum" sz="quarter" idx="10"/>
          </p:nvPr>
        </p:nvSpPr>
        <p:spPr/>
        <p:txBody>
          <a:bodyPr/>
          <a:lstStyle/>
          <a:p>
            <a:fld id="{42145966-3644-4EF3-8D3C-4E37A0E97571}" type="slidenum">
              <a:rPr lang="en-GB" smtClean="0"/>
              <a:t>4</a:t>
            </a:fld>
            <a:endParaRPr lang="en-GB"/>
          </a:p>
        </p:txBody>
      </p:sp>
    </p:spTree>
    <p:extLst>
      <p:ext uri="{BB962C8B-B14F-4D97-AF65-F5344CB8AC3E}">
        <p14:creationId xmlns:p14="http://schemas.microsoft.com/office/powerpoint/2010/main" val="1907614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might be projects that stretch over the last weeks instead of single homework. Maybe? Don’t know yet.</a:t>
            </a:r>
          </a:p>
        </p:txBody>
      </p:sp>
      <p:sp>
        <p:nvSpPr>
          <p:cNvPr id="4" name="Slide Number Placeholder 3"/>
          <p:cNvSpPr>
            <a:spLocks noGrp="1"/>
          </p:cNvSpPr>
          <p:nvPr>
            <p:ph type="sldNum" sz="quarter" idx="10"/>
          </p:nvPr>
        </p:nvSpPr>
        <p:spPr/>
        <p:txBody>
          <a:bodyPr/>
          <a:lstStyle/>
          <a:p>
            <a:fld id="{42145966-3644-4EF3-8D3C-4E37A0E97571}" type="slidenum">
              <a:rPr lang="en-GB" smtClean="0"/>
              <a:t>5</a:t>
            </a:fld>
            <a:endParaRPr lang="en-GB"/>
          </a:p>
        </p:txBody>
      </p:sp>
    </p:spTree>
    <p:extLst>
      <p:ext uri="{BB962C8B-B14F-4D97-AF65-F5344CB8AC3E}">
        <p14:creationId xmlns:p14="http://schemas.microsoft.com/office/powerpoint/2010/main" val="1942284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Please really try to form groups. Single hand ins make correcting all the harder.</a:t>
            </a:r>
          </a:p>
          <a:p>
            <a:r>
              <a:rPr lang="en-GB" dirty="0"/>
              <a:t>Feedback groups are on the next slide.</a:t>
            </a:r>
          </a:p>
        </p:txBody>
      </p:sp>
      <p:sp>
        <p:nvSpPr>
          <p:cNvPr id="4" name="Slide Number Placeholder 3"/>
          <p:cNvSpPr>
            <a:spLocks noGrp="1"/>
          </p:cNvSpPr>
          <p:nvPr>
            <p:ph type="sldNum" sz="quarter" idx="10"/>
          </p:nvPr>
        </p:nvSpPr>
        <p:spPr/>
        <p:txBody>
          <a:bodyPr/>
          <a:lstStyle/>
          <a:p>
            <a:fld id="{42145966-3644-4EF3-8D3C-4E37A0E97571}" type="slidenum">
              <a:rPr lang="en-GB" smtClean="0"/>
              <a:t>6</a:t>
            </a:fld>
            <a:endParaRPr lang="en-GB"/>
          </a:p>
        </p:txBody>
      </p:sp>
    </p:spTree>
    <p:extLst>
      <p:ext uri="{BB962C8B-B14F-4D97-AF65-F5344CB8AC3E}">
        <p14:creationId xmlns:p14="http://schemas.microsoft.com/office/powerpoint/2010/main" val="3843242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Info-A, but actually not. No theoretical questions, no strict grading.</a:t>
            </a:r>
          </a:p>
          <a:p>
            <a:r>
              <a:rPr lang="en-GB" dirty="0"/>
              <a:t>Just an offer to help you with this course.</a:t>
            </a:r>
          </a:p>
          <a:p>
            <a:r>
              <a:rPr lang="en-GB" dirty="0"/>
              <a:t>Please be honest with yourselves, whether you actually need this or not.</a:t>
            </a:r>
          </a:p>
        </p:txBody>
      </p:sp>
      <p:sp>
        <p:nvSpPr>
          <p:cNvPr id="4" name="Slide Number Placeholder 3"/>
          <p:cNvSpPr>
            <a:spLocks noGrp="1"/>
          </p:cNvSpPr>
          <p:nvPr>
            <p:ph type="sldNum" sz="quarter" idx="10"/>
          </p:nvPr>
        </p:nvSpPr>
        <p:spPr/>
        <p:txBody>
          <a:bodyPr/>
          <a:lstStyle/>
          <a:p>
            <a:fld id="{42145966-3644-4EF3-8D3C-4E37A0E97571}" type="slidenum">
              <a:rPr lang="en-GB" smtClean="0"/>
              <a:t>7</a:t>
            </a:fld>
            <a:endParaRPr lang="en-GB"/>
          </a:p>
        </p:txBody>
      </p:sp>
    </p:spTree>
    <p:extLst>
      <p:ext uri="{BB962C8B-B14F-4D97-AF65-F5344CB8AC3E}">
        <p14:creationId xmlns:p14="http://schemas.microsoft.com/office/powerpoint/2010/main" val="1276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terminal is a text based interface with your computer.</a:t>
            </a:r>
          </a:p>
          <a:p>
            <a:r>
              <a:rPr lang="en-GB" dirty="0"/>
              <a:t>They are the “hacker” thing from movies. </a:t>
            </a:r>
          </a:p>
          <a:p>
            <a:r>
              <a:rPr lang="en-GB" dirty="0"/>
              <a:t>Terminal is from pre-graphical interfaces.</a:t>
            </a:r>
          </a:p>
          <a:p>
            <a:r>
              <a:rPr lang="en-GB" dirty="0"/>
              <a:t>Allows for more direct interaction with the system.</a:t>
            </a:r>
          </a:p>
          <a:p>
            <a:r>
              <a:rPr lang="en-GB" dirty="0"/>
              <a:t>That’s really handy in programming.</a:t>
            </a:r>
          </a:p>
        </p:txBody>
      </p:sp>
      <p:sp>
        <p:nvSpPr>
          <p:cNvPr id="4" name="Slide Number Placeholder 3"/>
          <p:cNvSpPr>
            <a:spLocks noGrp="1"/>
          </p:cNvSpPr>
          <p:nvPr>
            <p:ph type="sldNum" sz="quarter" idx="10"/>
          </p:nvPr>
        </p:nvSpPr>
        <p:spPr/>
        <p:txBody>
          <a:bodyPr/>
          <a:lstStyle/>
          <a:p>
            <a:fld id="{42145966-3644-4EF3-8D3C-4E37A0E97571}" type="slidenum">
              <a:rPr lang="en-GB" smtClean="0"/>
              <a:t>11</a:t>
            </a:fld>
            <a:endParaRPr lang="en-GB"/>
          </a:p>
        </p:txBody>
      </p:sp>
    </p:spTree>
    <p:extLst>
      <p:ext uri="{BB962C8B-B14F-4D97-AF65-F5344CB8AC3E}">
        <p14:creationId xmlns:p14="http://schemas.microsoft.com/office/powerpoint/2010/main" val="1650489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algorithm.</a:t>
            </a:r>
          </a:p>
          <a:p>
            <a:r>
              <a:rPr lang="en-GB" dirty="0"/>
              <a:t>It’s just a set of very specific instructions (how specific depends on programming language)</a:t>
            </a:r>
          </a:p>
          <a:p>
            <a:r>
              <a:rPr lang="en-GB" dirty="0"/>
              <a:t>For each instruction there is only one option what to do.</a:t>
            </a:r>
          </a:p>
          <a:p>
            <a:r>
              <a:rPr lang="en-GB" dirty="0"/>
              <a:t>That has to end at some point – that does not mean your program will actually come to an halt. We will talk about this later.</a:t>
            </a:r>
          </a:p>
        </p:txBody>
      </p:sp>
      <p:sp>
        <p:nvSpPr>
          <p:cNvPr id="4" name="Slide Number Placeholder 3"/>
          <p:cNvSpPr>
            <a:spLocks noGrp="1"/>
          </p:cNvSpPr>
          <p:nvPr>
            <p:ph type="sldNum" sz="quarter" idx="10"/>
          </p:nvPr>
        </p:nvSpPr>
        <p:spPr/>
        <p:txBody>
          <a:bodyPr/>
          <a:lstStyle/>
          <a:p>
            <a:fld id="{42145966-3644-4EF3-8D3C-4E37A0E97571}" type="slidenum">
              <a:rPr lang="en-GB" smtClean="0"/>
              <a:t>12</a:t>
            </a:fld>
            <a:endParaRPr lang="en-GB"/>
          </a:p>
        </p:txBody>
      </p:sp>
    </p:spTree>
    <p:extLst>
      <p:ext uri="{BB962C8B-B14F-4D97-AF65-F5344CB8AC3E}">
        <p14:creationId xmlns:p14="http://schemas.microsoft.com/office/powerpoint/2010/main" val="2347793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Point out "hacker" bullshit</a:t>
            </a:r>
            <a:endParaRPr lang="en-GB" dirty="0"/>
          </a:p>
        </p:txBody>
      </p:sp>
      <p:sp>
        <p:nvSpPr>
          <p:cNvPr id="4" name="Slide Number Placeholder 3"/>
          <p:cNvSpPr>
            <a:spLocks noGrp="1"/>
          </p:cNvSpPr>
          <p:nvPr>
            <p:ph type="sldNum" sz="quarter" idx="10"/>
          </p:nvPr>
        </p:nvSpPr>
        <p:spPr/>
        <p:txBody>
          <a:bodyPr/>
          <a:lstStyle/>
          <a:p>
            <a:fld id="{42145966-3644-4EF3-8D3C-4E37A0E97571}" type="slidenum">
              <a:rPr lang="en-GB" smtClean="0"/>
              <a:t>14</a:t>
            </a:fld>
            <a:endParaRPr lang="en-GB"/>
          </a:p>
        </p:txBody>
      </p:sp>
    </p:spTree>
    <p:extLst>
      <p:ext uri="{BB962C8B-B14F-4D97-AF65-F5344CB8AC3E}">
        <p14:creationId xmlns:p14="http://schemas.microsoft.com/office/powerpoint/2010/main" val="4161819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59378"/>
            <a:ext cx="10058400" cy="3065733"/>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D2D3E5-8D07-442F-AD09-44D2D54E3827}" type="datetime1">
              <a:rPr lang="en-GB" smtClean="0"/>
              <a:t>03/04/2018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4">
            <a:extLst>
              <a:ext uri="{FF2B5EF4-FFF2-40B4-BE49-F238E27FC236}">
                <a16:creationId xmlns:a16="http://schemas.microsoft.com/office/drawing/2014/main" id="{A2F8DDAA-96A7-4A58-BF95-E7FB5E2AE443}"/>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23" name="Group 22">
            <a:extLst>
              <a:ext uri="{FF2B5EF4-FFF2-40B4-BE49-F238E27FC236}">
                <a16:creationId xmlns:a16="http://schemas.microsoft.com/office/drawing/2014/main" id="{3951C0E8-C08C-4742-B043-4AD4BE0A3677}"/>
              </a:ext>
            </a:extLst>
          </p:cNvPr>
          <p:cNvGrpSpPr/>
          <p:nvPr userDrawn="1"/>
        </p:nvGrpSpPr>
        <p:grpSpPr>
          <a:xfrm>
            <a:off x="0" y="-13903"/>
            <a:ext cx="12192002" cy="457200"/>
            <a:chOff x="0" y="-13903"/>
            <a:chExt cx="12192002" cy="457200"/>
          </a:xfrm>
        </p:grpSpPr>
        <p:sp>
          <p:nvSpPr>
            <p:cNvPr id="24" name="Rectangle 23">
              <a:extLst>
                <a:ext uri="{FF2B5EF4-FFF2-40B4-BE49-F238E27FC236}">
                  <a16:creationId xmlns:a16="http://schemas.microsoft.com/office/drawing/2014/main" id="{0A611F47-1F04-4C53-B1C8-B35B68ABD923}"/>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ooter Placeholder 4">
              <a:extLst>
                <a:ext uri="{FF2B5EF4-FFF2-40B4-BE49-F238E27FC236}">
                  <a16:creationId xmlns:a16="http://schemas.microsoft.com/office/drawing/2014/main" id="{6A1B6CE6-9CFA-4017-9C7A-43B94272023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6" name="Footer Placeholder 4">
              <a:extLst>
                <a:ext uri="{FF2B5EF4-FFF2-40B4-BE49-F238E27FC236}">
                  <a16:creationId xmlns:a16="http://schemas.microsoft.com/office/drawing/2014/main" id="{211287FD-4478-48EC-9190-EEAA7481BF1D}"/>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3166497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01FF-837F-478C-A187-ED49428D1834}" type="datetime1">
              <a:rPr lang="en-GB" smtClean="0"/>
              <a:t>03/04/2018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139581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605412"/>
            <a:ext cx="2628900" cy="562722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605412"/>
            <a:ext cx="7734300" cy="5627222"/>
          </a:xfrm>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4BB1C3B-24F6-4AC1-B694-40E27DE719F2}" type="datetime1">
              <a:rPr lang="en-GB" smtClean="0"/>
              <a:t>03/04/2018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
        <p:nvSpPr>
          <p:cNvPr id="14" name="Footer Placeholder 4">
            <a:extLst>
              <a:ext uri="{FF2B5EF4-FFF2-40B4-BE49-F238E27FC236}">
                <a16:creationId xmlns:a16="http://schemas.microsoft.com/office/drawing/2014/main" id="{72E0AB67-F1B0-4C90-A19F-73FDE8286FEC}"/>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id="{428C8027-9337-4E66-9E01-653A0653F69A}"/>
              </a:ext>
            </a:extLst>
          </p:cNvPr>
          <p:cNvGrpSpPr/>
          <p:nvPr userDrawn="1"/>
        </p:nvGrpSpPr>
        <p:grpSpPr>
          <a:xfrm>
            <a:off x="0" y="-13903"/>
            <a:ext cx="12192002" cy="457200"/>
            <a:chOff x="0" y="-13903"/>
            <a:chExt cx="12192002" cy="457200"/>
          </a:xfrm>
        </p:grpSpPr>
        <p:sp>
          <p:nvSpPr>
            <p:cNvPr id="16" name="Rectangle 15">
              <a:extLst>
                <a:ext uri="{FF2B5EF4-FFF2-40B4-BE49-F238E27FC236}">
                  <a16:creationId xmlns:a16="http://schemas.microsoft.com/office/drawing/2014/main" id="{9B96B695-F940-4F2C-A211-A8C3DDDB1D91}"/>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ooter Placeholder 4">
              <a:extLst>
                <a:ext uri="{FF2B5EF4-FFF2-40B4-BE49-F238E27FC236}">
                  <a16:creationId xmlns:a16="http://schemas.microsoft.com/office/drawing/2014/main" id="{28C081C3-9690-4087-891D-D2C68ED02CDF}"/>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8" name="Footer Placeholder 4">
              <a:extLst>
                <a:ext uri="{FF2B5EF4-FFF2-40B4-BE49-F238E27FC236}">
                  <a16:creationId xmlns:a16="http://schemas.microsoft.com/office/drawing/2014/main" id="{A8A7427E-D9D0-4261-92F1-94C87F01EFF8}"/>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32916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6"/>
            <a:ext cx="10058400" cy="748453"/>
          </a:xfrm>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82563" indent="-182563">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BF7B5F6-71AF-4144-B18A-52D5DACADA0A}" type="datetime1">
              <a:rPr lang="en-GB" smtClean="0"/>
              <a:t>03/04/2018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287942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dirty="0"/>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03/04/2018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CD4AE079-9C20-4D43-BCE4-95501276B79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3C152C66-54AC-40E9-A917-371D075595D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61357B8C-9DD0-44B6-B861-8303E9F8FA1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A36CCDB1-6438-4199-BD60-4B16D8BD536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B71AF337-ED81-407D-9FC3-0F1711008D24}"/>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id="{DA61B955-9CCC-4B7F-BDD7-17CC7DBA64E3}"/>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27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988905"/>
            <a:ext cx="10058400" cy="7484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144A6B-3049-457F-A987-8390460069EE}" type="datetime1">
              <a:rPr lang="en-GB" smtClean="0"/>
              <a:t>03/04/2018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178600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897466"/>
            <a:ext cx="10058400" cy="83989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4005F-9225-497A-885F-BA883E74DE5D}" type="datetime1">
              <a:rPr lang="en-GB" smtClean="0"/>
              <a:t>03/04/2018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266868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523FC3-765C-4CC7-9E4B-E3B68A3EDBFE}" type="datetime1">
              <a:rPr lang="en-GB" smtClean="0"/>
              <a:t>03/04/2018</a:t>
            </a:fld>
            <a:endParaRPr lang="en-GB"/>
          </a:p>
        </p:txBody>
      </p:sp>
      <p:sp>
        <p:nvSpPr>
          <p:cNvPr id="5" name="Slide Number Placeholder 4"/>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198891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A3DD7D-9416-45E8-AF3B-D7B360CC564A}" type="datetime1">
              <a:rPr lang="en-GB" smtClean="0"/>
              <a:t>03/04/2018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4C1906CC-0007-421F-A189-FF05F3AADC9A}"/>
              </a:ext>
            </a:extLst>
          </p:cNvPr>
          <p:cNvSpPr txBox="1">
            <a:spLocks/>
          </p:cNvSpPr>
          <p:nvPr userDrawn="1"/>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F0753368-43EB-48DE-AF80-8822CE9C79DB}"/>
              </a:ext>
            </a:extLst>
          </p:cNvPr>
          <p:cNvGrpSpPr/>
          <p:nvPr userDrawn="1"/>
        </p:nvGrpSpPr>
        <p:grpSpPr>
          <a:xfrm>
            <a:off x="0" y="-3393"/>
            <a:ext cx="12192002" cy="457200"/>
            <a:chOff x="0" y="-13903"/>
            <a:chExt cx="12192002" cy="457200"/>
          </a:xfrm>
        </p:grpSpPr>
        <p:sp>
          <p:nvSpPr>
            <p:cNvPr id="12" name="Rectangle 11">
              <a:extLst>
                <a:ext uri="{FF2B5EF4-FFF2-40B4-BE49-F238E27FC236}">
                  <a16:creationId xmlns:a16="http://schemas.microsoft.com/office/drawing/2014/main" id="{CBBA5965-1D45-4584-B359-296E3283C784}"/>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018C1B56-97E9-497E-B4BA-C43CA4A6E27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C0F31DD2-4414-4E49-84E8-696DBBC5DB3F}"/>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97207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972521"/>
            <a:ext cx="3200400" cy="1907838"/>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13CE8B-DAD8-4C75-ABDD-E74B55B147EF}" type="datetime1">
              <a:rPr lang="en-GB" smtClean="0"/>
              <a:t>03/04/2018</a:t>
            </a:fld>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7D5A7D1F-D6B4-49F8-BFA5-36DA444D93E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C2B5356F-D6E0-48D5-A64F-970C40D0C516}"/>
              </a:ext>
            </a:extLst>
          </p:cNvPr>
          <p:cNvGrpSpPr/>
          <p:nvPr userDrawn="1"/>
        </p:nvGrpSpPr>
        <p:grpSpPr>
          <a:xfrm>
            <a:off x="-782259" y="43845"/>
            <a:ext cx="5605063" cy="774095"/>
            <a:chOff x="-782259" y="43845"/>
            <a:chExt cx="5605063" cy="774095"/>
          </a:xfrm>
        </p:grpSpPr>
        <p:sp>
          <p:nvSpPr>
            <p:cNvPr id="13" name="Footer Placeholder 4">
              <a:extLst>
                <a:ext uri="{FF2B5EF4-FFF2-40B4-BE49-F238E27FC236}">
                  <a16:creationId xmlns:a16="http://schemas.microsoft.com/office/drawing/2014/main" id="{2BE6C0BC-5BA1-48A0-B5B8-4ED55CE0C94E}"/>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5D19D18F-D912-4759-85FC-E852CC76A956}"/>
                </a:ext>
              </a:extLst>
            </p:cNvPr>
            <p:cNvSpPr txBox="1">
              <a:spLocks/>
            </p:cNvSpPr>
            <p:nvPr userDrawn="1"/>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71511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435182"/>
            <a:ext cx="12191985" cy="4517818"/>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1D48F-8DEA-4C52-92C1-302F75FCAD76}" type="datetime1">
              <a:rPr lang="en-GB" smtClean="0"/>
              <a:t>03/04/2018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2177C8A1-94B1-4FD8-9B97-0F241A76EF86}"/>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61D9C402-508F-40AA-B227-41A2183FAC3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3B03AD29-EF48-424D-9D68-861B4710F692}"/>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88F740E0-500D-4EDD-A6C2-24CCA29F4CD4}"/>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95DD8512-A089-483C-8D5C-E00C1BBEA20E}"/>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137413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mailto:mnipshagen@uos.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mailto:ahain@uos.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Placeholder 1"/>
          <p:cNvSpPr>
            <a:spLocks noGrp="1"/>
          </p:cNvSpPr>
          <p:nvPr>
            <p:ph type="title"/>
          </p:nvPr>
        </p:nvSpPr>
        <p:spPr>
          <a:xfrm>
            <a:off x="1097280" y="887498"/>
            <a:ext cx="10058400" cy="84986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5CF901-3F04-46D3-A66D-6A29BDCE7C35}" type="datetime1">
              <a:rPr lang="en-GB" smtClean="0"/>
              <a:t>03/04/2018</a:t>
            </a:fld>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C4E583-6443-4199-AF95-A2ECCC288D4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a:extLst>
              <a:ext uri="{FF2B5EF4-FFF2-40B4-BE49-F238E27FC236}">
                <a16:creationId xmlns:a16="http://schemas.microsoft.com/office/drawing/2014/main" id="{77F7ACD3-6B5C-4F85-B678-F514CFB10390}"/>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3"/>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4"/>
              </a:rPr>
              <a:t>ahain@uos.de</a:t>
            </a:r>
            <a:r>
              <a:rPr lang="fi-FI" sz="1000" b="0" cap="none" baseline="0" dirty="0"/>
              <a:t> </a:t>
            </a:r>
            <a:endParaRPr lang="en-GB" sz="1000" b="0" cap="none" baseline="0" dirty="0"/>
          </a:p>
        </p:txBody>
      </p:sp>
      <p:grpSp>
        <p:nvGrpSpPr>
          <p:cNvPr id="20" name="Group 19">
            <a:extLst>
              <a:ext uri="{FF2B5EF4-FFF2-40B4-BE49-F238E27FC236}">
                <a16:creationId xmlns:a16="http://schemas.microsoft.com/office/drawing/2014/main" id="{C7F9C49F-2AD5-464F-A70C-C11B3D63E7DD}"/>
              </a:ext>
            </a:extLst>
          </p:cNvPr>
          <p:cNvGrpSpPr/>
          <p:nvPr userDrawn="1"/>
        </p:nvGrpSpPr>
        <p:grpSpPr>
          <a:xfrm>
            <a:off x="0" y="-13903"/>
            <a:ext cx="12192002" cy="457200"/>
            <a:chOff x="0" y="-13903"/>
            <a:chExt cx="12192002" cy="457200"/>
          </a:xfrm>
        </p:grpSpPr>
        <p:sp>
          <p:nvSpPr>
            <p:cNvPr id="13" name="Rectangle 12">
              <a:extLst>
                <a:ext uri="{FF2B5EF4-FFF2-40B4-BE49-F238E27FC236}">
                  <a16:creationId xmlns:a16="http://schemas.microsoft.com/office/drawing/2014/main" id="{3EE10AE8-E8FE-4459-A599-CE3DA06F3417}"/>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93AA9ECC-926D-4DDB-8178-A028779C294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 – Week 1</a:t>
              </a:r>
              <a:endParaRPr lang="en-GB" sz="1800" b="0" cap="none" baseline="0" dirty="0"/>
            </a:p>
          </p:txBody>
        </p:sp>
        <p:sp>
          <p:nvSpPr>
            <p:cNvPr id="19" name="Footer Placeholder 4">
              <a:extLst>
                <a:ext uri="{FF2B5EF4-FFF2-40B4-BE49-F238E27FC236}">
                  <a16:creationId xmlns:a16="http://schemas.microsoft.com/office/drawing/2014/main" id="{010A8F88-99CB-48C3-98C1-9E27A56262E9}"/>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6343749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erriam-webster.com/dictionary/programm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merriam-webster.com/dictionary/progra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xkcd.com/131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22Hello,_World!%22_progra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conda.io/miniconda.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python.org/download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www.atom.io/" TargetMode="External"/><Relationship Id="rId1" Type="http://schemas.openxmlformats.org/officeDocument/2006/relationships/slideLayout" Target="../slideLayouts/slideLayout2.xml"/><Relationship Id="rId5" Type="http://schemas.openxmlformats.org/officeDocument/2006/relationships/hyperlink" Target="https://www.jetbrains.com/pycharm/" TargetMode="External"/><Relationship Id="rId4" Type="http://schemas.openxmlformats.org/officeDocument/2006/relationships/hyperlink" Target="https://pythonhosted.org/spyd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tudip.uos.de/plugins.php/blubber/streams/forum?cid=4f689242f85c14b4ca386a37b39c9d7c" TargetMode="External"/><Relationship Id="rId2" Type="http://schemas.openxmlformats.org/officeDocument/2006/relationships/hyperlink" Target="https://studip.uos.de/plugins.php/coreforum/index/index?cid=4f689242f85c14b4ca386a37b39c9d7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4F2E-A9D1-4948-B574-B8DF7C3E46CD}"/>
              </a:ext>
            </a:extLst>
          </p:cNvPr>
          <p:cNvSpPr>
            <a:spLocks noGrp="1"/>
          </p:cNvSpPr>
          <p:nvPr>
            <p:ph type="ctrTitle"/>
          </p:nvPr>
        </p:nvSpPr>
        <p:spPr/>
        <p:txBody>
          <a:bodyPr>
            <a:normAutofit/>
          </a:bodyPr>
          <a:lstStyle/>
          <a:p>
            <a:r>
              <a:rPr lang="en-GB" dirty="0">
                <a:ea typeface="Roboto Mono" pitchFamily="2" charset="0"/>
              </a:rPr>
              <a:t>print(“Hello World”)</a:t>
            </a:r>
          </a:p>
        </p:txBody>
      </p:sp>
      <p:sp>
        <p:nvSpPr>
          <p:cNvPr id="3" name="Subtitle 2">
            <a:extLst>
              <a:ext uri="{FF2B5EF4-FFF2-40B4-BE49-F238E27FC236}">
                <a16:creationId xmlns:a16="http://schemas.microsoft.com/office/drawing/2014/main" id="{5CFE0883-6419-41DA-9FAA-5B60F3DE8E1B}"/>
              </a:ext>
            </a:extLst>
          </p:cNvPr>
          <p:cNvSpPr>
            <a:spLocks noGrp="1"/>
          </p:cNvSpPr>
          <p:nvPr>
            <p:ph type="subTitle" idx="1"/>
          </p:nvPr>
        </p:nvSpPr>
        <p:spPr/>
        <p:txBody>
          <a:bodyPr/>
          <a:lstStyle/>
          <a:p>
            <a:r>
              <a:rPr lang="en-GB" dirty="0"/>
              <a:t>Introduction and Organisation</a:t>
            </a:r>
          </a:p>
        </p:txBody>
      </p:sp>
    </p:spTree>
    <p:extLst>
      <p:ext uri="{BB962C8B-B14F-4D97-AF65-F5344CB8AC3E}">
        <p14:creationId xmlns:p14="http://schemas.microsoft.com/office/powerpoint/2010/main" val="418115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A5F433-7DB5-4326-BA0A-6DEEE11D6F10}"/>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8BB5D6EB-EAFB-4F70-A2A2-331057F66026}"/>
              </a:ext>
            </a:extLst>
          </p:cNvPr>
          <p:cNvSpPr>
            <a:spLocks noGrp="1"/>
          </p:cNvSpPr>
          <p:nvPr>
            <p:ph type="sldNum" sz="quarter" idx="12"/>
          </p:nvPr>
        </p:nvSpPr>
        <p:spPr/>
        <p:txBody>
          <a:bodyPr/>
          <a:lstStyle/>
          <a:p>
            <a:fld id="{89C4E583-6443-4199-AF95-A2ECCC288D48}" type="slidenum">
              <a:rPr lang="en-GB" smtClean="0"/>
              <a:t>10</a:t>
            </a:fld>
            <a:endParaRPr lang="en-GB"/>
          </a:p>
        </p:txBody>
      </p:sp>
    </p:spTree>
    <p:extLst>
      <p:ext uri="{BB962C8B-B14F-4D97-AF65-F5344CB8AC3E}">
        <p14:creationId xmlns:p14="http://schemas.microsoft.com/office/powerpoint/2010/main" val="3307220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text&#10;&#10;Description generated with very high confidence">
            <a:extLst>
              <a:ext uri="{FF2B5EF4-FFF2-40B4-BE49-F238E27FC236}">
                <a16:creationId xmlns:a16="http://schemas.microsoft.com/office/drawing/2014/main" id="{57B74C2F-71CC-4942-B5E2-7CB71155A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0570" y="2084269"/>
            <a:ext cx="3135109" cy="3135109"/>
          </a:xfrm>
          <a:prstGeom prst="rect">
            <a:avLst/>
          </a:prstGeom>
        </p:spPr>
      </p:pic>
      <p:sp>
        <p:nvSpPr>
          <p:cNvPr id="4" name="Title 3">
            <a:extLst>
              <a:ext uri="{FF2B5EF4-FFF2-40B4-BE49-F238E27FC236}">
                <a16:creationId xmlns:a16="http://schemas.microsoft.com/office/drawing/2014/main" id="{9C101CFC-5984-4057-AB8B-9B6A9722CF70}"/>
              </a:ext>
            </a:extLst>
          </p:cNvPr>
          <p:cNvSpPr>
            <a:spLocks noGrp="1"/>
          </p:cNvSpPr>
          <p:nvPr>
            <p:ph type="title"/>
          </p:nvPr>
        </p:nvSpPr>
        <p:spPr>
          <a:xfrm>
            <a:off x="1097280" y="286603"/>
            <a:ext cx="10058400" cy="1450757"/>
          </a:xfrm>
        </p:spPr>
        <p:txBody>
          <a:bodyPr>
            <a:normAutofit/>
          </a:bodyPr>
          <a:lstStyle/>
          <a:p>
            <a:r>
              <a:rPr lang="en-GB"/>
              <a:t>Preamble: Some terminology</a:t>
            </a:r>
            <a:endParaRPr lang="en-GB" dirty="0"/>
          </a:p>
        </p:txBody>
      </p:sp>
      <p:sp>
        <p:nvSpPr>
          <p:cNvPr id="5" name="Content Placeholder 4">
            <a:extLst>
              <a:ext uri="{FF2B5EF4-FFF2-40B4-BE49-F238E27FC236}">
                <a16:creationId xmlns:a16="http://schemas.microsoft.com/office/drawing/2014/main" id="{615814BA-53F2-483B-856B-E4EFC33AFE9F}"/>
              </a:ext>
            </a:extLst>
          </p:cNvPr>
          <p:cNvSpPr>
            <a:spLocks noGrp="1"/>
          </p:cNvSpPr>
          <p:nvPr>
            <p:ph idx="1"/>
          </p:nvPr>
        </p:nvSpPr>
        <p:spPr>
          <a:xfrm>
            <a:off x="1097279" y="1845734"/>
            <a:ext cx="6454987" cy="4023360"/>
          </a:xfrm>
        </p:spPr>
        <p:txBody>
          <a:bodyPr>
            <a:normAutofit/>
          </a:bodyPr>
          <a:lstStyle/>
          <a:p>
            <a:r>
              <a:rPr lang="en-GB" dirty="0"/>
              <a:t>Terminal | </a:t>
            </a:r>
            <a:r>
              <a:rPr lang="en-GB" dirty="0" err="1"/>
              <a:t>Commandline</a:t>
            </a:r>
            <a:r>
              <a:rPr lang="en-GB" dirty="0"/>
              <a:t> | CMD | CLI | Prompt</a:t>
            </a:r>
          </a:p>
          <a:p>
            <a:pPr lvl="1"/>
            <a:r>
              <a:rPr lang="en-GB" dirty="0"/>
              <a:t>Nearly every operating system comes with a </a:t>
            </a:r>
            <a:r>
              <a:rPr lang="en-GB" i="1" dirty="0"/>
              <a:t>command line interface (CLI)</a:t>
            </a:r>
          </a:p>
          <a:p>
            <a:pPr lvl="1"/>
            <a:r>
              <a:rPr lang="en-GB" dirty="0"/>
              <a:t>It is solely text &amp; command based and can be used to interact with your system</a:t>
            </a:r>
          </a:p>
          <a:p>
            <a:pPr lvl="1"/>
            <a:r>
              <a:rPr lang="en-GB" dirty="0"/>
              <a:t>The terminal plays a central role in programming, as it is mostly used to execute/start code</a:t>
            </a:r>
          </a:p>
          <a:p>
            <a:r>
              <a:rPr lang="en-GB" dirty="0"/>
              <a:t>Printing</a:t>
            </a:r>
          </a:p>
          <a:p>
            <a:pPr lvl="1"/>
            <a:r>
              <a:rPr lang="en-GB" dirty="0"/>
              <a:t>In the context of programming, printing means to output something, usually to the terminal</a:t>
            </a:r>
          </a:p>
          <a:p>
            <a:pPr lvl="1"/>
            <a:r>
              <a:rPr lang="en-GB" dirty="0"/>
              <a:t>You won’t need to bring any printers</a:t>
            </a:r>
          </a:p>
        </p:txBody>
      </p:sp>
      <p:sp>
        <p:nvSpPr>
          <p:cNvPr id="3" name="Slide Number Placeholder 2">
            <a:extLst>
              <a:ext uri="{FF2B5EF4-FFF2-40B4-BE49-F238E27FC236}">
                <a16:creationId xmlns:a16="http://schemas.microsoft.com/office/drawing/2014/main" id="{B661626E-0734-4671-8FF8-67A7903922F2}"/>
              </a:ext>
            </a:extLst>
          </p:cNvPr>
          <p:cNvSpPr>
            <a:spLocks noGrp="1"/>
          </p:cNvSpPr>
          <p:nvPr>
            <p:ph type="sldNum" sz="quarter" idx="12"/>
          </p:nvPr>
        </p:nvSpPr>
        <p:spPr>
          <a:xfrm>
            <a:off x="9900458" y="6459785"/>
            <a:ext cx="1312025" cy="365125"/>
          </a:xfrm>
        </p:spPr>
        <p:txBody>
          <a:bodyPr>
            <a:normAutofit/>
          </a:bodyPr>
          <a:lstStyle/>
          <a:p>
            <a:pPr>
              <a:spcAft>
                <a:spcPts val="600"/>
              </a:spcAft>
            </a:pPr>
            <a:fld id="{89C4E583-6443-4199-AF95-A2ECCC288D48}" type="slidenum">
              <a:rPr lang="en-GB" smtClean="0"/>
              <a:pPr>
                <a:spcAft>
                  <a:spcPts val="600"/>
                </a:spcAft>
              </a:pPr>
              <a:t>11</a:t>
            </a:fld>
            <a:endParaRPr lang="en-GB"/>
          </a:p>
        </p:txBody>
      </p:sp>
    </p:spTree>
    <p:extLst>
      <p:ext uri="{BB962C8B-B14F-4D97-AF65-F5344CB8AC3E}">
        <p14:creationId xmlns:p14="http://schemas.microsoft.com/office/powerpoint/2010/main" val="3077764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41996-245A-46A6-8683-F02C7E8AE5B4}"/>
              </a:ext>
            </a:extLst>
          </p:cNvPr>
          <p:cNvSpPr>
            <a:spLocks noGrp="1"/>
          </p:cNvSpPr>
          <p:nvPr>
            <p:ph type="title"/>
          </p:nvPr>
        </p:nvSpPr>
        <p:spPr/>
        <p:txBody>
          <a:bodyPr/>
          <a:lstStyle/>
          <a:p>
            <a:r>
              <a:rPr lang="en-GB" dirty="0"/>
              <a:t>What is Programming?</a:t>
            </a:r>
          </a:p>
        </p:txBody>
      </p:sp>
      <p:sp>
        <p:nvSpPr>
          <p:cNvPr id="5" name="Content Placeholder 4">
            <a:extLst>
              <a:ext uri="{FF2B5EF4-FFF2-40B4-BE49-F238E27FC236}">
                <a16:creationId xmlns:a16="http://schemas.microsoft.com/office/drawing/2014/main" id="{A392B05C-E5BF-4AC9-8170-CD7D34121D2D}"/>
              </a:ext>
            </a:extLst>
          </p:cNvPr>
          <p:cNvSpPr>
            <a:spLocks noGrp="1"/>
          </p:cNvSpPr>
          <p:nvPr>
            <p:ph idx="1"/>
          </p:nvPr>
        </p:nvSpPr>
        <p:spPr>
          <a:xfrm>
            <a:off x="1097280" y="1845734"/>
            <a:ext cx="10058400" cy="4023360"/>
          </a:xfrm>
        </p:spPr>
        <p:txBody>
          <a:bodyPr>
            <a:normAutofit fontScale="92500"/>
          </a:bodyPr>
          <a:lstStyle/>
          <a:p>
            <a:r>
              <a:rPr lang="en-GB" dirty="0"/>
              <a:t>The planning, scheduling, or performing of a program </a:t>
            </a:r>
            <a:r>
              <a:rPr lang="en-GB" sz="1900" dirty="0"/>
              <a:t>(from </a:t>
            </a:r>
            <a:r>
              <a:rPr lang="en-GB" sz="1900" dirty="0">
                <a:hlinkClick r:id="rId3"/>
              </a:rPr>
              <a:t>Merriam-Webster</a:t>
            </a:r>
            <a:r>
              <a:rPr lang="en-GB" dirty="0"/>
              <a:t>)</a:t>
            </a:r>
          </a:p>
          <a:p>
            <a:pPr lvl="1"/>
            <a:r>
              <a:rPr lang="en-GB" dirty="0"/>
              <a:t>Program:</a:t>
            </a:r>
          </a:p>
          <a:p>
            <a:pPr lvl="2"/>
            <a:r>
              <a:rPr lang="en-GB" dirty="0"/>
              <a:t>a plan or system under which action may be taken toward a goal</a:t>
            </a:r>
            <a:r>
              <a:rPr lang="en-GB" baseline="30000" dirty="0"/>
              <a:t> </a:t>
            </a:r>
            <a:r>
              <a:rPr lang="en-GB" sz="1300" dirty="0"/>
              <a:t>(from </a:t>
            </a:r>
            <a:r>
              <a:rPr lang="en-GB" sz="1300" dirty="0">
                <a:hlinkClick r:id="rId4"/>
              </a:rPr>
              <a:t>Merriam-Webster</a:t>
            </a:r>
            <a:r>
              <a:rPr lang="en-GB" sz="1300" dirty="0"/>
              <a:t>)</a:t>
            </a:r>
            <a:endParaRPr lang="en-GB" dirty="0"/>
          </a:p>
          <a:p>
            <a:r>
              <a:rPr lang="en-GB" dirty="0"/>
              <a:t>So basically, it is a formulated plan to solve a given problem</a:t>
            </a:r>
          </a:p>
          <a:p>
            <a:r>
              <a:rPr lang="en-GB" dirty="0"/>
              <a:t>But: A computer is not all too good with human language (yet)</a:t>
            </a:r>
          </a:p>
          <a:p>
            <a:r>
              <a:rPr lang="en-GB" dirty="0"/>
              <a:t>In order for a computer to solve a problem we write algorithms</a:t>
            </a:r>
          </a:p>
          <a:p>
            <a:pPr lvl="1"/>
            <a:r>
              <a:rPr lang="en-GB" i="1" dirty="0"/>
              <a:t>An algorithm is a problem-solving procedure composed of a finite number of unambiguous steps.</a:t>
            </a:r>
          </a:p>
          <a:p>
            <a:pPr lvl="1"/>
            <a:r>
              <a:rPr lang="de-DE" dirty="0" err="1"/>
              <a:t>Examples</a:t>
            </a:r>
            <a:r>
              <a:rPr lang="de-DE" dirty="0"/>
              <a:t>:</a:t>
            </a:r>
          </a:p>
          <a:p>
            <a:pPr marL="566420" lvl="2"/>
            <a:r>
              <a:rPr lang="en-GB" dirty="0"/>
              <a:t>My morning routine</a:t>
            </a:r>
          </a:p>
          <a:p>
            <a:pPr marL="566420" lvl="2"/>
            <a:r>
              <a:rPr lang="en-GB" dirty="0"/>
              <a:t>Recharging your Campus Card</a:t>
            </a:r>
          </a:p>
          <a:p>
            <a:pPr marL="566420" lvl="2"/>
            <a:r>
              <a:rPr lang="en-GB" dirty="0"/>
              <a:t>...</a:t>
            </a:r>
          </a:p>
          <a:p>
            <a:pPr lvl="2"/>
            <a:endParaRPr lang="de-DE" i="1" dirty="0"/>
          </a:p>
        </p:txBody>
      </p:sp>
      <p:sp>
        <p:nvSpPr>
          <p:cNvPr id="3" name="Slide Number Placeholder 2">
            <a:extLst>
              <a:ext uri="{FF2B5EF4-FFF2-40B4-BE49-F238E27FC236}">
                <a16:creationId xmlns:a16="http://schemas.microsoft.com/office/drawing/2014/main" id="{56ED132F-D957-43EA-A07C-2490EDB6E0E3}"/>
              </a:ext>
            </a:extLst>
          </p:cNvPr>
          <p:cNvSpPr>
            <a:spLocks noGrp="1"/>
          </p:cNvSpPr>
          <p:nvPr>
            <p:ph type="sldNum" sz="quarter" idx="12"/>
          </p:nvPr>
        </p:nvSpPr>
        <p:spPr/>
        <p:txBody>
          <a:bodyPr/>
          <a:lstStyle/>
          <a:p>
            <a:fld id="{89C4E583-6443-4199-AF95-A2ECCC288D48}" type="slidenum">
              <a:rPr lang="en-GB" smtClean="0"/>
              <a:t>12</a:t>
            </a:fld>
            <a:endParaRPr lang="en-GB"/>
          </a:p>
        </p:txBody>
      </p:sp>
    </p:spTree>
    <p:extLst>
      <p:ext uri="{BB962C8B-B14F-4D97-AF65-F5344CB8AC3E}">
        <p14:creationId xmlns:p14="http://schemas.microsoft.com/office/powerpoint/2010/main" val="3919003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1604-E6D3-41C9-8CC8-E9A8437EDCB6}"/>
              </a:ext>
            </a:extLst>
          </p:cNvPr>
          <p:cNvSpPr>
            <a:spLocks noGrp="1"/>
          </p:cNvSpPr>
          <p:nvPr>
            <p:ph type="title"/>
          </p:nvPr>
        </p:nvSpPr>
        <p:spPr/>
        <p:txBody>
          <a:bodyPr/>
          <a:lstStyle/>
          <a:p>
            <a:r>
              <a:rPr lang="en-GB" dirty="0"/>
              <a:t>Where is Programming?</a:t>
            </a:r>
          </a:p>
        </p:txBody>
      </p:sp>
      <p:sp>
        <p:nvSpPr>
          <p:cNvPr id="3" name="Content Placeholder 2">
            <a:extLst>
              <a:ext uri="{FF2B5EF4-FFF2-40B4-BE49-F238E27FC236}">
                <a16:creationId xmlns:a16="http://schemas.microsoft.com/office/drawing/2014/main" id="{4994B490-AAC6-4584-B142-9091ABCD078A}"/>
              </a:ext>
            </a:extLst>
          </p:cNvPr>
          <p:cNvSpPr>
            <a:spLocks noGrp="1"/>
          </p:cNvSpPr>
          <p:nvPr>
            <p:ph idx="1"/>
          </p:nvPr>
        </p:nvSpPr>
        <p:spPr/>
        <p:txBody>
          <a:bodyPr vert="horz" lIns="0" tIns="45720" rIns="0" bIns="45720" rtlCol="0" anchor="t">
            <a:normAutofit/>
          </a:bodyPr>
          <a:lstStyle/>
          <a:p>
            <a:pPr marL="182245" indent="-182245"/>
            <a:r>
              <a:rPr lang="en-GB" dirty="0"/>
              <a:t>It’s easier to say where it </a:t>
            </a:r>
            <a:r>
              <a:rPr lang="en-GB" b="1" dirty="0"/>
              <a:t>isn’t</a:t>
            </a:r>
            <a:endParaRPr lang="en-GB" dirty="0">
              <a:cs typeface="Calibri"/>
            </a:endParaRPr>
          </a:p>
          <a:p>
            <a:pPr marL="182245" indent="-182245"/>
            <a:r>
              <a:rPr lang="en-GB" dirty="0"/>
              <a:t>Obvious:</a:t>
            </a:r>
            <a:endParaRPr lang="en-GB" dirty="0">
              <a:cs typeface="Calibri"/>
            </a:endParaRPr>
          </a:p>
          <a:p>
            <a:pPr marL="383540" lvl="1"/>
            <a:r>
              <a:rPr lang="en-GB" dirty="0"/>
              <a:t>PCs, smartphones, </a:t>
            </a:r>
            <a:r>
              <a:rPr lang="en-GB"/>
              <a:t>experimental </a:t>
            </a:r>
            <a:r>
              <a:rPr lang="en-GB" dirty="0"/>
              <a:t>design</a:t>
            </a:r>
            <a:endParaRPr lang="en-GB">
              <a:cs typeface="Calibri"/>
            </a:endParaRPr>
          </a:p>
          <a:p>
            <a:pPr marL="182245" indent="-182245"/>
            <a:r>
              <a:rPr lang="en-GB" dirty="0"/>
              <a:t>Less obvious:</a:t>
            </a:r>
            <a:endParaRPr lang="en-GB" dirty="0">
              <a:cs typeface="Calibri"/>
            </a:endParaRPr>
          </a:p>
          <a:p>
            <a:pPr marL="383540" lvl="1"/>
            <a:r>
              <a:rPr lang="en-GB" dirty="0"/>
              <a:t>TVs &amp; </a:t>
            </a:r>
            <a:r>
              <a:rPr lang="en-GB"/>
              <a:t>monitors</a:t>
            </a:r>
            <a:r>
              <a:rPr lang="en-GB" dirty="0"/>
              <a:t>, </a:t>
            </a:r>
            <a:r>
              <a:rPr lang="en-GB"/>
              <a:t>microwaves</a:t>
            </a:r>
            <a:r>
              <a:rPr lang="en-GB" dirty="0"/>
              <a:t>, electric blinds</a:t>
            </a:r>
            <a:endParaRPr lang="en-GB">
              <a:cs typeface="Calibri"/>
            </a:endParaRPr>
          </a:p>
          <a:p>
            <a:pPr marL="182245" indent="-182245"/>
            <a:r>
              <a:rPr lang="en-GB" dirty="0"/>
              <a:t>Programming is used in nearly every place with electricity</a:t>
            </a:r>
            <a:endParaRPr lang="en-GB" dirty="0">
              <a:cs typeface="Calibri"/>
            </a:endParaRPr>
          </a:p>
          <a:p>
            <a:pPr marL="182245" indent="-182245"/>
            <a:endParaRPr lang="en-GB" dirty="0">
              <a:cs typeface="Calibri"/>
            </a:endParaRPr>
          </a:p>
        </p:txBody>
      </p:sp>
      <p:sp>
        <p:nvSpPr>
          <p:cNvPr id="4" name="Slide Number Placeholder 3">
            <a:extLst>
              <a:ext uri="{FF2B5EF4-FFF2-40B4-BE49-F238E27FC236}">
                <a16:creationId xmlns:a16="http://schemas.microsoft.com/office/drawing/2014/main" id="{B02CC19C-BE33-41C5-8D43-D575A88CF7A3}"/>
              </a:ext>
            </a:extLst>
          </p:cNvPr>
          <p:cNvSpPr>
            <a:spLocks noGrp="1"/>
          </p:cNvSpPr>
          <p:nvPr>
            <p:ph type="sldNum" sz="quarter" idx="12"/>
          </p:nvPr>
        </p:nvSpPr>
        <p:spPr/>
        <p:txBody>
          <a:bodyPr/>
          <a:lstStyle/>
          <a:p>
            <a:fld id="{89C4E583-6443-4199-AF95-A2ECCC288D48}" type="slidenum">
              <a:rPr lang="en-GB" smtClean="0"/>
              <a:t>13</a:t>
            </a:fld>
            <a:endParaRPr lang="en-GB"/>
          </a:p>
        </p:txBody>
      </p:sp>
    </p:spTree>
    <p:extLst>
      <p:ext uri="{BB962C8B-B14F-4D97-AF65-F5344CB8AC3E}">
        <p14:creationId xmlns:p14="http://schemas.microsoft.com/office/powerpoint/2010/main" val="2534080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3118-AEBD-4147-8589-89A694F7FE11}"/>
              </a:ext>
            </a:extLst>
          </p:cNvPr>
          <p:cNvSpPr>
            <a:spLocks noGrp="1"/>
          </p:cNvSpPr>
          <p:nvPr>
            <p:ph type="title"/>
          </p:nvPr>
        </p:nvSpPr>
        <p:spPr/>
        <p:txBody>
          <a:bodyPr/>
          <a:lstStyle/>
          <a:p>
            <a:r>
              <a:rPr lang="en-GB" dirty="0"/>
              <a:t>Why Should You Learn Programming?</a:t>
            </a:r>
          </a:p>
        </p:txBody>
      </p:sp>
      <p:sp>
        <p:nvSpPr>
          <p:cNvPr id="3" name="Content Placeholder 2">
            <a:extLst>
              <a:ext uri="{FF2B5EF4-FFF2-40B4-BE49-F238E27FC236}">
                <a16:creationId xmlns:a16="http://schemas.microsoft.com/office/drawing/2014/main" id="{8A342637-6A6E-42FC-8BC7-429C02B10CC5}"/>
              </a:ext>
            </a:extLst>
          </p:cNvPr>
          <p:cNvSpPr>
            <a:spLocks noGrp="1"/>
          </p:cNvSpPr>
          <p:nvPr>
            <p:ph idx="1"/>
          </p:nvPr>
        </p:nvSpPr>
        <p:spPr>
          <a:xfrm>
            <a:off x="1097280" y="1845734"/>
            <a:ext cx="7028177" cy="4023360"/>
          </a:xfrm>
        </p:spPr>
        <p:txBody>
          <a:bodyPr vert="horz" lIns="0" tIns="45720" rIns="0" bIns="45720" rtlCol="0" anchor="t">
            <a:normAutofit/>
          </a:bodyPr>
          <a:lstStyle/>
          <a:p>
            <a:pPr marL="182245" indent="-182245"/>
            <a:r>
              <a:rPr lang="en-GB" dirty="0"/>
              <a:t>Automation of tasks can save you </a:t>
            </a:r>
            <a:r>
              <a:rPr lang="en-GB" i="1" dirty="0"/>
              <a:t>a lot </a:t>
            </a:r>
            <a:r>
              <a:rPr lang="en-GB" dirty="0"/>
              <a:t>of time</a:t>
            </a:r>
            <a:endParaRPr lang="de-DE"/>
          </a:p>
          <a:p>
            <a:pPr marL="182245" indent="-182245"/>
            <a:r>
              <a:rPr lang="en-GB" dirty="0"/>
              <a:t>Theses and papers become easier</a:t>
            </a:r>
            <a:endParaRPr lang="en-GB" dirty="0">
              <a:cs typeface="Calibri"/>
            </a:endParaRPr>
          </a:p>
          <a:p>
            <a:pPr marL="182245" indent="-182245"/>
            <a:r>
              <a:rPr lang="en-GB" dirty="0"/>
              <a:t>Data analysis becomes easier</a:t>
            </a:r>
            <a:endParaRPr lang="en-GB" dirty="0">
              <a:cs typeface="Calibri"/>
            </a:endParaRPr>
          </a:p>
          <a:p>
            <a:pPr marL="182245" indent="-182245"/>
            <a:r>
              <a:rPr lang="en-GB" dirty="0"/>
              <a:t>Devices &amp; software become less magic</a:t>
            </a:r>
            <a:endParaRPr lang="en-GB" dirty="0">
              <a:cs typeface="Calibri"/>
            </a:endParaRPr>
          </a:p>
          <a:p>
            <a:pPr marL="182245" indent="-182245"/>
            <a:r>
              <a:rPr lang="en-GB" dirty="0"/>
              <a:t>Programming principles are helpful in everyday tasks</a:t>
            </a:r>
            <a:endParaRPr lang="en-GB" dirty="0">
              <a:cs typeface="Calibri"/>
            </a:endParaRPr>
          </a:p>
          <a:p>
            <a:pPr marL="383540" lvl="1"/>
            <a:r>
              <a:rPr lang="en-GB" dirty="0"/>
              <a:t>Office programs</a:t>
            </a:r>
            <a:endParaRPr lang="en-GB" dirty="0">
              <a:cs typeface="Calibri"/>
            </a:endParaRPr>
          </a:p>
          <a:p>
            <a:pPr marL="383540" lvl="1"/>
            <a:r>
              <a:rPr lang="en-GB" dirty="0"/>
              <a:t>Understanding policies</a:t>
            </a:r>
            <a:endParaRPr lang="en-GB" dirty="0">
              <a:cs typeface="Calibri"/>
            </a:endParaRPr>
          </a:p>
          <a:p>
            <a:pPr marL="566420" lvl="2"/>
            <a:r>
              <a:rPr lang="en-GB" dirty="0"/>
              <a:t>They basically are a long list of if-</a:t>
            </a:r>
            <a:r>
              <a:rPr lang="en-GB" dirty="0" err="1"/>
              <a:t>then’s</a:t>
            </a:r>
            <a:endParaRPr lang="en-GB" dirty="0">
              <a:cs typeface="Calibri"/>
            </a:endParaRPr>
          </a:p>
          <a:p>
            <a:pPr marL="182245" indent="-182245"/>
            <a:r>
              <a:rPr lang="en-GB" dirty="0"/>
              <a:t>A lot of jobs for academics involve coding</a:t>
            </a:r>
            <a:endParaRPr lang="en-GB" dirty="0">
              <a:cs typeface="Calibri"/>
            </a:endParaRPr>
          </a:p>
        </p:txBody>
      </p:sp>
      <p:sp>
        <p:nvSpPr>
          <p:cNvPr id="4" name="Slide Number Placeholder 3">
            <a:extLst>
              <a:ext uri="{FF2B5EF4-FFF2-40B4-BE49-F238E27FC236}">
                <a16:creationId xmlns:a16="http://schemas.microsoft.com/office/drawing/2014/main" id="{6778C0D6-A32D-4AB9-9F66-9DEC676F9467}"/>
              </a:ext>
            </a:extLst>
          </p:cNvPr>
          <p:cNvSpPr>
            <a:spLocks noGrp="1"/>
          </p:cNvSpPr>
          <p:nvPr>
            <p:ph type="sldNum" sz="quarter" idx="12"/>
          </p:nvPr>
        </p:nvSpPr>
        <p:spPr/>
        <p:txBody>
          <a:bodyPr/>
          <a:lstStyle/>
          <a:p>
            <a:fld id="{89C4E583-6443-4199-AF95-A2ECCC288D48}" type="slidenum">
              <a:rPr lang="en-GB" smtClean="0"/>
              <a:t>14</a:t>
            </a:fld>
            <a:endParaRPr lang="en-GB"/>
          </a:p>
        </p:txBody>
      </p:sp>
      <p:pic>
        <p:nvPicPr>
          <p:cNvPr id="6" name="Picture 5" descr="Automation to saved work graph - theory vs reality">
            <a:hlinkClick r:id="rId3"/>
            <a:extLst>
              <a:ext uri="{FF2B5EF4-FFF2-40B4-BE49-F238E27FC236}">
                <a16:creationId xmlns:a16="http://schemas.microsoft.com/office/drawing/2014/main" id="{A7F1D347-FCAC-4A8F-A11B-30A7E620E9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5457" y="1841527"/>
            <a:ext cx="3877246" cy="3925291"/>
          </a:xfrm>
          <a:prstGeom prst="rect">
            <a:avLst/>
          </a:prstGeom>
        </p:spPr>
      </p:pic>
      <p:sp>
        <p:nvSpPr>
          <p:cNvPr id="7" name="TextBox 6">
            <a:extLst>
              <a:ext uri="{FF2B5EF4-FFF2-40B4-BE49-F238E27FC236}">
                <a16:creationId xmlns:a16="http://schemas.microsoft.com/office/drawing/2014/main" id="{CCA1F9E7-C36A-48BF-B1D7-FDD1725B8E86}"/>
              </a:ext>
            </a:extLst>
          </p:cNvPr>
          <p:cNvSpPr txBox="1"/>
          <p:nvPr/>
        </p:nvSpPr>
        <p:spPr>
          <a:xfrm>
            <a:off x="8125458" y="5797009"/>
            <a:ext cx="3877246" cy="369332"/>
          </a:xfrm>
          <a:prstGeom prst="rect">
            <a:avLst/>
          </a:prstGeom>
          <a:noFill/>
        </p:spPr>
        <p:txBody>
          <a:bodyPr wrap="square" rtlCol="0">
            <a:spAutoFit/>
          </a:bodyPr>
          <a:lstStyle/>
          <a:p>
            <a:pPr algn="ctr"/>
            <a:r>
              <a:rPr lang="en-GB" dirty="0" err="1"/>
              <a:t>Xkcd</a:t>
            </a:r>
            <a:r>
              <a:rPr lang="en-GB" dirty="0"/>
              <a:t>, 2014, https://xkcd.com/1319/</a:t>
            </a:r>
          </a:p>
        </p:txBody>
      </p:sp>
    </p:spTree>
    <p:extLst>
      <p:ext uri="{BB962C8B-B14F-4D97-AF65-F5344CB8AC3E}">
        <p14:creationId xmlns:p14="http://schemas.microsoft.com/office/powerpoint/2010/main" val="1057996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E056D-67AB-46F7-817F-8A40DBA6E4C2}"/>
              </a:ext>
            </a:extLst>
          </p:cNvPr>
          <p:cNvSpPr>
            <a:spLocks noGrp="1"/>
          </p:cNvSpPr>
          <p:nvPr>
            <p:ph idx="1"/>
          </p:nvPr>
        </p:nvSpPr>
        <p:spPr/>
        <p:txBody>
          <a:bodyPr/>
          <a:lstStyle/>
          <a:p>
            <a:r>
              <a:rPr lang="de-DE" dirty="0" err="1"/>
              <a:t>Programming</a:t>
            </a:r>
            <a:r>
              <a:rPr lang="de-DE" dirty="0"/>
              <a:t> </a:t>
            </a:r>
            <a:r>
              <a:rPr lang="de-DE" dirty="0" err="1"/>
              <a:t>is</a:t>
            </a:r>
            <a:r>
              <a:rPr lang="de-DE" dirty="0"/>
              <a:t> a </a:t>
            </a:r>
            <a:r>
              <a:rPr lang="de-DE" dirty="0" err="1"/>
              <a:t>lot</a:t>
            </a:r>
            <a:r>
              <a:rPr lang="de-DE" dirty="0"/>
              <a:t> like </a:t>
            </a:r>
            <a:r>
              <a:rPr lang="de-DE" dirty="0" err="1"/>
              <a:t>sports</a:t>
            </a:r>
            <a:endParaRPr lang="de-DE" dirty="0"/>
          </a:p>
          <a:p>
            <a:pPr lvl="1"/>
            <a:r>
              <a:rPr lang="de-DE" dirty="0"/>
              <a:t>„</a:t>
            </a:r>
            <a:r>
              <a:rPr lang="de-DE" dirty="0" err="1"/>
              <a:t>It</a:t>
            </a:r>
            <a:r>
              <a:rPr lang="en-GB" dirty="0"/>
              <a:t>’s easy to run, but hard to run a marathon”</a:t>
            </a:r>
            <a:r>
              <a:rPr lang="en-GB" baseline="30000" dirty="0"/>
              <a:t>[1]</a:t>
            </a:r>
            <a:endParaRPr lang="en-GB" dirty="0"/>
          </a:p>
          <a:p>
            <a:r>
              <a:rPr lang="en-GB" dirty="0"/>
              <a:t>Mastering a skill takes a long time</a:t>
            </a:r>
          </a:p>
          <a:p>
            <a:pPr lvl="1"/>
            <a:r>
              <a:rPr lang="en-GB" dirty="0"/>
              <a:t>Malcolm Gladwell wrote it takes about 10,000 hours</a:t>
            </a:r>
          </a:p>
          <a:p>
            <a:r>
              <a:rPr lang="en-GB" dirty="0"/>
              <a:t>We can only help you with the first ~60 hours</a:t>
            </a:r>
          </a:p>
          <a:p>
            <a:r>
              <a:rPr lang="en-GB" dirty="0"/>
              <a:t>It should however give you a basis to further improve your knowledge</a:t>
            </a:r>
          </a:p>
        </p:txBody>
      </p:sp>
      <p:sp>
        <p:nvSpPr>
          <p:cNvPr id="2" name="Title 1">
            <a:extLst>
              <a:ext uri="{FF2B5EF4-FFF2-40B4-BE49-F238E27FC236}">
                <a16:creationId xmlns:a16="http://schemas.microsoft.com/office/drawing/2014/main" id="{91B584A6-614A-4D68-BD21-4C3E4F67544B}"/>
              </a:ext>
            </a:extLst>
          </p:cNvPr>
          <p:cNvSpPr>
            <a:spLocks noGrp="1"/>
          </p:cNvSpPr>
          <p:nvPr>
            <p:ph type="title"/>
          </p:nvPr>
        </p:nvSpPr>
        <p:spPr/>
        <p:txBody>
          <a:bodyPr/>
          <a:lstStyle/>
          <a:p>
            <a:r>
              <a:rPr lang="en-GB" dirty="0"/>
              <a:t>Learning Programming</a:t>
            </a:r>
          </a:p>
        </p:txBody>
      </p:sp>
      <p:sp>
        <p:nvSpPr>
          <p:cNvPr id="4" name="Slide Number Placeholder 3">
            <a:extLst>
              <a:ext uri="{FF2B5EF4-FFF2-40B4-BE49-F238E27FC236}">
                <a16:creationId xmlns:a16="http://schemas.microsoft.com/office/drawing/2014/main" id="{08E570C4-BF27-4E83-AA89-4A42F92EA474}"/>
              </a:ext>
            </a:extLst>
          </p:cNvPr>
          <p:cNvSpPr>
            <a:spLocks noGrp="1"/>
          </p:cNvSpPr>
          <p:nvPr>
            <p:ph type="sldNum" sz="quarter" idx="12"/>
          </p:nvPr>
        </p:nvSpPr>
        <p:spPr/>
        <p:txBody>
          <a:bodyPr/>
          <a:lstStyle/>
          <a:p>
            <a:fld id="{89C4E583-6443-4199-AF95-A2ECCC288D48}" type="slidenum">
              <a:rPr lang="en-GB" smtClean="0"/>
              <a:t>15</a:t>
            </a:fld>
            <a:endParaRPr lang="en-GB"/>
          </a:p>
        </p:txBody>
      </p:sp>
      <p:cxnSp>
        <p:nvCxnSpPr>
          <p:cNvPr id="6" name="Straight Connector 5">
            <a:extLst>
              <a:ext uri="{FF2B5EF4-FFF2-40B4-BE49-F238E27FC236}">
                <a16:creationId xmlns:a16="http://schemas.microsoft.com/office/drawing/2014/main" id="{E71B9A19-EC66-4395-A9AE-699603F193FE}"/>
              </a:ext>
            </a:extLst>
          </p:cNvPr>
          <p:cNvCxnSpPr/>
          <p:nvPr/>
        </p:nvCxnSpPr>
        <p:spPr>
          <a:xfrm>
            <a:off x="1097280" y="5869094"/>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7BD01DB-0490-42ED-9A06-5DE242C25D32}"/>
              </a:ext>
            </a:extLst>
          </p:cNvPr>
          <p:cNvSpPr txBox="1"/>
          <p:nvPr/>
        </p:nvSpPr>
        <p:spPr>
          <a:xfrm>
            <a:off x="1097280" y="5869094"/>
            <a:ext cx="10058400" cy="369332"/>
          </a:xfrm>
          <a:prstGeom prst="rect">
            <a:avLst/>
          </a:prstGeom>
          <a:noFill/>
        </p:spPr>
        <p:txBody>
          <a:bodyPr wrap="square" rtlCol="0">
            <a:spAutoFit/>
          </a:bodyPr>
          <a:lstStyle/>
          <a:p>
            <a:r>
              <a:rPr lang="en-GB" baseline="30000" dirty="0"/>
              <a:t>[1]</a:t>
            </a:r>
            <a:r>
              <a:rPr lang="en-GB" dirty="0"/>
              <a:t> Sebastian H</a:t>
            </a:r>
            <a:r>
              <a:rPr lang="de-DE" dirty="0" err="1"/>
              <a:t>öffner</a:t>
            </a:r>
            <a:r>
              <a:rPr lang="de-DE" dirty="0"/>
              <a:t>, 2017, </a:t>
            </a:r>
            <a:r>
              <a:rPr lang="de-DE" i="1" dirty="0"/>
              <a:t>Basic </a:t>
            </a:r>
            <a:r>
              <a:rPr lang="de-DE" i="1" dirty="0" err="1"/>
              <a:t>Programming</a:t>
            </a:r>
            <a:r>
              <a:rPr lang="de-DE" i="1" dirty="0"/>
              <a:t> in Python</a:t>
            </a:r>
            <a:endParaRPr lang="en-GB" baseline="30000" dirty="0"/>
          </a:p>
        </p:txBody>
      </p:sp>
    </p:spTree>
    <p:extLst>
      <p:ext uri="{BB962C8B-B14F-4D97-AF65-F5344CB8AC3E}">
        <p14:creationId xmlns:p14="http://schemas.microsoft.com/office/powerpoint/2010/main" val="1290743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CDD9-9517-438B-A381-1B7BD755D42D}"/>
              </a:ext>
            </a:extLst>
          </p:cNvPr>
          <p:cNvSpPr>
            <a:spLocks noGrp="1"/>
          </p:cNvSpPr>
          <p:nvPr>
            <p:ph type="title"/>
          </p:nvPr>
        </p:nvSpPr>
        <p:spPr/>
        <p:txBody>
          <a:bodyPr/>
          <a:lstStyle/>
          <a:p>
            <a:r>
              <a:rPr lang="en-GB" dirty="0"/>
              <a:t>Code</a:t>
            </a:r>
          </a:p>
        </p:txBody>
      </p:sp>
      <p:sp>
        <p:nvSpPr>
          <p:cNvPr id="3" name="Content Placeholder 2">
            <a:extLst>
              <a:ext uri="{FF2B5EF4-FFF2-40B4-BE49-F238E27FC236}">
                <a16:creationId xmlns:a16="http://schemas.microsoft.com/office/drawing/2014/main" id="{05DACE8F-A413-47BC-B5B0-2066FC02C9A8}"/>
              </a:ext>
            </a:extLst>
          </p:cNvPr>
          <p:cNvSpPr>
            <a:spLocks noGrp="1"/>
          </p:cNvSpPr>
          <p:nvPr>
            <p:ph idx="1"/>
          </p:nvPr>
        </p:nvSpPr>
        <p:spPr/>
        <p:txBody>
          <a:bodyPr/>
          <a:lstStyle/>
          <a:p>
            <a:r>
              <a:rPr lang="en-GB" dirty="0"/>
              <a:t>We refer to programs and algorithms we write for computers as </a:t>
            </a:r>
            <a:r>
              <a:rPr lang="en-GB" b="1" dirty="0"/>
              <a:t>code</a:t>
            </a:r>
            <a:endParaRPr lang="en-GB" dirty="0"/>
          </a:p>
          <a:p>
            <a:r>
              <a:rPr lang="en-GB" dirty="0"/>
              <a:t>Code for the same algorithm varies a lot depending on the </a:t>
            </a:r>
            <a:r>
              <a:rPr lang="en-GB" b="1" dirty="0"/>
              <a:t>programming language</a:t>
            </a:r>
            <a:endParaRPr lang="en-GB" dirty="0"/>
          </a:p>
          <a:p>
            <a:pPr lvl="1"/>
            <a:r>
              <a:rPr lang="en-GB" dirty="0"/>
              <a:t>These differences are due to the </a:t>
            </a:r>
            <a:r>
              <a:rPr lang="en-GB" b="1" dirty="0"/>
              <a:t>syntax</a:t>
            </a:r>
            <a:r>
              <a:rPr lang="en-GB" dirty="0"/>
              <a:t> of a specific language</a:t>
            </a:r>
          </a:p>
          <a:p>
            <a:r>
              <a:rPr lang="en-GB" dirty="0"/>
              <a:t>Outside of a specific programming language you often see </a:t>
            </a:r>
            <a:r>
              <a:rPr lang="en-GB" b="1" dirty="0"/>
              <a:t>pseudo code</a:t>
            </a:r>
          </a:p>
          <a:p>
            <a:pPr lvl="1"/>
            <a:r>
              <a:rPr lang="en-GB" dirty="0"/>
              <a:t>Pseudo code is an algorithm but written to resemble natural language</a:t>
            </a:r>
          </a:p>
        </p:txBody>
      </p:sp>
      <p:sp>
        <p:nvSpPr>
          <p:cNvPr id="4" name="Slide Number Placeholder 3">
            <a:extLst>
              <a:ext uri="{FF2B5EF4-FFF2-40B4-BE49-F238E27FC236}">
                <a16:creationId xmlns:a16="http://schemas.microsoft.com/office/drawing/2014/main" id="{DF6142B7-3837-4B13-9CB3-143FC7B1D087}"/>
              </a:ext>
            </a:extLst>
          </p:cNvPr>
          <p:cNvSpPr>
            <a:spLocks noGrp="1"/>
          </p:cNvSpPr>
          <p:nvPr>
            <p:ph type="sldNum" sz="quarter" idx="12"/>
          </p:nvPr>
        </p:nvSpPr>
        <p:spPr/>
        <p:txBody>
          <a:bodyPr/>
          <a:lstStyle/>
          <a:p>
            <a:fld id="{89C4E583-6443-4199-AF95-A2ECCC288D48}" type="slidenum">
              <a:rPr lang="en-GB" smtClean="0"/>
              <a:t>16</a:t>
            </a:fld>
            <a:endParaRPr lang="en-GB"/>
          </a:p>
        </p:txBody>
      </p:sp>
    </p:spTree>
    <p:extLst>
      <p:ext uri="{BB962C8B-B14F-4D97-AF65-F5344CB8AC3E}">
        <p14:creationId xmlns:p14="http://schemas.microsoft.com/office/powerpoint/2010/main" val="469507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41996-245A-46A6-8683-F02C7E8AE5B4}"/>
              </a:ext>
            </a:extLst>
          </p:cNvPr>
          <p:cNvSpPr>
            <a:spLocks noGrp="1"/>
          </p:cNvSpPr>
          <p:nvPr>
            <p:ph type="title"/>
          </p:nvPr>
        </p:nvSpPr>
        <p:spPr/>
        <p:txBody>
          <a:bodyPr/>
          <a:lstStyle/>
          <a:p>
            <a:r>
              <a:rPr lang="en-GB" dirty="0"/>
              <a:t>Algorithm Examples</a:t>
            </a:r>
            <a:endParaRPr lang="de-DE" dirty="0">
              <a:solidFill>
                <a:schemeClr val="tx1"/>
              </a:solidFill>
            </a:endParaRPr>
          </a:p>
        </p:txBody>
      </p:sp>
      <p:sp>
        <p:nvSpPr>
          <p:cNvPr id="6" name="Textplatzhalter 5">
            <a:extLst>
              <a:ext uri="{FF2B5EF4-FFF2-40B4-BE49-F238E27FC236}">
                <a16:creationId xmlns:a16="http://schemas.microsoft.com/office/drawing/2014/main" id="{5CF28CA0-57D6-4E4E-988D-BCE5041DEE2E}"/>
              </a:ext>
            </a:extLst>
          </p:cNvPr>
          <p:cNvSpPr>
            <a:spLocks noGrp="1"/>
          </p:cNvSpPr>
          <p:nvPr>
            <p:ph type="body" idx="1"/>
          </p:nvPr>
        </p:nvSpPr>
        <p:spPr/>
        <p:txBody>
          <a:bodyPr/>
          <a:lstStyle/>
          <a:p>
            <a:r>
              <a:rPr lang="de-DE" dirty="0" err="1"/>
              <a:t>My</a:t>
            </a:r>
            <a:r>
              <a:rPr lang="de-DE" dirty="0"/>
              <a:t> </a:t>
            </a:r>
            <a:r>
              <a:rPr lang="de-DE" dirty="0" err="1"/>
              <a:t>morning</a:t>
            </a:r>
            <a:r>
              <a:rPr lang="de-DE" dirty="0"/>
              <a:t> </a:t>
            </a:r>
            <a:r>
              <a:rPr lang="de-DE" dirty="0" err="1"/>
              <a:t>routine</a:t>
            </a:r>
            <a:endParaRPr lang="de-DE" dirty="0"/>
          </a:p>
        </p:txBody>
      </p:sp>
      <p:sp>
        <p:nvSpPr>
          <p:cNvPr id="5" name="Content Placeholder 4">
            <a:extLst>
              <a:ext uri="{FF2B5EF4-FFF2-40B4-BE49-F238E27FC236}">
                <a16:creationId xmlns:a16="http://schemas.microsoft.com/office/drawing/2014/main" id="{A392B05C-E5BF-4AC9-8170-CD7D34121D2D}"/>
              </a:ext>
            </a:extLst>
          </p:cNvPr>
          <p:cNvSpPr>
            <a:spLocks noGrp="1"/>
          </p:cNvSpPr>
          <p:nvPr>
            <p:ph sz="half" idx="2"/>
          </p:nvPr>
        </p:nvSpPr>
        <p:spPr/>
        <p:txBody>
          <a:bodyPr vert="horz" lIns="0" tIns="45720" rIns="0" bIns="45720" rtlCol="0" anchor="t">
            <a:normAutofit fontScale="85000" lnSpcReduction="20000"/>
          </a:bodyPr>
          <a:lstStyle/>
          <a:p>
            <a:pPr marL="200660" lvl="1" indent="0">
              <a:buNone/>
            </a:pPr>
            <a:r>
              <a:rPr lang="en-GB" dirty="0">
                <a:latin typeface="Consolas"/>
              </a:rPr>
              <a:t>WAKE UP</a:t>
            </a:r>
          </a:p>
          <a:p>
            <a:pPr marL="200660" lvl="1" indent="0">
              <a:buNone/>
            </a:pPr>
            <a:r>
              <a:rPr lang="en-GB" dirty="0">
                <a:latin typeface="Consolas"/>
              </a:rPr>
              <a:t>IF IT IS NOT TOO LATE</a:t>
            </a:r>
          </a:p>
          <a:p>
            <a:pPr marL="200660" lvl="1" indent="0">
              <a:buNone/>
            </a:pPr>
            <a:r>
              <a:rPr lang="en-GB" dirty="0">
                <a:latin typeface="Consolas"/>
              </a:rPr>
              <a:t>    HIT SNOOZE</a:t>
            </a:r>
          </a:p>
          <a:p>
            <a:pPr marL="200660" lvl="1" indent="0">
              <a:buNone/>
            </a:pPr>
            <a:r>
              <a:rPr lang="en-GB" dirty="0">
                <a:latin typeface="Consolas"/>
              </a:rPr>
              <a:t>    SPEND 10 MINUTES DOING NOTHING</a:t>
            </a:r>
          </a:p>
          <a:p>
            <a:pPr marL="200660" lvl="1" indent="0">
              <a:buNone/>
            </a:pPr>
            <a:r>
              <a:rPr lang="en-GB" dirty="0">
                <a:latin typeface="Consolas"/>
              </a:rPr>
              <a:t>TURN OFF ALARM</a:t>
            </a:r>
          </a:p>
          <a:p>
            <a:pPr marL="200660" lvl="1" indent="0">
              <a:buNone/>
            </a:pPr>
            <a:r>
              <a:rPr lang="en-GB" dirty="0">
                <a:latin typeface="Consolas"/>
              </a:rPr>
              <a:t>STAND UP</a:t>
            </a:r>
          </a:p>
          <a:p>
            <a:pPr marL="200660" lvl="1" indent="0">
              <a:buNone/>
            </a:pPr>
            <a:r>
              <a:rPr lang="en-GB" dirty="0">
                <a:latin typeface="Consolas"/>
              </a:rPr>
              <a:t>IF LAST SHOWER &gt; 16 HOURS:</a:t>
            </a:r>
          </a:p>
          <a:p>
            <a:pPr marL="200660" lvl="1" indent="0">
              <a:buNone/>
            </a:pPr>
            <a:r>
              <a:rPr lang="en-GB" dirty="0">
                <a:latin typeface="Consolas"/>
              </a:rPr>
              <a:t>    TAKE A SHOWER</a:t>
            </a:r>
          </a:p>
          <a:p>
            <a:pPr marL="200660" lvl="1" indent="0">
              <a:buNone/>
            </a:pPr>
            <a:r>
              <a:rPr lang="en-GB" dirty="0">
                <a:latin typeface="Consolas"/>
              </a:rPr>
              <a:t>FOR EACH ITEM IN MY ORDERED OUTFIT:</a:t>
            </a:r>
          </a:p>
          <a:p>
            <a:pPr marL="200660" lvl="1" indent="0">
              <a:buNone/>
            </a:pPr>
            <a:r>
              <a:rPr lang="en-GB" dirty="0">
                <a:latin typeface="Consolas"/>
              </a:rPr>
              <a:t>    PUT ON ITEM</a:t>
            </a:r>
          </a:p>
          <a:p>
            <a:pPr marL="200660" lvl="1" indent="0">
              <a:buNone/>
            </a:pPr>
            <a:r>
              <a:rPr lang="en-GB" dirty="0">
                <a:latin typeface="Consolas"/>
              </a:rPr>
              <a:t>GET A BOWL</a:t>
            </a:r>
          </a:p>
          <a:p>
            <a:pPr marL="200660" lvl="1" indent="0">
              <a:buNone/>
            </a:pPr>
            <a:r>
              <a:rPr lang="en-GB" dirty="0">
                <a:latin typeface="Consolas"/>
              </a:rPr>
              <a:t>GET CEREAL</a:t>
            </a:r>
          </a:p>
          <a:p>
            <a:pPr marL="200660" lvl="1" indent="0">
              <a:buNone/>
            </a:pPr>
            <a:r>
              <a:rPr lang="en-GB" dirty="0">
                <a:latin typeface="Consolas"/>
              </a:rPr>
              <a:t>POUR CEREAL INTO BOWL</a:t>
            </a:r>
          </a:p>
          <a:p>
            <a:pPr marL="200660" lvl="1" indent="0">
              <a:buNone/>
            </a:pPr>
            <a:r>
              <a:rPr lang="en-GB" dirty="0">
                <a:latin typeface="Consolas"/>
              </a:rPr>
              <a:t>(…)</a:t>
            </a:r>
          </a:p>
        </p:txBody>
      </p:sp>
      <p:sp>
        <p:nvSpPr>
          <p:cNvPr id="8" name="Textplatzhalter 7">
            <a:extLst>
              <a:ext uri="{FF2B5EF4-FFF2-40B4-BE49-F238E27FC236}">
                <a16:creationId xmlns:a16="http://schemas.microsoft.com/office/drawing/2014/main" id="{F2A7B53B-D603-45FA-AFE6-504EBEB37600}"/>
              </a:ext>
            </a:extLst>
          </p:cNvPr>
          <p:cNvSpPr>
            <a:spLocks noGrp="1"/>
          </p:cNvSpPr>
          <p:nvPr>
            <p:ph type="body" sz="quarter" idx="3"/>
          </p:nvPr>
        </p:nvSpPr>
        <p:spPr/>
        <p:txBody>
          <a:bodyPr/>
          <a:lstStyle/>
          <a:p>
            <a:r>
              <a:rPr lang="de-DE" dirty="0" err="1"/>
              <a:t>Recharging</a:t>
            </a:r>
            <a:r>
              <a:rPr lang="de-DE" dirty="0"/>
              <a:t> </a:t>
            </a:r>
            <a:r>
              <a:rPr lang="de-DE" dirty="0" err="1"/>
              <a:t>your</a:t>
            </a:r>
            <a:r>
              <a:rPr lang="de-DE" dirty="0"/>
              <a:t> </a:t>
            </a:r>
            <a:r>
              <a:rPr lang="de-DE" dirty="0" err="1"/>
              <a:t>campus</a:t>
            </a:r>
            <a:r>
              <a:rPr lang="de-DE" dirty="0"/>
              <a:t> </a:t>
            </a:r>
            <a:r>
              <a:rPr lang="de-DE" dirty="0" err="1"/>
              <a:t>card</a:t>
            </a:r>
          </a:p>
        </p:txBody>
      </p:sp>
      <p:sp>
        <p:nvSpPr>
          <p:cNvPr id="10" name="Inhaltsplatzhalter 9">
            <a:extLst>
              <a:ext uri="{FF2B5EF4-FFF2-40B4-BE49-F238E27FC236}">
                <a16:creationId xmlns:a16="http://schemas.microsoft.com/office/drawing/2014/main" id="{473D6760-7AB1-4127-B923-CF41A958FDA7}"/>
              </a:ext>
            </a:extLst>
          </p:cNvPr>
          <p:cNvSpPr>
            <a:spLocks noGrp="1"/>
          </p:cNvSpPr>
          <p:nvPr>
            <p:ph sz="quarter" idx="4"/>
          </p:nvPr>
        </p:nvSpPr>
        <p:spPr/>
        <p:txBody>
          <a:bodyPr vert="horz" lIns="0" tIns="45720" rIns="0" bIns="45720" rtlCol="0" anchor="t">
            <a:noAutofit/>
          </a:bodyPr>
          <a:lstStyle/>
          <a:p>
            <a:pPr marL="200660" lvl="1" indent="0">
              <a:lnSpc>
                <a:spcPct val="80000"/>
              </a:lnSpc>
              <a:buNone/>
            </a:pPr>
            <a:r>
              <a:rPr lang="de-DE" sz="1500" dirty="0">
                <a:latin typeface="Consolas"/>
              </a:rPr>
              <a:t>APPROACH CHARGING MACHINE</a:t>
            </a:r>
          </a:p>
          <a:p>
            <a:pPr marL="200660" lvl="1" indent="0">
              <a:lnSpc>
                <a:spcPct val="80000"/>
              </a:lnSpc>
              <a:buNone/>
            </a:pPr>
            <a:r>
              <a:rPr lang="de-DE" sz="1500" dirty="0">
                <a:latin typeface="Consolas"/>
              </a:rPr>
              <a:t>PUT CAMPUS CARD INTO MACHINE</a:t>
            </a:r>
          </a:p>
          <a:p>
            <a:pPr marL="200660" lvl="1" indent="0">
              <a:lnSpc>
                <a:spcPct val="80000"/>
              </a:lnSpc>
              <a:buNone/>
            </a:pPr>
            <a:r>
              <a:rPr lang="de-DE" sz="1500" dirty="0">
                <a:latin typeface="Consolas"/>
              </a:rPr>
              <a:t>CHOOSE CHARGE AMOUNT</a:t>
            </a:r>
          </a:p>
          <a:p>
            <a:pPr marL="200660" lvl="1" indent="0">
              <a:lnSpc>
                <a:spcPct val="80000"/>
              </a:lnSpc>
              <a:buNone/>
            </a:pPr>
            <a:r>
              <a:rPr lang="de-DE" sz="1500" dirty="0">
                <a:latin typeface="Consolas"/>
              </a:rPr>
              <a:t>PRESS OK</a:t>
            </a:r>
          </a:p>
          <a:p>
            <a:pPr marL="200660" lvl="1" indent="0">
              <a:lnSpc>
                <a:spcPct val="80000"/>
              </a:lnSpc>
              <a:buNone/>
            </a:pPr>
            <a:r>
              <a:rPr lang="de-DE" sz="1500" dirty="0">
                <a:latin typeface="Consolas"/>
              </a:rPr>
              <a:t>INSERT BANK CARD</a:t>
            </a:r>
          </a:p>
          <a:p>
            <a:pPr marL="200660" lvl="1" indent="0">
              <a:lnSpc>
                <a:spcPct val="80000"/>
              </a:lnSpc>
              <a:buNone/>
            </a:pPr>
            <a:r>
              <a:rPr lang="de-DE" sz="1500" dirty="0">
                <a:latin typeface="Consolas"/>
              </a:rPr>
              <a:t>ENTER PIN</a:t>
            </a:r>
          </a:p>
          <a:p>
            <a:pPr marL="200660" lvl="1" indent="0">
              <a:lnSpc>
                <a:spcPct val="80000"/>
              </a:lnSpc>
              <a:buNone/>
            </a:pPr>
            <a:r>
              <a:rPr lang="de-DE" sz="1500" dirty="0">
                <a:latin typeface="Consolas"/>
              </a:rPr>
              <a:t>PRESS OK</a:t>
            </a:r>
          </a:p>
          <a:p>
            <a:pPr marL="200660" lvl="1" indent="0">
              <a:lnSpc>
                <a:spcPct val="80000"/>
              </a:lnSpc>
              <a:buNone/>
            </a:pPr>
            <a:r>
              <a:rPr lang="de-DE" sz="1500" dirty="0">
                <a:latin typeface="Consolas"/>
              </a:rPr>
              <a:t>WHILE TRANSFER NOT COMPLETED</a:t>
            </a:r>
          </a:p>
          <a:p>
            <a:pPr marL="200660" lvl="1" indent="0">
              <a:lnSpc>
                <a:spcPct val="80000"/>
              </a:lnSpc>
              <a:buNone/>
            </a:pPr>
            <a:r>
              <a:rPr lang="de-DE" sz="1500" dirty="0">
                <a:latin typeface="Consolas"/>
              </a:rPr>
              <a:t>    WAIT</a:t>
            </a:r>
          </a:p>
          <a:p>
            <a:pPr marL="200660" lvl="1" indent="0">
              <a:lnSpc>
                <a:spcPct val="80000"/>
              </a:lnSpc>
              <a:buNone/>
            </a:pPr>
            <a:r>
              <a:rPr lang="de-DE" sz="1500" dirty="0">
                <a:latin typeface="Consolas"/>
              </a:rPr>
              <a:t>    IF WAIT &gt; 42 SECONDS:</a:t>
            </a:r>
          </a:p>
          <a:p>
            <a:pPr marL="200660" lvl="1" indent="0">
              <a:lnSpc>
                <a:spcPct val="80000"/>
              </a:lnSpc>
              <a:buNone/>
            </a:pPr>
            <a:r>
              <a:rPr lang="de-DE" sz="1500" dirty="0">
                <a:latin typeface="Consolas"/>
              </a:rPr>
              <a:t>       PONDER MEANING OF LIFE</a:t>
            </a:r>
          </a:p>
          <a:p>
            <a:pPr marL="200660" lvl="1" indent="0">
              <a:lnSpc>
                <a:spcPct val="80000"/>
              </a:lnSpc>
              <a:buNone/>
            </a:pPr>
            <a:r>
              <a:rPr lang="de-DE" sz="1500" dirty="0">
                <a:latin typeface="Consolas"/>
              </a:rPr>
              <a:t>TAKE OUT BANK CARD</a:t>
            </a:r>
          </a:p>
          <a:p>
            <a:pPr marL="200660" lvl="1" indent="0">
              <a:lnSpc>
                <a:spcPct val="80000"/>
              </a:lnSpc>
              <a:buNone/>
            </a:pPr>
            <a:r>
              <a:rPr lang="de-DE" sz="1500" dirty="0">
                <a:latin typeface="Consolas"/>
              </a:rPr>
              <a:t>TAKE OUT CAMPUS CARD</a:t>
            </a:r>
          </a:p>
        </p:txBody>
      </p:sp>
      <p:sp>
        <p:nvSpPr>
          <p:cNvPr id="3" name="Slide Number Placeholder 2">
            <a:extLst>
              <a:ext uri="{FF2B5EF4-FFF2-40B4-BE49-F238E27FC236}">
                <a16:creationId xmlns:a16="http://schemas.microsoft.com/office/drawing/2014/main" id="{56ED132F-D957-43EA-A07C-2490EDB6E0E3}"/>
              </a:ext>
            </a:extLst>
          </p:cNvPr>
          <p:cNvSpPr>
            <a:spLocks noGrp="1"/>
          </p:cNvSpPr>
          <p:nvPr>
            <p:ph type="sldNum" sz="quarter" idx="12"/>
          </p:nvPr>
        </p:nvSpPr>
        <p:spPr/>
        <p:txBody>
          <a:bodyPr/>
          <a:lstStyle/>
          <a:p>
            <a:fld id="{89C4E583-6443-4199-AF95-A2ECCC288D48}" type="slidenum">
              <a:rPr lang="en-GB" smtClean="0"/>
              <a:t>17</a:t>
            </a:fld>
            <a:endParaRPr lang="en-GB"/>
          </a:p>
        </p:txBody>
      </p:sp>
    </p:spTree>
    <p:extLst>
      <p:ext uri="{BB962C8B-B14F-4D97-AF65-F5344CB8AC3E}">
        <p14:creationId xmlns:p14="http://schemas.microsoft.com/office/powerpoint/2010/main" val="200913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41996-245A-46A6-8683-F02C7E8AE5B4}"/>
              </a:ext>
            </a:extLst>
          </p:cNvPr>
          <p:cNvSpPr>
            <a:spLocks noGrp="1"/>
          </p:cNvSpPr>
          <p:nvPr>
            <p:ph type="title"/>
          </p:nvPr>
        </p:nvSpPr>
        <p:spPr/>
        <p:txBody>
          <a:bodyPr/>
          <a:lstStyle/>
          <a:p>
            <a:r>
              <a:rPr lang="en-GB" dirty="0"/>
              <a:t>Why Python?</a:t>
            </a:r>
          </a:p>
        </p:txBody>
      </p:sp>
      <p:sp>
        <p:nvSpPr>
          <p:cNvPr id="5" name="Content Placeholder 4">
            <a:extLst>
              <a:ext uri="{FF2B5EF4-FFF2-40B4-BE49-F238E27FC236}">
                <a16:creationId xmlns:a16="http://schemas.microsoft.com/office/drawing/2014/main" id="{A392B05C-E5BF-4AC9-8170-CD7D34121D2D}"/>
              </a:ext>
            </a:extLst>
          </p:cNvPr>
          <p:cNvSpPr>
            <a:spLocks noGrp="1"/>
          </p:cNvSpPr>
          <p:nvPr>
            <p:ph idx="1"/>
          </p:nvPr>
        </p:nvSpPr>
        <p:spPr/>
        <p:txBody>
          <a:bodyPr vert="horz" lIns="0" tIns="45720" rIns="0" bIns="45720" rtlCol="0" anchor="t">
            <a:normAutofit/>
          </a:bodyPr>
          <a:lstStyle/>
          <a:p>
            <a:pPr marL="182245" indent="-182245"/>
            <a:r>
              <a:rPr lang="en-GB" dirty="0"/>
              <a:t>Python is a </a:t>
            </a:r>
            <a:r>
              <a:rPr lang="en-GB" b="1" dirty="0"/>
              <a:t>high-level</a:t>
            </a:r>
            <a:r>
              <a:rPr lang="en-GB" dirty="0"/>
              <a:t> language, which means that...</a:t>
            </a:r>
          </a:p>
          <a:p>
            <a:pPr marL="383540" lvl="1"/>
            <a:r>
              <a:rPr lang="en-GB" dirty="0"/>
              <a:t>its syntax is easier to grasp</a:t>
            </a:r>
            <a:r>
              <a:rPr lang="en-GB" dirty="0">
                <a:cs typeface="Calibri"/>
              </a:rPr>
              <a:t> than "low-level" programming languages</a:t>
            </a:r>
          </a:p>
          <a:p>
            <a:pPr marL="383540" lvl="1"/>
            <a:r>
              <a:rPr lang="en-GB" dirty="0"/>
              <a:t>one doesn't need much knowledge about hardware to use it properly</a:t>
            </a:r>
            <a:endParaRPr lang="en-GB" dirty="0">
              <a:cs typeface="Calibri"/>
            </a:endParaRPr>
          </a:p>
          <a:p>
            <a:pPr marL="383540" lvl="1"/>
            <a:r>
              <a:rPr lang="en-GB" dirty="0">
                <a:cs typeface="Calibri"/>
              </a:rPr>
              <a:t>Python in particular was designed to resemble the English language</a:t>
            </a:r>
            <a:endParaRPr lang="en-US" dirty="0">
              <a:cs typeface="Calibri"/>
            </a:endParaRPr>
          </a:p>
          <a:p>
            <a:pPr marL="566420" lvl="2"/>
            <a:r>
              <a:rPr lang="en-GB" dirty="0">
                <a:cs typeface="Calibri"/>
              </a:rPr>
              <a:t>Somewhat anyway</a:t>
            </a:r>
            <a:endParaRPr lang="en-GB" dirty="0">
              <a:solidFill>
                <a:schemeClr val="tx1"/>
              </a:solidFill>
            </a:endParaRPr>
          </a:p>
          <a:p>
            <a:pPr marL="182245" indent="-182245"/>
            <a:r>
              <a:rPr lang="en-GB" dirty="0"/>
              <a:t>There is an abundance of </a:t>
            </a:r>
            <a:r>
              <a:rPr lang="en-GB" b="1" dirty="0"/>
              <a:t>libraries</a:t>
            </a:r>
            <a:r>
              <a:rPr lang="en-GB" dirty="0"/>
              <a:t> that make your life easier</a:t>
            </a:r>
          </a:p>
          <a:p>
            <a:pPr marL="383540" lvl="1"/>
            <a:r>
              <a:rPr lang="en-GB" dirty="0"/>
              <a:t>we'll talk more about libraries later in the semester</a:t>
            </a:r>
            <a:endParaRPr lang="en-GB" dirty="0">
              <a:cs typeface="Calibri"/>
            </a:endParaRPr>
          </a:p>
          <a:p>
            <a:pPr marL="182245" indent="-182245"/>
            <a:r>
              <a:rPr lang="en-GB" dirty="0"/>
              <a:t>Python is </a:t>
            </a:r>
            <a:r>
              <a:rPr lang="en-GB" b="1" dirty="0"/>
              <a:t>widely used</a:t>
            </a:r>
          </a:p>
          <a:p>
            <a:pPr marL="383540" lvl="1"/>
            <a:r>
              <a:rPr lang="en-GB" dirty="0"/>
              <a:t>especially in academia, for example for experiments</a:t>
            </a:r>
          </a:p>
          <a:p>
            <a:pPr marL="182245" indent="-182245"/>
            <a:r>
              <a:rPr lang="en-GB" dirty="0"/>
              <a:t>Python is </a:t>
            </a:r>
            <a:r>
              <a:rPr lang="en-GB" b="1" dirty="0"/>
              <a:t>free</a:t>
            </a:r>
            <a:r>
              <a:rPr lang="en-GB" b="1" dirty="0">
                <a:cs typeface="Calibri"/>
              </a:rPr>
              <a:t> </a:t>
            </a:r>
            <a:r>
              <a:rPr lang="en-GB" dirty="0">
                <a:cs typeface="Calibri"/>
              </a:rPr>
              <a:t>and </a:t>
            </a:r>
            <a:r>
              <a:rPr lang="en-GB" b="1" dirty="0">
                <a:cs typeface="Calibri"/>
              </a:rPr>
              <a:t>open source</a:t>
            </a:r>
            <a:endParaRPr lang="en-GB" dirty="0">
              <a:cs typeface="Calibri"/>
            </a:endParaRPr>
          </a:p>
          <a:p>
            <a:pPr marL="383540" lvl="1"/>
            <a:endParaRPr lang="en-GB" dirty="0"/>
          </a:p>
        </p:txBody>
      </p:sp>
      <p:sp>
        <p:nvSpPr>
          <p:cNvPr id="3" name="Slide Number Placeholder 2">
            <a:extLst>
              <a:ext uri="{FF2B5EF4-FFF2-40B4-BE49-F238E27FC236}">
                <a16:creationId xmlns:a16="http://schemas.microsoft.com/office/drawing/2014/main" id="{56ED132F-D957-43EA-A07C-2490EDB6E0E3}"/>
              </a:ext>
            </a:extLst>
          </p:cNvPr>
          <p:cNvSpPr>
            <a:spLocks noGrp="1"/>
          </p:cNvSpPr>
          <p:nvPr>
            <p:ph type="sldNum" sz="quarter" idx="12"/>
          </p:nvPr>
        </p:nvSpPr>
        <p:spPr/>
        <p:txBody>
          <a:bodyPr/>
          <a:lstStyle/>
          <a:p>
            <a:fld id="{89C4E583-6443-4199-AF95-A2ECCC288D48}" type="slidenum">
              <a:rPr lang="en-GB" smtClean="0"/>
              <a:t>18</a:t>
            </a:fld>
            <a:endParaRPr lang="en-GB"/>
          </a:p>
        </p:txBody>
      </p:sp>
    </p:spTree>
    <p:extLst>
      <p:ext uri="{BB962C8B-B14F-4D97-AF65-F5344CB8AC3E}">
        <p14:creationId xmlns:p14="http://schemas.microsoft.com/office/powerpoint/2010/main" val="3190951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E80E-B9AF-46C5-88FA-7E91D5439E92}"/>
              </a:ext>
            </a:extLst>
          </p:cNvPr>
          <p:cNvSpPr>
            <a:spLocks noGrp="1"/>
          </p:cNvSpPr>
          <p:nvPr>
            <p:ph type="title"/>
          </p:nvPr>
        </p:nvSpPr>
        <p:spPr/>
        <p:txBody>
          <a:bodyPr/>
          <a:lstStyle/>
          <a:p>
            <a:r>
              <a:rPr lang="en-GB" dirty="0"/>
              <a:t>Hello World!</a:t>
            </a:r>
          </a:p>
        </p:txBody>
      </p:sp>
      <p:sp>
        <p:nvSpPr>
          <p:cNvPr id="7" name="Content Placeholder 6">
            <a:extLst>
              <a:ext uri="{FF2B5EF4-FFF2-40B4-BE49-F238E27FC236}">
                <a16:creationId xmlns:a16="http://schemas.microsoft.com/office/drawing/2014/main" id="{4EFF8D77-A3FD-4175-84E5-28B84EAD3230}"/>
              </a:ext>
            </a:extLst>
          </p:cNvPr>
          <p:cNvSpPr>
            <a:spLocks noGrp="1"/>
          </p:cNvSpPr>
          <p:nvPr>
            <p:ph idx="1"/>
          </p:nvPr>
        </p:nvSpPr>
        <p:spPr/>
        <p:txBody>
          <a:bodyPr vert="horz" lIns="0" tIns="45720" rIns="0" bIns="45720" rtlCol="0" anchor="t">
            <a:normAutofit/>
          </a:bodyPr>
          <a:lstStyle/>
          <a:p>
            <a:pPr marL="182245" indent="-182245"/>
            <a:r>
              <a:rPr lang="en-GB" dirty="0"/>
              <a:t>“Hello World!” is the standard introduction to programming</a:t>
            </a:r>
            <a:endParaRPr lang="de-DE"/>
          </a:p>
          <a:p>
            <a:pPr marL="383540" lvl="1"/>
            <a:r>
              <a:rPr lang="en-GB" dirty="0">
                <a:hlinkClick r:id="rId3"/>
              </a:rPr>
              <a:t>Wikipedia on Hello World</a:t>
            </a:r>
            <a:r>
              <a:rPr lang="en-GB" baseline="30000" dirty="0"/>
              <a:t>[1]</a:t>
            </a:r>
            <a:endParaRPr lang="en-GB" dirty="0">
              <a:cs typeface="Calibri"/>
            </a:endParaRPr>
          </a:p>
          <a:p>
            <a:pPr marL="182245" indent="-182245"/>
            <a:r>
              <a:rPr lang="en-GB" dirty="0"/>
              <a:t>It is a program that simply prints </a:t>
            </a:r>
            <a:r>
              <a:rPr lang="en-GB" i="1" dirty="0"/>
              <a:t>Hello World</a:t>
            </a:r>
            <a:endParaRPr lang="en-GB" i="1" dirty="0">
              <a:cs typeface="Calibri"/>
            </a:endParaRPr>
          </a:p>
          <a:p>
            <a:pPr marL="182245" indent="-182245"/>
            <a:r>
              <a:rPr lang="en-GB" dirty="0"/>
              <a:t>It is a rather short code snippet to show the syntax of a language</a:t>
            </a:r>
            <a:endParaRPr lang="en-GB" dirty="0">
              <a:cs typeface="Calibri"/>
            </a:endParaRPr>
          </a:p>
        </p:txBody>
      </p:sp>
      <p:sp>
        <p:nvSpPr>
          <p:cNvPr id="4" name="Slide Number Placeholder 3">
            <a:extLst>
              <a:ext uri="{FF2B5EF4-FFF2-40B4-BE49-F238E27FC236}">
                <a16:creationId xmlns:a16="http://schemas.microsoft.com/office/drawing/2014/main" id="{B532C2BC-BE14-4BDC-83D3-F87A90B9B708}"/>
              </a:ext>
            </a:extLst>
          </p:cNvPr>
          <p:cNvSpPr>
            <a:spLocks noGrp="1"/>
          </p:cNvSpPr>
          <p:nvPr>
            <p:ph type="sldNum" sz="quarter" idx="12"/>
          </p:nvPr>
        </p:nvSpPr>
        <p:spPr/>
        <p:txBody>
          <a:bodyPr/>
          <a:lstStyle/>
          <a:p>
            <a:fld id="{89C4E583-6443-4199-AF95-A2ECCC288D48}" type="slidenum">
              <a:rPr lang="en-GB" smtClean="0"/>
              <a:pPr/>
              <a:t>19</a:t>
            </a:fld>
            <a:endParaRPr lang="en-GB"/>
          </a:p>
        </p:txBody>
      </p:sp>
      <p:cxnSp>
        <p:nvCxnSpPr>
          <p:cNvPr id="5" name="Straight Connector 4">
            <a:extLst>
              <a:ext uri="{FF2B5EF4-FFF2-40B4-BE49-F238E27FC236}">
                <a16:creationId xmlns:a16="http://schemas.microsoft.com/office/drawing/2014/main" id="{8DFAF904-88A5-4E22-9183-3A9617C227A4}"/>
              </a:ext>
            </a:extLst>
          </p:cNvPr>
          <p:cNvCxnSpPr>
            <a:cxnSpLocks/>
          </p:cNvCxnSpPr>
          <p:nvPr/>
        </p:nvCxnSpPr>
        <p:spPr>
          <a:xfrm>
            <a:off x="1097280" y="5869094"/>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0D1511-79D2-4206-AE7C-FC5B67119252}"/>
              </a:ext>
            </a:extLst>
          </p:cNvPr>
          <p:cNvSpPr txBox="1"/>
          <p:nvPr/>
        </p:nvSpPr>
        <p:spPr>
          <a:xfrm>
            <a:off x="1097280" y="5870461"/>
            <a:ext cx="10115203" cy="369332"/>
          </a:xfrm>
          <a:prstGeom prst="rect">
            <a:avLst/>
          </a:prstGeom>
          <a:noFill/>
        </p:spPr>
        <p:txBody>
          <a:bodyPr wrap="square" rtlCol="0">
            <a:spAutoFit/>
          </a:bodyPr>
          <a:lstStyle/>
          <a:p>
            <a:r>
              <a:rPr lang="en-GB" baseline="30000" dirty="0"/>
              <a:t>[1]</a:t>
            </a:r>
            <a:r>
              <a:rPr lang="en-GB" dirty="0"/>
              <a:t> https://en.wikipedia.org/wiki/%22Hello,_World!%22_program</a:t>
            </a:r>
          </a:p>
        </p:txBody>
      </p:sp>
    </p:spTree>
    <p:extLst>
      <p:ext uri="{BB962C8B-B14F-4D97-AF65-F5344CB8AC3E}">
        <p14:creationId xmlns:p14="http://schemas.microsoft.com/office/powerpoint/2010/main" val="317056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CF310-6B17-475B-AE3D-2AF20461847F}"/>
              </a:ext>
            </a:extLst>
          </p:cNvPr>
          <p:cNvSpPr>
            <a:spLocks noGrp="1"/>
          </p:cNvSpPr>
          <p:nvPr>
            <p:ph type="title"/>
          </p:nvPr>
        </p:nvSpPr>
        <p:spPr/>
        <p:txBody>
          <a:bodyPr/>
          <a:lstStyle/>
          <a:p>
            <a:r>
              <a:rPr lang="en-GB" dirty="0"/>
              <a:t>Organisation</a:t>
            </a:r>
          </a:p>
        </p:txBody>
      </p:sp>
      <p:sp>
        <p:nvSpPr>
          <p:cNvPr id="4" name="Slide Number Placeholder 3">
            <a:extLst>
              <a:ext uri="{FF2B5EF4-FFF2-40B4-BE49-F238E27FC236}">
                <a16:creationId xmlns:a16="http://schemas.microsoft.com/office/drawing/2014/main" id="{F0DCB621-E9D2-4AF1-AF60-AF530DCD104F}"/>
              </a:ext>
            </a:extLst>
          </p:cNvPr>
          <p:cNvSpPr>
            <a:spLocks noGrp="1"/>
          </p:cNvSpPr>
          <p:nvPr>
            <p:ph type="sldNum" sz="quarter" idx="12"/>
          </p:nvPr>
        </p:nvSpPr>
        <p:spPr/>
        <p:txBody>
          <a:bodyPr/>
          <a:lstStyle/>
          <a:p>
            <a:fld id="{89C4E583-6443-4199-AF95-A2ECCC288D48}" type="slidenum">
              <a:rPr lang="en-GB" smtClean="0"/>
              <a:pPr/>
              <a:t>2</a:t>
            </a:fld>
            <a:endParaRPr lang="en-GB"/>
          </a:p>
        </p:txBody>
      </p:sp>
    </p:spTree>
    <p:extLst>
      <p:ext uri="{BB962C8B-B14F-4D97-AF65-F5344CB8AC3E}">
        <p14:creationId xmlns:p14="http://schemas.microsoft.com/office/powerpoint/2010/main" val="1438144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1C18-E1B4-4334-AFB8-203AC290EA37}"/>
              </a:ext>
            </a:extLst>
          </p:cNvPr>
          <p:cNvSpPr>
            <a:spLocks noGrp="1"/>
          </p:cNvSpPr>
          <p:nvPr>
            <p:ph type="title"/>
          </p:nvPr>
        </p:nvSpPr>
        <p:spPr/>
        <p:txBody>
          <a:bodyPr/>
          <a:lstStyle/>
          <a:p>
            <a:r>
              <a:rPr lang="en-GB" dirty="0"/>
              <a:t>The Hello Worlds</a:t>
            </a:r>
          </a:p>
        </p:txBody>
      </p:sp>
      <p:sp>
        <p:nvSpPr>
          <p:cNvPr id="4" name="Slide Number Placeholder 3">
            <a:extLst>
              <a:ext uri="{FF2B5EF4-FFF2-40B4-BE49-F238E27FC236}">
                <a16:creationId xmlns:a16="http://schemas.microsoft.com/office/drawing/2014/main" id="{7DE653C9-1751-4C77-80E6-14C74DE26B30}"/>
              </a:ext>
            </a:extLst>
          </p:cNvPr>
          <p:cNvSpPr>
            <a:spLocks noGrp="1"/>
          </p:cNvSpPr>
          <p:nvPr>
            <p:ph type="sldNum" sz="quarter" idx="12"/>
          </p:nvPr>
        </p:nvSpPr>
        <p:spPr/>
        <p:txBody>
          <a:bodyPr/>
          <a:lstStyle/>
          <a:p>
            <a:fld id="{89C4E583-6443-4199-AF95-A2ECCC288D48}" type="slidenum">
              <a:rPr lang="en-GB" smtClean="0"/>
              <a:t>20</a:t>
            </a:fld>
            <a:endParaRPr lang="en-GB"/>
          </a:p>
        </p:txBody>
      </p:sp>
      <p:sp>
        <p:nvSpPr>
          <p:cNvPr id="6" name="TextBox 5">
            <a:extLst>
              <a:ext uri="{FF2B5EF4-FFF2-40B4-BE49-F238E27FC236}">
                <a16:creationId xmlns:a16="http://schemas.microsoft.com/office/drawing/2014/main" id="{9FE15343-C0E9-4EBE-A308-D59C788263C1}"/>
              </a:ext>
            </a:extLst>
          </p:cNvPr>
          <p:cNvSpPr txBox="1"/>
          <p:nvPr/>
        </p:nvSpPr>
        <p:spPr>
          <a:xfrm>
            <a:off x="1097280" y="1984358"/>
            <a:ext cx="3060834" cy="646331"/>
          </a:xfrm>
          <a:prstGeom prst="rect">
            <a:avLst/>
          </a:prstGeom>
          <a:noFill/>
        </p:spPr>
        <p:txBody>
          <a:bodyPr wrap="square" rtlCol="0">
            <a:spAutoFit/>
          </a:bodyPr>
          <a:lstStyle/>
          <a:p>
            <a:r>
              <a:rPr lang="en-GB" dirty="0"/>
              <a:t>Pseudocode:</a:t>
            </a:r>
          </a:p>
          <a:p>
            <a:r>
              <a:rPr lang="en-GB" dirty="0">
                <a:solidFill>
                  <a:schemeClr val="tx1">
                    <a:lumMod val="85000"/>
                    <a:lumOff val="15000"/>
                  </a:schemeClr>
                </a:solidFill>
                <a:latin typeface="Consolas" panose="020B0609020204030204" pitchFamily="49" charset="0"/>
              </a:rPr>
              <a:t>print "Hello World!"</a:t>
            </a:r>
            <a:endParaRPr lang="en-GB" b="0" dirty="0">
              <a:solidFill>
                <a:schemeClr val="tx1">
                  <a:lumMod val="85000"/>
                  <a:lumOff val="15000"/>
                </a:schemeClr>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7F87C0F-4397-470A-8692-22F1AA703C53}"/>
              </a:ext>
            </a:extLst>
          </p:cNvPr>
          <p:cNvSpPr txBox="1"/>
          <p:nvPr/>
        </p:nvSpPr>
        <p:spPr>
          <a:xfrm>
            <a:off x="909588" y="3759231"/>
            <a:ext cx="3248526" cy="646331"/>
          </a:xfrm>
          <a:prstGeom prst="rect">
            <a:avLst/>
          </a:prstGeom>
          <a:noFill/>
        </p:spPr>
        <p:txBody>
          <a:bodyPr wrap="square" rtlCol="0">
            <a:spAutoFit/>
          </a:bodyPr>
          <a:lstStyle/>
          <a:p>
            <a:r>
              <a:rPr lang="en-GB" dirty="0" err="1"/>
              <a:t>Prolog</a:t>
            </a:r>
            <a:r>
              <a:rPr lang="en-GB" dirty="0"/>
              <a:t>:</a:t>
            </a:r>
          </a:p>
          <a:p>
            <a:r>
              <a:rPr lang="en-GB" dirty="0">
                <a:solidFill>
                  <a:srgbClr val="A25D0E"/>
                </a:solidFill>
                <a:latin typeface="Consolas" panose="020B0609020204030204" pitchFamily="49" charset="0"/>
              </a:rPr>
              <a:t>message</a:t>
            </a:r>
            <a:r>
              <a:rPr lang="en-GB" dirty="0">
                <a:solidFill>
                  <a:srgbClr val="424242"/>
                </a:solidFill>
                <a:latin typeface="Consolas" panose="020B0609020204030204" pitchFamily="49" charset="0"/>
              </a:rPr>
              <a:t>(</a:t>
            </a:r>
            <a:r>
              <a:rPr lang="en-GB" dirty="0">
                <a:solidFill>
                  <a:srgbClr val="488432"/>
                </a:solidFill>
                <a:latin typeface="Consolas" panose="020B0609020204030204" pitchFamily="49" charset="0"/>
              </a:rPr>
              <a:t>"Hello World!"</a:t>
            </a:r>
            <a:r>
              <a:rPr lang="en-GB" dirty="0">
                <a:solidFill>
                  <a:srgbClr val="424242"/>
                </a:solidFill>
                <a:latin typeface="Consolas" panose="020B0609020204030204" pitchFamily="49" charset="0"/>
              </a:rPr>
              <a:t>)</a:t>
            </a:r>
            <a:r>
              <a:rPr lang="en-GB" dirty="0">
                <a:solidFill>
                  <a:srgbClr val="E32791"/>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E08C81F-C2AB-4EF0-ABA2-80F6F878E866}"/>
              </a:ext>
            </a:extLst>
          </p:cNvPr>
          <p:cNvSpPr txBox="1"/>
          <p:nvPr/>
        </p:nvSpPr>
        <p:spPr>
          <a:xfrm>
            <a:off x="4428913" y="1813743"/>
            <a:ext cx="5666072" cy="1754326"/>
          </a:xfrm>
          <a:prstGeom prst="rect">
            <a:avLst/>
          </a:prstGeom>
          <a:noFill/>
        </p:spPr>
        <p:txBody>
          <a:bodyPr wrap="square" rtlCol="0">
            <a:spAutoFit/>
          </a:bodyPr>
          <a:lstStyle/>
          <a:p>
            <a:r>
              <a:rPr lang="en-GB" dirty="0"/>
              <a:t>Java:</a:t>
            </a:r>
          </a:p>
          <a:p>
            <a:r>
              <a:rPr lang="en-GB" dirty="0">
                <a:solidFill>
                  <a:srgbClr val="2C65B5"/>
                </a:solidFill>
                <a:latin typeface="Consolas" panose="020B0609020204030204" pitchFamily="49" charset="0"/>
              </a:rPr>
              <a:t>class</a:t>
            </a:r>
            <a:r>
              <a:rPr lang="en-GB" dirty="0">
                <a:solidFill>
                  <a:srgbClr val="424242"/>
                </a:solidFill>
                <a:latin typeface="Consolas" panose="020B0609020204030204" pitchFamily="49" charset="0"/>
              </a:rPr>
              <a:t> </a:t>
            </a:r>
            <a:r>
              <a:rPr lang="en-GB" dirty="0">
                <a:solidFill>
                  <a:srgbClr val="27BBBE"/>
                </a:solidFill>
                <a:latin typeface="Consolas" panose="020B0609020204030204" pitchFamily="49" charset="0"/>
              </a:rPr>
              <a:t>HelloWorld</a:t>
            </a:r>
            <a:r>
              <a:rPr lang="en-GB" dirty="0">
                <a:solidFill>
                  <a:srgbClr val="424242"/>
                </a:solidFill>
                <a:latin typeface="Consolas" panose="020B0609020204030204" pitchFamily="49" charset="0"/>
              </a:rPr>
              <a:t>{</a:t>
            </a:r>
          </a:p>
          <a:p>
            <a:r>
              <a:rPr lang="en-GB" dirty="0">
                <a:solidFill>
                  <a:srgbClr val="2C65B5"/>
                </a:solidFill>
                <a:latin typeface="Consolas" panose="020B0609020204030204" pitchFamily="49" charset="0"/>
              </a:rPr>
              <a:t>  public</a:t>
            </a:r>
            <a:r>
              <a:rPr lang="en-GB" dirty="0">
                <a:solidFill>
                  <a:srgbClr val="424242"/>
                </a:solidFill>
                <a:latin typeface="Consolas" panose="020B0609020204030204" pitchFamily="49" charset="0"/>
              </a:rPr>
              <a:t> </a:t>
            </a:r>
            <a:r>
              <a:rPr lang="en-GB" dirty="0">
                <a:solidFill>
                  <a:srgbClr val="2C65B5"/>
                </a:solidFill>
                <a:latin typeface="Consolas" panose="020B0609020204030204" pitchFamily="49" charset="0"/>
              </a:rPr>
              <a:t>static</a:t>
            </a:r>
            <a:r>
              <a:rPr lang="en-GB" dirty="0">
                <a:solidFill>
                  <a:srgbClr val="424242"/>
                </a:solidFill>
                <a:latin typeface="Consolas" panose="020B0609020204030204" pitchFamily="49" charset="0"/>
              </a:rPr>
              <a:t> </a:t>
            </a:r>
            <a:r>
              <a:rPr lang="en-GB" dirty="0">
                <a:solidFill>
                  <a:srgbClr val="27BBBE"/>
                </a:solidFill>
                <a:latin typeface="Consolas" panose="020B0609020204030204" pitchFamily="49" charset="0"/>
              </a:rPr>
              <a:t>void</a:t>
            </a:r>
            <a:r>
              <a:rPr lang="en-GB" dirty="0">
                <a:solidFill>
                  <a:srgbClr val="424242"/>
                </a:solidFill>
                <a:latin typeface="Consolas" panose="020B0609020204030204" pitchFamily="49" charset="0"/>
              </a:rPr>
              <a:t> </a:t>
            </a:r>
            <a:r>
              <a:rPr lang="en-GB" dirty="0">
                <a:solidFill>
                  <a:srgbClr val="A25D0E"/>
                </a:solidFill>
                <a:latin typeface="Consolas" panose="020B0609020204030204" pitchFamily="49" charset="0"/>
              </a:rPr>
              <a:t>main</a:t>
            </a:r>
            <a:r>
              <a:rPr lang="en-GB" dirty="0">
                <a:solidFill>
                  <a:srgbClr val="424242"/>
                </a:solidFill>
                <a:latin typeface="Consolas" panose="020B0609020204030204" pitchFamily="49" charset="0"/>
              </a:rPr>
              <a:t>(</a:t>
            </a:r>
            <a:r>
              <a:rPr lang="en-GB" dirty="0">
                <a:solidFill>
                  <a:srgbClr val="27BBBE"/>
                </a:solidFill>
                <a:latin typeface="Consolas" panose="020B0609020204030204" pitchFamily="49" charset="0"/>
              </a:rPr>
              <a:t>String</a:t>
            </a:r>
            <a:r>
              <a:rPr lang="en-GB" dirty="0">
                <a:solidFill>
                  <a:srgbClr val="424242"/>
                </a:solidFill>
                <a:latin typeface="Consolas" panose="020B0609020204030204" pitchFamily="49" charset="0"/>
              </a:rPr>
              <a:t>[] </a:t>
            </a:r>
            <a:r>
              <a:rPr lang="en-GB" dirty="0" err="1">
                <a:solidFill>
                  <a:srgbClr val="B062A7"/>
                </a:solidFill>
                <a:latin typeface="Consolas" panose="020B0609020204030204" pitchFamily="49" charset="0"/>
              </a:rPr>
              <a:t>args</a:t>
            </a:r>
            <a:r>
              <a:rPr lang="en-GB" dirty="0">
                <a:solidFill>
                  <a:srgbClr val="424242"/>
                </a:solidFill>
                <a:latin typeface="Consolas" panose="020B0609020204030204" pitchFamily="49" charset="0"/>
              </a:rPr>
              <a:t>){</a:t>
            </a:r>
          </a:p>
          <a:p>
            <a:r>
              <a:rPr lang="en-GB" dirty="0">
                <a:solidFill>
                  <a:srgbClr val="B062A7"/>
                </a:solidFill>
                <a:latin typeface="Consolas" panose="020B0609020204030204" pitchFamily="49" charset="0"/>
              </a:rPr>
              <a:t>    </a:t>
            </a:r>
            <a:r>
              <a:rPr lang="en-GB" dirty="0" err="1">
                <a:solidFill>
                  <a:srgbClr val="B062A7"/>
                </a:solidFill>
                <a:latin typeface="Consolas" panose="020B0609020204030204" pitchFamily="49" charset="0"/>
              </a:rPr>
              <a:t>System</a:t>
            </a:r>
            <a:r>
              <a:rPr lang="en-GB" dirty="0" err="1">
                <a:solidFill>
                  <a:srgbClr val="424242"/>
                </a:solidFill>
                <a:latin typeface="Consolas" panose="020B0609020204030204" pitchFamily="49" charset="0"/>
              </a:rPr>
              <a:t>.</a:t>
            </a:r>
            <a:r>
              <a:rPr lang="en-GB" dirty="0" err="1">
                <a:solidFill>
                  <a:srgbClr val="B062A7"/>
                </a:solidFill>
                <a:latin typeface="Consolas" panose="020B0609020204030204" pitchFamily="49" charset="0"/>
              </a:rPr>
              <a:t>out</a:t>
            </a:r>
            <a:r>
              <a:rPr lang="en-GB" dirty="0" err="1">
                <a:solidFill>
                  <a:srgbClr val="424242"/>
                </a:solidFill>
                <a:latin typeface="Consolas" panose="020B0609020204030204" pitchFamily="49" charset="0"/>
              </a:rPr>
              <a:t>.</a:t>
            </a:r>
            <a:r>
              <a:rPr lang="en-GB" dirty="0" err="1">
                <a:solidFill>
                  <a:srgbClr val="A25D0E"/>
                </a:solidFill>
                <a:latin typeface="Consolas" panose="020B0609020204030204" pitchFamily="49" charset="0"/>
              </a:rPr>
              <a:t>println</a:t>
            </a:r>
            <a:r>
              <a:rPr lang="en-GB" dirty="0">
                <a:solidFill>
                  <a:srgbClr val="424242"/>
                </a:solidFill>
                <a:latin typeface="Consolas" panose="020B0609020204030204" pitchFamily="49" charset="0"/>
              </a:rPr>
              <a:t>(“</a:t>
            </a:r>
            <a:r>
              <a:rPr lang="en-GB" dirty="0">
                <a:solidFill>
                  <a:srgbClr val="27BBBE"/>
                </a:solidFill>
                <a:latin typeface="Consolas" panose="020B0609020204030204" pitchFamily="49" charset="0"/>
              </a:rPr>
              <a:t>Hello</a:t>
            </a:r>
            <a:r>
              <a:rPr lang="en-GB" dirty="0">
                <a:solidFill>
                  <a:srgbClr val="424242"/>
                </a:solidFill>
                <a:latin typeface="Consolas" panose="020B0609020204030204" pitchFamily="49" charset="0"/>
              </a:rPr>
              <a:t> </a:t>
            </a:r>
            <a:r>
              <a:rPr lang="en-GB" dirty="0">
                <a:solidFill>
                  <a:srgbClr val="27BBBE"/>
                </a:solidFill>
                <a:latin typeface="Consolas" panose="020B0609020204030204" pitchFamily="49" charset="0"/>
              </a:rPr>
              <a:t>World</a:t>
            </a:r>
            <a:r>
              <a:rPr lang="en-GB" dirty="0">
                <a:solidFill>
                  <a:srgbClr val="424242"/>
                </a:solidFill>
                <a:latin typeface="Consolas" panose="020B0609020204030204" pitchFamily="49" charset="0"/>
              </a:rPr>
              <a:t>!”);</a:t>
            </a:r>
          </a:p>
          <a:p>
            <a:r>
              <a:rPr lang="en-GB" dirty="0">
                <a:solidFill>
                  <a:srgbClr val="424242"/>
                </a:solidFill>
                <a:latin typeface="Consolas" panose="020B0609020204030204" pitchFamily="49" charset="0"/>
              </a:rPr>
              <a:t>  }</a:t>
            </a:r>
          </a:p>
          <a:p>
            <a:r>
              <a:rPr lang="en-GB" dirty="0">
                <a:solidFill>
                  <a:srgbClr val="424242"/>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4FBACDFA-3CE0-4124-8800-551ACCD5349C}"/>
              </a:ext>
            </a:extLst>
          </p:cNvPr>
          <p:cNvSpPr txBox="1"/>
          <p:nvPr/>
        </p:nvSpPr>
        <p:spPr>
          <a:xfrm>
            <a:off x="5271437" y="3449759"/>
            <a:ext cx="5666071" cy="1477328"/>
          </a:xfrm>
          <a:prstGeom prst="rect">
            <a:avLst/>
          </a:prstGeom>
          <a:noFill/>
        </p:spPr>
        <p:txBody>
          <a:bodyPr wrap="square" rtlCol="0">
            <a:spAutoFit/>
          </a:bodyPr>
          <a:lstStyle/>
          <a:p>
            <a:r>
              <a:rPr lang="en-GB" dirty="0"/>
              <a:t>C++:</a:t>
            </a:r>
          </a:p>
          <a:p>
            <a:r>
              <a:rPr lang="en-GB" dirty="0">
                <a:solidFill>
                  <a:srgbClr val="E32791"/>
                </a:solidFill>
                <a:latin typeface="Consolas" panose="020B0609020204030204" pitchFamily="49" charset="0"/>
              </a:rPr>
              <a:t>#include</a:t>
            </a:r>
            <a:r>
              <a:rPr lang="en-GB" dirty="0">
                <a:solidFill>
                  <a:srgbClr val="2C65B5"/>
                </a:solidFill>
                <a:latin typeface="Consolas" panose="020B0609020204030204" pitchFamily="49" charset="0"/>
              </a:rPr>
              <a:t> </a:t>
            </a:r>
            <a:r>
              <a:rPr lang="en-GB" dirty="0">
                <a:solidFill>
                  <a:srgbClr val="488432"/>
                </a:solidFill>
                <a:latin typeface="Consolas" panose="020B0609020204030204" pitchFamily="49" charset="0"/>
              </a:rPr>
              <a:t>&lt;iostream&gt;</a:t>
            </a:r>
            <a:endParaRPr lang="en-GB" dirty="0">
              <a:solidFill>
                <a:srgbClr val="424242"/>
              </a:solidFill>
              <a:latin typeface="Consolas" panose="020B0609020204030204" pitchFamily="49" charset="0"/>
            </a:endParaRPr>
          </a:p>
          <a:p>
            <a:r>
              <a:rPr lang="en-GB" dirty="0" err="1">
                <a:solidFill>
                  <a:srgbClr val="2C65B5"/>
                </a:solidFill>
                <a:latin typeface="Consolas" panose="020B0609020204030204" pitchFamily="49" charset="0"/>
              </a:rPr>
              <a:t>int</a:t>
            </a:r>
            <a:r>
              <a:rPr lang="en-GB" dirty="0">
                <a:solidFill>
                  <a:srgbClr val="424242"/>
                </a:solidFill>
                <a:latin typeface="Consolas" panose="020B0609020204030204" pitchFamily="49" charset="0"/>
              </a:rPr>
              <a:t> </a:t>
            </a:r>
            <a:r>
              <a:rPr lang="en-GB" dirty="0">
                <a:solidFill>
                  <a:srgbClr val="A25D0E"/>
                </a:solidFill>
                <a:latin typeface="Consolas" panose="020B0609020204030204" pitchFamily="49" charset="0"/>
              </a:rPr>
              <a:t>main</a:t>
            </a:r>
            <a:r>
              <a:rPr lang="en-GB" dirty="0">
                <a:solidFill>
                  <a:srgbClr val="424242"/>
                </a:solidFill>
                <a:latin typeface="Consolas" panose="020B0609020204030204" pitchFamily="49" charset="0"/>
              </a:rPr>
              <a:t>() {</a:t>
            </a:r>
          </a:p>
          <a:p>
            <a:r>
              <a:rPr lang="en-GB" dirty="0">
                <a:solidFill>
                  <a:srgbClr val="424242"/>
                </a:solidFill>
                <a:latin typeface="Consolas" panose="020B0609020204030204" pitchFamily="49" charset="0"/>
              </a:rPr>
              <a:t>  </a:t>
            </a:r>
            <a:r>
              <a:rPr lang="en-GB" dirty="0" err="1">
                <a:solidFill>
                  <a:srgbClr val="424242"/>
                </a:solidFill>
                <a:latin typeface="Consolas" panose="020B0609020204030204" pitchFamily="49" charset="0"/>
              </a:rPr>
              <a:t>std</a:t>
            </a:r>
            <a:r>
              <a:rPr lang="en-GB" dirty="0">
                <a:solidFill>
                  <a:srgbClr val="424242"/>
                </a:solidFill>
                <a:latin typeface="Consolas" panose="020B0609020204030204" pitchFamily="49" charset="0"/>
              </a:rPr>
              <a:t>::</a:t>
            </a:r>
            <a:r>
              <a:rPr lang="en-GB" dirty="0" err="1">
                <a:solidFill>
                  <a:srgbClr val="424242"/>
                </a:solidFill>
                <a:latin typeface="Consolas" panose="020B0609020204030204" pitchFamily="49" charset="0"/>
              </a:rPr>
              <a:t>cout</a:t>
            </a:r>
            <a:r>
              <a:rPr lang="en-GB" dirty="0">
                <a:solidFill>
                  <a:srgbClr val="424242"/>
                </a:solidFill>
                <a:latin typeface="Consolas" panose="020B0609020204030204" pitchFamily="49" charset="0"/>
              </a:rPr>
              <a:t> &lt;&lt; </a:t>
            </a:r>
            <a:r>
              <a:rPr lang="en-GB" dirty="0">
                <a:solidFill>
                  <a:srgbClr val="488432"/>
                </a:solidFill>
                <a:latin typeface="Consolas" panose="020B0609020204030204" pitchFamily="49" charset="0"/>
              </a:rPr>
              <a:t>"Hello World!"</a:t>
            </a:r>
            <a:r>
              <a:rPr lang="en-GB" dirty="0">
                <a:solidFill>
                  <a:srgbClr val="424242"/>
                </a:solidFill>
                <a:latin typeface="Consolas" panose="020B0609020204030204" pitchFamily="49" charset="0"/>
              </a:rPr>
              <a:t> &lt;&lt; </a:t>
            </a:r>
            <a:r>
              <a:rPr lang="en-GB" dirty="0" err="1">
                <a:solidFill>
                  <a:srgbClr val="424242"/>
                </a:solidFill>
                <a:latin typeface="Consolas" panose="020B0609020204030204" pitchFamily="49" charset="0"/>
              </a:rPr>
              <a:t>std</a:t>
            </a:r>
            <a:r>
              <a:rPr lang="en-GB" dirty="0">
                <a:solidFill>
                  <a:srgbClr val="424242"/>
                </a:solidFill>
                <a:latin typeface="Consolas" panose="020B0609020204030204" pitchFamily="49" charset="0"/>
              </a:rPr>
              <a:t>::</a:t>
            </a:r>
            <a:r>
              <a:rPr lang="en-GB" dirty="0" err="1">
                <a:solidFill>
                  <a:srgbClr val="424242"/>
                </a:solidFill>
                <a:latin typeface="Consolas" panose="020B0609020204030204" pitchFamily="49" charset="0"/>
              </a:rPr>
              <a:t>endl</a:t>
            </a:r>
            <a:r>
              <a:rPr lang="en-GB" dirty="0">
                <a:solidFill>
                  <a:srgbClr val="424242"/>
                </a:solidFill>
                <a:latin typeface="Consolas" panose="020B0609020204030204" pitchFamily="49" charset="0"/>
              </a:rPr>
              <a:t>;</a:t>
            </a:r>
          </a:p>
          <a:p>
            <a:r>
              <a:rPr lang="en-GB" dirty="0">
                <a:solidFill>
                  <a:srgbClr val="424242"/>
                </a:solidFill>
                <a:latin typeface="Consolas" panose="020B0609020204030204" pitchFamily="49" charset="0"/>
              </a:rPr>
              <a:t>}</a:t>
            </a:r>
          </a:p>
        </p:txBody>
      </p:sp>
      <p:sp>
        <p:nvSpPr>
          <p:cNvPr id="13" name="TextBox 12">
            <a:extLst>
              <a:ext uri="{FF2B5EF4-FFF2-40B4-BE49-F238E27FC236}">
                <a16:creationId xmlns:a16="http://schemas.microsoft.com/office/drawing/2014/main" id="{9DB9B10B-0809-41BA-9778-8A823BA23E37}"/>
              </a:ext>
            </a:extLst>
          </p:cNvPr>
          <p:cNvSpPr txBox="1"/>
          <p:nvPr/>
        </p:nvSpPr>
        <p:spPr>
          <a:xfrm>
            <a:off x="566598" y="2840245"/>
            <a:ext cx="3060834" cy="646331"/>
          </a:xfrm>
          <a:prstGeom prst="rect">
            <a:avLst/>
          </a:prstGeom>
          <a:noFill/>
        </p:spPr>
        <p:txBody>
          <a:bodyPr wrap="square" rtlCol="0">
            <a:spAutoFit/>
          </a:bodyPr>
          <a:lstStyle/>
          <a:p>
            <a:r>
              <a:rPr lang="en-GB" dirty="0"/>
              <a:t>MATLAB:</a:t>
            </a:r>
          </a:p>
          <a:p>
            <a:r>
              <a:rPr lang="en-GB" dirty="0" err="1">
                <a:solidFill>
                  <a:srgbClr val="2C65B5"/>
                </a:solidFill>
                <a:latin typeface="Consolas" panose="020B0609020204030204" pitchFamily="49" charset="0"/>
              </a:rPr>
              <a:t>disp</a:t>
            </a:r>
            <a:r>
              <a:rPr lang="en-GB" dirty="0">
                <a:solidFill>
                  <a:srgbClr val="424242"/>
                </a:solidFill>
                <a:latin typeface="Consolas" panose="020B0609020204030204" pitchFamily="49" charset="0"/>
              </a:rPr>
              <a:t>(</a:t>
            </a:r>
            <a:r>
              <a:rPr lang="en-GB" dirty="0">
                <a:solidFill>
                  <a:srgbClr val="488432"/>
                </a:solidFill>
                <a:latin typeface="Consolas" panose="020B0609020204030204" pitchFamily="49" charset="0"/>
              </a:rPr>
              <a:t>'Hello World!'</a:t>
            </a:r>
            <a:r>
              <a:rPr lang="en-GB" dirty="0">
                <a:solidFill>
                  <a:srgbClr val="424242"/>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14" name="Rectangle 13">
            <a:extLst>
              <a:ext uri="{FF2B5EF4-FFF2-40B4-BE49-F238E27FC236}">
                <a16:creationId xmlns:a16="http://schemas.microsoft.com/office/drawing/2014/main" id="{9F9C91F7-E107-4BD6-9A31-9445091BF4CA}"/>
              </a:ext>
            </a:extLst>
          </p:cNvPr>
          <p:cNvSpPr/>
          <p:nvPr/>
        </p:nvSpPr>
        <p:spPr>
          <a:xfrm>
            <a:off x="8729802" y="4824826"/>
            <a:ext cx="2730366" cy="1477328"/>
          </a:xfrm>
          <a:prstGeom prst="rect">
            <a:avLst/>
          </a:prstGeom>
        </p:spPr>
        <p:txBody>
          <a:bodyPr wrap="square">
            <a:spAutoFit/>
          </a:bodyPr>
          <a:lstStyle/>
          <a:p>
            <a:r>
              <a:rPr lang="en-GB" dirty="0">
                <a:solidFill>
                  <a:srgbClr val="424242"/>
                </a:solidFill>
              </a:rPr>
              <a:t>LOLCODE:</a:t>
            </a:r>
          </a:p>
          <a:p>
            <a:r>
              <a:rPr lang="en-GB" dirty="0">
                <a:solidFill>
                  <a:srgbClr val="424242"/>
                </a:solidFill>
                <a:latin typeface="Consolas" panose="020B0609020204030204" pitchFamily="49" charset="0"/>
              </a:rPr>
              <a:t>HAI</a:t>
            </a:r>
          </a:p>
          <a:p>
            <a:r>
              <a:rPr lang="en-GB" dirty="0">
                <a:solidFill>
                  <a:srgbClr val="424242"/>
                </a:solidFill>
                <a:latin typeface="Consolas" panose="020B0609020204030204" pitchFamily="49" charset="0"/>
              </a:rPr>
              <a:t>CAN HAS STDIO?</a:t>
            </a:r>
          </a:p>
          <a:p>
            <a:r>
              <a:rPr lang="en-GB" dirty="0">
                <a:solidFill>
                  <a:srgbClr val="424242"/>
                </a:solidFill>
                <a:latin typeface="Consolas" panose="020B0609020204030204" pitchFamily="49" charset="0"/>
              </a:rPr>
              <a:t>VISIBLE </a:t>
            </a:r>
            <a:r>
              <a:rPr lang="en-GB" dirty="0">
                <a:solidFill>
                  <a:srgbClr val="488432"/>
                </a:solidFill>
                <a:latin typeface="Consolas" panose="020B0609020204030204" pitchFamily="49" charset="0"/>
              </a:rPr>
              <a:t>"HAI WORLD!"</a:t>
            </a:r>
            <a:endParaRPr lang="en-GB" dirty="0">
              <a:solidFill>
                <a:srgbClr val="424242"/>
              </a:solidFill>
              <a:latin typeface="Consolas" panose="020B0609020204030204" pitchFamily="49" charset="0"/>
            </a:endParaRPr>
          </a:p>
          <a:p>
            <a:r>
              <a:rPr lang="en-GB" dirty="0">
                <a:solidFill>
                  <a:srgbClr val="424242"/>
                </a:solidFill>
                <a:latin typeface="Consolas" panose="020B0609020204030204" pitchFamily="49" charset="0"/>
              </a:rPr>
              <a:t>KTHXBYE</a:t>
            </a:r>
            <a:endParaRPr lang="en-GB" b="0" dirty="0">
              <a:solidFill>
                <a:srgbClr val="424242"/>
              </a:solidFill>
              <a:effectLst/>
              <a:latin typeface="Consolas" panose="020B0609020204030204" pitchFamily="49" charset="0"/>
            </a:endParaRPr>
          </a:p>
        </p:txBody>
      </p:sp>
      <p:grpSp>
        <p:nvGrpSpPr>
          <p:cNvPr id="18" name="Group 17">
            <a:extLst>
              <a:ext uri="{FF2B5EF4-FFF2-40B4-BE49-F238E27FC236}">
                <a16:creationId xmlns:a16="http://schemas.microsoft.com/office/drawing/2014/main" id="{4E7F4CF9-80ED-4678-8B63-4B59405DFD9D}"/>
              </a:ext>
            </a:extLst>
          </p:cNvPr>
          <p:cNvGrpSpPr/>
          <p:nvPr/>
        </p:nvGrpSpPr>
        <p:grpSpPr>
          <a:xfrm>
            <a:off x="10559577" y="1799692"/>
            <a:ext cx="1362076" cy="1754327"/>
            <a:chOff x="4573870" y="3544502"/>
            <a:chExt cx="1362076" cy="1754327"/>
          </a:xfrm>
        </p:grpSpPr>
        <p:pic>
          <p:nvPicPr>
            <p:cNvPr id="16" name="Picture 15" descr="A picture containing colorful, object, yellow, building&#10;&#10;Description generated with high confidence">
              <a:extLst>
                <a:ext uri="{FF2B5EF4-FFF2-40B4-BE49-F238E27FC236}">
                  <a16:creationId xmlns:a16="http://schemas.microsoft.com/office/drawing/2014/main" id="{98827A59-6DCC-4A09-A6DE-CCDECB38B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3870" y="3936754"/>
              <a:ext cx="1362075" cy="1362075"/>
            </a:xfrm>
            <a:prstGeom prst="rect">
              <a:avLst/>
            </a:prstGeom>
          </p:spPr>
        </p:pic>
        <p:sp>
          <p:nvSpPr>
            <p:cNvPr id="17" name="TextBox 16">
              <a:extLst>
                <a:ext uri="{FF2B5EF4-FFF2-40B4-BE49-F238E27FC236}">
                  <a16:creationId xmlns:a16="http://schemas.microsoft.com/office/drawing/2014/main" id="{FADC46F0-E84F-4EFD-9CA7-F6DE0C949CEC}"/>
                </a:ext>
              </a:extLst>
            </p:cNvPr>
            <p:cNvSpPr txBox="1"/>
            <p:nvPr/>
          </p:nvSpPr>
          <p:spPr>
            <a:xfrm>
              <a:off x="4573870" y="3544502"/>
              <a:ext cx="1362076" cy="369332"/>
            </a:xfrm>
            <a:prstGeom prst="rect">
              <a:avLst/>
            </a:prstGeom>
            <a:noFill/>
          </p:spPr>
          <p:txBody>
            <a:bodyPr wrap="square" rtlCol="0">
              <a:spAutoFit/>
            </a:bodyPr>
            <a:lstStyle/>
            <a:p>
              <a:r>
                <a:rPr lang="en-GB" dirty="0"/>
                <a:t>PIET:</a:t>
              </a:r>
              <a:endParaRPr lang="en-GB" dirty="0">
                <a:latin typeface="Consolas" panose="020B0609020204030204" pitchFamily="49" charset="0"/>
              </a:endParaRPr>
            </a:p>
          </p:txBody>
        </p:sp>
      </p:grpSp>
      <p:sp>
        <p:nvSpPr>
          <p:cNvPr id="19" name="Rectangle 18">
            <a:extLst>
              <a:ext uri="{FF2B5EF4-FFF2-40B4-BE49-F238E27FC236}">
                <a16:creationId xmlns:a16="http://schemas.microsoft.com/office/drawing/2014/main" id="{5C9BED32-3496-46FD-9198-24CDAA25B697}"/>
              </a:ext>
            </a:extLst>
          </p:cNvPr>
          <p:cNvSpPr/>
          <p:nvPr/>
        </p:nvSpPr>
        <p:spPr>
          <a:xfrm>
            <a:off x="1247237" y="5199742"/>
            <a:ext cx="6857236" cy="923330"/>
          </a:xfrm>
          <a:prstGeom prst="rect">
            <a:avLst/>
          </a:prstGeom>
        </p:spPr>
        <p:txBody>
          <a:bodyPr wrap="square">
            <a:spAutoFit/>
          </a:bodyPr>
          <a:lstStyle/>
          <a:p>
            <a:r>
              <a:rPr lang="en-GB" dirty="0">
                <a:solidFill>
                  <a:srgbClr val="424242"/>
                </a:solidFill>
              </a:rPr>
              <a:t>Brainfuck:</a:t>
            </a:r>
          </a:p>
          <a:p>
            <a:r>
              <a:rPr lang="en-GB" dirty="0">
                <a:solidFill>
                  <a:srgbClr val="424242"/>
                </a:solidFill>
                <a:latin typeface="Consolas" panose="020B0609020204030204" pitchFamily="49" charset="0"/>
              </a:rPr>
              <a:t>++++++++++</a:t>
            </a:r>
            <a:r>
              <a:rPr lang="en-GB" dirty="0">
                <a:solidFill>
                  <a:srgbClr val="E32791"/>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2C65B5"/>
                </a:solidFill>
                <a:latin typeface="Consolas" panose="020B0609020204030204" pitchFamily="49" charset="0"/>
              </a:rPr>
              <a:t>&lt;&lt;&lt;</a:t>
            </a:r>
            <a:r>
              <a:rPr lang="en-GB" dirty="0">
                <a:solidFill>
                  <a:srgbClr val="424242"/>
                </a:solidFill>
                <a:latin typeface="Consolas" panose="020B0609020204030204" pitchFamily="49" charset="0"/>
              </a:rPr>
              <a:t>-</a:t>
            </a:r>
            <a:r>
              <a:rPr lang="en-GB" dirty="0">
                <a:solidFill>
                  <a:srgbClr val="E32791"/>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p>
          <a:p>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&lt;&lt;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3" name="TextBox 2">
            <a:extLst>
              <a:ext uri="{FF2B5EF4-FFF2-40B4-BE49-F238E27FC236}">
                <a16:creationId xmlns:a16="http://schemas.microsoft.com/office/drawing/2014/main" id="{A19AC9C5-15A8-437E-9556-6F9D11F426E4}"/>
              </a:ext>
            </a:extLst>
          </p:cNvPr>
          <p:cNvSpPr txBox="1"/>
          <p:nvPr/>
        </p:nvSpPr>
        <p:spPr>
          <a:xfrm>
            <a:off x="8053623" y="831275"/>
            <a:ext cx="3930884" cy="10341293"/>
          </a:xfrm>
          <a:prstGeom prst="rect">
            <a:avLst/>
          </a:prstGeom>
          <a:noFill/>
        </p:spPr>
        <p:txBody>
          <a:bodyPr wrap="none" rtlCol="0">
            <a:spAutoFit/>
          </a:bodyPr>
          <a:lstStyle/>
          <a:p>
            <a:r>
              <a:rPr lang="en-GB" dirty="0"/>
              <a:t>Whitespace:</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408885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3" grpId="0"/>
      <p:bldP spid="14" grpId="0"/>
      <p:bldP spid="19"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5D16-3FDE-4AB4-B852-2E800ACB3B8E}"/>
              </a:ext>
            </a:extLst>
          </p:cNvPr>
          <p:cNvSpPr>
            <a:spLocks noGrp="1"/>
          </p:cNvSpPr>
          <p:nvPr>
            <p:ph type="title"/>
          </p:nvPr>
        </p:nvSpPr>
        <p:spPr/>
        <p:txBody>
          <a:bodyPr/>
          <a:lstStyle/>
          <a:p>
            <a:r>
              <a:rPr lang="en-GB" dirty="0"/>
              <a:t>And now: Python</a:t>
            </a:r>
          </a:p>
        </p:txBody>
      </p:sp>
      <p:sp>
        <p:nvSpPr>
          <p:cNvPr id="3" name="Content Placeholder 2">
            <a:extLst>
              <a:ext uri="{FF2B5EF4-FFF2-40B4-BE49-F238E27FC236}">
                <a16:creationId xmlns:a16="http://schemas.microsoft.com/office/drawing/2014/main" id="{87376590-54B2-491E-AA58-BCE3ADFA7DD1}"/>
              </a:ext>
            </a:extLst>
          </p:cNvPr>
          <p:cNvSpPr>
            <a:spLocks noGrp="1"/>
          </p:cNvSpPr>
          <p:nvPr>
            <p:ph idx="1"/>
          </p:nvPr>
        </p:nvSpPr>
        <p:spPr>
          <a:xfrm>
            <a:off x="1097280" y="1856620"/>
            <a:ext cx="10058400" cy="4023360"/>
          </a:xfrm>
        </p:spPr>
        <p:txBody>
          <a:bodyPr/>
          <a:lstStyle/>
          <a:p>
            <a:pPr marL="809625" lvl="0" indent="0" defTabSz="457200">
              <a:lnSpc>
                <a:spcPct val="100000"/>
              </a:lnSpc>
              <a:spcBef>
                <a:spcPts val="0"/>
              </a:spcBef>
              <a:spcAft>
                <a:spcPts val="0"/>
              </a:spcAft>
              <a:buClrTx/>
              <a:buSzTx/>
              <a:buNone/>
            </a:pPr>
            <a:r>
              <a:rPr lang="en-GB" sz="1800" dirty="0">
                <a:solidFill>
                  <a:srgbClr val="608B4E"/>
                </a:solidFill>
                <a:latin typeface="Consolas" panose="020B0609020204030204" pitchFamily="49" charset="0"/>
              </a:rPr>
              <a:t># this prints "Hello World!“</a:t>
            </a:r>
            <a:br>
              <a:rPr lang="en-GB" sz="1800" dirty="0">
                <a:solidFill>
                  <a:srgbClr val="D4D4D4"/>
                </a:solidFill>
                <a:latin typeface="Consolas" panose="020B0609020204030204" pitchFamily="49" charset="0"/>
              </a:rPr>
            </a:br>
            <a:r>
              <a:rPr lang="en-GB" sz="1800" dirty="0">
                <a:solidFill>
                  <a:srgbClr val="DCDCAA"/>
                </a:solidFill>
                <a:latin typeface="Consolas" panose="020B0609020204030204" pitchFamily="49" charset="0"/>
              </a:rPr>
              <a:t>print</a:t>
            </a:r>
            <a:r>
              <a:rPr lang="en-GB" sz="1800" dirty="0">
                <a:solidFill>
                  <a:srgbClr val="D4D4D4"/>
                </a:solidFill>
                <a:latin typeface="Consolas" panose="020B0609020204030204" pitchFamily="49" charset="0"/>
              </a:rPr>
              <a:t>(</a:t>
            </a:r>
            <a:r>
              <a:rPr lang="en-GB" sz="1800" dirty="0">
                <a:solidFill>
                  <a:srgbClr val="CE9178"/>
                </a:solidFill>
                <a:latin typeface="Consolas" panose="020B0609020204030204" pitchFamily="49" charset="0"/>
              </a:rPr>
              <a:t>"Hello World!"</a:t>
            </a:r>
            <a:r>
              <a:rPr lang="en-GB" sz="1800" dirty="0">
                <a:solidFill>
                  <a:srgbClr val="D4D4D4"/>
                </a:solidFill>
                <a:latin typeface="Consolas" panose="020B0609020204030204" pitchFamily="49" charset="0"/>
              </a:rPr>
              <a:t>)</a:t>
            </a:r>
          </a:p>
          <a:p>
            <a:r>
              <a:rPr lang="en-GB" dirty="0"/>
              <a:t>The line with `#` at the front is a </a:t>
            </a:r>
            <a:r>
              <a:rPr lang="en-GB" i="1" dirty="0"/>
              <a:t>comment</a:t>
            </a:r>
          </a:p>
          <a:p>
            <a:pPr lvl="1"/>
            <a:r>
              <a:rPr lang="en-GB" dirty="0"/>
              <a:t>Fun Fact: # is called Pound, Hash-symbol, Octothorpe, Hashtag, Number Symbol</a:t>
            </a:r>
          </a:p>
          <a:p>
            <a:r>
              <a:rPr lang="en-GB" dirty="0"/>
              <a:t>Comments can be used to explain you ideas, or a certain code piece</a:t>
            </a:r>
          </a:p>
          <a:p>
            <a:r>
              <a:rPr lang="en-GB" dirty="0"/>
              <a:t>Comments are ignored by the </a:t>
            </a:r>
            <a:r>
              <a:rPr lang="en-GB" i="1" dirty="0"/>
              <a:t>interpreter</a:t>
            </a:r>
            <a:r>
              <a:rPr lang="en-GB" dirty="0"/>
              <a:t> when executing the code piece</a:t>
            </a:r>
            <a:endParaRPr lang="en-GB" i="1" dirty="0"/>
          </a:p>
        </p:txBody>
      </p:sp>
      <p:sp>
        <p:nvSpPr>
          <p:cNvPr id="4" name="Slide Number Placeholder 3">
            <a:extLst>
              <a:ext uri="{FF2B5EF4-FFF2-40B4-BE49-F238E27FC236}">
                <a16:creationId xmlns:a16="http://schemas.microsoft.com/office/drawing/2014/main" id="{5A33ABF8-FEC7-43CE-9F3D-39308558E8E5}"/>
              </a:ext>
            </a:extLst>
          </p:cNvPr>
          <p:cNvSpPr>
            <a:spLocks noGrp="1"/>
          </p:cNvSpPr>
          <p:nvPr>
            <p:ph type="sldNum" sz="quarter" idx="12"/>
          </p:nvPr>
        </p:nvSpPr>
        <p:spPr/>
        <p:txBody>
          <a:bodyPr/>
          <a:lstStyle/>
          <a:p>
            <a:fld id="{89C4E583-6443-4199-AF95-A2ECCC288D48}" type="slidenum">
              <a:rPr lang="en-GB" smtClean="0"/>
              <a:t>21</a:t>
            </a:fld>
            <a:endParaRPr lang="en-GB"/>
          </a:p>
        </p:txBody>
      </p:sp>
    </p:spTree>
    <p:extLst>
      <p:ext uri="{BB962C8B-B14F-4D97-AF65-F5344CB8AC3E}">
        <p14:creationId xmlns:p14="http://schemas.microsoft.com/office/powerpoint/2010/main" val="4223126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A5F433-7DB5-4326-BA0A-6DEEE11D6F10}"/>
              </a:ext>
            </a:extLst>
          </p:cNvPr>
          <p:cNvSpPr>
            <a:spLocks noGrp="1"/>
          </p:cNvSpPr>
          <p:nvPr>
            <p:ph type="title"/>
          </p:nvPr>
        </p:nvSpPr>
        <p:spPr/>
        <p:txBody>
          <a:bodyPr/>
          <a:lstStyle/>
          <a:p>
            <a:r>
              <a:rPr lang="en-GB" dirty="0"/>
              <a:t>Setup</a:t>
            </a:r>
          </a:p>
        </p:txBody>
      </p:sp>
      <p:sp>
        <p:nvSpPr>
          <p:cNvPr id="4" name="Slide Number Placeholder 3">
            <a:extLst>
              <a:ext uri="{FF2B5EF4-FFF2-40B4-BE49-F238E27FC236}">
                <a16:creationId xmlns:a16="http://schemas.microsoft.com/office/drawing/2014/main" id="{8BB5D6EB-EAFB-4F70-A2A2-331057F66026}"/>
              </a:ext>
            </a:extLst>
          </p:cNvPr>
          <p:cNvSpPr>
            <a:spLocks noGrp="1"/>
          </p:cNvSpPr>
          <p:nvPr>
            <p:ph type="sldNum" sz="quarter" idx="12"/>
          </p:nvPr>
        </p:nvSpPr>
        <p:spPr/>
        <p:txBody>
          <a:bodyPr/>
          <a:lstStyle/>
          <a:p>
            <a:fld id="{89C4E583-6443-4199-AF95-A2ECCC288D48}" type="slidenum">
              <a:rPr lang="en-GB" smtClean="0"/>
              <a:t>22</a:t>
            </a:fld>
            <a:endParaRPr lang="en-GB"/>
          </a:p>
        </p:txBody>
      </p:sp>
    </p:spTree>
    <p:extLst>
      <p:ext uri="{BB962C8B-B14F-4D97-AF65-F5344CB8AC3E}">
        <p14:creationId xmlns:p14="http://schemas.microsoft.com/office/powerpoint/2010/main" val="1349621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11BC-CDBE-431B-B50E-F3623A21AB2B}"/>
              </a:ext>
            </a:extLst>
          </p:cNvPr>
          <p:cNvSpPr>
            <a:spLocks noGrp="1"/>
          </p:cNvSpPr>
          <p:nvPr>
            <p:ph type="title"/>
          </p:nvPr>
        </p:nvSpPr>
        <p:spPr/>
        <p:txBody>
          <a:bodyPr/>
          <a:lstStyle/>
          <a:p>
            <a:r>
              <a:rPr lang="en-GB" dirty="0"/>
              <a:t>Installing Python</a:t>
            </a:r>
          </a:p>
        </p:txBody>
      </p:sp>
      <p:sp>
        <p:nvSpPr>
          <p:cNvPr id="6" name="Content Placeholder 5">
            <a:extLst>
              <a:ext uri="{FF2B5EF4-FFF2-40B4-BE49-F238E27FC236}">
                <a16:creationId xmlns:a16="http://schemas.microsoft.com/office/drawing/2014/main" id="{5B489288-A8BA-4100-96F3-3792D7F2AF41}"/>
              </a:ext>
            </a:extLst>
          </p:cNvPr>
          <p:cNvSpPr>
            <a:spLocks noGrp="1"/>
          </p:cNvSpPr>
          <p:nvPr>
            <p:ph idx="1"/>
          </p:nvPr>
        </p:nvSpPr>
        <p:spPr/>
        <p:txBody>
          <a:bodyPr vert="horz" lIns="0" tIns="45720" rIns="0" bIns="45720" rtlCol="0" anchor="t">
            <a:normAutofit lnSpcReduction="10000"/>
          </a:bodyPr>
          <a:lstStyle/>
          <a:p>
            <a:pPr marL="182245" indent="-182245"/>
            <a:r>
              <a:rPr lang="en-GB" dirty="0"/>
              <a:t>We will use Python 3.6 throughout the course</a:t>
            </a:r>
          </a:p>
          <a:p>
            <a:pPr marL="182245" indent="-182245"/>
            <a:r>
              <a:rPr lang="en-GB" dirty="0"/>
              <a:t>We recommend using </a:t>
            </a:r>
            <a:r>
              <a:rPr lang="en-GB" dirty="0" err="1"/>
              <a:t>miniconda</a:t>
            </a:r>
            <a:endParaRPr lang="en-GB" dirty="0">
              <a:cs typeface="Calibri"/>
            </a:endParaRPr>
          </a:p>
          <a:p>
            <a:pPr marL="383540" lvl="1"/>
            <a:r>
              <a:rPr lang="en-GB" dirty="0" err="1"/>
              <a:t>Miniconda</a:t>
            </a:r>
            <a:r>
              <a:rPr lang="en-GB" dirty="0"/>
              <a:t> is a </a:t>
            </a:r>
            <a:r>
              <a:rPr lang="en-GB" i="1" dirty="0"/>
              <a:t>package management</a:t>
            </a:r>
            <a:r>
              <a:rPr lang="en-GB" dirty="0"/>
              <a:t> </a:t>
            </a:r>
            <a:r>
              <a:rPr lang="en-GB" i="1" dirty="0"/>
              <a:t>system</a:t>
            </a:r>
            <a:r>
              <a:rPr lang="en-GB" dirty="0"/>
              <a:t> and manages a Python installation</a:t>
            </a:r>
          </a:p>
          <a:p>
            <a:pPr marL="566420" lvl="2"/>
            <a:r>
              <a:rPr lang="en-GB" dirty="0">
                <a:cs typeface="Calibri"/>
              </a:rPr>
              <a:t>It can save you a lot of hassle down the line</a:t>
            </a:r>
          </a:p>
          <a:p>
            <a:pPr marL="383540" lvl="1"/>
            <a:r>
              <a:rPr lang="en-GB" dirty="0"/>
              <a:t>Download </a:t>
            </a:r>
            <a:r>
              <a:rPr lang="en-GB" dirty="0" err="1"/>
              <a:t>Miniconda</a:t>
            </a:r>
            <a:r>
              <a:rPr lang="en-GB" dirty="0"/>
              <a:t> from:  </a:t>
            </a:r>
            <a:r>
              <a:rPr lang="en-GB" dirty="0">
                <a:hlinkClick r:id="rId3"/>
              </a:rPr>
              <a:t>conda.io/miniconda.html</a:t>
            </a:r>
            <a:endParaRPr lang="en-GB" dirty="0">
              <a:cs typeface="Calibri"/>
            </a:endParaRPr>
          </a:p>
          <a:p>
            <a:pPr marL="383540" lvl="1"/>
            <a:r>
              <a:rPr lang="en-GB" dirty="0"/>
              <a:t>Install and add it to your path</a:t>
            </a:r>
            <a:endParaRPr lang="en-GB" dirty="0">
              <a:cs typeface="Calibri"/>
            </a:endParaRPr>
          </a:p>
          <a:p>
            <a:pPr marL="566420" lvl="2"/>
            <a:r>
              <a:rPr lang="en-GB" dirty="0"/>
              <a:t>Refer to the documentation for that or, if you are having trouble, come into the walk in session</a:t>
            </a:r>
            <a:endParaRPr lang="en-GB" dirty="0">
              <a:cs typeface="Calibri"/>
            </a:endParaRPr>
          </a:p>
          <a:p>
            <a:pPr marL="383540" lvl="1"/>
            <a:r>
              <a:rPr lang="en-GB" dirty="0"/>
              <a:t>Then run the following commands in your terminal</a:t>
            </a:r>
            <a:endParaRPr lang="en-GB" dirty="0">
              <a:cs typeface="Calibri"/>
            </a:endParaRPr>
          </a:p>
          <a:p>
            <a:pPr marL="566420" lvl="2"/>
            <a:r>
              <a:rPr lang="en-GB" dirty="0" err="1">
                <a:latin typeface="Consolas" panose="020B0609020204030204" pitchFamily="49" charset="0"/>
              </a:rPr>
              <a:t>conda</a:t>
            </a:r>
            <a:r>
              <a:rPr lang="en-GB" dirty="0">
                <a:latin typeface="Consolas" panose="020B0609020204030204" pitchFamily="49" charset="0"/>
              </a:rPr>
              <a:t> install pip </a:t>
            </a:r>
            <a:r>
              <a:rPr lang="en-GB" dirty="0" err="1">
                <a:latin typeface="Consolas" panose="020B0609020204030204" pitchFamily="49" charset="0"/>
              </a:rPr>
              <a:t>numpy</a:t>
            </a:r>
            <a:r>
              <a:rPr lang="en-GB" dirty="0">
                <a:latin typeface="Consolas" panose="020B0609020204030204" pitchFamily="49" charset="0"/>
              </a:rPr>
              <a:t> </a:t>
            </a:r>
            <a:r>
              <a:rPr lang="en-GB" dirty="0" err="1">
                <a:latin typeface="Consolas" panose="020B0609020204030204" pitchFamily="49" charset="0"/>
              </a:rPr>
              <a:t>matplotlib</a:t>
            </a:r>
            <a:r>
              <a:rPr lang="en-GB" dirty="0">
                <a:latin typeface="Consolas" panose="020B0609020204030204" pitchFamily="49" charset="0"/>
              </a:rPr>
              <a:t> </a:t>
            </a:r>
            <a:r>
              <a:rPr lang="en-GB" dirty="0" err="1">
                <a:latin typeface="Consolas" panose="020B0609020204030204" pitchFamily="49" charset="0"/>
              </a:rPr>
              <a:t>scipy</a:t>
            </a:r>
          </a:p>
          <a:p>
            <a:pPr marL="383540" lvl="1"/>
            <a:r>
              <a:rPr lang="en-GB" dirty="0"/>
              <a:t>Some packages that are used in e.g. </a:t>
            </a:r>
            <a:r>
              <a:rPr lang="en-GB" dirty="0" err="1"/>
              <a:t>neuroinformatics</a:t>
            </a:r>
            <a:r>
              <a:rPr lang="en-GB" dirty="0"/>
              <a:t>, computer vision, etc.</a:t>
            </a:r>
            <a:endParaRPr lang="en-GB" dirty="0">
              <a:cs typeface="Calibri"/>
            </a:endParaRPr>
          </a:p>
          <a:p>
            <a:pPr marL="566420" lvl="2"/>
            <a:r>
              <a:rPr lang="en-GB" dirty="0" err="1">
                <a:latin typeface="Consolas" panose="020B0609020204030204" pitchFamily="49" charset="0"/>
              </a:rPr>
              <a:t>conda</a:t>
            </a:r>
            <a:r>
              <a:rPr lang="en-GB" dirty="0">
                <a:latin typeface="Consolas" panose="020B0609020204030204" pitchFamily="49" charset="0"/>
              </a:rPr>
              <a:t> install pandas </a:t>
            </a:r>
            <a:r>
              <a:rPr lang="en-GB" dirty="0" err="1">
                <a:latin typeface="Consolas" panose="020B0609020204030204" pitchFamily="49" charset="0"/>
              </a:rPr>
              <a:t>jupyter</a:t>
            </a:r>
            <a:r>
              <a:rPr lang="en-GB" dirty="0">
                <a:latin typeface="Consolas" panose="020B0609020204030204" pitchFamily="49" charset="0"/>
              </a:rPr>
              <a:t> </a:t>
            </a:r>
            <a:r>
              <a:rPr lang="en-GB" dirty="0" err="1">
                <a:latin typeface="Consolas" panose="020B0609020204030204" pitchFamily="49" charset="0"/>
              </a:rPr>
              <a:t>scikit</a:t>
            </a:r>
            <a:r>
              <a:rPr lang="en-GB" dirty="0">
                <a:latin typeface="Consolas" panose="020B0609020204030204" pitchFamily="49" charset="0"/>
              </a:rPr>
              <a:t>-learn </a:t>
            </a:r>
            <a:r>
              <a:rPr lang="en-GB" dirty="0" err="1">
                <a:latin typeface="Consolas" panose="020B0609020204030204" pitchFamily="49" charset="0"/>
              </a:rPr>
              <a:t>scikit</a:t>
            </a:r>
            <a:r>
              <a:rPr lang="en-GB" dirty="0">
                <a:latin typeface="Consolas" panose="020B0609020204030204" pitchFamily="49" charset="0"/>
              </a:rPr>
              <a:t>-image</a:t>
            </a:r>
          </a:p>
          <a:p>
            <a:pPr marL="182245" indent="-182245"/>
            <a:r>
              <a:rPr lang="en-GB" dirty="0"/>
              <a:t>You can of course also download Python from the official website at </a:t>
            </a:r>
            <a:r>
              <a:rPr lang="en-GB" dirty="0">
                <a:hlinkClick r:id="rId4"/>
              </a:rPr>
              <a:t>python.org</a:t>
            </a:r>
            <a:endParaRPr lang="en-GB" dirty="0">
              <a:cs typeface="Calibri"/>
            </a:endParaRPr>
          </a:p>
        </p:txBody>
      </p:sp>
      <p:sp>
        <p:nvSpPr>
          <p:cNvPr id="3" name="Slide Number Placeholder 2">
            <a:extLst>
              <a:ext uri="{FF2B5EF4-FFF2-40B4-BE49-F238E27FC236}">
                <a16:creationId xmlns:a16="http://schemas.microsoft.com/office/drawing/2014/main" id="{23D73627-6CE6-48E3-945C-B97840BB4970}"/>
              </a:ext>
            </a:extLst>
          </p:cNvPr>
          <p:cNvSpPr>
            <a:spLocks noGrp="1"/>
          </p:cNvSpPr>
          <p:nvPr>
            <p:ph type="sldNum" sz="quarter" idx="12"/>
          </p:nvPr>
        </p:nvSpPr>
        <p:spPr/>
        <p:txBody>
          <a:bodyPr/>
          <a:lstStyle/>
          <a:p>
            <a:fld id="{89C4E583-6443-4199-AF95-A2ECCC288D48}" type="slidenum">
              <a:rPr lang="en-GB" smtClean="0"/>
              <a:t>23</a:t>
            </a:fld>
            <a:endParaRPr lang="en-GB"/>
          </a:p>
        </p:txBody>
      </p:sp>
    </p:spTree>
    <p:extLst>
      <p:ext uri="{BB962C8B-B14F-4D97-AF65-F5344CB8AC3E}">
        <p14:creationId xmlns:p14="http://schemas.microsoft.com/office/powerpoint/2010/main" val="3824005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D7495-684E-453B-BDD9-BA99821A9662}"/>
              </a:ext>
            </a:extLst>
          </p:cNvPr>
          <p:cNvSpPr>
            <a:spLocks noGrp="1"/>
          </p:cNvSpPr>
          <p:nvPr>
            <p:ph type="title"/>
          </p:nvPr>
        </p:nvSpPr>
        <p:spPr/>
        <p:txBody>
          <a:bodyPr/>
          <a:lstStyle/>
          <a:p>
            <a:r>
              <a:rPr lang="en-GB" dirty="0"/>
              <a:t>Installing Python</a:t>
            </a:r>
          </a:p>
        </p:txBody>
      </p:sp>
      <p:sp>
        <p:nvSpPr>
          <p:cNvPr id="3" name="Content Placeholder 2">
            <a:extLst>
              <a:ext uri="{FF2B5EF4-FFF2-40B4-BE49-F238E27FC236}">
                <a16:creationId xmlns:a16="http://schemas.microsoft.com/office/drawing/2014/main" id="{7F444DFC-7EB6-43B1-9439-87AB597D5DF3}"/>
              </a:ext>
            </a:extLst>
          </p:cNvPr>
          <p:cNvSpPr>
            <a:spLocks noGrp="1"/>
          </p:cNvSpPr>
          <p:nvPr>
            <p:ph idx="1"/>
          </p:nvPr>
        </p:nvSpPr>
        <p:spPr/>
        <p:txBody>
          <a:bodyPr/>
          <a:lstStyle/>
          <a:p>
            <a:r>
              <a:rPr lang="en-GB" dirty="0"/>
              <a:t>To find the command prompt</a:t>
            </a:r>
          </a:p>
          <a:p>
            <a:pPr lvl="1"/>
            <a:r>
              <a:rPr lang="en-GB" dirty="0"/>
              <a:t>On MacOS hit </a:t>
            </a:r>
            <a:r>
              <a:rPr lang="en-GB" dirty="0" err="1">
                <a:latin typeface="Consolas" panose="020B0609020204030204" pitchFamily="49" charset="0"/>
              </a:rPr>
              <a:t>Cmd+Space</a:t>
            </a:r>
            <a:endParaRPr lang="en-GB" dirty="0">
              <a:latin typeface="Consolas" panose="020B0609020204030204" pitchFamily="49" charset="0"/>
            </a:endParaRPr>
          </a:p>
          <a:p>
            <a:pPr lvl="1"/>
            <a:r>
              <a:rPr lang="en-GB" dirty="0"/>
              <a:t>On Windows hit </a:t>
            </a:r>
            <a:r>
              <a:rPr lang="en-GB" dirty="0">
                <a:latin typeface="Consolas" panose="020B0609020204030204" pitchFamily="49" charset="0"/>
              </a:rPr>
              <a:t>Win + R</a:t>
            </a:r>
            <a:r>
              <a:rPr lang="en-GB" dirty="0"/>
              <a:t> and type </a:t>
            </a:r>
            <a:r>
              <a:rPr lang="en-GB" dirty="0" err="1">
                <a:latin typeface="Consolas" panose="020B0609020204030204" pitchFamily="49" charset="0"/>
              </a:rPr>
              <a:t>cmd</a:t>
            </a:r>
            <a:r>
              <a:rPr lang="en-GB" dirty="0"/>
              <a:t> and press </a:t>
            </a:r>
            <a:r>
              <a:rPr lang="en-GB" dirty="0">
                <a:latin typeface="Consolas" panose="020B0609020204030204" pitchFamily="49" charset="0"/>
              </a:rPr>
              <a:t>return</a:t>
            </a:r>
            <a:endParaRPr lang="en-GB" dirty="0"/>
          </a:p>
          <a:p>
            <a:pPr lvl="1"/>
            <a:r>
              <a:rPr lang="en-GB" dirty="0"/>
              <a:t>On Ubuntu use </a:t>
            </a:r>
            <a:r>
              <a:rPr lang="en-GB" dirty="0">
                <a:latin typeface="Consolas" panose="020B0609020204030204" pitchFamily="49" charset="0"/>
              </a:rPr>
              <a:t>Ctrl + Alt + T</a:t>
            </a:r>
          </a:p>
          <a:p>
            <a:r>
              <a:rPr lang="en-GB" dirty="0"/>
              <a:t>Adding to the path depends on your operating system</a:t>
            </a:r>
          </a:p>
          <a:p>
            <a:pPr lvl="1"/>
            <a:r>
              <a:rPr lang="en-GB" dirty="0"/>
              <a:t>On MacOS</a:t>
            </a:r>
          </a:p>
          <a:p>
            <a:pPr lvl="1"/>
            <a:r>
              <a:rPr lang="en-GB" dirty="0"/>
              <a:t>On Windows</a:t>
            </a:r>
          </a:p>
          <a:p>
            <a:pPr lvl="1"/>
            <a:r>
              <a:rPr lang="en-GB"/>
              <a:t>On Ubuntu</a:t>
            </a:r>
            <a:endParaRPr lang="en-GB" dirty="0"/>
          </a:p>
        </p:txBody>
      </p:sp>
      <p:sp>
        <p:nvSpPr>
          <p:cNvPr id="4" name="Slide Number Placeholder 3">
            <a:extLst>
              <a:ext uri="{FF2B5EF4-FFF2-40B4-BE49-F238E27FC236}">
                <a16:creationId xmlns:a16="http://schemas.microsoft.com/office/drawing/2014/main" id="{15AF38D7-4FA1-40F5-8702-04D01D050757}"/>
              </a:ext>
            </a:extLst>
          </p:cNvPr>
          <p:cNvSpPr>
            <a:spLocks noGrp="1"/>
          </p:cNvSpPr>
          <p:nvPr>
            <p:ph type="sldNum" sz="quarter" idx="12"/>
          </p:nvPr>
        </p:nvSpPr>
        <p:spPr/>
        <p:txBody>
          <a:bodyPr/>
          <a:lstStyle/>
          <a:p>
            <a:fld id="{89C4E583-6443-4199-AF95-A2ECCC288D48}" type="slidenum">
              <a:rPr lang="en-GB" smtClean="0"/>
              <a:t>24</a:t>
            </a:fld>
            <a:endParaRPr lang="en-GB"/>
          </a:p>
        </p:txBody>
      </p:sp>
    </p:spTree>
    <p:extLst>
      <p:ext uri="{BB962C8B-B14F-4D97-AF65-F5344CB8AC3E}">
        <p14:creationId xmlns:p14="http://schemas.microsoft.com/office/powerpoint/2010/main" val="158640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82C-4AA4-4215-B40A-7A586CBDD72D}"/>
              </a:ext>
            </a:extLst>
          </p:cNvPr>
          <p:cNvSpPr>
            <a:spLocks noGrp="1"/>
          </p:cNvSpPr>
          <p:nvPr>
            <p:ph type="title"/>
          </p:nvPr>
        </p:nvSpPr>
        <p:spPr/>
        <p:txBody>
          <a:bodyPr/>
          <a:lstStyle/>
          <a:p>
            <a:r>
              <a:rPr lang="en-GB" dirty="0"/>
              <a:t>Using Python</a:t>
            </a:r>
          </a:p>
        </p:txBody>
      </p:sp>
      <p:sp>
        <p:nvSpPr>
          <p:cNvPr id="3" name="Content Placeholder 2">
            <a:extLst>
              <a:ext uri="{FF2B5EF4-FFF2-40B4-BE49-F238E27FC236}">
                <a16:creationId xmlns:a16="http://schemas.microsoft.com/office/drawing/2014/main" id="{76CE8E8D-595C-46A2-89B9-7E2A2CDC9F2F}"/>
              </a:ext>
            </a:extLst>
          </p:cNvPr>
          <p:cNvSpPr>
            <a:spLocks noGrp="1"/>
          </p:cNvSpPr>
          <p:nvPr>
            <p:ph idx="1"/>
          </p:nvPr>
        </p:nvSpPr>
        <p:spPr>
          <a:xfrm>
            <a:off x="1097280" y="1845734"/>
            <a:ext cx="10058400" cy="4023360"/>
          </a:xfrm>
        </p:spPr>
        <p:txBody>
          <a:bodyPr vert="horz" lIns="0" tIns="45720" rIns="0" bIns="45720" rtlCol="0" anchor="t">
            <a:normAutofit/>
          </a:bodyPr>
          <a:lstStyle/>
          <a:p>
            <a:pPr marL="182245" indent="-182245"/>
            <a:r>
              <a:rPr lang="en-GB" dirty="0"/>
              <a:t>You can use Python fully from the command line in the </a:t>
            </a:r>
            <a:r>
              <a:rPr lang="en-GB" i="1" dirty="0"/>
              <a:t>Python shell</a:t>
            </a:r>
            <a:endParaRPr lang="en-GB" dirty="0">
              <a:cs typeface="Calibri"/>
            </a:endParaRPr>
          </a:p>
          <a:p>
            <a:pPr marL="383540" lvl="1"/>
            <a:r>
              <a:rPr lang="en-GB" dirty="0"/>
              <a:t>To start the Python shell, in your terminal type: </a:t>
            </a:r>
            <a:r>
              <a:rPr lang="en-GB" dirty="0">
                <a:highlight>
                  <a:srgbClr val="C0C0C0"/>
                </a:highlight>
                <a:latin typeface="Consolas" panose="020B0609020204030204" pitchFamily="49" charset="0"/>
              </a:rPr>
              <a:t>python</a:t>
            </a:r>
          </a:p>
          <a:p>
            <a:pPr marL="383540" lvl="1"/>
            <a:r>
              <a:rPr lang="en-GB" dirty="0"/>
              <a:t>This should give some message about the version and the current line should start with </a:t>
            </a:r>
            <a:r>
              <a:rPr lang="en-GB" dirty="0">
                <a:highlight>
                  <a:srgbClr val="C0C0C0"/>
                </a:highlight>
                <a:latin typeface="Consolas" panose="020B0609020204030204" pitchFamily="49" charset="0"/>
              </a:rPr>
              <a:t>&gt;&gt;&gt;</a:t>
            </a:r>
          </a:p>
          <a:p>
            <a:pPr marL="182245" indent="-182245"/>
            <a:r>
              <a:rPr lang="en-GB" dirty="0"/>
              <a:t>However, this is a bit tedious as it is missing features and you cannot save your code</a:t>
            </a:r>
            <a:endParaRPr lang="en-GB" dirty="0">
              <a:cs typeface="Calibri"/>
            </a:endParaRPr>
          </a:p>
          <a:p>
            <a:pPr marL="383540" lvl="1"/>
            <a:r>
              <a:rPr lang="en-GB" dirty="0"/>
              <a:t>Better to use an text editor or even an </a:t>
            </a:r>
            <a:r>
              <a:rPr lang="en-GB" b="1" dirty="0"/>
              <a:t>IDE</a:t>
            </a:r>
            <a:endParaRPr lang="en-GB" b="1" dirty="0">
              <a:cs typeface="Calibri"/>
            </a:endParaRPr>
          </a:p>
          <a:p>
            <a:pPr marL="566420" lvl="2"/>
            <a:r>
              <a:rPr lang="en-GB" dirty="0"/>
              <a:t>An IDE is an </a:t>
            </a:r>
            <a:r>
              <a:rPr lang="en-GB" i="1" dirty="0"/>
              <a:t>Integrated Development Environment</a:t>
            </a:r>
            <a:endParaRPr lang="en-GB" i="1" dirty="0">
              <a:cs typeface="Calibri"/>
            </a:endParaRPr>
          </a:p>
          <a:p>
            <a:pPr marL="383540" lvl="1"/>
            <a:r>
              <a:rPr lang="en-GB" dirty="0"/>
              <a:t>It offers features which makes coding easier like syntax highlighting, code completion, debugging help, and, of course, saving your code</a:t>
            </a:r>
            <a:endParaRPr lang="en-GB" dirty="0">
              <a:cs typeface="Calibri"/>
            </a:endParaRPr>
          </a:p>
        </p:txBody>
      </p:sp>
      <p:sp>
        <p:nvSpPr>
          <p:cNvPr id="4" name="Slide Number Placeholder 3">
            <a:extLst>
              <a:ext uri="{FF2B5EF4-FFF2-40B4-BE49-F238E27FC236}">
                <a16:creationId xmlns:a16="http://schemas.microsoft.com/office/drawing/2014/main" id="{E9D179E4-3441-47A5-8452-5F23C7F680EE}"/>
              </a:ext>
            </a:extLst>
          </p:cNvPr>
          <p:cNvSpPr>
            <a:spLocks noGrp="1"/>
          </p:cNvSpPr>
          <p:nvPr>
            <p:ph type="sldNum" sz="quarter" idx="12"/>
          </p:nvPr>
        </p:nvSpPr>
        <p:spPr/>
        <p:txBody>
          <a:bodyPr/>
          <a:lstStyle/>
          <a:p>
            <a:fld id="{89C4E583-6443-4199-AF95-A2ECCC288D48}" type="slidenum">
              <a:rPr lang="en-GB" smtClean="0"/>
              <a:t>25</a:t>
            </a:fld>
            <a:endParaRPr lang="en-GB"/>
          </a:p>
        </p:txBody>
      </p:sp>
    </p:spTree>
    <p:extLst>
      <p:ext uri="{BB962C8B-B14F-4D97-AF65-F5344CB8AC3E}">
        <p14:creationId xmlns:p14="http://schemas.microsoft.com/office/powerpoint/2010/main" val="604538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6AEB-D5BA-4EFA-AB2F-E7546A95E9F7}"/>
              </a:ext>
            </a:extLst>
          </p:cNvPr>
          <p:cNvSpPr>
            <a:spLocks noGrp="1"/>
          </p:cNvSpPr>
          <p:nvPr>
            <p:ph type="title"/>
          </p:nvPr>
        </p:nvSpPr>
        <p:spPr/>
        <p:txBody>
          <a:bodyPr/>
          <a:lstStyle/>
          <a:p>
            <a:r>
              <a:rPr lang="en-GB" dirty="0"/>
              <a:t>IDEs</a:t>
            </a:r>
          </a:p>
        </p:txBody>
      </p:sp>
      <p:sp>
        <p:nvSpPr>
          <p:cNvPr id="3" name="Content Placeholder 2">
            <a:extLst>
              <a:ext uri="{FF2B5EF4-FFF2-40B4-BE49-F238E27FC236}">
                <a16:creationId xmlns:a16="http://schemas.microsoft.com/office/drawing/2014/main" id="{C0C1DC8F-FCED-42C0-89CF-C6D0C8B01D12}"/>
              </a:ext>
            </a:extLst>
          </p:cNvPr>
          <p:cNvSpPr>
            <a:spLocks noGrp="1"/>
          </p:cNvSpPr>
          <p:nvPr>
            <p:ph idx="1"/>
          </p:nvPr>
        </p:nvSpPr>
        <p:spPr/>
        <p:txBody>
          <a:bodyPr vert="horz" lIns="0" tIns="45720" rIns="0" bIns="45720" rtlCol="0" anchor="t">
            <a:normAutofit lnSpcReduction="10000"/>
          </a:bodyPr>
          <a:lstStyle/>
          <a:p>
            <a:pPr marL="182245" indent="-182245"/>
            <a:r>
              <a:rPr lang="en-GB" dirty="0"/>
              <a:t>While there are powerful and complex IDEs, they are not recommended to use for beginners, as you will learn to rely on the IDE instead of your knowledge, and they can be quite overwhelming at the start</a:t>
            </a:r>
            <a:endParaRPr lang="en-US"/>
          </a:p>
          <a:p>
            <a:pPr marL="182245" indent="-182245"/>
            <a:r>
              <a:rPr lang="en-GB" dirty="0"/>
              <a:t>There are however more lightweight, yet power- &amp; featureful editors</a:t>
            </a:r>
            <a:endParaRPr lang="en-GB" dirty="0">
              <a:cs typeface="Calibri"/>
            </a:endParaRPr>
          </a:p>
          <a:p>
            <a:pPr marL="383540" lvl="1"/>
            <a:r>
              <a:rPr lang="en-GB" dirty="0"/>
              <a:t>We recommend </a:t>
            </a:r>
            <a:r>
              <a:rPr lang="en-GB" b="1" dirty="0"/>
              <a:t>Atom</a:t>
            </a:r>
            <a:r>
              <a:rPr lang="en-GB" dirty="0"/>
              <a:t> </a:t>
            </a:r>
            <a:r>
              <a:rPr lang="en-GB" dirty="0">
                <a:hlinkClick r:id="rId2"/>
              </a:rPr>
              <a:t>(atom.io)</a:t>
            </a:r>
            <a:r>
              <a:rPr lang="en-GB" dirty="0"/>
              <a:t> or </a:t>
            </a:r>
            <a:r>
              <a:rPr lang="en-GB" b="1" dirty="0"/>
              <a:t>Visual Studio Code</a:t>
            </a:r>
            <a:r>
              <a:rPr lang="en-GB" dirty="0"/>
              <a:t> </a:t>
            </a:r>
            <a:r>
              <a:rPr lang="en-GB" dirty="0">
                <a:hlinkClick r:id="rId3"/>
              </a:rPr>
              <a:t>(code.visualstudio.com)</a:t>
            </a:r>
            <a:endParaRPr lang="en-GB" dirty="0">
              <a:cs typeface="Calibri"/>
            </a:endParaRPr>
          </a:p>
          <a:p>
            <a:pPr marL="566420" lvl="2"/>
            <a:r>
              <a:rPr lang="en-GB" dirty="0"/>
              <a:t>Atom is an open source editor based on electron and developed by GitHub with a very well done Python extension</a:t>
            </a:r>
            <a:endParaRPr lang="en-GB" dirty="0">
              <a:cs typeface="Calibri"/>
            </a:endParaRPr>
          </a:p>
          <a:p>
            <a:pPr marL="566420" lvl="2"/>
            <a:r>
              <a:rPr lang="en-GB" dirty="0"/>
              <a:t>VS code is a proprietary electron editor developed from Microsoft, which is a tad more polished than Atom</a:t>
            </a:r>
            <a:endParaRPr lang="en-GB" dirty="0">
              <a:cs typeface="Calibri"/>
            </a:endParaRPr>
          </a:p>
          <a:p>
            <a:pPr marL="383540" lvl="1"/>
            <a:r>
              <a:rPr lang="en-GB" dirty="0"/>
              <a:t>You can use whichever editor you are most comfortable with</a:t>
            </a:r>
            <a:endParaRPr lang="en-GB" dirty="0">
              <a:cs typeface="Calibri"/>
            </a:endParaRPr>
          </a:p>
          <a:p>
            <a:pPr marL="566420" lvl="2"/>
            <a:r>
              <a:rPr lang="en-GB" dirty="0"/>
              <a:t>Notepad++, Vim, …</a:t>
            </a:r>
            <a:endParaRPr lang="en-GB" dirty="0">
              <a:cs typeface="Calibri"/>
            </a:endParaRPr>
          </a:p>
          <a:p>
            <a:pPr marL="383540" lvl="1"/>
            <a:r>
              <a:rPr lang="en-GB" dirty="0"/>
              <a:t>We do </a:t>
            </a:r>
            <a:r>
              <a:rPr lang="en-GB" i="1" dirty="0"/>
              <a:t>not</a:t>
            </a:r>
            <a:r>
              <a:rPr lang="en-GB" dirty="0"/>
              <a:t> recommend IDEs but if you really need to use one</a:t>
            </a:r>
            <a:endParaRPr lang="en-GB" dirty="0">
              <a:cs typeface="Calibri"/>
            </a:endParaRPr>
          </a:p>
          <a:p>
            <a:pPr marL="566420" lvl="2"/>
            <a:r>
              <a:rPr lang="en-GB" dirty="0"/>
              <a:t>We recommend Spyder </a:t>
            </a:r>
            <a:r>
              <a:rPr lang="en-GB" dirty="0">
                <a:hlinkClick r:id="rId4"/>
              </a:rPr>
              <a:t>(Pythonhosted.org/spyder/)</a:t>
            </a:r>
            <a:r>
              <a:rPr lang="en-GB" dirty="0"/>
              <a:t> or PyCharm </a:t>
            </a:r>
            <a:r>
              <a:rPr lang="en-GB" dirty="0">
                <a:hlinkClick r:id="rId5"/>
              </a:rPr>
              <a:t>(jetbrains.com/pycharm)</a:t>
            </a:r>
            <a:endParaRPr lang="en-GB" dirty="0">
              <a:cs typeface="Calibri"/>
            </a:endParaRPr>
          </a:p>
          <a:p>
            <a:pPr marL="383540" lvl="1"/>
            <a:r>
              <a:rPr lang="en-GB" dirty="0"/>
              <a:t>Please don’t use the default notepad / editor. They lack any kind of support for code.</a:t>
            </a:r>
            <a:endParaRPr lang="en-GB" dirty="0">
              <a:cs typeface="Calibri"/>
            </a:endParaRPr>
          </a:p>
        </p:txBody>
      </p:sp>
      <p:sp>
        <p:nvSpPr>
          <p:cNvPr id="4" name="Slide Number Placeholder 3">
            <a:extLst>
              <a:ext uri="{FF2B5EF4-FFF2-40B4-BE49-F238E27FC236}">
                <a16:creationId xmlns:a16="http://schemas.microsoft.com/office/drawing/2014/main" id="{C60198BA-5E00-4799-90E9-C9281FCEEB20}"/>
              </a:ext>
            </a:extLst>
          </p:cNvPr>
          <p:cNvSpPr>
            <a:spLocks noGrp="1"/>
          </p:cNvSpPr>
          <p:nvPr>
            <p:ph type="sldNum" sz="quarter" idx="12"/>
          </p:nvPr>
        </p:nvSpPr>
        <p:spPr/>
        <p:txBody>
          <a:bodyPr/>
          <a:lstStyle/>
          <a:p>
            <a:fld id="{89C4E583-6443-4199-AF95-A2ECCC288D48}" type="slidenum">
              <a:rPr lang="en-GB" smtClean="0"/>
              <a:t>26</a:t>
            </a:fld>
            <a:endParaRPr lang="en-GB"/>
          </a:p>
        </p:txBody>
      </p:sp>
    </p:spTree>
    <p:extLst>
      <p:ext uri="{BB962C8B-B14F-4D97-AF65-F5344CB8AC3E}">
        <p14:creationId xmlns:p14="http://schemas.microsoft.com/office/powerpoint/2010/main" val="1915587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AB82-DA3E-4219-B3D1-403933DC612C}"/>
              </a:ext>
            </a:extLst>
          </p:cNvPr>
          <p:cNvSpPr>
            <a:spLocks noGrp="1"/>
          </p:cNvSpPr>
          <p:nvPr>
            <p:ph type="title"/>
          </p:nvPr>
        </p:nvSpPr>
        <p:spPr/>
        <p:txBody>
          <a:bodyPr/>
          <a:lstStyle/>
          <a:p>
            <a:r>
              <a:rPr lang="en-US" dirty="0">
                <a:cs typeface="Calibri Light"/>
              </a:rPr>
              <a:t>Homework</a:t>
            </a:r>
            <a:endParaRPr lang="en-US" dirty="0"/>
          </a:p>
        </p:txBody>
      </p:sp>
      <p:sp>
        <p:nvSpPr>
          <p:cNvPr id="4" name="Slide Number Placeholder 3">
            <a:extLst>
              <a:ext uri="{FF2B5EF4-FFF2-40B4-BE49-F238E27FC236}">
                <a16:creationId xmlns:a16="http://schemas.microsoft.com/office/drawing/2014/main" id="{974FA967-B6B8-4563-90EA-00980E06B8D2}"/>
              </a:ext>
            </a:extLst>
          </p:cNvPr>
          <p:cNvSpPr>
            <a:spLocks noGrp="1"/>
          </p:cNvSpPr>
          <p:nvPr>
            <p:ph type="sldNum" sz="quarter" idx="12"/>
          </p:nvPr>
        </p:nvSpPr>
        <p:spPr/>
        <p:txBody>
          <a:bodyPr/>
          <a:lstStyle/>
          <a:p>
            <a:fld id="{89C4E583-6443-4199-AF95-A2ECCC288D48}" type="slidenum">
              <a:rPr lang="en-GB" smtClean="0"/>
              <a:t>27</a:t>
            </a:fld>
            <a:endParaRPr lang="en-GB"/>
          </a:p>
        </p:txBody>
      </p:sp>
    </p:spTree>
    <p:extLst>
      <p:ext uri="{BB962C8B-B14F-4D97-AF65-F5344CB8AC3E}">
        <p14:creationId xmlns:p14="http://schemas.microsoft.com/office/powerpoint/2010/main" val="1072526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ky&#10;&#10;Description generated with high confidence">
            <a:extLst>
              <a:ext uri="{FF2B5EF4-FFF2-40B4-BE49-F238E27FC236}">
                <a16:creationId xmlns:a16="http://schemas.microsoft.com/office/drawing/2014/main" id="{18CDA099-EF6B-4641-A057-6DC846FA9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818" y="1916318"/>
            <a:ext cx="2476613" cy="3471012"/>
          </a:xfrm>
          <a:prstGeom prst="rect">
            <a:avLst/>
          </a:prstGeom>
        </p:spPr>
      </p:pic>
      <p:sp>
        <p:nvSpPr>
          <p:cNvPr id="2" name="Title 1">
            <a:extLst>
              <a:ext uri="{FF2B5EF4-FFF2-40B4-BE49-F238E27FC236}">
                <a16:creationId xmlns:a16="http://schemas.microsoft.com/office/drawing/2014/main" id="{D8AA0BB4-FF3D-46A3-B5DE-285408EE6FC3}"/>
              </a:ext>
            </a:extLst>
          </p:cNvPr>
          <p:cNvSpPr>
            <a:spLocks noGrp="1"/>
          </p:cNvSpPr>
          <p:nvPr>
            <p:ph type="title"/>
          </p:nvPr>
        </p:nvSpPr>
        <p:spPr>
          <a:xfrm>
            <a:off x="1097280" y="286603"/>
            <a:ext cx="10058400" cy="1450757"/>
          </a:xfrm>
        </p:spPr>
        <p:txBody>
          <a:bodyPr>
            <a:normAutofit/>
          </a:bodyPr>
          <a:lstStyle/>
          <a:p>
            <a:r>
              <a:rPr lang="en-GB"/>
              <a:t>Homework</a:t>
            </a:r>
            <a:endParaRPr lang="en-GB" dirty="0"/>
          </a:p>
        </p:txBody>
      </p:sp>
      <p:sp>
        <p:nvSpPr>
          <p:cNvPr id="3" name="Content Placeholder 2">
            <a:extLst>
              <a:ext uri="{FF2B5EF4-FFF2-40B4-BE49-F238E27FC236}">
                <a16:creationId xmlns:a16="http://schemas.microsoft.com/office/drawing/2014/main" id="{627CBCDC-0F1C-4085-B00C-95DD1B78C85F}"/>
              </a:ext>
            </a:extLst>
          </p:cNvPr>
          <p:cNvSpPr>
            <a:spLocks noGrp="1"/>
          </p:cNvSpPr>
          <p:nvPr>
            <p:ph idx="1"/>
          </p:nvPr>
        </p:nvSpPr>
        <p:spPr>
          <a:xfrm>
            <a:off x="1097279" y="1845734"/>
            <a:ext cx="6454987" cy="4023360"/>
          </a:xfrm>
        </p:spPr>
        <p:txBody>
          <a:bodyPr>
            <a:normAutofit/>
          </a:bodyPr>
          <a:lstStyle/>
          <a:p>
            <a:r>
              <a:rPr lang="en-GB" dirty="0"/>
              <a:t>Install Python</a:t>
            </a:r>
          </a:p>
          <a:p>
            <a:pPr lvl="1"/>
            <a:r>
              <a:rPr lang="en-GB" dirty="0"/>
              <a:t>This is kind of the prerequisite to the whole course.</a:t>
            </a:r>
          </a:p>
          <a:p>
            <a:r>
              <a:rPr lang="en-GB" dirty="0"/>
              <a:t>Write your own small “Hello World!” program</a:t>
            </a:r>
          </a:p>
          <a:p>
            <a:r>
              <a:rPr lang="en-GB" dirty="0"/>
              <a:t>Draw St. Nicholas house </a:t>
            </a:r>
          </a:p>
          <a:p>
            <a:pPr lvl="1"/>
            <a:r>
              <a:rPr lang="en-GB" dirty="0"/>
              <a:t>We will use the turtle for that!</a:t>
            </a:r>
          </a:p>
          <a:p>
            <a:pPr lvl="1"/>
            <a:r>
              <a:rPr lang="en-GB" dirty="0"/>
              <a:t>Turtles are used to teach programming and engineering for quite some time now</a:t>
            </a:r>
          </a:p>
          <a:p>
            <a:pPr lvl="1"/>
            <a:r>
              <a:rPr lang="en-GB" dirty="0"/>
              <a:t>Because everybody likes turtles, right?</a:t>
            </a:r>
          </a:p>
        </p:txBody>
      </p:sp>
      <p:sp>
        <p:nvSpPr>
          <p:cNvPr id="4" name="Slide Number Placeholder 3">
            <a:extLst>
              <a:ext uri="{FF2B5EF4-FFF2-40B4-BE49-F238E27FC236}">
                <a16:creationId xmlns:a16="http://schemas.microsoft.com/office/drawing/2014/main" id="{4E09AAA5-14B9-401B-9255-45E1B22F2115}"/>
              </a:ext>
            </a:extLst>
          </p:cNvPr>
          <p:cNvSpPr>
            <a:spLocks noGrp="1"/>
          </p:cNvSpPr>
          <p:nvPr>
            <p:ph type="sldNum" sz="quarter" idx="12"/>
          </p:nvPr>
        </p:nvSpPr>
        <p:spPr>
          <a:xfrm>
            <a:off x="9900458" y="6459785"/>
            <a:ext cx="1312025" cy="365125"/>
          </a:xfrm>
        </p:spPr>
        <p:txBody>
          <a:bodyPr>
            <a:normAutofit/>
          </a:bodyPr>
          <a:lstStyle/>
          <a:p>
            <a:pPr>
              <a:spcAft>
                <a:spcPts val="600"/>
              </a:spcAft>
            </a:pPr>
            <a:fld id="{89C4E583-6443-4199-AF95-A2ECCC288D48}" type="slidenum">
              <a:rPr lang="en-GB" smtClean="0"/>
              <a:pPr>
                <a:spcAft>
                  <a:spcPts val="600"/>
                </a:spcAft>
              </a:pPr>
              <a:t>28</a:t>
            </a:fld>
            <a:endParaRPr lang="en-GB"/>
          </a:p>
        </p:txBody>
      </p:sp>
    </p:spTree>
    <p:extLst>
      <p:ext uri="{BB962C8B-B14F-4D97-AF65-F5344CB8AC3E}">
        <p14:creationId xmlns:p14="http://schemas.microsoft.com/office/powerpoint/2010/main" val="330533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84A01F-8768-4B27-ACA3-5EAD6F2FD308}"/>
              </a:ext>
            </a:extLst>
          </p:cNvPr>
          <p:cNvSpPr>
            <a:spLocks noGrp="1"/>
          </p:cNvSpPr>
          <p:nvPr>
            <p:ph type="title"/>
          </p:nvPr>
        </p:nvSpPr>
        <p:spPr/>
        <p:txBody>
          <a:bodyPr/>
          <a:lstStyle/>
          <a:p>
            <a:r>
              <a:rPr lang="en-GB" dirty="0"/>
              <a:t>See you all next week!</a:t>
            </a:r>
          </a:p>
        </p:txBody>
      </p:sp>
      <p:sp>
        <p:nvSpPr>
          <p:cNvPr id="4" name="Slide Number Placeholder 3">
            <a:extLst>
              <a:ext uri="{FF2B5EF4-FFF2-40B4-BE49-F238E27FC236}">
                <a16:creationId xmlns:a16="http://schemas.microsoft.com/office/drawing/2014/main" id="{344E2ACA-5316-46A0-A624-E9353CACDE6E}"/>
              </a:ext>
            </a:extLst>
          </p:cNvPr>
          <p:cNvSpPr>
            <a:spLocks noGrp="1"/>
          </p:cNvSpPr>
          <p:nvPr>
            <p:ph type="sldNum" sz="quarter" idx="12"/>
          </p:nvPr>
        </p:nvSpPr>
        <p:spPr/>
        <p:txBody>
          <a:bodyPr/>
          <a:lstStyle/>
          <a:p>
            <a:fld id="{89C4E583-6443-4199-AF95-A2ECCC288D48}" type="slidenum">
              <a:rPr lang="en-GB" smtClean="0"/>
              <a:t>29</a:t>
            </a:fld>
            <a:endParaRPr lang="en-GB"/>
          </a:p>
        </p:txBody>
      </p:sp>
    </p:spTree>
    <p:extLst>
      <p:ext uri="{BB962C8B-B14F-4D97-AF65-F5344CB8AC3E}">
        <p14:creationId xmlns:p14="http://schemas.microsoft.com/office/powerpoint/2010/main" val="157552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BFB1FE-EAD4-4A61-9CEC-615AC33DE50A}"/>
              </a:ext>
            </a:extLst>
          </p:cNvPr>
          <p:cNvSpPr>
            <a:spLocks noGrp="1"/>
          </p:cNvSpPr>
          <p:nvPr>
            <p:ph type="title"/>
          </p:nvPr>
        </p:nvSpPr>
        <p:spPr/>
        <p:txBody>
          <a:bodyPr/>
          <a:lstStyle/>
          <a:p>
            <a:r>
              <a:rPr lang="en-GB" dirty="0"/>
              <a:t>This Course</a:t>
            </a:r>
          </a:p>
        </p:txBody>
      </p:sp>
      <p:sp>
        <p:nvSpPr>
          <p:cNvPr id="7" name="Content Placeholder 6">
            <a:extLst>
              <a:ext uri="{FF2B5EF4-FFF2-40B4-BE49-F238E27FC236}">
                <a16:creationId xmlns:a16="http://schemas.microsoft.com/office/drawing/2014/main" id="{9727D30C-F500-4472-B15D-97A2296812DB}"/>
              </a:ext>
            </a:extLst>
          </p:cNvPr>
          <p:cNvSpPr>
            <a:spLocks noGrp="1"/>
          </p:cNvSpPr>
          <p:nvPr>
            <p:ph idx="1"/>
          </p:nvPr>
        </p:nvSpPr>
        <p:spPr/>
        <p:txBody>
          <a:bodyPr vert="horz" lIns="0" tIns="45720" rIns="0" bIns="45720" rtlCol="0" anchor="t">
            <a:normAutofit/>
          </a:bodyPr>
          <a:lstStyle/>
          <a:p>
            <a:pPr marL="182245" indent="-182245"/>
            <a:r>
              <a:rPr lang="en-GB" dirty="0"/>
              <a:t>This will be a rather slow moving course</a:t>
            </a:r>
            <a:endParaRPr lang="de-DE" dirty="0"/>
          </a:p>
          <a:p>
            <a:pPr marL="182245" indent="-182245"/>
            <a:r>
              <a:rPr lang="en-GB" dirty="0"/>
              <a:t>It is aimed foremost at masters who have no programming experience</a:t>
            </a:r>
            <a:endParaRPr lang="en-GB" dirty="0">
              <a:cs typeface="Calibri"/>
            </a:endParaRPr>
          </a:p>
          <a:p>
            <a:pPr marL="182245" indent="-182245"/>
            <a:r>
              <a:rPr lang="en-GB" dirty="0"/>
              <a:t>If you already have experience with programming – even if not with Python – the Scientific Programming in Python course might be better suited</a:t>
            </a:r>
            <a:endParaRPr lang="en-GB" dirty="0">
              <a:cs typeface="Calibri"/>
            </a:endParaRPr>
          </a:p>
          <a:p>
            <a:pPr marL="182245" indent="-182245"/>
            <a:r>
              <a:rPr lang="en-GB" dirty="0"/>
              <a:t>It will be quite a bit of work “for a 4 ECTS course”, but don’t worry, we are here to help you</a:t>
            </a:r>
            <a:endParaRPr lang="en-GB" dirty="0">
              <a:cs typeface="Calibri"/>
            </a:endParaRPr>
          </a:p>
          <a:p>
            <a:pPr marL="182245" indent="-182245"/>
            <a:endParaRPr lang="en-GB" dirty="0">
              <a:cs typeface="Calibri"/>
            </a:endParaRPr>
          </a:p>
        </p:txBody>
      </p:sp>
      <p:sp>
        <p:nvSpPr>
          <p:cNvPr id="5" name="Slide Number Placeholder 4">
            <a:extLst>
              <a:ext uri="{FF2B5EF4-FFF2-40B4-BE49-F238E27FC236}">
                <a16:creationId xmlns:a16="http://schemas.microsoft.com/office/drawing/2014/main" id="{862FEE4E-30BD-46A1-BDC1-1FDA2B2DB2A9}"/>
              </a:ext>
            </a:extLst>
          </p:cNvPr>
          <p:cNvSpPr>
            <a:spLocks noGrp="1"/>
          </p:cNvSpPr>
          <p:nvPr>
            <p:ph type="sldNum" sz="quarter" idx="12"/>
          </p:nvPr>
        </p:nvSpPr>
        <p:spPr/>
        <p:txBody>
          <a:bodyPr/>
          <a:lstStyle/>
          <a:p>
            <a:fld id="{89C4E583-6443-4199-AF95-A2ECCC288D48}" type="slidenum">
              <a:rPr lang="en-GB" smtClean="0"/>
              <a:t>3</a:t>
            </a:fld>
            <a:endParaRPr lang="en-GB"/>
          </a:p>
        </p:txBody>
      </p:sp>
    </p:spTree>
    <p:extLst>
      <p:ext uri="{BB962C8B-B14F-4D97-AF65-F5344CB8AC3E}">
        <p14:creationId xmlns:p14="http://schemas.microsoft.com/office/powerpoint/2010/main" val="143789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1F6FA-E7AD-4A3D-9722-C1400200DCB4}"/>
              </a:ext>
            </a:extLst>
          </p:cNvPr>
          <p:cNvSpPr>
            <a:spLocks noGrp="1"/>
          </p:cNvSpPr>
          <p:nvPr>
            <p:ph type="title"/>
          </p:nvPr>
        </p:nvSpPr>
        <p:spPr/>
        <p:txBody>
          <a:bodyPr/>
          <a:lstStyle/>
          <a:p>
            <a:r>
              <a:rPr lang="en-GB" dirty="0"/>
              <a:t>Structure</a:t>
            </a:r>
          </a:p>
        </p:txBody>
      </p:sp>
      <p:sp>
        <p:nvSpPr>
          <p:cNvPr id="10" name="Content Placeholder 9">
            <a:extLst>
              <a:ext uri="{FF2B5EF4-FFF2-40B4-BE49-F238E27FC236}">
                <a16:creationId xmlns:a16="http://schemas.microsoft.com/office/drawing/2014/main" id="{85B93AEE-3827-4F04-8A34-BD7E7FD3CB90}"/>
              </a:ext>
            </a:extLst>
          </p:cNvPr>
          <p:cNvSpPr>
            <a:spLocks noGrp="1"/>
          </p:cNvSpPr>
          <p:nvPr>
            <p:ph sz="half" idx="1"/>
          </p:nvPr>
        </p:nvSpPr>
        <p:spPr/>
        <p:txBody>
          <a:bodyPr/>
          <a:lstStyle/>
          <a:p>
            <a:r>
              <a:rPr lang="en-GB" b="1" dirty="0"/>
              <a:t>Week 1: Introduction</a:t>
            </a:r>
          </a:p>
          <a:p>
            <a:r>
              <a:rPr lang="en-GB" dirty="0"/>
              <a:t>Week 2: Syntax &amp; Variables</a:t>
            </a:r>
          </a:p>
          <a:p>
            <a:r>
              <a:rPr lang="en-GB" dirty="0"/>
              <a:t>Week 3: Control Structures</a:t>
            </a:r>
          </a:p>
          <a:p>
            <a:r>
              <a:rPr lang="en-GB" dirty="0"/>
              <a:t>Week 4: Lists &amp; Collections</a:t>
            </a:r>
          </a:p>
          <a:p>
            <a:r>
              <a:rPr lang="en-GB" dirty="0"/>
              <a:t>Week 5: </a:t>
            </a:r>
            <a:r>
              <a:rPr lang="en-GB" dirty="0" err="1"/>
              <a:t>RegEx</a:t>
            </a:r>
            <a:r>
              <a:rPr lang="en-GB" dirty="0"/>
              <a:t> &amp; Strings</a:t>
            </a:r>
          </a:p>
          <a:p>
            <a:r>
              <a:rPr lang="en-GB" dirty="0"/>
              <a:t>Week 6: Sorting &amp; I/O</a:t>
            </a:r>
          </a:p>
          <a:p>
            <a:r>
              <a:rPr lang="en-GB" dirty="0"/>
              <a:t>Week 7:Debugging, Errors &amp; Strategies</a:t>
            </a:r>
          </a:p>
        </p:txBody>
      </p:sp>
      <p:sp>
        <p:nvSpPr>
          <p:cNvPr id="11" name="Content Placeholder 10">
            <a:extLst>
              <a:ext uri="{FF2B5EF4-FFF2-40B4-BE49-F238E27FC236}">
                <a16:creationId xmlns:a16="http://schemas.microsoft.com/office/drawing/2014/main" id="{4F0A6DBF-216E-404A-8546-A8113F61AE7F}"/>
              </a:ext>
            </a:extLst>
          </p:cNvPr>
          <p:cNvSpPr>
            <a:spLocks noGrp="1"/>
          </p:cNvSpPr>
          <p:nvPr>
            <p:ph sz="half" idx="2"/>
          </p:nvPr>
        </p:nvSpPr>
        <p:spPr/>
        <p:txBody>
          <a:bodyPr/>
          <a:lstStyle/>
          <a:p>
            <a:r>
              <a:rPr lang="en-GB" dirty="0"/>
              <a:t>Week 8: Python Packages</a:t>
            </a:r>
          </a:p>
          <a:p>
            <a:r>
              <a:rPr lang="en-GB" dirty="0"/>
              <a:t>Week 9: Practical Python &amp; Good practices</a:t>
            </a:r>
          </a:p>
          <a:p>
            <a:r>
              <a:rPr lang="en-GB" dirty="0"/>
              <a:t>Week 10: Object Oriented Programming</a:t>
            </a:r>
          </a:p>
          <a:p>
            <a:r>
              <a:rPr lang="en-GB" dirty="0"/>
              <a:t>Week 11: Time, Space and documentation</a:t>
            </a:r>
          </a:p>
          <a:p>
            <a:r>
              <a:rPr lang="en-GB" dirty="0"/>
              <a:t>Week 12: </a:t>
            </a:r>
            <a:r>
              <a:rPr lang="en-GB" dirty="0" err="1"/>
              <a:t>Numpy</a:t>
            </a:r>
            <a:r>
              <a:rPr lang="en-GB" dirty="0"/>
              <a:t> &amp; Matplotlib</a:t>
            </a:r>
          </a:p>
          <a:p>
            <a:r>
              <a:rPr lang="en-GB" dirty="0"/>
              <a:t>Week 13: Outlook &amp; wrapping up</a:t>
            </a:r>
          </a:p>
          <a:p>
            <a:r>
              <a:rPr lang="en-GB" dirty="0"/>
              <a:t>Week 14: TBA</a:t>
            </a:r>
          </a:p>
        </p:txBody>
      </p:sp>
      <p:sp>
        <p:nvSpPr>
          <p:cNvPr id="3" name="Slide Number Placeholder 2">
            <a:extLst>
              <a:ext uri="{FF2B5EF4-FFF2-40B4-BE49-F238E27FC236}">
                <a16:creationId xmlns:a16="http://schemas.microsoft.com/office/drawing/2014/main" id="{35F9453C-3C2B-464C-9E46-E312658126A3}"/>
              </a:ext>
            </a:extLst>
          </p:cNvPr>
          <p:cNvSpPr>
            <a:spLocks noGrp="1"/>
          </p:cNvSpPr>
          <p:nvPr>
            <p:ph type="sldNum" sz="quarter" idx="12"/>
          </p:nvPr>
        </p:nvSpPr>
        <p:spPr/>
        <p:txBody>
          <a:bodyPr/>
          <a:lstStyle/>
          <a:p>
            <a:fld id="{89C4E583-6443-4199-AF95-A2ECCC288D48}" type="slidenum">
              <a:rPr lang="en-GB" smtClean="0"/>
              <a:t>4</a:t>
            </a:fld>
            <a:endParaRPr lang="en-GB"/>
          </a:p>
        </p:txBody>
      </p:sp>
    </p:spTree>
    <p:extLst>
      <p:ext uri="{BB962C8B-B14F-4D97-AF65-F5344CB8AC3E}">
        <p14:creationId xmlns:p14="http://schemas.microsoft.com/office/powerpoint/2010/main" val="48495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D7BBB0-E760-4AEB-BE89-A5D6CEDB7980}"/>
              </a:ext>
            </a:extLst>
          </p:cNvPr>
          <p:cNvSpPr>
            <a:spLocks noGrp="1"/>
          </p:cNvSpPr>
          <p:nvPr>
            <p:ph type="title"/>
          </p:nvPr>
        </p:nvSpPr>
        <p:spPr/>
        <p:txBody>
          <a:bodyPr/>
          <a:lstStyle/>
          <a:p>
            <a:r>
              <a:rPr lang="en-GB" dirty="0"/>
              <a:t>Structure</a:t>
            </a:r>
          </a:p>
        </p:txBody>
      </p:sp>
      <p:sp>
        <p:nvSpPr>
          <p:cNvPr id="7" name="Content Placeholder 6">
            <a:extLst>
              <a:ext uri="{FF2B5EF4-FFF2-40B4-BE49-F238E27FC236}">
                <a16:creationId xmlns:a16="http://schemas.microsoft.com/office/drawing/2014/main" id="{6D210EA4-CFEA-4E58-8CDA-24214376B10C}"/>
              </a:ext>
            </a:extLst>
          </p:cNvPr>
          <p:cNvSpPr>
            <a:spLocks noGrp="1"/>
          </p:cNvSpPr>
          <p:nvPr>
            <p:ph idx="1"/>
          </p:nvPr>
        </p:nvSpPr>
        <p:spPr/>
        <p:txBody>
          <a:bodyPr vert="horz" lIns="0" tIns="45720" rIns="0" bIns="45720" rtlCol="0" anchor="t">
            <a:normAutofit/>
          </a:bodyPr>
          <a:lstStyle/>
          <a:p>
            <a:pPr marL="182245" indent="-182245"/>
            <a:r>
              <a:rPr lang="en-GB" dirty="0"/>
              <a:t>There is one </a:t>
            </a:r>
            <a:r>
              <a:rPr lang="en-GB" b="1" dirty="0"/>
              <a:t>lecture</a:t>
            </a:r>
            <a:r>
              <a:rPr lang="en-GB" dirty="0"/>
              <a:t> every </a:t>
            </a:r>
            <a:r>
              <a:rPr lang="en-GB" i="1" dirty="0"/>
              <a:t>Wednesday,</a:t>
            </a:r>
            <a:r>
              <a:rPr lang="en-GB" dirty="0"/>
              <a:t> </a:t>
            </a:r>
            <a:r>
              <a:rPr lang="en-GB" i="1" dirty="0"/>
              <a:t>14:00-16:00</a:t>
            </a:r>
            <a:r>
              <a:rPr lang="en-GB" dirty="0"/>
              <a:t> in </a:t>
            </a:r>
            <a:r>
              <a:rPr lang="en-GB" i="1" dirty="0"/>
              <a:t>32/102</a:t>
            </a:r>
          </a:p>
          <a:p>
            <a:pPr marL="182245" indent="-182245"/>
            <a:r>
              <a:rPr lang="en-GB" dirty="0"/>
              <a:t>There will be </a:t>
            </a:r>
            <a:r>
              <a:rPr lang="en-GB" b="1" dirty="0"/>
              <a:t>homework</a:t>
            </a:r>
            <a:r>
              <a:rPr lang="en-GB" dirty="0"/>
              <a:t> every week</a:t>
            </a:r>
            <a:endParaRPr lang="de-DE" dirty="0"/>
          </a:p>
          <a:p>
            <a:pPr marL="182245" indent="-182245"/>
            <a:r>
              <a:rPr lang="en-GB" dirty="0"/>
              <a:t>There will be a </a:t>
            </a:r>
            <a:r>
              <a:rPr lang="en-GB" b="1" dirty="0"/>
              <a:t>walk-in session</a:t>
            </a:r>
            <a:r>
              <a:rPr lang="en-GB" dirty="0"/>
              <a:t> every </a:t>
            </a:r>
            <a:r>
              <a:rPr lang="en-GB" i="1" dirty="0"/>
              <a:t>Thursday</a:t>
            </a:r>
            <a:r>
              <a:rPr lang="en-GB" dirty="0"/>
              <a:t>, </a:t>
            </a:r>
            <a:r>
              <a:rPr lang="en-GB" i="1" dirty="0"/>
              <a:t>14:00-18:00</a:t>
            </a:r>
            <a:r>
              <a:rPr lang="en-GB" dirty="0"/>
              <a:t> in </a:t>
            </a:r>
            <a:r>
              <a:rPr lang="en-GB" i="1" dirty="0"/>
              <a:t>HS-SL 103</a:t>
            </a:r>
          </a:p>
          <a:p>
            <a:pPr marL="383540" lvl="1"/>
            <a:r>
              <a:rPr lang="en-GB" dirty="0"/>
              <a:t>Feel free to come by if you have any questions or need help with your homework!</a:t>
            </a:r>
          </a:p>
          <a:p>
            <a:pPr marL="182245" indent="-182245"/>
            <a:r>
              <a:rPr lang="en-GB" dirty="0"/>
              <a:t>There will also be </a:t>
            </a:r>
            <a:r>
              <a:rPr lang="en-GB" b="1" dirty="0"/>
              <a:t>feedback sessions </a:t>
            </a:r>
            <a:r>
              <a:rPr lang="en-GB" dirty="0"/>
              <a:t>every </a:t>
            </a:r>
            <a:r>
              <a:rPr lang="en-GB" i="1" dirty="0"/>
              <a:t>Tuesday, 16:00-19:00 </a:t>
            </a:r>
            <a:r>
              <a:rPr lang="en-GB" dirty="0"/>
              <a:t>in </a:t>
            </a:r>
            <a:r>
              <a:rPr lang="en-GB" i="1" dirty="0"/>
              <a:t>32/110</a:t>
            </a:r>
            <a:endParaRPr lang="en-GB" dirty="0"/>
          </a:p>
          <a:p>
            <a:pPr marL="383540" lvl="1"/>
            <a:r>
              <a:rPr lang="en-GB" dirty="0"/>
              <a:t>More about this on the next slide</a:t>
            </a:r>
            <a:endParaRPr lang="en-GB" i="1" dirty="0"/>
          </a:p>
        </p:txBody>
      </p:sp>
      <p:sp>
        <p:nvSpPr>
          <p:cNvPr id="5" name="Slide Number Placeholder 4">
            <a:extLst>
              <a:ext uri="{FF2B5EF4-FFF2-40B4-BE49-F238E27FC236}">
                <a16:creationId xmlns:a16="http://schemas.microsoft.com/office/drawing/2014/main" id="{8287480C-3A75-4543-93B5-BCEE6EB0300C}"/>
              </a:ext>
            </a:extLst>
          </p:cNvPr>
          <p:cNvSpPr>
            <a:spLocks noGrp="1"/>
          </p:cNvSpPr>
          <p:nvPr>
            <p:ph type="sldNum" sz="quarter" idx="12"/>
          </p:nvPr>
        </p:nvSpPr>
        <p:spPr/>
        <p:txBody>
          <a:bodyPr/>
          <a:lstStyle/>
          <a:p>
            <a:fld id="{89C4E583-6443-4199-AF95-A2ECCC288D48}" type="slidenum">
              <a:rPr lang="en-GB" smtClean="0"/>
              <a:t>5</a:t>
            </a:fld>
            <a:endParaRPr lang="en-GB"/>
          </a:p>
        </p:txBody>
      </p:sp>
    </p:spTree>
    <p:extLst>
      <p:ext uri="{BB962C8B-B14F-4D97-AF65-F5344CB8AC3E}">
        <p14:creationId xmlns:p14="http://schemas.microsoft.com/office/powerpoint/2010/main" val="312746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60E7-1367-4B22-BE9E-DC948C8A5DC6}"/>
              </a:ext>
            </a:extLst>
          </p:cNvPr>
          <p:cNvSpPr>
            <a:spLocks noGrp="1"/>
          </p:cNvSpPr>
          <p:nvPr>
            <p:ph type="title"/>
          </p:nvPr>
        </p:nvSpPr>
        <p:spPr/>
        <p:txBody>
          <a:bodyPr/>
          <a:lstStyle/>
          <a:p>
            <a:r>
              <a:rPr lang="en-GB" dirty="0"/>
              <a:t>Homework</a:t>
            </a:r>
          </a:p>
        </p:txBody>
      </p:sp>
      <p:sp>
        <p:nvSpPr>
          <p:cNvPr id="3" name="Content Placeholder 2">
            <a:extLst>
              <a:ext uri="{FF2B5EF4-FFF2-40B4-BE49-F238E27FC236}">
                <a16:creationId xmlns:a16="http://schemas.microsoft.com/office/drawing/2014/main" id="{0AF9F5F1-ED96-46C3-9B5B-A2F9851D717A}"/>
              </a:ext>
            </a:extLst>
          </p:cNvPr>
          <p:cNvSpPr>
            <a:spLocks noGrp="1"/>
          </p:cNvSpPr>
          <p:nvPr>
            <p:ph idx="1"/>
          </p:nvPr>
        </p:nvSpPr>
        <p:spPr/>
        <p:txBody>
          <a:bodyPr vert="horz" lIns="0" tIns="45720" rIns="0" bIns="45720" rtlCol="0" anchor="t">
            <a:normAutofit/>
          </a:bodyPr>
          <a:lstStyle/>
          <a:p>
            <a:pPr marL="182245" indent="-182245"/>
            <a:r>
              <a:rPr lang="en-GB" dirty="0"/>
              <a:t>Homework is done in groups of up to 4 people</a:t>
            </a:r>
          </a:p>
          <a:p>
            <a:pPr marL="383540" lvl="1"/>
            <a:r>
              <a:rPr lang="en-GB" dirty="0"/>
              <a:t>Don’t split the tasks!</a:t>
            </a:r>
          </a:p>
          <a:p>
            <a:pPr marL="383540" lvl="1"/>
            <a:r>
              <a:rPr lang="en-GB" dirty="0"/>
              <a:t>Work together to solve your problems</a:t>
            </a:r>
          </a:p>
          <a:p>
            <a:pPr marL="182245" indent="-182245"/>
            <a:r>
              <a:rPr lang="en-GB" dirty="0"/>
              <a:t>You hand in your homework by uploading it on Stud.IP </a:t>
            </a:r>
            <a:r>
              <a:rPr lang="en-GB" b="1" dirty="0"/>
              <a:t>by Monday 8:00</a:t>
            </a:r>
          </a:p>
          <a:p>
            <a:pPr marL="182245" indent="-182245"/>
            <a:r>
              <a:rPr lang="en-GB" dirty="0"/>
              <a:t>We offer 10~12 feedback groups</a:t>
            </a:r>
          </a:p>
          <a:p>
            <a:pPr marL="383730" lvl="1" indent="-182245"/>
            <a:r>
              <a:rPr lang="en-GB" dirty="0"/>
              <a:t>There are not enough feedback sessions for everyone</a:t>
            </a:r>
          </a:p>
          <a:p>
            <a:pPr marL="182055"/>
            <a:r>
              <a:rPr lang="en-GB" dirty="0"/>
              <a:t>Sign up for groups opens on Thursday, 05.04 at 18:00</a:t>
            </a:r>
            <a:endParaRPr lang="en-GB" dirty="0">
              <a:solidFill>
                <a:srgbClr val="FF0000"/>
              </a:solidFill>
            </a:endParaRPr>
          </a:p>
          <a:p>
            <a:pPr marL="182245" indent="-182245"/>
            <a:endParaRPr lang="en-GB" dirty="0"/>
          </a:p>
        </p:txBody>
      </p:sp>
      <p:sp>
        <p:nvSpPr>
          <p:cNvPr id="4" name="Slide Number Placeholder 3">
            <a:extLst>
              <a:ext uri="{FF2B5EF4-FFF2-40B4-BE49-F238E27FC236}">
                <a16:creationId xmlns:a16="http://schemas.microsoft.com/office/drawing/2014/main" id="{2BC87328-4117-4CE3-B00E-3DDEAE39E0C7}"/>
              </a:ext>
            </a:extLst>
          </p:cNvPr>
          <p:cNvSpPr>
            <a:spLocks noGrp="1"/>
          </p:cNvSpPr>
          <p:nvPr>
            <p:ph type="sldNum" sz="quarter" idx="12"/>
          </p:nvPr>
        </p:nvSpPr>
        <p:spPr/>
        <p:txBody>
          <a:bodyPr/>
          <a:lstStyle/>
          <a:p>
            <a:fld id="{89C4E583-6443-4199-AF95-A2ECCC288D48}" type="slidenum">
              <a:rPr lang="en-GB" smtClean="0"/>
              <a:t>6</a:t>
            </a:fld>
            <a:endParaRPr lang="en-GB"/>
          </a:p>
        </p:txBody>
      </p:sp>
    </p:spTree>
    <p:extLst>
      <p:ext uri="{BB962C8B-B14F-4D97-AF65-F5344CB8AC3E}">
        <p14:creationId xmlns:p14="http://schemas.microsoft.com/office/powerpoint/2010/main" val="296323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AB45-BF78-4B4B-BC89-453C279AAF6D}"/>
              </a:ext>
            </a:extLst>
          </p:cNvPr>
          <p:cNvSpPr>
            <a:spLocks noGrp="1"/>
          </p:cNvSpPr>
          <p:nvPr>
            <p:ph type="title"/>
          </p:nvPr>
        </p:nvSpPr>
        <p:spPr/>
        <p:txBody>
          <a:bodyPr/>
          <a:lstStyle/>
          <a:p>
            <a:r>
              <a:rPr lang="en-US" dirty="0">
                <a:cs typeface="Calibri Light"/>
              </a:rPr>
              <a:t>Feedback Groups</a:t>
            </a:r>
            <a:endParaRPr lang="en-US" dirty="0"/>
          </a:p>
        </p:txBody>
      </p:sp>
      <p:sp>
        <p:nvSpPr>
          <p:cNvPr id="3" name="Content Placeholder 2">
            <a:extLst>
              <a:ext uri="{FF2B5EF4-FFF2-40B4-BE49-F238E27FC236}">
                <a16:creationId xmlns:a16="http://schemas.microsoft.com/office/drawing/2014/main" id="{87FEA6DC-829B-4A23-A7E2-295DFDEBEDC4}"/>
              </a:ext>
            </a:extLst>
          </p:cNvPr>
          <p:cNvSpPr>
            <a:spLocks noGrp="1"/>
          </p:cNvSpPr>
          <p:nvPr>
            <p:ph idx="1"/>
          </p:nvPr>
        </p:nvSpPr>
        <p:spPr/>
        <p:txBody>
          <a:bodyPr vert="horz" lIns="0" tIns="45720" rIns="0" bIns="45720" rtlCol="0" anchor="t">
            <a:normAutofit/>
          </a:bodyPr>
          <a:lstStyle/>
          <a:p>
            <a:pPr marL="182245" indent="-182245"/>
            <a:r>
              <a:rPr lang="en-US" dirty="0">
                <a:cs typeface="Calibri"/>
              </a:rPr>
              <a:t>Since they worked well last year we decided to offer them again</a:t>
            </a:r>
          </a:p>
          <a:p>
            <a:pPr marL="182245" indent="-182245"/>
            <a:r>
              <a:rPr lang="en-US" dirty="0">
                <a:cs typeface="Calibri"/>
              </a:rPr>
              <a:t>Each feedback session is 30 minutes long</a:t>
            </a:r>
          </a:p>
          <a:p>
            <a:pPr marL="383730" lvl="1" indent="-182245"/>
            <a:r>
              <a:rPr lang="en-US" dirty="0">
                <a:cs typeface="Calibri"/>
              </a:rPr>
              <a:t>The slots are Tuesdays between 16:00 and 19:00</a:t>
            </a:r>
          </a:p>
          <a:p>
            <a:pPr marL="182245" indent="-182245"/>
            <a:r>
              <a:rPr lang="en-US" dirty="0">
                <a:cs typeface="Calibri"/>
              </a:rPr>
              <a:t>You present your homework</a:t>
            </a:r>
          </a:p>
          <a:p>
            <a:pPr marL="182245" indent="-182245"/>
            <a:r>
              <a:rPr lang="en-US" dirty="0">
                <a:cs typeface="Calibri"/>
              </a:rPr>
              <a:t>We give you verbal feedback</a:t>
            </a:r>
          </a:p>
          <a:p>
            <a:pPr marL="182245" indent="-182245"/>
            <a:r>
              <a:rPr lang="en-US" dirty="0">
                <a:cs typeface="Calibri"/>
              </a:rPr>
              <a:t>If there are many small groups we might merge you</a:t>
            </a:r>
          </a:p>
          <a:p>
            <a:pPr marL="0" indent="0">
              <a:buNone/>
            </a:pPr>
            <a:endParaRPr lang="en-US" dirty="0">
              <a:cs typeface="Calibri"/>
            </a:endParaRPr>
          </a:p>
        </p:txBody>
      </p:sp>
      <p:sp>
        <p:nvSpPr>
          <p:cNvPr id="4" name="Slide Number Placeholder 3">
            <a:extLst>
              <a:ext uri="{FF2B5EF4-FFF2-40B4-BE49-F238E27FC236}">
                <a16:creationId xmlns:a16="http://schemas.microsoft.com/office/drawing/2014/main" id="{5B8DC6DC-A32E-4D69-8B45-F698DEC957A6}"/>
              </a:ext>
            </a:extLst>
          </p:cNvPr>
          <p:cNvSpPr>
            <a:spLocks noGrp="1"/>
          </p:cNvSpPr>
          <p:nvPr>
            <p:ph type="sldNum" sz="quarter" idx="12"/>
          </p:nvPr>
        </p:nvSpPr>
        <p:spPr/>
        <p:txBody>
          <a:bodyPr/>
          <a:lstStyle/>
          <a:p>
            <a:fld id="{89C4E583-6443-4199-AF95-A2ECCC288D48}" type="slidenum">
              <a:rPr lang="en-GB" smtClean="0"/>
              <a:t>7</a:t>
            </a:fld>
            <a:endParaRPr lang="en-GB"/>
          </a:p>
        </p:txBody>
      </p:sp>
    </p:spTree>
    <p:extLst>
      <p:ext uri="{BB962C8B-B14F-4D97-AF65-F5344CB8AC3E}">
        <p14:creationId xmlns:p14="http://schemas.microsoft.com/office/powerpoint/2010/main" val="217320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E34A-F73F-47DF-A3CB-EC49C02BC3D8}"/>
              </a:ext>
            </a:extLst>
          </p:cNvPr>
          <p:cNvSpPr>
            <a:spLocks noGrp="1"/>
          </p:cNvSpPr>
          <p:nvPr>
            <p:ph type="title"/>
          </p:nvPr>
        </p:nvSpPr>
        <p:spPr/>
        <p:txBody>
          <a:bodyPr/>
          <a:lstStyle/>
          <a:p>
            <a:r>
              <a:rPr lang="en-GB" dirty="0"/>
              <a:t>Grading</a:t>
            </a:r>
          </a:p>
        </p:txBody>
      </p:sp>
      <p:sp>
        <p:nvSpPr>
          <p:cNvPr id="3" name="Content Placeholder 2">
            <a:extLst>
              <a:ext uri="{FF2B5EF4-FFF2-40B4-BE49-F238E27FC236}">
                <a16:creationId xmlns:a16="http://schemas.microsoft.com/office/drawing/2014/main" id="{5901DAE9-E110-49EF-8925-63E745A21D7A}"/>
              </a:ext>
            </a:extLst>
          </p:cNvPr>
          <p:cNvSpPr>
            <a:spLocks noGrp="1"/>
          </p:cNvSpPr>
          <p:nvPr>
            <p:ph idx="1"/>
          </p:nvPr>
        </p:nvSpPr>
        <p:spPr/>
        <p:txBody>
          <a:bodyPr vert="horz" lIns="0" tIns="45720" rIns="0" bIns="45720" rtlCol="0" anchor="t">
            <a:normAutofit/>
          </a:bodyPr>
          <a:lstStyle/>
          <a:p>
            <a:pPr marL="182245" indent="-182245"/>
            <a:r>
              <a:rPr lang="en-GB" dirty="0"/>
              <a:t>There is only pass / fail</a:t>
            </a:r>
            <a:endParaRPr lang="en-US" dirty="0"/>
          </a:p>
          <a:p>
            <a:pPr marL="383540" lvl="1"/>
            <a:r>
              <a:rPr lang="en-GB" dirty="0">
                <a:cs typeface="Calibri"/>
              </a:rPr>
              <a:t>Thus you can only use this course in your optional fields</a:t>
            </a:r>
          </a:p>
          <a:p>
            <a:pPr marL="182245" indent="-182245"/>
            <a:r>
              <a:rPr lang="en-GB" dirty="0"/>
              <a:t>Pass </a:t>
            </a:r>
            <a:r>
              <a:rPr lang="en-GB" b="1" dirty="0"/>
              <a:t>10 out of 12~14 </a:t>
            </a:r>
            <a:r>
              <a:rPr lang="en-GB" dirty="0"/>
              <a:t>homework to get the certificate</a:t>
            </a:r>
          </a:p>
          <a:p>
            <a:pPr marL="383540" lvl="1" indent="-182245"/>
            <a:r>
              <a:rPr lang="de-DE" dirty="0" err="1"/>
              <a:t>Your</a:t>
            </a:r>
            <a:r>
              <a:rPr lang="de-DE" dirty="0"/>
              <a:t> </a:t>
            </a:r>
            <a:r>
              <a:rPr lang="de-DE" dirty="0" err="1"/>
              <a:t>solution</a:t>
            </a:r>
            <a:r>
              <a:rPr lang="de-DE" dirty="0"/>
              <a:t> </a:t>
            </a:r>
            <a:r>
              <a:rPr lang="de-DE" dirty="0" err="1"/>
              <a:t>doesn‘t</a:t>
            </a:r>
            <a:r>
              <a:rPr lang="de-DE" dirty="0"/>
              <a:t> </a:t>
            </a:r>
            <a:r>
              <a:rPr lang="de-DE" dirty="0" err="1"/>
              <a:t>need</a:t>
            </a:r>
            <a:r>
              <a:rPr lang="de-DE" dirty="0"/>
              <a:t> </a:t>
            </a:r>
            <a:r>
              <a:rPr lang="de-DE" dirty="0" err="1"/>
              <a:t>to</a:t>
            </a:r>
            <a:r>
              <a:rPr lang="de-DE" dirty="0"/>
              <a:t> </a:t>
            </a:r>
            <a:r>
              <a:rPr lang="de-DE" dirty="0" err="1"/>
              <a:t>be</a:t>
            </a:r>
            <a:r>
              <a:rPr lang="de-DE" dirty="0"/>
              <a:t> </a:t>
            </a:r>
            <a:r>
              <a:rPr lang="de-DE" dirty="0" err="1"/>
              <a:t>perfect</a:t>
            </a:r>
            <a:r>
              <a:rPr lang="de-DE" dirty="0"/>
              <a:t>, but </a:t>
            </a:r>
            <a:r>
              <a:rPr lang="de-DE" dirty="0" err="1"/>
              <a:t>should</a:t>
            </a:r>
            <a:r>
              <a:rPr lang="de-DE" dirty="0"/>
              <a:t> </a:t>
            </a:r>
            <a:r>
              <a:rPr lang="de-DE" dirty="0" err="1"/>
              <a:t>show</a:t>
            </a:r>
            <a:r>
              <a:rPr lang="de-DE" dirty="0"/>
              <a:t> </a:t>
            </a:r>
            <a:r>
              <a:rPr lang="de-DE" dirty="0" err="1"/>
              <a:t>that</a:t>
            </a:r>
            <a:r>
              <a:rPr lang="de-DE" dirty="0"/>
              <a:t> </a:t>
            </a:r>
            <a:r>
              <a:rPr lang="de-DE" dirty="0" err="1"/>
              <a:t>you</a:t>
            </a:r>
            <a:r>
              <a:rPr lang="de-DE" dirty="0"/>
              <a:t> </a:t>
            </a:r>
            <a:r>
              <a:rPr lang="de-DE" dirty="0" err="1"/>
              <a:t>spent</a:t>
            </a:r>
            <a:r>
              <a:rPr lang="de-DE" dirty="0"/>
              <a:t> time on </a:t>
            </a:r>
            <a:r>
              <a:rPr lang="de-DE" dirty="0" err="1"/>
              <a:t>the</a:t>
            </a:r>
            <a:r>
              <a:rPr lang="de-DE" dirty="0"/>
              <a:t> </a:t>
            </a:r>
            <a:r>
              <a:rPr lang="de-DE" dirty="0" err="1"/>
              <a:t>topic</a:t>
            </a:r>
            <a:endParaRPr lang="de-DE" dirty="0"/>
          </a:p>
          <a:p>
            <a:pPr marL="383540" lvl="1" indent="-182245"/>
            <a:r>
              <a:rPr lang="de-DE" dirty="0" err="1">
                <a:cs typeface="Calibri"/>
              </a:rPr>
              <a:t>Each</a:t>
            </a:r>
            <a:r>
              <a:rPr lang="de-DE" dirty="0">
                <a:cs typeface="Calibri"/>
              </a:rPr>
              <a:t> </a:t>
            </a:r>
            <a:r>
              <a:rPr lang="de-DE" dirty="0" err="1">
                <a:cs typeface="Calibri"/>
              </a:rPr>
              <a:t>homework</a:t>
            </a:r>
            <a:r>
              <a:rPr lang="de-DE" dirty="0">
                <a:cs typeface="Calibri"/>
              </a:rPr>
              <a:t> will </a:t>
            </a:r>
            <a:r>
              <a:rPr lang="de-DE" dirty="0" err="1">
                <a:cs typeface="Calibri"/>
              </a:rPr>
              <a:t>be</a:t>
            </a:r>
            <a:r>
              <a:rPr lang="de-DE" dirty="0">
                <a:cs typeface="Calibri"/>
              </a:rPr>
              <a:t> </a:t>
            </a:r>
            <a:r>
              <a:rPr lang="de-DE" dirty="0" err="1">
                <a:cs typeface="Calibri"/>
              </a:rPr>
              <a:t>graded</a:t>
            </a:r>
            <a:r>
              <a:rPr lang="de-DE" dirty="0">
                <a:cs typeface="Calibri"/>
              </a:rPr>
              <a:t> </a:t>
            </a:r>
            <a:r>
              <a:rPr lang="de-DE" dirty="0" err="1">
                <a:cs typeface="Calibri"/>
              </a:rPr>
              <a:t>with</a:t>
            </a:r>
            <a:r>
              <a:rPr lang="de-DE" dirty="0">
                <a:cs typeface="Calibri"/>
              </a:rPr>
              <a:t> a </a:t>
            </a:r>
            <a:r>
              <a:rPr lang="de-DE" dirty="0" err="1">
                <a:cs typeface="Calibri"/>
              </a:rPr>
              <a:t>passed</a:t>
            </a:r>
            <a:r>
              <a:rPr lang="de-DE" dirty="0">
                <a:cs typeface="Calibri"/>
              </a:rPr>
              <a:t>, </a:t>
            </a:r>
            <a:r>
              <a:rPr lang="de-DE" dirty="0" err="1">
                <a:cs typeface="Calibri"/>
              </a:rPr>
              <a:t>failed</a:t>
            </a:r>
            <a:r>
              <a:rPr lang="de-DE" dirty="0">
                <a:cs typeface="Calibri"/>
              </a:rPr>
              <a:t> </a:t>
            </a:r>
            <a:r>
              <a:rPr lang="de-DE" dirty="0" err="1">
                <a:cs typeface="Calibri"/>
              </a:rPr>
              <a:t>or</a:t>
            </a:r>
            <a:r>
              <a:rPr lang="de-DE" dirty="0">
                <a:cs typeface="Calibri"/>
              </a:rPr>
              <a:t> </a:t>
            </a:r>
            <a:r>
              <a:rPr lang="de-DE" dirty="0" err="1">
                <a:cs typeface="Calibri"/>
              </a:rPr>
              <a:t>outstanding</a:t>
            </a:r>
            <a:endParaRPr lang="de-DE" dirty="0">
              <a:cs typeface="Calibri"/>
            </a:endParaRPr>
          </a:p>
          <a:p>
            <a:pPr marL="383540" lvl="1" indent="-182245"/>
            <a:r>
              <a:rPr lang="de-DE" dirty="0" err="1">
                <a:cs typeface="Calibri"/>
              </a:rPr>
              <a:t>We</a:t>
            </a:r>
            <a:r>
              <a:rPr lang="de-DE" dirty="0">
                <a:cs typeface="Calibri"/>
              </a:rPr>
              <a:t> will </a:t>
            </a:r>
            <a:r>
              <a:rPr lang="de-DE" dirty="0" err="1">
                <a:cs typeface="Calibri"/>
              </a:rPr>
              <a:t>upload</a:t>
            </a:r>
            <a:r>
              <a:rPr lang="de-DE" dirty="0">
                <a:cs typeface="Calibri"/>
              </a:rPr>
              <a:t> a </a:t>
            </a:r>
            <a:r>
              <a:rPr lang="de-DE" dirty="0" err="1">
                <a:cs typeface="Calibri"/>
              </a:rPr>
              <a:t>small</a:t>
            </a:r>
            <a:r>
              <a:rPr lang="de-DE" dirty="0">
                <a:cs typeface="Calibri"/>
              </a:rPr>
              <a:t> </a:t>
            </a:r>
            <a:r>
              <a:rPr lang="de-DE" dirty="0" err="1">
                <a:cs typeface="Calibri"/>
              </a:rPr>
              <a:t>table</a:t>
            </a:r>
            <a:r>
              <a:rPr lang="de-DE" dirty="0">
                <a:cs typeface="Calibri"/>
              </a:rPr>
              <a:t> </a:t>
            </a:r>
            <a:r>
              <a:rPr lang="de-DE" dirty="0" err="1">
                <a:cs typeface="Calibri"/>
              </a:rPr>
              <a:t>each</a:t>
            </a:r>
            <a:r>
              <a:rPr lang="de-DE" dirty="0">
                <a:cs typeface="Calibri"/>
              </a:rPr>
              <a:t> </a:t>
            </a:r>
            <a:r>
              <a:rPr lang="de-DE" dirty="0" err="1">
                <a:cs typeface="Calibri"/>
              </a:rPr>
              <a:t>week</a:t>
            </a:r>
            <a:r>
              <a:rPr lang="de-DE" dirty="0">
                <a:cs typeface="Calibri"/>
              </a:rPr>
              <a:t> </a:t>
            </a:r>
            <a:r>
              <a:rPr lang="de-DE" dirty="0" err="1">
                <a:cs typeface="Calibri"/>
              </a:rPr>
              <a:t>with</a:t>
            </a:r>
            <a:r>
              <a:rPr lang="de-DE" dirty="0">
                <a:cs typeface="Calibri"/>
              </a:rPr>
              <a:t> </a:t>
            </a:r>
            <a:r>
              <a:rPr lang="de-DE" dirty="0" err="1">
                <a:cs typeface="Calibri"/>
              </a:rPr>
              <a:t>your</a:t>
            </a:r>
            <a:r>
              <a:rPr lang="de-DE" dirty="0">
                <a:cs typeface="Calibri"/>
              </a:rPr>
              <a:t> </a:t>
            </a:r>
            <a:r>
              <a:rPr lang="de-DE" dirty="0" err="1">
                <a:cs typeface="Calibri"/>
              </a:rPr>
              <a:t>group</a:t>
            </a:r>
            <a:r>
              <a:rPr lang="de-DE" dirty="0">
                <a:cs typeface="Calibri"/>
              </a:rPr>
              <a:t> </a:t>
            </a:r>
            <a:r>
              <a:rPr lang="de-DE" dirty="0" err="1">
                <a:cs typeface="Calibri"/>
              </a:rPr>
              <a:t>id</a:t>
            </a:r>
            <a:r>
              <a:rPr lang="de-DE" dirty="0">
                <a:cs typeface="Calibri"/>
              </a:rPr>
              <a:t> and </a:t>
            </a:r>
            <a:r>
              <a:rPr lang="de-DE" dirty="0" err="1">
                <a:cs typeface="Calibri"/>
              </a:rPr>
              <a:t>the</a:t>
            </a:r>
            <a:r>
              <a:rPr lang="de-DE" dirty="0">
                <a:cs typeface="Calibri"/>
              </a:rPr>
              <a:t> </a:t>
            </a:r>
            <a:r>
              <a:rPr lang="de-DE" dirty="0" err="1">
                <a:cs typeface="Calibri"/>
              </a:rPr>
              <a:t>grading</a:t>
            </a:r>
            <a:endParaRPr lang="de-DE" dirty="0">
              <a:cs typeface="Calibri"/>
            </a:endParaRPr>
          </a:p>
          <a:p>
            <a:pPr marL="383730" lvl="1" indent="-182245"/>
            <a:r>
              <a:rPr lang="en-GB" dirty="0"/>
              <a:t>If you have questions on our corrections, simply send us a mail</a:t>
            </a:r>
            <a:br>
              <a:rPr lang="en-GB" dirty="0"/>
            </a:br>
            <a:r>
              <a:rPr lang="en-GB" dirty="0"/>
              <a:t>and we will upload a commented version</a:t>
            </a:r>
          </a:p>
        </p:txBody>
      </p:sp>
      <p:sp>
        <p:nvSpPr>
          <p:cNvPr id="4" name="Slide Number Placeholder 3">
            <a:extLst>
              <a:ext uri="{FF2B5EF4-FFF2-40B4-BE49-F238E27FC236}">
                <a16:creationId xmlns:a16="http://schemas.microsoft.com/office/drawing/2014/main" id="{DDF7B61C-F6B0-4AE4-84FE-05A5583512D7}"/>
              </a:ext>
            </a:extLst>
          </p:cNvPr>
          <p:cNvSpPr>
            <a:spLocks noGrp="1"/>
          </p:cNvSpPr>
          <p:nvPr>
            <p:ph type="sldNum" sz="quarter" idx="12"/>
          </p:nvPr>
        </p:nvSpPr>
        <p:spPr/>
        <p:txBody>
          <a:bodyPr/>
          <a:lstStyle/>
          <a:p>
            <a:fld id="{89C4E583-6443-4199-AF95-A2ECCC288D48}" type="slidenum">
              <a:rPr lang="en-GB" smtClean="0"/>
              <a:t>8</a:t>
            </a:fld>
            <a:endParaRPr lang="en-GB"/>
          </a:p>
        </p:txBody>
      </p:sp>
    </p:spTree>
    <p:extLst>
      <p:ext uri="{BB962C8B-B14F-4D97-AF65-F5344CB8AC3E}">
        <p14:creationId xmlns:p14="http://schemas.microsoft.com/office/powerpoint/2010/main" val="905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3652-E178-40CC-88B6-139F2A083401}"/>
              </a:ext>
            </a:extLst>
          </p:cNvPr>
          <p:cNvSpPr>
            <a:spLocks noGrp="1"/>
          </p:cNvSpPr>
          <p:nvPr>
            <p:ph type="title"/>
          </p:nvPr>
        </p:nvSpPr>
        <p:spPr/>
        <p:txBody>
          <a:bodyPr/>
          <a:lstStyle/>
          <a:p>
            <a:r>
              <a:rPr lang="en-GB" dirty="0"/>
              <a:t>Let’s learn together!</a:t>
            </a:r>
          </a:p>
        </p:txBody>
      </p:sp>
      <p:sp>
        <p:nvSpPr>
          <p:cNvPr id="3" name="Content Placeholder 2">
            <a:extLst>
              <a:ext uri="{FF2B5EF4-FFF2-40B4-BE49-F238E27FC236}">
                <a16:creationId xmlns:a16="http://schemas.microsoft.com/office/drawing/2014/main" id="{41814077-68DB-4203-BDA6-D7CB3FD0A402}"/>
              </a:ext>
            </a:extLst>
          </p:cNvPr>
          <p:cNvSpPr>
            <a:spLocks noGrp="1"/>
          </p:cNvSpPr>
          <p:nvPr>
            <p:ph idx="1"/>
          </p:nvPr>
        </p:nvSpPr>
        <p:spPr/>
        <p:txBody>
          <a:bodyPr/>
          <a:lstStyle/>
          <a:p>
            <a:r>
              <a:rPr lang="en-GB" dirty="0"/>
              <a:t>You can ask questions</a:t>
            </a:r>
          </a:p>
          <a:p>
            <a:pPr lvl="1"/>
            <a:r>
              <a:rPr lang="en-GB" dirty="0"/>
              <a:t>In class</a:t>
            </a:r>
          </a:p>
          <a:p>
            <a:pPr lvl="1"/>
            <a:r>
              <a:rPr lang="en-GB" dirty="0"/>
              <a:t>In the walk in sessions</a:t>
            </a:r>
          </a:p>
          <a:p>
            <a:pPr lvl="1"/>
            <a:r>
              <a:rPr lang="en-GB" dirty="0"/>
              <a:t>In the </a:t>
            </a:r>
            <a:r>
              <a:rPr lang="en-GB" dirty="0">
                <a:hlinkClick r:id="rId2"/>
              </a:rPr>
              <a:t>stud.ip forum</a:t>
            </a:r>
            <a:r>
              <a:rPr lang="en-GB" baseline="30000" dirty="0"/>
              <a:t>[1]</a:t>
            </a:r>
            <a:r>
              <a:rPr lang="en-GB" dirty="0"/>
              <a:t> &amp; </a:t>
            </a:r>
            <a:r>
              <a:rPr lang="en-GB" dirty="0">
                <a:hlinkClick r:id="rId3"/>
              </a:rPr>
              <a:t>blubber</a:t>
            </a:r>
            <a:r>
              <a:rPr lang="en-GB" baseline="30000" dirty="0"/>
              <a:t>[2]</a:t>
            </a:r>
            <a:endParaRPr lang="en-GB" dirty="0"/>
          </a:p>
          <a:p>
            <a:pPr lvl="1"/>
            <a:r>
              <a:rPr lang="en-GB" dirty="0"/>
              <a:t>Via mail</a:t>
            </a:r>
          </a:p>
          <a:p>
            <a:r>
              <a:rPr lang="en-GB" dirty="0"/>
              <a:t>And answer the questions of your classmates when you can!</a:t>
            </a:r>
          </a:p>
          <a:p>
            <a:pPr lvl="1"/>
            <a:r>
              <a:rPr lang="en-GB" dirty="0"/>
              <a:t>Explaining something is a </a:t>
            </a:r>
            <a:r>
              <a:rPr lang="en-GB"/>
              <a:t>great way </a:t>
            </a:r>
            <a:r>
              <a:rPr lang="en-GB" dirty="0"/>
              <a:t>to see whether you really understood it</a:t>
            </a:r>
          </a:p>
        </p:txBody>
      </p:sp>
      <p:sp>
        <p:nvSpPr>
          <p:cNvPr id="4" name="Slide Number Placeholder 3">
            <a:extLst>
              <a:ext uri="{FF2B5EF4-FFF2-40B4-BE49-F238E27FC236}">
                <a16:creationId xmlns:a16="http://schemas.microsoft.com/office/drawing/2014/main" id="{7FDACAF3-A7F6-4849-96F0-6194EC18B89D}"/>
              </a:ext>
            </a:extLst>
          </p:cNvPr>
          <p:cNvSpPr>
            <a:spLocks noGrp="1"/>
          </p:cNvSpPr>
          <p:nvPr>
            <p:ph type="sldNum" sz="quarter" idx="12"/>
          </p:nvPr>
        </p:nvSpPr>
        <p:spPr/>
        <p:txBody>
          <a:bodyPr/>
          <a:lstStyle/>
          <a:p>
            <a:fld id="{89C4E583-6443-4199-AF95-A2ECCC288D48}" type="slidenum">
              <a:rPr lang="en-GB" smtClean="0"/>
              <a:t>9</a:t>
            </a:fld>
            <a:endParaRPr lang="en-GB"/>
          </a:p>
        </p:txBody>
      </p:sp>
      <p:sp>
        <p:nvSpPr>
          <p:cNvPr id="6" name="TextBox 5">
            <a:extLst>
              <a:ext uri="{FF2B5EF4-FFF2-40B4-BE49-F238E27FC236}">
                <a16:creationId xmlns:a16="http://schemas.microsoft.com/office/drawing/2014/main" id="{8B282A1C-05DF-44F2-9E39-AEF12D671C36}"/>
              </a:ext>
            </a:extLst>
          </p:cNvPr>
          <p:cNvSpPr txBox="1"/>
          <p:nvPr/>
        </p:nvSpPr>
        <p:spPr>
          <a:xfrm>
            <a:off x="1097280" y="5869094"/>
            <a:ext cx="10058400" cy="523220"/>
          </a:xfrm>
          <a:prstGeom prst="rect">
            <a:avLst/>
          </a:prstGeom>
          <a:noFill/>
        </p:spPr>
        <p:txBody>
          <a:bodyPr wrap="square" rtlCol="0">
            <a:spAutoFit/>
          </a:bodyPr>
          <a:lstStyle/>
          <a:p>
            <a:r>
              <a:rPr lang="en-GB" sz="1400" dirty="0"/>
              <a:t>[1] </a:t>
            </a:r>
            <a:r>
              <a:rPr lang="en-GB" sz="1400" dirty="0">
                <a:hlinkClick r:id="rId2"/>
              </a:rPr>
              <a:t>https://studip.uos.de/plugins.php/coreforum/index/index?cid=4f689242f85c14b4ca386a37b39c9d7c</a:t>
            </a:r>
            <a:endParaRPr lang="en-GB" sz="1400" dirty="0"/>
          </a:p>
          <a:p>
            <a:r>
              <a:rPr lang="en-GB" sz="1400" dirty="0"/>
              <a:t>[2] </a:t>
            </a:r>
            <a:r>
              <a:rPr lang="en-GB" sz="1400" dirty="0">
                <a:hlinkClick r:id="rId3"/>
              </a:rPr>
              <a:t>https://studip.uos.de/plugins.php/blubber/streams/forum?cid=4f689242f85c14b4ca386a37b39c9d7c</a:t>
            </a:r>
            <a:r>
              <a:rPr lang="en-GB" sz="1400" dirty="0"/>
              <a:t> </a:t>
            </a:r>
          </a:p>
        </p:txBody>
      </p:sp>
      <p:cxnSp>
        <p:nvCxnSpPr>
          <p:cNvPr id="8" name="Straight Connector 7">
            <a:extLst>
              <a:ext uri="{FF2B5EF4-FFF2-40B4-BE49-F238E27FC236}">
                <a16:creationId xmlns:a16="http://schemas.microsoft.com/office/drawing/2014/main" id="{1BA02B45-97BC-46CE-80B8-9313E81F0E59}"/>
              </a:ext>
            </a:extLst>
          </p:cNvPr>
          <p:cNvCxnSpPr/>
          <p:nvPr/>
        </p:nvCxnSpPr>
        <p:spPr>
          <a:xfrm>
            <a:off x="1036320" y="5869094"/>
            <a:ext cx="1011936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59167861"/>
      </p:ext>
    </p:extLst>
  </p:cSld>
  <p:clrMapOvr>
    <a:masterClrMapping/>
  </p:clrMapOvr>
</p:sld>
</file>

<file path=ppt/theme/theme1.xml><?xml version="1.0" encoding="utf-8"?>
<a:theme xmlns:a="http://schemas.openxmlformats.org/drawingml/2006/main" name="Retrospect">
  <a:themeElements>
    <a:clrScheme name="Custom 4">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D8D8D8"/>
      </a:hlink>
      <a:folHlink>
        <a:srgbClr val="E7AA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4858</TotalTime>
  <Words>2059</Words>
  <Application>Microsoft Office PowerPoint</Application>
  <PresentationFormat>Widescreen</PresentationFormat>
  <Paragraphs>359</Paragraphs>
  <Slides>29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Calibri Light</vt:lpstr>
      <vt:lpstr>Consolas</vt:lpstr>
      <vt:lpstr>Roboto Mono</vt:lpstr>
      <vt:lpstr>Retrospect</vt:lpstr>
      <vt:lpstr>print(“Hello World”)</vt:lpstr>
      <vt:lpstr>Organisation</vt:lpstr>
      <vt:lpstr>This Course</vt:lpstr>
      <vt:lpstr>Structure</vt:lpstr>
      <vt:lpstr>Structure</vt:lpstr>
      <vt:lpstr>Homework</vt:lpstr>
      <vt:lpstr>Feedback Groups</vt:lpstr>
      <vt:lpstr>Grading</vt:lpstr>
      <vt:lpstr>Let’s learn together!</vt:lpstr>
      <vt:lpstr>Introduction</vt:lpstr>
      <vt:lpstr>Preamble: Some terminology</vt:lpstr>
      <vt:lpstr>What is Programming?</vt:lpstr>
      <vt:lpstr>Where is Programming?</vt:lpstr>
      <vt:lpstr>Why Should You Learn Programming?</vt:lpstr>
      <vt:lpstr>Learning Programming</vt:lpstr>
      <vt:lpstr>Code</vt:lpstr>
      <vt:lpstr>Algorithm Examples</vt:lpstr>
      <vt:lpstr>Why Python?</vt:lpstr>
      <vt:lpstr>Hello World!</vt:lpstr>
      <vt:lpstr>The Hello Worlds</vt:lpstr>
      <vt:lpstr>And now: Python</vt:lpstr>
      <vt:lpstr>Setup</vt:lpstr>
      <vt:lpstr>Installing Python</vt:lpstr>
      <vt:lpstr>Installing Python</vt:lpstr>
      <vt:lpstr>Using Python</vt:lpstr>
      <vt:lpstr>IDEs</vt:lpstr>
      <vt:lpstr>Homework</vt:lpstr>
      <vt:lpstr>Homework</vt:lpstr>
      <vt:lpstr>See you all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Mortiz Nipshagen</dc:creator>
  <cp:lastModifiedBy>Moritz Nipshagen</cp:lastModifiedBy>
  <cp:revision>41</cp:revision>
  <dcterms:created xsi:type="dcterms:W3CDTF">2018-03-13T14:25:10Z</dcterms:created>
  <dcterms:modified xsi:type="dcterms:W3CDTF">2018-04-03T15:58:57Z</dcterms:modified>
</cp:coreProperties>
</file>