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notesSlides/notesSlide6.xml" ContentType="application/vnd.openxmlformats-officedocument.presentationml.notesSlide+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51"/>
  </p:notesMasterIdLst>
  <p:sldIdLst>
    <p:sldId id="256" r:id="rId2"/>
    <p:sldId id="257" r:id="rId3"/>
    <p:sldId id="258" r:id="rId4"/>
    <p:sldId id="276" r:id="rId5"/>
    <p:sldId id="259" r:id="rId6"/>
    <p:sldId id="260" r:id="rId7"/>
    <p:sldId id="261" r:id="rId8"/>
    <p:sldId id="277" r:id="rId9"/>
    <p:sldId id="262" r:id="rId10"/>
    <p:sldId id="278" r:id="rId11"/>
    <p:sldId id="263" r:id="rId12"/>
    <p:sldId id="303" r:id="rId13"/>
    <p:sldId id="304" r:id="rId14"/>
    <p:sldId id="265" r:id="rId15"/>
    <p:sldId id="284" r:id="rId16"/>
    <p:sldId id="305" r:id="rId17"/>
    <p:sldId id="306" r:id="rId18"/>
    <p:sldId id="311" r:id="rId19"/>
    <p:sldId id="308" r:id="rId20"/>
    <p:sldId id="268" r:id="rId21"/>
    <p:sldId id="302" r:id="rId22"/>
    <p:sldId id="309" r:id="rId23"/>
    <p:sldId id="267" r:id="rId24"/>
    <p:sldId id="289" r:id="rId25"/>
    <p:sldId id="310" r:id="rId26"/>
    <p:sldId id="266" r:id="rId27"/>
    <p:sldId id="285" r:id="rId28"/>
    <p:sldId id="286" r:id="rId29"/>
    <p:sldId id="287" r:id="rId30"/>
    <p:sldId id="290" r:id="rId31"/>
    <p:sldId id="291" r:id="rId32"/>
    <p:sldId id="292" r:id="rId33"/>
    <p:sldId id="269" r:id="rId34"/>
    <p:sldId id="279" r:id="rId35"/>
    <p:sldId id="280" r:id="rId36"/>
    <p:sldId id="281" r:id="rId37"/>
    <p:sldId id="299" r:id="rId38"/>
    <p:sldId id="300" r:id="rId39"/>
    <p:sldId id="301" r:id="rId40"/>
    <p:sldId id="271" r:id="rId41"/>
    <p:sldId id="273" r:id="rId42"/>
    <p:sldId id="293" r:id="rId43"/>
    <p:sldId id="295" r:id="rId44"/>
    <p:sldId id="272" r:id="rId45"/>
    <p:sldId id="296" r:id="rId46"/>
    <p:sldId id="297" r:id="rId47"/>
    <p:sldId id="274" r:id="rId48"/>
    <p:sldId id="307" r:id="rId49"/>
    <p:sldId id="275"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a H." initials="AH" lastIdx="10" clrIdx="0">
    <p:extLst>
      <p:ext uri="{19B8F6BF-5375-455C-9EA6-DF929625EA0E}">
        <p15:presenceInfo xmlns:p15="http://schemas.microsoft.com/office/powerpoint/2012/main" xmlns="" userId="da08060cd893cd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15" autoAdjust="0"/>
    <p:restoredTop sz="88902" autoAdjust="0"/>
  </p:normalViewPr>
  <p:slideViewPr>
    <p:cSldViewPr snapToGrid="0">
      <p:cViewPr>
        <p:scale>
          <a:sx n="96" d="100"/>
          <a:sy n="96" d="100"/>
        </p:scale>
        <p:origin x="-437" y="192"/>
      </p:cViewPr>
      <p:guideLst>
        <p:guide orient="horz" pos="2160"/>
        <p:guide pos="3840"/>
      </p:guideLst>
    </p:cSldViewPr>
  </p:slideViewPr>
  <p:notesTextViewPr>
    <p:cViewPr>
      <p:scale>
        <a:sx n="1" d="1"/>
        <a:sy n="1" d="1"/>
      </p:scale>
      <p:origin x="0" y="0"/>
    </p:cViewPr>
  </p:notesTextViewPr>
  <p:notesViewPr>
    <p:cSldViewPr snapToGrid="0">
      <p:cViewPr varScale="1">
        <p:scale>
          <a:sx n="53" d="100"/>
          <a:sy n="53" d="100"/>
        </p:scale>
        <p:origin x="258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5-23T00:21:54.441" idx="8">
    <p:pos x="10" y="10"/>
    <p:text>slide incomplete i guess</p:text>
    <p:extLst>
      <p:ext uri="{C676402C-5697-4E1C-873F-D02D1690AC5C}">
        <p15:threadingInfo xmlns:p15="http://schemas.microsoft.com/office/powerpoint/2012/main" xmlns=""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5-23T00:21:54.441" idx="9">
    <p:pos x="10" y="10"/>
    <p:text>slide incomplete i guess</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8-05-23T00:21:54.441" idx="10">
    <p:pos x="10" y="10"/>
    <p:text>slide incomplete i guess</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18-05-21T16:22:12.837" idx="2">
    <p:pos x="10" y="10"/>
    <p:text>I think that's all built-ins I'd show... anything missing?</p:text>
    <p:extLst>
      <p:ext uri="{C676402C-5697-4E1C-873F-D02D1690AC5C}">
        <p15:threadingInfo xmlns:p15="http://schemas.microsoft.com/office/powerpoint/2012/main" xmlns="" timeZoneBias="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5-22T23:13:29.700" idx="5">
    <p:pos x="10" y="10"/>
    <p:text>sollte der anker schlauer sein und nur ausgeführt sein wenn alles voll ist?</p:text>
    <p:extLst>
      <p:ext uri="{C676402C-5697-4E1C-873F-D02D1690AC5C}">
        <p15:threadingInfo xmlns:p15="http://schemas.microsoft.com/office/powerpoint/2012/main" xmlns="" timeZoneBias="0"/>
      </p:ext>
    </p:extLst>
  </p:cm>
  <p:cm authorId="1" dt="2018-05-22T23:14:16.452" idx="6">
    <p:pos x="10" y="146"/>
    <p:text>und ist das zu hässlich? im letzten durchgang sind wir schließlich an einer invaliden position. es passiert nur eben nichts, weil keine der zahlen unbenutzt ist. wobei ich hier immernoch denke dass stumpf == trumpf, wir tun ja nicht so als wär das programm gut und es geht nur ums prinzip</p:text>
    <p:extLst mod="1">
      <p:ext uri="{C676402C-5697-4E1C-873F-D02D1690AC5C}">
        <p15:threadingInfo xmlns:p15="http://schemas.microsoft.com/office/powerpoint/2012/main" xmlns="" timeZoneBias="0">
          <p15:parentCm authorId="1" idx="5"/>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5-22T18:45:16.335" idx="4">
    <p:pos x="7025" y="1607"/>
    <p:text>Ich fixe die Formatierung noch indem ich die Absätze entferne und die Schrift wieder größer mache</p:text>
    <p:extLst>
      <p:ext uri="{C676402C-5697-4E1C-873F-D02D1690AC5C}">
        <p15:threadingInfo xmlns:p15="http://schemas.microsoft.com/office/powerpoint/2012/main" xmlns="" timeZoneBias="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5-23T00:20:48.534" idx="7">
    <p:pos x="10" y="10"/>
    <p:text>werde noch animationen in den part einfügen</p:text>
    <p:extLst>
      <p:ext uri="{C676402C-5697-4E1C-873F-D02D1690AC5C}">
        <p15:threadingInfo xmlns:p15="http://schemas.microsoft.com/office/powerpoint/2012/main" xmlns="" timeZoneBias="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5-22T18:34:44.369" idx="3">
    <p:pos x="10" y="10"/>
    <p:text>online thingy keeps fucking up the formatting</p:text>
    <p:extLst>
      <p:ext uri="{C676402C-5697-4E1C-873F-D02D1690AC5C}">
        <p15:threadingInfo xmlns:p15="http://schemas.microsoft.com/office/powerpoint/2012/main" xmlns=""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960FE-84BF-4F36-96F9-AC8A426EF4E1}" type="datetimeFigureOut">
              <a:rPr lang="en-GB" smtClean="0"/>
              <a:t>23/05/2018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145966-3644-4EF3-8D3C-4E37A0E97571}" type="slidenum">
              <a:rPr lang="en-GB" smtClean="0"/>
              <a:t>‹Nr.›</a:t>
            </a:fld>
            <a:endParaRPr lang="en-GB"/>
          </a:p>
        </p:txBody>
      </p:sp>
    </p:spTree>
    <p:extLst>
      <p:ext uri="{BB962C8B-B14F-4D97-AF65-F5344CB8AC3E}">
        <p14:creationId xmlns:p14="http://schemas.microsoft.com/office/powerpoint/2010/main" val="1568153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Show in </a:t>
            </a:r>
            <a:r>
              <a:rPr lang="en-US" dirty="0" err="1" smtClean="0"/>
              <a:t>pres</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17</a:t>
            </a:fld>
            <a:endParaRPr lang="en-GB"/>
          </a:p>
        </p:txBody>
      </p:sp>
    </p:spTree>
    <p:extLst>
      <p:ext uri="{BB962C8B-B14F-4D97-AF65-F5344CB8AC3E}">
        <p14:creationId xmlns:p14="http://schemas.microsoft.com/office/powerpoint/2010/main" val="1480840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Show in </a:t>
            </a:r>
            <a:r>
              <a:rPr lang="en-US" dirty="0" err="1" smtClean="0"/>
              <a:t>pres</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18</a:t>
            </a:fld>
            <a:endParaRPr lang="en-GB"/>
          </a:p>
        </p:txBody>
      </p:sp>
    </p:spTree>
    <p:extLst>
      <p:ext uri="{BB962C8B-B14F-4D97-AF65-F5344CB8AC3E}">
        <p14:creationId xmlns:p14="http://schemas.microsoft.com/office/powerpoint/2010/main" val="1480840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Show_trial1 = </a:t>
            </a:r>
            <a:r>
              <a:rPr lang="en-US" dirty="0" err="1" smtClean="0"/>
              <a:t>Simple_log</a:t>
            </a:r>
            <a:r>
              <a:rPr lang="en-US" dirty="0" smtClean="0"/>
              <a:t> (show_trial1())</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24</a:t>
            </a:fld>
            <a:endParaRPr lang="en-GB"/>
          </a:p>
        </p:txBody>
      </p:sp>
    </p:spTree>
    <p:extLst>
      <p:ext uri="{BB962C8B-B14F-4D97-AF65-F5344CB8AC3E}">
        <p14:creationId xmlns:p14="http://schemas.microsoft.com/office/powerpoint/2010/main" val="1025808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You could use type […] == but this won't check for subclasses</a:t>
            </a:r>
          </a:p>
        </p:txBody>
      </p:sp>
      <p:sp>
        <p:nvSpPr>
          <p:cNvPr id="4" name="Foliennummernplatzhalter 3"/>
          <p:cNvSpPr>
            <a:spLocks noGrp="1"/>
          </p:cNvSpPr>
          <p:nvPr>
            <p:ph type="sldNum" sz="quarter" idx="10"/>
          </p:nvPr>
        </p:nvSpPr>
        <p:spPr/>
        <p:txBody>
          <a:bodyPr/>
          <a:lstStyle/>
          <a:p>
            <a:fld id="{42145966-3644-4EF3-8D3C-4E37A0E97571}" type="slidenum">
              <a:rPr lang="en-GB" smtClean="0"/>
              <a:t>28</a:t>
            </a:fld>
            <a:endParaRPr lang="en-GB"/>
          </a:p>
        </p:txBody>
      </p:sp>
    </p:spTree>
    <p:extLst>
      <p:ext uri="{BB962C8B-B14F-4D97-AF65-F5344CB8AC3E}">
        <p14:creationId xmlns:p14="http://schemas.microsoft.com/office/powerpoint/2010/main" val="1796643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Maybe show live</a:t>
            </a:r>
          </a:p>
        </p:txBody>
      </p:sp>
      <p:sp>
        <p:nvSpPr>
          <p:cNvPr id="4" name="Foliennummernplatzhalter 3"/>
          <p:cNvSpPr>
            <a:spLocks noGrp="1"/>
          </p:cNvSpPr>
          <p:nvPr>
            <p:ph type="sldNum" sz="quarter" idx="10"/>
          </p:nvPr>
        </p:nvSpPr>
        <p:spPr/>
        <p:txBody>
          <a:bodyPr/>
          <a:lstStyle/>
          <a:p>
            <a:fld id="{42145966-3644-4EF3-8D3C-4E37A0E97571}" type="slidenum">
              <a:rPr lang="en-GB" smtClean="0"/>
              <a:t>31</a:t>
            </a:fld>
            <a:endParaRPr lang="en-GB"/>
          </a:p>
        </p:txBody>
      </p:sp>
    </p:spTree>
    <p:extLst>
      <p:ext uri="{BB962C8B-B14F-4D97-AF65-F5344CB8AC3E}">
        <p14:creationId xmlns:p14="http://schemas.microsoft.com/office/powerpoint/2010/main" val="3140308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create program from scratch and maybe write function definitions</a:t>
            </a:r>
          </a:p>
        </p:txBody>
      </p:sp>
      <p:sp>
        <p:nvSpPr>
          <p:cNvPr id="4" name="Foliennummernplatzhalter 3"/>
          <p:cNvSpPr>
            <a:spLocks noGrp="1"/>
          </p:cNvSpPr>
          <p:nvPr>
            <p:ph type="sldNum" sz="quarter" idx="10"/>
          </p:nvPr>
        </p:nvSpPr>
        <p:spPr/>
        <p:txBody>
          <a:bodyPr/>
          <a:lstStyle/>
          <a:p>
            <a:fld id="{42145966-3644-4EF3-8D3C-4E37A0E97571}" type="slidenum">
              <a:rPr lang="en-GB" smtClean="0"/>
              <a:t>44</a:t>
            </a:fld>
            <a:endParaRPr lang="en-GB"/>
          </a:p>
        </p:txBody>
      </p:sp>
    </p:spTree>
    <p:extLst>
      <p:ext uri="{BB962C8B-B14F-4D97-AF65-F5344CB8AC3E}">
        <p14:creationId xmlns:p14="http://schemas.microsoft.com/office/powerpoint/2010/main" val="19577152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1259378"/>
            <a:ext cx="10058400" cy="3065733"/>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D2D3E5-8D07-442F-AD09-44D2D54E3827}" type="datetime1">
              <a:rPr lang="en-GB" smtClean="0"/>
              <a:t>23/05/2018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Footer Placeholder 4">
            <a:extLst>
              <a:ext uri="{FF2B5EF4-FFF2-40B4-BE49-F238E27FC236}">
                <a16:creationId xmlns:a16="http://schemas.microsoft.com/office/drawing/2014/main" xmlns="" id="{A2F8DDAA-96A7-4A58-BF95-E7FB5E2AE443}"/>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23" name="Group 22">
            <a:extLst>
              <a:ext uri="{FF2B5EF4-FFF2-40B4-BE49-F238E27FC236}">
                <a16:creationId xmlns:a16="http://schemas.microsoft.com/office/drawing/2014/main" xmlns="" id="{3951C0E8-C08C-4742-B043-4AD4BE0A3677}"/>
              </a:ext>
            </a:extLst>
          </p:cNvPr>
          <p:cNvGrpSpPr/>
          <p:nvPr/>
        </p:nvGrpSpPr>
        <p:grpSpPr>
          <a:xfrm>
            <a:off x="0" y="-13903"/>
            <a:ext cx="12192002" cy="457200"/>
            <a:chOff x="0" y="-13903"/>
            <a:chExt cx="12192002" cy="457200"/>
          </a:xfrm>
        </p:grpSpPr>
        <p:sp>
          <p:nvSpPr>
            <p:cNvPr id="24" name="Rectangle 23">
              <a:extLst>
                <a:ext uri="{FF2B5EF4-FFF2-40B4-BE49-F238E27FC236}">
                  <a16:creationId xmlns:a16="http://schemas.microsoft.com/office/drawing/2014/main" xmlns="" id="{0A611F47-1F04-4C53-B1C8-B35B68ABD923}"/>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ooter Placeholder 4">
              <a:extLst>
                <a:ext uri="{FF2B5EF4-FFF2-40B4-BE49-F238E27FC236}">
                  <a16:creationId xmlns:a16="http://schemas.microsoft.com/office/drawing/2014/main" xmlns="" id="{6A1B6CE6-9CFA-4017-9C7A-43B942720233}"/>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6" name="Footer Placeholder 4">
              <a:extLst>
                <a:ext uri="{FF2B5EF4-FFF2-40B4-BE49-F238E27FC236}">
                  <a16:creationId xmlns:a16="http://schemas.microsoft.com/office/drawing/2014/main" xmlns="" id="{211287FD-4478-48EC-9190-EEAA7481BF1D}"/>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3" name="Footer Placeholder 4">
            <a:extLst>
              <a:ext uri="{FF2B5EF4-FFF2-40B4-BE49-F238E27FC236}">
                <a16:creationId xmlns:a16="http://schemas.microsoft.com/office/drawing/2014/main" xmlns="" id="{8B0F99ED-4D3A-4D72-A269-A1CE7E24691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4" name="Group 13">
            <a:extLst>
              <a:ext uri="{FF2B5EF4-FFF2-40B4-BE49-F238E27FC236}">
                <a16:creationId xmlns:a16="http://schemas.microsoft.com/office/drawing/2014/main" xmlns="" id="{F2369655-1A58-412D-9151-1EB1B40932AF}"/>
              </a:ext>
            </a:extLst>
          </p:cNvPr>
          <p:cNvGrpSpPr/>
          <p:nvPr userDrawn="1"/>
        </p:nvGrpSpPr>
        <p:grpSpPr>
          <a:xfrm>
            <a:off x="0" y="-13903"/>
            <a:ext cx="12192002" cy="457200"/>
            <a:chOff x="0" y="-13903"/>
            <a:chExt cx="12192002" cy="457200"/>
          </a:xfrm>
        </p:grpSpPr>
        <p:sp>
          <p:nvSpPr>
            <p:cNvPr id="15" name="Rectangle 14">
              <a:extLst>
                <a:ext uri="{FF2B5EF4-FFF2-40B4-BE49-F238E27FC236}">
                  <a16:creationId xmlns:a16="http://schemas.microsoft.com/office/drawing/2014/main" xmlns="" id="{3B136538-EAB0-45D9-8916-47E010945FB1}"/>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ooter Placeholder 4">
              <a:extLst>
                <a:ext uri="{FF2B5EF4-FFF2-40B4-BE49-F238E27FC236}">
                  <a16:creationId xmlns:a16="http://schemas.microsoft.com/office/drawing/2014/main" xmlns="" id="{24846A9A-1D88-47B4-8EF2-278EA202D901}"/>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7" name="Footer Placeholder 4">
              <a:extLst>
                <a:ext uri="{FF2B5EF4-FFF2-40B4-BE49-F238E27FC236}">
                  <a16:creationId xmlns:a16="http://schemas.microsoft.com/office/drawing/2014/main" xmlns="" id="{F2F94871-57DE-43A6-B863-C9CE757486B9}"/>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6757148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972521"/>
            <a:ext cx="3200400" cy="1907838"/>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13CE8B-DAD8-4C75-ABDD-E74B55B147EF}" type="datetime1">
              <a:rPr lang="en-GB" smtClean="0"/>
              <a:t>23/05/2018</a:t>
            </a:fld>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C4E583-6443-4199-AF95-A2ECCC288D48}" type="slidenum">
              <a:rPr lang="en-GB" smtClean="0"/>
              <a:t>‹Nr.›</a:t>
            </a:fld>
            <a:endParaRPr lang="en-GB"/>
          </a:p>
        </p:txBody>
      </p:sp>
      <p:sp>
        <p:nvSpPr>
          <p:cNvPr id="10" name="Footer Placeholder 4">
            <a:extLst>
              <a:ext uri="{FF2B5EF4-FFF2-40B4-BE49-F238E27FC236}">
                <a16:creationId xmlns:a16="http://schemas.microsoft.com/office/drawing/2014/main" xmlns="" id="{7D5A7D1F-D6B4-49F8-BFA5-36DA444D93E2}"/>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solidFill>
                  <a:schemeClr val="tx1"/>
                </a:solidFill>
              </a:rPr>
              <a:t>Moritz Nipshagen</a:t>
            </a:r>
            <a:r>
              <a:rPr lang="fi-FI" sz="1000" b="0" cap="none" baseline="0" dirty="0"/>
              <a:t>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solidFill>
                  <a:schemeClr val="tx1"/>
                </a:solidFill>
              </a:rPr>
              <a:t>Antonia Hain</a:t>
            </a:r>
            <a:r>
              <a:rPr lang="fi-FI" sz="1000" b="0" cap="none" baseline="0" dirty="0"/>
              <a:t>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xmlns="" id="{C2B5356F-D6E0-48D5-A64F-970C40D0C516}"/>
              </a:ext>
            </a:extLst>
          </p:cNvPr>
          <p:cNvGrpSpPr/>
          <p:nvPr/>
        </p:nvGrpSpPr>
        <p:grpSpPr>
          <a:xfrm>
            <a:off x="-782259" y="43845"/>
            <a:ext cx="5605063" cy="774095"/>
            <a:chOff x="-782259" y="43845"/>
            <a:chExt cx="5605063" cy="774095"/>
          </a:xfrm>
        </p:grpSpPr>
        <p:sp>
          <p:nvSpPr>
            <p:cNvPr id="13" name="Footer Placeholder 4">
              <a:extLst>
                <a:ext uri="{FF2B5EF4-FFF2-40B4-BE49-F238E27FC236}">
                  <a16:creationId xmlns:a16="http://schemas.microsoft.com/office/drawing/2014/main" xmlns="" id="{2BE6C0BC-5BA1-48A0-B5B8-4ED55CE0C94E}"/>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xmlns="" id="{5D19D18F-D912-4759-85FC-E852CC76A956}"/>
                </a:ext>
              </a:extLst>
            </p:cNvPr>
            <p:cNvSpPr txBox="1">
              <a:spLocks/>
            </p:cNvSpPr>
            <p:nvPr/>
          </p:nvSpPr>
          <p:spPr>
            <a:xfrm>
              <a:off x="-782259" y="45281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2" name="Footer Placeholder 4">
            <a:extLst>
              <a:ext uri="{FF2B5EF4-FFF2-40B4-BE49-F238E27FC236}">
                <a16:creationId xmlns:a16="http://schemas.microsoft.com/office/drawing/2014/main" xmlns="" id="{03E03992-9316-4B30-AD0B-8D5B47D8FD6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solidFill>
                  <a:schemeClr val="tx1"/>
                </a:solidFill>
              </a:rPr>
              <a:t>Moritz Nipshagen</a:t>
            </a:r>
            <a:r>
              <a:rPr lang="fi-FI" sz="1000" b="0" cap="none" baseline="0" dirty="0"/>
              <a:t>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solidFill>
                  <a:schemeClr val="tx1"/>
                </a:solidFill>
              </a:rPr>
              <a:t>Antonia Hain</a:t>
            </a:r>
            <a:r>
              <a:rPr lang="fi-FI" sz="1000" b="0" cap="none" baseline="0" dirty="0"/>
              <a:t>	</a:t>
            </a:r>
            <a:r>
              <a:rPr lang="fi-FI" sz="1000" b="0" cap="none" baseline="0" dirty="0">
                <a:hlinkClick r:id="rId3"/>
              </a:rPr>
              <a:t>ahain@uos.de</a:t>
            </a:r>
            <a:r>
              <a:rPr lang="fi-FI" sz="1000" b="0" cap="none" baseline="0" dirty="0"/>
              <a:t> </a:t>
            </a:r>
            <a:endParaRPr lang="en-GB" sz="1000" b="0" cap="none" baseline="0" dirty="0"/>
          </a:p>
        </p:txBody>
      </p:sp>
      <p:grpSp>
        <p:nvGrpSpPr>
          <p:cNvPr id="15" name="Group 14">
            <a:extLst>
              <a:ext uri="{FF2B5EF4-FFF2-40B4-BE49-F238E27FC236}">
                <a16:creationId xmlns:a16="http://schemas.microsoft.com/office/drawing/2014/main" xmlns="" id="{59C9A0DC-A7DE-4E6D-A847-2074D2BA584B}"/>
              </a:ext>
            </a:extLst>
          </p:cNvPr>
          <p:cNvGrpSpPr/>
          <p:nvPr userDrawn="1"/>
        </p:nvGrpSpPr>
        <p:grpSpPr>
          <a:xfrm>
            <a:off x="-782259" y="43845"/>
            <a:ext cx="5605063" cy="774095"/>
            <a:chOff x="-782259" y="43845"/>
            <a:chExt cx="5605063" cy="774095"/>
          </a:xfrm>
        </p:grpSpPr>
        <p:sp>
          <p:nvSpPr>
            <p:cNvPr id="16" name="Footer Placeholder 4">
              <a:extLst>
                <a:ext uri="{FF2B5EF4-FFF2-40B4-BE49-F238E27FC236}">
                  <a16:creationId xmlns:a16="http://schemas.microsoft.com/office/drawing/2014/main" xmlns="" id="{269A4C63-E35D-4662-A549-84E893C003E7}"/>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7" name="Footer Placeholder 4">
              <a:extLst>
                <a:ext uri="{FF2B5EF4-FFF2-40B4-BE49-F238E27FC236}">
                  <a16:creationId xmlns:a16="http://schemas.microsoft.com/office/drawing/2014/main" xmlns="" id="{025EF0A9-8A7D-4932-A04A-387BC8AF75A5}"/>
                </a:ext>
              </a:extLst>
            </p:cNvPr>
            <p:cNvSpPr txBox="1">
              <a:spLocks/>
            </p:cNvSpPr>
            <p:nvPr userDrawn="1"/>
          </p:nvSpPr>
          <p:spPr>
            <a:xfrm>
              <a:off x="-782259" y="45281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68433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435182"/>
            <a:ext cx="12191985" cy="4517818"/>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C1D48F-8DEA-4C52-92C1-302F75FCAD76}" type="datetime1">
              <a:rPr lang="en-GB" smtClean="0"/>
              <a:t>23/05/2018</a:t>
            </a:fld>
            <a:endParaRPr lang="en-GB"/>
          </a:p>
        </p:txBody>
      </p:sp>
      <p:sp>
        <p:nvSpPr>
          <p:cNvPr id="7" name="Slide Number Placeholder 6"/>
          <p:cNvSpPr>
            <a:spLocks noGrp="1"/>
          </p:cNvSpPr>
          <p:nvPr>
            <p:ph type="sldNum" sz="quarter" idx="12"/>
          </p:nvPr>
        </p:nvSpPr>
        <p:spPr/>
        <p:txBody>
          <a:bodyPr/>
          <a:lstStyle/>
          <a:p>
            <a:fld id="{89C4E583-6443-4199-AF95-A2ECCC288D48}" type="slidenum">
              <a:rPr lang="en-GB" smtClean="0"/>
              <a:t>‹Nr.›</a:t>
            </a:fld>
            <a:endParaRPr lang="en-GB"/>
          </a:p>
        </p:txBody>
      </p:sp>
      <p:sp>
        <p:nvSpPr>
          <p:cNvPr id="10" name="Footer Placeholder 4">
            <a:extLst>
              <a:ext uri="{FF2B5EF4-FFF2-40B4-BE49-F238E27FC236}">
                <a16:creationId xmlns:a16="http://schemas.microsoft.com/office/drawing/2014/main" xmlns="" id="{2177C8A1-94B1-4FD8-9B97-0F241A76EF86}"/>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xmlns="" id="{61D9C402-508F-40AA-B227-41A2183FAC31}"/>
              </a:ext>
            </a:extLst>
          </p:cNvPr>
          <p:cNvGrpSpPr/>
          <p:nvPr/>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xmlns="" id="{3B03AD29-EF48-424D-9D68-861B4710F692}"/>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xmlns="" id="{88F740E0-500D-4EDD-A6C2-24CCA29F4CD4}"/>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xmlns="" id="{95DD8512-A089-483C-8D5C-E00C1BBEA20E}"/>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5" name="Footer Placeholder 4">
            <a:extLst>
              <a:ext uri="{FF2B5EF4-FFF2-40B4-BE49-F238E27FC236}">
                <a16:creationId xmlns:a16="http://schemas.microsoft.com/office/drawing/2014/main" xmlns="" id="{65D163F1-604F-4194-B0C2-BAEFDED00A01}"/>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6" name="Group 15">
            <a:extLst>
              <a:ext uri="{FF2B5EF4-FFF2-40B4-BE49-F238E27FC236}">
                <a16:creationId xmlns:a16="http://schemas.microsoft.com/office/drawing/2014/main" xmlns="" id="{BF34B616-EBF8-4A0C-AC5B-0CC9083FE523}"/>
              </a:ext>
            </a:extLst>
          </p:cNvPr>
          <p:cNvGrpSpPr/>
          <p:nvPr userDrawn="1"/>
        </p:nvGrpSpPr>
        <p:grpSpPr>
          <a:xfrm>
            <a:off x="0" y="-13903"/>
            <a:ext cx="12192002" cy="457200"/>
            <a:chOff x="0" y="-13903"/>
            <a:chExt cx="12192002" cy="457200"/>
          </a:xfrm>
        </p:grpSpPr>
        <p:sp>
          <p:nvSpPr>
            <p:cNvPr id="17" name="Rectangle 16">
              <a:extLst>
                <a:ext uri="{FF2B5EF4-FFF2-40B4-BE49-F238E27FC236}">
                  <a16:creationId xmlns:a16="http://schemas.microsoft.com/office/drawing/2014/main" xmlns="" id="{3F25CB2E-C409-4F89-9B1E-4D11F0AE369F}"/>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ooter Placeholder 4">
              <a:extLst>
                <a:ext uri="{FF2B5EF4-FFF2-40B4-BE49-F238E27FC236}">
                  <a16:creationId xmlns:a16="http://schemas.microsoft.com/office/drawing/2014/main" xmlns="" id="{F3ED4A93-AB8E-4EF2-B0E5-49343DE8C7CD}"/>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9" name="Footer Placeholder 4">
              <a:extLst>
                <a:ext uri="{FF2B5EF4-FFF2-40B4-BE49-F238E27FC236}">
                  <a16:creationId xmlns:a16="http://schemas.microsoft.com/office/drawing/2014/main" xmlns="" id="{C852015A-BFBE-47D6-9B49-217171C8C8F2}"/>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949481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01FF-837F-478C-A187-ED49428D1834}" type="datetime1">
              <a:rPr lang="en-GB" smtClean="0"/>
              <a:t>23/05/2018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747335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605412"/>
            <a:ext cx="2628900" cy="56272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605412"/>
            <a:ext cx="7734300" cy="56272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BB1C3B-24F6-4AC1-B694-40E27DE719F2}" type="datetime1">
              <a:rPr lang="en-GB" smtClean="0"/>
              <a:t>23/05/2018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
        <p:nvSpPr>
          <p:cNvPr id="14" name="Footer Placeholder 4">
            <a:extLst>
              <a:ext uri="{FF2B5EF4-FFF2-40B4-BE49-F238E27FC236}">
                <a16:creationId xmlns:a16="http://schemas.microsoft.com/office/drawing/2014/main" xmlns="" id="{72E0AB67-F1B0-4C90-A19F-73FDE8286FEC}"/>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5" name="Group 14">
            <a:extLst>
              <a:ext uri="{FF2B5EF4-FFF2-40B4-BE49-F238E27FC236}">
                <a16:creationId xmlns:a16="http://schemas.microsoft.com/office/drawing/2014/main" xmlns="" id="{428C8027-9337-4E66-9E01-653A0653F69A}"/>
              </a:ext>
            </a:extLst>
          </p:cNvPr>
          <p:cNvGrpSpPr/>
          <p:nvPr/>
        </p:nvGrpSpPr>
        <p:grpSpPr>
          <a:xfrm>
            <a:off x="0" y="-13903"/>
            <a:ext cx="12192002" cy="457200"/>
            <a:chOff x="0" y="-13903"/>
            <a:chExt cx="12192002" cy="457200"/>
          </a:xfrm>
        </p:grpSpPr>
        <p:sp>
          <p:nvSpPr>
            <p:cNvPr id="16" name="Rectangle 15">
              <a:extLst>
                <a:ext uri="{FF2B5EF4-FFF2-40B4-BE49-F238E27FC236}">
                  <a16:creationId xmlns:a16="http://schemas.microsoft.com/office/drawing/2014/main" xmlns="" id="{9B96B695-F940-4F2C-A211-A8C3DDDB1D91}"/>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Footer Placeholder 4">
              <a:extLst>
                <a:ext uri="{FF2B5EF4-FFF2-40B4-BE49-F238E27FC236}">
                  <a16:creationId xmlns:a16="http://schemas.microsoft.com/office/drawing/2014/main" xmlns="" id="{28C081C3-9690-4087-891D-D2C68ED02CDF}"/>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8" name="Footer Placeholder 4">
              <a:extLst>
                <a:ext uri="{FF2B5EF4-FFF2-40B4-BE49-F238E27FC236}">
                  <a16:creationId xmlns:a16="http://schemas.microsoft.com/office/drawing/2014/main" xmlns="" id="{A8A7427E-D9D0-4261-92F1-94C87F01EFF8}"/>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2" name="Footer Placeholder 4">
            <a:extLst>
              <a:ext uri="{FF2B5EF4-FFF2-40B4-BE49-F238E27FC236}">
                <a16:creationId xmlns:a16="http://schemas.microsoft.com/office/drawing/2014/main" xmlns="" id="{62E32D4D-A566-49D7-9693-864C1415A466}"/>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3" name="Group 12">
            <a:extLst>
              <a:ext uri="{FF2B5EF4-FFF2-40B4-BE49-F238E27FC236}">
                <a16:creationId xmlns:a16="http://schemas.microsoft.com/office/drawing/2014/main" xmlns="" id="{FA0E3535-427C-4CE7-91F7-C4E99B5E0361}"/>
              </a:ext>
            </a:extLst>
          </p:cNvPr>
          <p:cNvGrpSpPr/>
          <p:nvPr userDrawn="1"/>
        </p:nvGrpSpPr>
        <p:grpSpPr>
          <a:xfrm>
            <a:off x="0" y="-13903"/>
            <a:ext cx="12192002" cy="457200"/>
            <a:chOff x="0" y="-13903"/>
            <a:chExt cx="12192002" cy="457200"/>
          </a:xfrm>
        </p:grpSpPr>
        <p:sp>
          <p:nvSpPr>
            <p:cNvPr id="19" name="Rectangle 18">
              <a:extLst>
                <a:ext uri="{FF2B5EF4-FFF2-40B4-BE49-F238E27FC236}">
                  <a16:creationId xmlns:a16="http://schemas.microsoft.com/office/drawing/2014/main" xmlns="" id="{CEE53595-AF09-403B-8D98-E27B29AFF67A}"/>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Footer Placeholder 4">
              <a:extLst>
                <a:ext uri="{FF2B5EF4-FFF2-40B4-BE49-F238E27FC236}">
                  <a16:creationId xmlns:a16="http://schemas.microsoft.com/office/drawing/2014/main" xmlns="" id="{1B2A8B9E-B509-4D88-A73F-5E8A8974742C}"/>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1" name="Footer Placeholder 4">
              <a:extLst>
                <a:ext uri="{FF2B5EF4-FFF2-40B4-BE49-F238E27FC236}">
                  <a16:creationId xmlns:a16="http://schemas.microsoft.com/office/drawing/2014/main" xmlns="" id="{FC4B0953-01F8-4DF5-910A-D318562D3392}"/>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1939407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EDB25382-4158-488F-B62E-79DCBA1F2F67}"/>
              </a:ext>
            </a:extLst>
          </p:cNvPr>
          <p:cNvSpPr>
            <a:spLocks noGrp="1"/>
          </p:cNvSpPr>
          <p:nvPr>
            <p:ph type="title"/>
          </p:nvPr>
        </p:nvSpPr>
        <p:spPr>
          <a:xfrm>
            <a:off x="1108822" y="1259378"/>
            <a:ext cx="10046858" cy="3084021"/>
          </a:xfrm>
        </p:spPr>
        <p:txBody>
          <a:bodyPr>
            <a:normAutofit/>
          </a:bodyPr>
          <a:lstStyle>
            <a:lvl1pPr>
              <a:defRPr sz="8000"/>
            </a:lvl1pPr>
          </a:lstStyle>
          <a:p>
            <a:r>
              <a:rPr lang="en-US"/>
              <a:t>Click to edit Master title style</a:t>
            </a:r>
            <a:endParaRPr lang="en-GB" dirty="0"/>
          </a:p>
        </p:txBody>
      </p:sp>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5255503A-C87E-470F-982F-B4799D338920}" type="datetime1">
              <a:rPr lang="en-GB" smtClean="0"/>
              <a:t>23/05/2018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
        <p:nvSpPr>
          <p:cNvPr id="10" name="Footer Placeholder 4">
            <a:extLst>
              <a:ext uri="{FF2B5EF4-FFF2-40B4-BE49-F238E27FC236}">
                <a16:creationId xmlns:a16="http://schemas.microsoft.com/office/drawing/2014/main" xmlns="" id="{CD4AE079-9C20-4D43-BCE4-95501276B79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xmlns="" id="{3C152C66-54AC-40E9-A917-371D075595D1}"/>
              </a:ext>
            </a:extLst>
          </p:cNvPr>
          <p:cNvGrpSpPr/>
          <p:nvPr userDrawn="1"/>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xmlns="" id="{61357B8C-9DD0-44B6-B861-8303E9F8FA1F}"/>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xmlns="" id="{A36CCDB1-6438-4199-BD60-4B16D8BD5363}"/>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xmlns="" id="{B71AF337-ED81-407D-9FC3-0F1711008D24}"/>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cxnSp>
        <p:nvCxnSpPr>
          <p:cNvPr id="16" name="Straight Connector 15">
            <a:extLst>
              <a:ext uri="{FF2B5EF4-FFF2-40B4-BE49-F238E27FC236}">
                <a16:creationId xmlns:a16="http://schemas.microsoft.com/office/drawing/2014/main" xmlns="" id="{DA61B955-9CCC-4B7F-BDD7-17CC7DBA64E3}"/>
              </a:ext>
            </a:extLst>
          </p:cNvPr>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271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988906"/>
            <a:ext cx="10058400" cy="748453"/>
          </a:xfrm>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182563" indent="-182563">
              <a:defRPr sz="2400"/>
            </a:lvl1pPr>
            <a:lvl2pPr>
              <a:defRPr sz="20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F7B5F6-71AF-4144-B18A-52D5DACADA0A}" type="datetime1">
              <a:rPr lang="en-GB" smtClean="0"/>
              <a:t>23/05/2018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312819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a:xfrm>
            <a:off x="1097280" y="988906"/>
            <a:ext cx="10058400" cy="748453"/>
          </a:xfrm>
        </p:spPr>
        <p:txBody>
          <a:bodyPr/>
          <a:lstStyle/>
          <a:p>
            <a:r>
              <a:rPr lang="en-US"/>
              <a:t>Click to edit Master title style</a:t>
            </a:r>
            <a:endParaRPr lang="en-US" dirty="0"/>
          </a:p>
        </p:txBody>
      </p:sp>
      <p:sp>
        <p:nvSpPr>
          <p:cNvPr id="3" name="Content Placeholder 2"/>
          <p:cNvSpPr>
            <a:spLocks noGrp="1"/>
          </p:cNvSpPr>
          <p:nvPr>
            <p:ph idx="1"/>
          </p:nvPr>
        </p:nvSpPr>
        <p:spPr>
          <a:solidFill>
            <a:schemeClr val="bg1">
              <a:lumMod val="95000"/>
            </a:schemeClr>
          </a:solidFill>
        </p:spPr>
        <p:txBody>
          <a:bodyPr>
            <a:normAutofit/>
          </a:bodyPr>
          <a:lstStyle>
            <a:lvl1pPr marL="0" indent="0">
              <a:buNone/>
              <a:defRPr sz="2000">
                <a:latin typeface="Consolas" panose="020B0609020204030204" pitchFamily="49" charset="0"/>
              </a:defRPr>
            </a:lvl1pPr>
            <a:lvl2pPr>
              <a:defRPr sz="2000"/>
            </a:lvl2pPr>
            <a:lvl3pPr>
              <a:defRPr sz="1600"/>
            </a:lvl3pPr>
            <a:lvl4pPr>
              <a:defRPr sz="1600"/>
            </a:lvl4pPr>
            <a:lvl5pPr>
              <a:defRPr sz="1600"/>
            </a:lvl5pPr>
          </a:lstStyle>
          <a:p>
            <a:pPr lvl="0"/>
            <a:r>
              <a:rPr lang="en-US"/>
              <a:t>Edit Master text styles</a:t>
            </a:r>
          </a:p>
        </p:txBody>
      </p:sp>
      <p:sp>
        <p:nvSpPr>
          <p:cNvPr id="4" name="Date Placeholder 3"/>
          <p:cNvSpPr>
            <a:spLocks noGrp="1"/>
          </p:cNvSpPr>
          <p:nvPr>
            <p:ph type="dt" sz="half" idx="10"/>
          </p:nvPr>
        </p:nvSpPr>
        <p:spPr/>
        <p:txBody>
          <a:bodyPr/>
          <a:lstStyle/>
          <a:p>
            <a:fld id="{1BF7B5F6-71AF-4144-B18A-52D5DACADA0A}" type="datetime1">
              <a:rPr lang="en-GB" smtClean="0"/>
              <a:t>23/05/2018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2193606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EDB25382-4158-488F-B62E-79DCBA1F2F67}"/>
              </a:ext>
            </a:extLst>
          </p:cNvPr>
          <p:cNvSpPr>
            <a:spLocks noGrp="1"/>
          </p:cNvSpPr>
          <p:nvPr>
            <p:ph type="title"/>
          </p:nvPr>
        </p:nvSpPr>
        <p:spPr>
          <a:xfrm>
            <a:off x="1108822" y="1259378"/>
            <a:ext cx="10046858" cy="3084021"/>
          </a:xfrm>
        </p:spPr>
        <p:txBody>
          <a:bodyPr>
            <a:normAutofit/>
          </a:bodyPr>
          <a:lstStyle>
            <a:lvl1pPr>
              <a:defRPr sz="8000"/>
            </a:lvl1pPr>
          </a:lstStyle>
          <a:p>
            <a:r>
              <a:rPr lang="en-US"/>
              <a:t>Click to edit Master title style</a:t>
            </a:r>
            <a:endParaRPr lang="en-GB" dirty="0"/>
          </a:p>
        </p:txBody>
      </p:sp>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5255503A-C87E-470F-982F-B4799D338920}" type="datetime1">
              <a:rPr lang="en-GB" smtClean="0"/>
              <a:t>23/05/2018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
        <p:nvSpPr>
          <p:cNvPr id="10" name="Footer Placeholder 4">
            <a:extLst>
              <a:ext uri="{FF2B5EF4-FFF2-40B4-BE49-F238E27FC236}">
                <a16:creationId xmlns:a16="http://schemas.microsoft.com/office/drawing/2014/main" xmlns="" id="{CD4AE079-9C20-4D43-BCE4-95501276B792}"/>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xmlns="" id="{3C152C66-54AC-40E9-A917-371D075595D1}"/>
              </a:ext>
            </a:extLst>
          </p:cNvPr>
          <p:cNvGrpSpPr/>
          <p:nvPr/>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xmlns="" id="{61357B8C-9DD0-44B6-B861-8303E9F8FA1F}"/>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xmlns="" id="{A36CCDB1-6438-4199-BD60-4B16D8BD5363}"/>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xmlns="" id="{B71AF337-ED81-407D-9FC3-0F1711008D24}"/>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cxnSp>
        <p:nvCxnSpPr>
          <p:cNvPr id="16" name="Straight Connector 15">
            <a:extLst>
              <a:ext uri="{FF2B5EF4-FFF2-40B4-BE49-F238E27FC236}">
                <a16:creationId xmlns:a16="http://schemas.microsoft.com/office/drawing/2014/main" xmlns="" id="{DA61B955-9CCC-4B7F-BDD7-17CC7DBA64E3}"/>
              </a:ext>
            </a:extLst>
          </p:cNvPr>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xmlns="" id="{32919D7F-6435-4EC6-AA9C-E38F615D7E6B}"/>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7" name="Group 16">
            <a:extLst>
              <a:ext uri="{FF2B5EF4-FFF2-40B4-BE49-F238E27FC236}">
                <a16:creationId xmlns:a16="http://schemas.microsoft.com/office/drawing/2014/main" xmlns="" id="{CDC320EB-7D6D-4F31-9106-C17DBDF64486}"/>
              </a:ext>
            </a:extLst>
          </p:cNvPr>
          <p:cNvGrpSpPr/>
          <p:nvPr userDrawn="1"/>
        </p:nvGrpSpPr>
        <p:grpSpPr>
          <a:xfrm>
            <a:off x="0" y="-13903"/>
            <a:ext cx="12192002" cy="457200"/>
            <a:chOff x="0" y="-13903"/>
            <a:chExt cx="12192002" cy="457200"/>
          </a:xfrm>
        </p:grpSpPr>
        <p:sp>
          <p:nvSpPr>
            <p:cNvPr id="18" name="Rectangle 17">
              <a:extLst>
                <a:ext uri="{FF2B5EF4-FFF2-40B4-BE49-F238E27FC236}">
                  <a16:creationId xmlns:a16="http://schemas.microsoft.com/office/drawing/2014/main" xmlns="" id="{210E81D7-3E38-4086-A81C-1BDBA6606A84}"/>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Footer Placeholder 4">
              <a:extLst>
                <a:ext uri="{FF2B5EF4-FFF2-40B4-BE49-F238E27FC236}">
                  <a16:creationId xmlns:a16="http://schemas.microsoft.com/office/drawing/2014/main" xmlns="" id="{3BBB4A78-2A1C-4AFA-B514-2484F374E97F}"/>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1" name="Footer Placeholder 4">
              <a:extLst>
                <a:ext uri="{FF2B5EF4-FFF2-40B4-BE49-F238E27FC236}">
                  <a16:creationId xmlns:a16="http://schemas.microsoft.com/office/drawing/2014/main" xmlns="" id="{0C3399F2-5043-4CAF-917E-001A22F15C23}"/>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cxnSp>
        <p:nvCxnSpPr>
          <p:cNvPr id="22" name="Straight Connector 21">
            <a:extLst>
              <a:ext uri="{FF2B5EF4-FFF2-40B4-BE49-F238E27FC236}">
                <a16:creationId xmlns:a16="http://schemas.microsoft.com/office/drawing/2014/main" xmlns="" id="{CC46FB8C-92ED-4616-ACB8-D1219362EDC9}"/>
              </a:ext>
            </a:extLst>
          </p:cNvPr>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00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988905"/>
            <a:ext cx="10058400" cy="74845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144A6B-3049-457F-A987-8390460069EE}" type="datetime1">
              <a:rPr lang="en-GB" smtClean="0"/>
              <a:t>23/05/2018</a:t>
            </a:fld>
            <a:endParaRPr lang="en-GB"/>
          </a:p>
        </p:txBody>
      </p:sp>
      <p:sp>
        <p:nvSpPr>
          <p:cNvPr id="7" name="Slide Number Placeholder 6"/>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3226731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ext &amp; Code">
    <p:spTree>
      <p:nvGrpSpPr>
        <p:cNvPr id="1" name=""/>
        <p:cNvGrpSpPr/>
        <p:nvPr/>
      </p:nvGrpSpPr>
      <p:grpSpPr>
        <a:xfrm>
          <a:off x="0" y="0"/>
          <a:ext cx="0" cy="0"/>
          <a:chOff x="0" y="0"/>
          <a:chExt cx="0" cy="0"/>
        </a:xfrm>
      </p:grpSpPr>
      <p:sp>
        <p:nvSpPr>
          <p:cNvPr id="8" name="Title 7"/>
          <p:cNvSpPr>
            <a:spLocks noGrp="1"/>
          </p:cNvSpPr>
          <p:nvPr>
            <p:ph type="title"/>
          </p:nvPr>
        </p:nvSpPr>
        <p:spPr>
          <a:xfrm>
            <a:off x="1097280" y="988905"/>
            <a:ext cx="10058400" cy="74845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a:solidFill>
            <a:schemeClr val="bg1">
              <a:lumMod val="95000"/>
            </a:schemeClr>
          </a:solidFill>
        </p:spPr>
        <p:txBody>
          <a:bodyPr>
            <a:normAutofit/>
          </a:bodyPr>
          <a:lstStyle>
            <a:lvl1pPr marL="0" indent="0">
              <a:buNone/>
              <a:defRPr/>
            </a:lvl1pPr>
            <a:lvl2pPr marL="201168" indent="0">
              <a:buNone/>
              <a:defRPr/>
            </a:lvl2pPr>
            <a:lvl3pPr marL="384048" indent="0">
              <a:buNone/>
              <a:defRPr/>
            </a:lvl3pPr>
            <a:lvl4pPr marL="566928" indent="0">
              <a:buNone/>
              <a:defRPr/>
            </a:lvl4pPr>
            <a:lvl5pPr marL="0" indent="0">
              <a:buNone/>
              <a:defRPr sz="1400">
                <a:latin typeface="Consolas" panose="020B0609020204030204" pitchFamily="49" charset="0"/>
              </a:defRPr>
            </a:lvl5pPr>
          </a:lstStyle>
          <a:p>
            <a:pPr lvl="0"/>
            <a:r>
              <a:rPr lang="en-US"/>
              <a:t>Edit Master text styles</a:t>
            </a:r>
          </a:p>
        </p:txBody>
      </p:sp>
      <p:sp>
        <p:nvSpPr>
          <p:cNvPr id="5" name="Date Placeholder 4"/>
          <p:cNvSpPr>
            <a:spLocks noGrp="1"/>
          </p:cNvSpPr>
          <p:nvPr>
            <p:ph type="dt" sz="half" idx="10"/>
          </p:nvPr>
        </p:nvSpPr>
        <p:spPr/>
        <p:txBody>
          <a:bodyPr/>
          <a:lstStyle/>
          <a:p>
            <a:fld id="{75144A6B-3049-457F-A987-8390460069EE}" type="datetime1">
              <a:rPr lang="en-GB" smtClean="0"/>
              <a:t>23/05/2018</a:t>
            </a:fld>
            <a:endParaRPr lang="en-GB"/>
          </a:p>
        </p:txBody>
      </p:sp>
      <p:sp>
        <p:nvSpPr>
          <p:cNvPr id="7" name="Slide Number Placeholder 6"/>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68106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897466"/>
            <a:ext cx="10058400" cy="83989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D4005F-9225-497A-885F-BA883E74DE5D}" type="datetime1">
              <a:rPr lang="en-GB" smtClean="0"/>
              <a:t>23/05/2018</a:t>
            </a:fld>
            <a:endParaRPr lang="en-GB"/>
          </a:p>
        </p:txBody>
      </p:sp>
      <p:sp>
        <p:nvSpPr>
          <p:cNvPr id="9" name="Slide Number Placeholder 8"/>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304111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523FC3-765C-4CC7-9E4B-E3B68A3EDBFE}" type="datetime1">
              <a:rPr lang="en-GB" smtClean="0"/>
              <a:t>23/05/2018</a:t>
            </a:fld>
            <a:endParaRPr lang="en-GB"/>
          </a:p>
        </p:txBody>
      </p:sp>
      <p:sp>
        <p:nvSpPr>
          <p:cNvPr id="5" name="Slide Number Placeholder 4"/>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3685183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A3DD7D-9416-45E8-AF3B-D7B360CC564A}" type="datetime1">
              <a:rPr lang="en-GB" smtClean="0"/>
              <a:t>23/05/2018</a:t>
            </a:fld>
            <a:endParaRPr lang="en-GB"/>
          </a:p>
        </p:txBody>
      </p:sp>
      <p:sp>
        <p:nvSpPr>
          <p:cNvPr id="9" name="Slide Number Placeholder 8"/>
          <p:cNvSpPr>
            <a:spLocks noGrp="1"/>
          </p:cNvSpPr>
          <p:nvPr>
            <p:ph type="sldNum" sz="quarter" idx="12"/>
          </p:nvPr>
        </p:nvSpPr>
        <p:spPr/>
        <p:txBody>
          <a:bodyPr/>
          <a:lstStyle/>
          <a:p>
            <a:fld id="{89C4E583-6443-4199-AF95-A2ECCC288D48}" type="slidenum">
              <a:rPr lang="en-GB" smtClean="0"/>
              <a:t>‹Nr.›</a:t>
            </a:fld>
            <a:endParaRPr lang="en-GB"/>
          </a:p>
        </p:txBody>
      </p:sp>
      <p:sp>
        <p:nvSpPr>
          <p:cNvPr id="10" name="Footer Placeholder 4">
            <a:extLst>
              <a:ext uri="{FF2B5EF4-FFF2-40B4-BE49-F238E27FC236}">
                <a16:creationId xmlns:a16="http://schemas.microsoft.com/office/drawing/2014/main" xmlns="" id="{4C1906CC-0007-421F-A189-FF05F3AADC9A}"/>
              </a:ext>
            </a:extLst>
          </p:cNvPr>
          <p:cNvSpPr txBox="1">
            <a:spLocks/>
          </p:cNvSpPr>
          <p:nvPr/>
        </p:nvSpPr>
        <p:spPr>
          <a:xfrm>
            <a:off x="3684598" y="645954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xmlns="" id="{F0753368-43EB-48DE-AF80-8822CE9C79DB}"/>
              </a:ext>
            </a:extLst>
          </p:cNvPr>
          <p:cNvGrpSpPr/>
          <p:nvPr/>
        </p:nvGrpSpPr>
        <p:grpSpPr>
          <a:xfrm>
            <a:off x="0" y="-3393"/>
            <a:ext cx="12192002" cy="457200"/>
            <a:chOff x="0" y="-13903"/>
            <a:chExt cx="12192002" cy="457200"/>
          </a:xfrm>
        </p:grpSpPr>
        <p:sp>
          <p:nvSpPr>
            <p:cNvPr id="12" name="Rectangle 11">
              <a:extLst>
                <a:ext uri="{FF2B5EF4-FFF2-40B4-BE49-F238E27FC236}">
                  <a16:creationId xmlns:a16="http://schemas.microsoft.com/office/drawing/2014/main" xmlns="" id="{CBBA5965-1D45-4584-B359-296E3283C784}"/>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xmlns="" id="{018C1B56-97E9-497E-B4BA-C43CA4A6E27C}"/>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xmlns="" id="{C0F31DD2-4414-4E49-84E8-696DBBC5DB3F}"/>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5" name="Footer Placeholder 4">
            <a:extLst>
              <a:ext uri="{FF2B5EF4-FFF2-40B4-BE49-F238E27FC236}">
                <a16:creationId xmlns:a16="http://schemas.microsoft.com/office/drawing/2014/main" xmlns="" id="{06E6F52F-A23D-46F8-B53A-04D0E9B5ED42}"/>
              </a:ext>
            </a:extLst>
          </p:cNvPr>
          <p:cNvSpPr txBox="1">
            <a:spLocks/>
          </p:cNvSpPr>
          <p:nvPr userDrawn="1"/>
        </p:nvSpPr>
        <p:spPr>
          <a:xfrm>
            <a:off x="3684598" y="645954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6" name="Group 15">
            <a:extLst>
              <a:ext uri="{FF2B5EF4-FFF2-40B4-BE49-F238E27FC236}">
                <a16:creationId xmlns:a16="http://schemas.microsoft.com/office/drawing/2014/main" xmlns="" id="{2E6D23FB-2B51-4905-89DF-EC2F02DF2B44}"/>
              </a:ext>
            </a:extLst>
          </p:cNvPr>
          <p:cNvGrpSpPr/>
          <p:nvPr userDrawn="1"/>
        </p:nvGrpSpPr>
        <p:grpSpPr>
          <a:xfrm>
            <a:off x="0" y="-3393"/>
            <a:ext cx="12192002" cy="457200"/>
            <a:chOff x="0" y="-13903"/>
            <a:chExt cx="12192002" cy="457200"/>
          </a:xfrm>
        </p:grpSpPr>
        <p:sp>
          <p:nvSpPr>
            <p:cNvPr id="17" name="Rectangle 16">
              <a:extLst>
                <a:ext uri="{FF2B5EF4-FFF2-40B4-BE49-F238E27FC236}">
                  <a16:creationId xmlns:a16="http://schemas.microsoft.com/office/drawing/2014/main" xmlns="" id="{38857CE0-01B7-464C-B33D-DF19DB67E377}"/>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ooter Placeholder 4">
              <a:extLst>
                <a:ext uri="{FF2B5EF4-FFF2-40B4-BE49-F238E27FC236}">
                  <a16:creationId xmlns:a16="http://schemas.microsoft.com/office/drawing/2014/main" xmlns="" id="{DA13C2AE-9187-45F1-985D-8966C2156565}"/>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9" name="Footer Placeholder 4">
              <a:extLst>
                <a:ext uri="{FF2B5EF4-FFF2-40B4-BE49-F238E27FC236}">
                  <a16:creationId xmlns:a16="http://schemas.microsoft.com/office/drawing/2014/main" xmlns="" id="{CCE1FADB-9C85-4EFB-9489-30A0D17C3751}"/>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2167798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mailto:ahain@uos.de" TargetMode="External"/><Relationship Id="rId2" Type="http://schemas.openxmlformats.org/officeDocument/2006/relationships/slideLayout" Target="../slideLayouts/slideLayout2.xml"/><Relationship Id="rId16" Type="http://schemas.openxmlformats.org/officeDocument/2006/relationships/hyperlink" Target="mailto:mnipshagen@uos.de"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2" name="Title Placeholder 1"/>
          <p:cNvSpPr>
            <a:spLocks noGrp="1"/>
          </p:cNvSpPr>
          <p:nvPr>
            <p:ph type="title"/>
          </p:nvPr>
        </p:nvSpPr>
        <p:spPr>
          <a:xfrm>
            <a:off x="1097280" y="887498"/>
            <a:ext cx="10058400" cy="84986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F5CF901-3F04-46D3-A66D-6A29BDCE7C35}" type="datetime1">
              <a:rPr lang="en-GB" smtClean="0"/>
              <a:t>23/05/2018</a:t>
            </a:fld>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C4E583-6443-4199-AF95-A2ECCC288D48}" type="slidenum">
              <a:rPr lang="en-GB" smtClean="0"/>
              <a:t>‹Nr.›</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4">
            <a:extLst>
              <a:ext uri="{FF2B5EF4-FFF2-40B4-BE49-F238E27FC236}">
                <a16:creationId xmlns:a16="http://schemas.microsoft.com/office/drawing/2014/main" xmlns="" id="{77F7ACD3-6B5C-4F85-B678-F514CFB10390}"/>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16"/>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17"/>
              </a:rPr>
              <a:t>ahain@uos.de</a:t>
            </a:r>
            <a:r>
              <a:rPr lang="fi-FI" sz="1000" b="0" cap="none" baseline="0" dirty="0"/>
              <a:t> </a:t>
            </a:r>
            <a:endParaRPr lang="en-GB" sz="1000" b="0" cap="none" baseline="0" dirty="0"/>
          </a:p>
        </p:txBody>
      </p:sp>
      <p:grpSp>
        <p:nvGrpSpPr>
          <p:cNvPr id="20" name="Group 19">
            <a:extLst>
              <a:ext uri="{FF2B5EF4-FFF2-40B4-BE49-F238E27FC236}">
                <a16:creationId xmlns:a16="http://schemas.microsoft.com/office/drawing/2014/main" xmlns="" id="{C7F9C49F-2AD5-464F-A70C-C11B3D63E7DD}"/>
              </a:ext>
            </a:extLst>
          </p:cNvPr>
          <p:cNvGrpSpPr/>
          <p:nvPr/>
        </p:nvGrpSpPr>
        <p:grpSpPr>
          <a:xfrm>
            <a:off x="0" y="-13903"/>
            <a:ext cx="12192002" cy="457200"/>
            <a:chOff x="0" y="-13903"/>
            <a:chExt cx="12192002" cy="457200"/>
          </a:xfrm>
        </p:grpSpPr>
        <p:sp>
          <p:nvSpPr>
            <p:cNvPr id="13" name="Rectangle 12">
              <a:extLst>
                <a:ext uri="{FF2B5EF4-FFF2-40B4-BE49-F238E27FC236}">
                  <a16:creationId xmlns:a16="http://schemas.microsoft.com/office/drawing/2014/main" xmlns="" id="{3EE10AE8-E8FE-4459-A599-CE3DA06F3417}"/>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ooter Placeholder 4">
              <a:extLst>
                <a:ext uri="{FF2B5EF4-FFF2-40B4-BE49-F238E27FC236}">
                  <a16:creationId xmlns:a16="http://schemas.microsoft.com/office/drawing/2014/main" xmlns="" id="{93AA9ECC-926D-4DDB-8178-A028779C294C}"/>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9" name="Footer Placeholder 4">
              <a:extLst>
                <a:ext uri="{FF2B5EF4-FFF2-40B4-BE49-F238E27FC236}">
                  <a16:creationId xmlns:a16="http://schemas.microsoft.com/office/drawing/2014/main" xmlns="" id="{010A8F88-99CB-48C3-98C1-9E27A56262E9}"/>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5" name="Rectangle 14">
            <a:extLst>
              <a:ext uri="{FF2B5EF4-FFF2-40B4-BE49-F238E27FC236}">
                <a16:creationId xmlns:a16="http://schemas.microsoft.com/office/drawing/2014/main" xmlns="" id="{3A722562-99FE-44CB-AF89-BB6D382235BF}"/>
              </a:ext>
            </a:extLst>
          </p:cNvPr>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16" name="Footer Placeholder 4">
            <a:extLst>
              <a:ext uri="{FF2B5EF4-FFF2-40B4-BE49-F238E27FC236}">
                <a16:creationId xmlns:a16="http://schemas.microsoft.com/office/drawing/2014/main" xmlns="" id="{0A49F5C7-377B-45CB-BCA7-93D33075C181}"/>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16"/>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17"/>
              </a:rPr>
              <a:t>ahain@uos.de</a:t>
            </a:r>
            <a:r>
              <a:rPr lang="fi-FI" sz="1000" b="0" cap="none" baseline="0" dirty="0"/>
              <a:t> </a:t>
            </a:r>
            <a:endParaRPr lang="en-GB" sz="1000" b="0" cap="none" baseline="0" dirty="0"/>
          </a:p>
        </p:txBody>
      </p:sp>
      <p:grpSp>
        <p:nvGrpSpPr>
          <p:cNvPr id="17" name="Group 16">
            <a:extLst>
              <a:ext uri="{FF2B5EF4-FFF2-40B4-BE49-F238E27FC236}">
                <a16:creationId xmlns:a16="http://schemas.microsoft.com/office/drawing/2014/main" xmlns="" id="{8A4C96D0-7B79-4BF7-ACF5-12EC802B655C}"/>
              </a:ext>
            </a:extLst>
          </p:cNvPr>
          <p:cNvGrpSpPr/>
          <p:nvPr userDrawn="1"/>
        </p:nvGrpSpPr>
        <p:grpSpPr>
          <a:xfrm>
            <a:off x="0" y="-13903"/>
            <a:ext cx="12192002" cy="457200"/>
            <a:chOff x="0" y="-13903"/>
            <a:chExt cx="12192002" cy="457200"/>
          </a:xfrm>
        </p:grpSpPr>
        <p:sp>
          <p:nvSpPr>
            <p:cNvPr id="21" name="Rectangle 20">
              <a:extLst>
                <a:ext uri="{FF2B5EF4-FFF2-40B4-BE49-F238E27FC236}">
                  <a16:creationId xmlns:a16="http://schemas.microsoft.com/office/drawing/2014/main" xmlns="" id="{0A5E31F4-09C5-4D25-906A-FD2E1BC0FED6}"/>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Footer Placeholder 4">
              <a:extLst>
                <a:ext uri="{FF2B5EF4-FFF2-40B4-BE49-F238E27FC236}">
                  <a16:creationId xmlns:a16="http://schemas.microsoft.com/office/drawing/2014/main" xmlns="" id="{01795823-D001-4C68-973E-FF85A61DEA57}"/>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3" name="Footer Placeholder 4">
              <a:extLst>
                <a:ext uri="{FF2B5EF4-FFF2-40B4-BE49-F238E27FC236}">
                  <a16:creationId xmlns:a16="http://schemas.microsoft.com/office/drawing/2014/main" xmlns="" id="{488431EA-C2BE-4C7E-B182-1605531A0BEE}"/>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9801580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97" r:id="rId3"/>
    <p:sldLayoutId id="2147483687" r:id="rId4"/>
    <p:sldLayoutId id="2147483688" r:id="rId5"/>
    <p:sldLayoutId id="2147483696" r:id="rId6"/>
    <p:sldLayoutId id="2147483689" r:id="rId7"/>
    <p:sldLayoutId id="2147483690" r:id="rId8"/>
    <p:sldLayoutId id="2147483691" r:id="rId9"/>
    <p:sldLayoutId id="2147483692" r:id="rId10"/>
    <p:sldLayoutId id="2147483693" r:id="rId11"/>
    <p:sldLayoutId id="2147483694" r:id="rId12"/>
    <p:sldLayoutId id="2147483695" r:id="rId13"/>
    <p:sldLayoutId id="2147483675" r:id="rId14"/>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ackaging.python.org/tutorials/packaging-project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python.org/3/reference/import.html" TargetMode="External"/><Relationship Id="rId2" Type="http://schemas.openxmlformats.org/officeDocument/2006/relationships/hyperlink" Target="https://docs.python.org/3/reference/simple_stmts.html#import" TargetMode="External"/><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hyperlink" Target="https://www.python.org/dev/peps/pep-0008/#import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hyperlink" Target="https://www.python-course.eu/python3_decorators.ph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python.org/3/library/functions.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B5C473-D4E8-4488-9541-8AB9EE7E608C}"/>
              </a:ext>
            </a:extLst>
          </p:cNvPr>
          <p:cNvSpPr>
            <a:spLocks noGrp="1"/>
          </p:cNvSpPr>
          <p:nvPr>
            <p:ph type="ctrTitle"/>
          </p:nvPr>
        </p:nvSpPr>
        <p:spPr/>
        <p:txBody>
          <a:bodyPr/>
          <a:lstStyle/>
          <a:p>
            <a:r>
              <a:rPr lang="en-GB" dirty="0" smtClean="0"/>
              <a:t>Some More Tricks in the Book</a:t>
            </a:r>
            <a:endParaRPr lang="en-GB" dirty="0"/>
          </a:p>
        </p:txBody>
      </p:sp>
      <p:sp>
        <p:nvSpPr>
          <p:cNvPr id="3" name="Subtitle 2">
            <a:extLst>
              <a:ext uri="{FF2B5EF4-FFF2-40B4-BE49-F238E27FC236}">
                <a16:creationId xmlns:a16="http://schemas.microsoft.com/office/drawing/2014/main" xmlns="" id="{02A50E58-41B5-4018-866C-E481EE5B9806}"/>
              </a:ext>
            </a:extLst>
          </p:cNvPr>
          <p:cNvSpPr>
            <a:spLocks noGrp="1"/>
          </p:cNvSpPr>
          <p:nvPr>
            <p:ph type="subTitle" idx="1"/>
          </p:nvPr>
        </p:nvSpPr>
        <p:spPr/>
        <p:txBody>
          <a:bodyPr vert="horz" lIns="91440" tIns="45720" rIns="91440" bIns="45720" rtlCol="0" anchor="t">
            <a:normAutofit/>
          </a:bodyPr>
          <a:lstStyle/>
          <a:p>
            <a:r>
              <a:rPr lang="en-GB" dirty="0" smtClean="0"/>
              <a:t>4P: Packages</a:t>
            </a:r>
            <a:r>
              <a:rPr lang="en-GB" dirty="0"/>
              <a:t>,</a:t>
            </a:r>
            <a:r>
              <a:rPr lang="en-GB" dirty="0" smtClean="0">
                <a:cs typeface="Calibri Light"/>
              </a:rPr>
              <a:t> </a:t>
            </a:r>
            <a:r>
              <a:rPr lang="en-GB" dirty="0">
                <a:cs typeface="Calibri Light"/>
              </a:rPr>
              <a:t>Practical </a:t>
            </a:r>
            <a:r>
              <a:rPr lang="en-GB" dirty="0" smtClean="0">
                <a:cs typeface="Calibri Light"/>
              </a:rPr>
              <a:t>Python &amp; Patterns</a:t>
            </a:r>
            <a:endParaRPr lang="en-GB" dirty="0"/>
          </a:p>
          <a:p>
            <a:endParaRPr lang="en-GB" dirty="0"/>
          </a:p>
        </p:txBody>
      </p:sp>
    </p:spTree>
    <p:extLst>
      <p:ext uri="{BB962C8B-B14F-4D97-AF65-F5344CB8AC3E}">
        <p14:creationId xmlns:p14="http://schemas.microsoft.com/office/powerpoint/2010/main" val="13091003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64976AE-2DFA-4588-B8C2-2FA571F9A11F}"/>
              </a:ext>
            </a:extLst>
          </p:cNvPr>
          <p:cNvSpPr>
            <a:spLocks noGrp="1"/>
          </p:cNvSpPr>
          <p:nvPr>
            <p:ph type="title"/>
          </p:nvPr>
        </p:nvSpPr>
        <p:spPr/>
        <p:txBody>
          <a:bodyPr/>
          <a:lstStyle/>
          <a:p>
            <a:r>
              <a:rPr lang="de-DE" dirty="0" err="1">
                <a:cs typeface="Calibri Light"/>
              </a:rPr>
              <a:t>Creating</a:t>
            </a:r>
            <a:r>
              <a:rPr lang="de-DE" dirty="0">
                <a:cs typeface="Calibri Light"/>
              </a:rPr>
              <a:t> Packages</a:t>
            </a:r>
            <a:endParaRPr lang="de-DE" dirty="0"/>
          </a:p>
        </p:txBody>
      </p:sp>
      <p:sp>
        <p:nvSpPr>
          <p:cNvPr id="3" name="Inhaltsplatzhalter 2">
            <a:extLst>
              <a:ext uri="{FF2B5EF4-FFF2-40B4-BE49-F238E27FC236}">
                <a16:creationId xmlns:a16="http://schemas.microsoft.com/office/drawing/2014/main" xmlns="" id="{184941F5-F81B-442F-BF64-372B0132F727}"/>
              </a:ext>
            </a:extLst>
          </p:cNvPr>
          <p:cNvSpPr>
            <a:spLocks noGrp="1"/>
          </p:cNvSpPr>
          <p:nvPr>
            <p:ph idx="1"/>
          </p:nvPr>
        </p:nvSpPr>
        <p:spPr/>
        <p:txBody>
          <a:bodyPr/>
          <a:lstStyle/>
          <a:p>
            <a:r>
              <a:rPr lang="de-DE" dirty="0" err="1" smtClean="0"/>
              <a:t>You</a:t>
            </a:r>
            <a:r>
              <a:rPr lang="de-DE" dirty="0" smtClean="0"/>
              <a:t> </a:t>
            </a:r>
            <a:r>
              <a:rPr lang="de-DE" dirty="0" err="1" smtClean="0"/>
              <a:t>can</a:t>
            </a:r>
            <a:r>
              <a:rPr lang="de-DE" dirty="0" smtClean="0"/>
              <a:t> </a:t>
            </a:r>
            <a:r>
              <a:rPr lang="de-DE" dirty="0" err="1" smtClean="0"/>
              <a:t>create</a:t>
            </a:r>
            <a:r>
              <a:rPr lang="de-DE" dirty="0" smtClean="0"/>
              <a:t> </a:t>
            </a:r>
            <a:r>
              <a:rPr lang="de-DE" dirty="0" err="1" smtClean="0"/>
              <a:t>packages</a:t>
            </a:r>
            <a:r>
              <a:rPr lang="de-DE" dirty="0" smtClean="0"/>
              <a:t> </a:t>
            </a:r>
            <a:r>
              <a:rPr lang="de-DE" dirty="0" err="1" smtClean="0"/>
              <a:t>yourself</a:t>
            </a:r>
            <a:r>
              <a:rPr lang="de-DE" dirty="0" smtClean="0"/>
              <a:t>, but will </a:t>
            </a:r>
            <a:r>
              <a:rPr lang="de-DE" dirty="0" err="1" smtClean="0"/>
              <a:t>need</a:t>
            </a:r>
            <a:r>
              <a:rPr lang="de-DE" dirty="0" smtClean="0"/>
              <a:t> </a:t>
            </a:r>
            <a:r>
              <a:rPr lang="de-DE" dirty="0" err="1" smtClean="0"/>
              <a:t>to</a:t>
            </a:r>
            <a:r>
              <a:rPr lang="de-DE" dirty="0" smtClean="0"/>
              <a:t> </a:t>
            </a:r>
            <a:r>
              <a:rPr lang="de-DE" dirty="0" err="1" smtClean="0"/>
              <a:t>follow</a:t>
            </a:r>
            <a:r>
              <a:rPr lang="de-DE" dirty="0" smtClean="0"/>
              <a:t> </a:t>
            </a:r>
            <a:r>
              <a:rPr lang="de-DE" dirty="0" err="1" smtClean="0"/>
              <a:t>some</a:t>
            </a:r>
            <a:r>
              <a:rPr lang="de-DE" dirty="0" smtClean="0"/>
              <a:t> </a:t>
            </a:r>
            <a:r>
              <a:rPr lang="de-DE" dirty="0" err="1" smtClean="0"/>
              <a:t>guidelines</a:t>
            </a:r>
            <a:r>
              <a:rPr lang="de-DE" dirty="0" smtClean="0"/>
              <a:t> </a:t>
            </a:r>
            <a:r>
              <a:rPr lang="de-DE" dirty="0" err="1" smtClean="0"/>
              <a:t>for</a:t>
            </a:r>
            <a:r>
              <a:rPr lang="de-DE" dirty="0" smtClean="0"/>
              <a:t> </a:t>
            </a:r>
            <a:r>
              <a:rPr lang="de-DE" dirty="0" err="1" smtClean="0"/>
              <a:t>this</a:t>
            </a:r>
            <a:endParaRPr lang="de-DE" dirty="0" smtClean="0"/>
          </a:p>
          <a:p>
            <a:r>
              <a:rPr lang="de-DE" dirty="0" err="1"/>
              <a:t>We</a:t>
            </a:r>
            <a:r>
              <a:rPr lang="de-DE" dirty="0"/>
              <a:t> will </a:t>
            </a:r>
            <a:r>
              <a:rPr lang="de-DE" dirty="0" err="1" smtClean="0"/>
              <a:t>give</a:t>
            </a:r>
            <a:r>
              <a:rPr lang="de-DE" dirty="0" smtClean="0"/>
              <a:t> </a:t>
            </a:r>
            <a:r>
              <a:rPr lang="de-DE" dirty="0" err="1"/>
              <a:t>more</a:t>
            </a:r>
            <a:r>
              <a:rPr lang="de-DE" dirty="0"/>
              <a:t> </a:t>
            </a:r>
            <a:r>
              <a:rPr lang="de-DE" dirty="0" err="1"/>
              <a:t>information</a:t>
            </a:r>
            <a:r>
              <a:rPr lang="de-DE" dirty="0"/>
              <a:t> </a:t>
            </a:r>
            <a:r>
              <a:rPr lang="de-DE" dirty="0" err="1"/>
              <a:t>about</a:t>
            </a:r>
            <a:r>
              <a:rPr lang="de-DE" dirty="0"/>
              <a:t> </a:t>
            </a:r>
            <a:r>
              <a:rPr lang="de-DE" dirty="0" err="1"/>
              <a:t>this</a:t>
            </a:r>
            <a:r>
              <a:rPr lang="de-DE" dirty="0"/>
              <a:t> on </a:t>
            </a:r>
            <a:r>
              <a:rPr lang="de-DE" dirty="0" err="1"/>
              <a:t>the</a:t>
            </a:r>
            <a:r>
              <a:rPr lang="de-DE" dirty="0"/>
              <a:t> </a:t>
            </a:r>
            <a:r>
              <a:rPr lang="de-DE" dirty="0" err="1"/>
              <a:t>homework</a:t>
            </a:r>
            <a:r>
              <a:rPr lang="de-DE" dirty="0"/>
              <a:t> </a:t>
            </a:r>
            <a:r>
              <a:rPr lang="de-DE" dirty="0" err="1" smtClean="0"/>
              <a:t>sheet</a:t>
            </a:r>
            <a:endParaRPr lang="de-DE" dirty="0" smtClean="0"/>
          </a:p>
          <a:p>
            <a:pPr lvl="1"/>
            <a:r>
              <a:rPr lang="de-DE" dirty="0" smtClean="0"/>
              <a:t>As </a:t>
            </a:r>
            <a:r>
              <a:rPr lang="de-DE" dirty="0" err="1" smtClean="0"/>
              <a:t>you</a:t>
            </a:r>
            <a:r>
              <a:rPr lang="de-DE" dirty="0" smtClean="0"/>
              <a:t> will </a:t>
            </a:r>
            <a:r>
              <a:rPr lang="de-DE" dirty="0" err="1" smtClean="0"/>
              <a:t>have</a:t>
            </a:r>
            <a:r>
              <a:rPr lang="de-DE" dirty="0" smtClean="0"/>
              <a:t> </a:t>
            </a:r>
            <a:r>
              <a:rPr lang="de-DE" dirty="0" err="1" smtClean="0"/>
              <a:t>to</a:t>
            </a:r>
            <a:r>
              <a:rPr lang="de-DE" dirty="0" smtClean="0"/>
              <a:t> </a:t>
            </a:r>
            <a:r>
              <a:rPr lang="de-DE" dirty="0" err="1" smtClean="0"/>
              <a:t>make</a:t>
            </a:r>
            <a:r>
              <a:rPr lang="de-DE" dirty="0" smtClean="0"/>
              <a:t> </a:t>
            </a:r>
            <a:r>
              <a:rPr lang="de-DE" dirty="0" err="1" smtClean="0"/>
              <a:t>your</a:t>
            </a:r>
            <a:r>
              <a:rPr lang="de-DE" dirty="0" smtClean="0"/>
              <a:t> </a:t>
            </a:r>
            <a:r>
              <a:rPr lang="de-DE" dirty="0" err="1" smtClean="0"/>
              <a:t>own</a:t>
            </a:r>
            <a:r>
              <a:rPr lang="de-DE" dirty="0" smtClean="0"/>
              <a:t> </a:t>
            </a:r>
            <a:r>
              <a:rPr lang="de-DE" dirty="0" err="1" smtClean="0"/>
              <a:t>little</a:t>
            </a:r>
            <a:r>
              <a:rPr lang="de-DE" dirty="0" smtClean="0"/>
              <a:t> </a:t>
            </a:r>
            <a:r>
              <a:rPr lang="de-DE" dirty="0" err="1" smtClean="0"/>
              <a:t>package</a:t>
            </a:r>
            <a:endParaRPr lang="de-DE" dirty="0"/>
          </a:p>
          <a:p>
            <a:r>
              <a:rPr lang="de-DE" dirty="0" err="1" smtClean="0"/>
              <a:t>For</a:t>
            </a:r>
            <a:r>
              <a:rPr lang="de-DE" dirty="0" smtClean="0"/>
              <a:t> </a:t>
            </a:r>
            <a:r>
              <a:rPr lang="de-DE" dirty="0" err="1" smtClean="0"/>
              <a:t>more</a:t>
            </a:r>
            <a:r>
              <a:rPr lang="de-DE" dirty="0" smtClean="0"/>
              <a:t> </a:t>
            </a:r>
            <a:r>
              <a:rPr lang="de-DE" dirty="0" err="1" smtClean="0"/>
              <a:t>information</a:t>
            </a:r>
            <a:r>
              <a:rPr lang="de-DE" dirty="0" smtClean="0"/>
              <a:t>, </a:t>
            </a:r>
            <a:r>
              <a:rPr lang="de-DE" dirty="0" err="1" smtClean="0"/>
              <a:t>you</a:t>
            </a:r>
            <a:r>
              <a:rPr lang="de-DE" dirty="0" smtClean="0"/>
              <a:t> </a:t>
            </a:r>
            <a:r>
              <a:rPr lang="de-DE" dirty="0" err="1" smtClean="0"/>
              <a:t>can</a:t>
            </a:r>
            <a:r>
              <a:rPr lang="de-DE" dirty="0" smtClean="0"/>
              <a:t> also </a:t>
            </a:r>
            <a:r>
              <a:rPr lang="de-DE" dirty="0" err="1" smtClean="0"/>
              <a:t>see</a:t>
            </a:r>
            <a:r>
              <a:rPr lang="de-DE" dirty="0" smtClean="0"/>
              <a:t> </a:t>
            </a:r>
            <a:r>
              <a:rPr lang="de-DE" dirty="0" err="1" smtClean="0"/>
              <a:t>this</a:t>
            </a:r>
            <a:r>
              <a:rPr lang="de-DE" dirty="0" smtClean="0"/>
              <a:t> </a:t>
            </a:r>
            <a:r>
              <a:rPr lang="de-DE" dirty="0" err="1" smtClean="0"/>
              <a:t>tutorial</a:t>
            </a:r>
            <a:r>
              <a:rPr lang="de-DE" dirty="0" smtClean="0"/>
              <a:t>:</a:t>
            </a:r>
          </a:p>
          <a:p>
            <a:pPr lvl="1"/>
            <a:r>
              <a:rPr lang="de-DE" dirty="0">
                <a:hlinkClick r:id="rId2"/>
              </a:rPr>
              <a:t>https://packaging.python.org/tutorials/packaging-projects</a:t>
            </a:r>
            <a:r>
              <a:rPr lang="de-DE" dirty="0" smtClean="0">
                <a:hlinkClick r:id="rId2"/>
              </a:rPr>
              <a:t>/</a:t>
            </a:r>
            <a:endParaRPr lang="de-DE" dirty="0"/>
          </a:p>
          <a:p>
            <a:pPr lvl="1"/>
            <a:endParaRPr lang="de-DE" dirty="0"/>
          </a:p>
          <a:p>
            <a:pPr lvl="1"/>
            <a:endParaRPr lang="de-DE" dirty="0" smtClean="0"/>
          </a:p>
        </p:txBody>
      </p:sp>
      <p:sp>
        <p:nvSpPr>
          <p:cNvPr id="4" name="Foliennummernplatzhalter 3">
            <a:extLst>
              <a:ext uri="{FF2B5EF4-FFF2-40B4-BE49-F238E27FC236}">
                <a16:creationId xmlns:a16="http://schemas.microsoft.com/office/drawing/2014/main" xmlns="" id="{336C6A17-962D-4C2C-A25B-A9FB8C5F41B6}"/>
              </a:ext>
            </a:extLst>
          </p:cNvPr>
          <p:cNvSpPr>
            <a:spLocks noGrp="1"/>
          </p:cNvSpPr>
          <p:nvPr>
            <p:ph type="sldNum" sz="quarter" idx="12"/>
          </p:nvPr>
        </p:nvSpPr>
        <p:spPr/>
        <p:txBody>
          <a:bodyPr/>
          <a:lstStyle/>
          <a:p>
            <a:fld id="{89C4E583-6443-4199-AF95-A2ECCC288D48}" type="slidenum">
              <a:rPr lang="en-GB" smtClean="0"/>
              <a:t>10</a:t>
            </a:fld>
            <a:endParaRPr lang="en-GB"/>
          </a:p>
        </p:txBody>
      </p:sp>
    </p:spTree>
    <p:extLst>
      <p:ext uri="{BB962C8B-B14F-4D97-AF65-F5344CB8AC3E}">
        <p14:creationId xmlns:p14="http://schemas.microsoft.com/office/powerpoint/2010/main" val="361941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DC527A8-6379-4419-BD0C-5E77F5C50E4D}"/>
              </a:ext>
            </a:extLst>
          </p:cNvPr>
          <p:cNvSpPr>
            <a:spLocks noGrp="1"/>
          </p:cNvSpPr>
          <p:nvPr>
            <p:ph type="title"/>
          </p:nvPr>
        </p:nvSpPr>
        <p:spPr/>
        <p:txBody>
          <a:bodyPr/>
          <a:lstStyle/>
          <a:p>
            <a:r>
              <a:rPr lang="de-DE" dirty="0" err="1">
                <a:cs typeface="Calibri Light"/>
              </a:rPr>
              <a:t>Importing</a:t>
            </a:r>
            <a:endParaRPr lang="de-DE" dirty="0" err="1"/>
          </a:p>
        </p:txBody>
      </p:sp>
      <p:sp>
        <p:nvSpPr>
          <p:cNvPr id="3" name="Inhaltsplatzhalter 2">
            <a:extLst>
              <a:ext uri="{FF2B5EF4-FFF2-40B4-BE49-F238E27FC236}">
                <a16:creationId xmlns:a16="http://schemas.microsoft.com/office/drawing/2014/main" xmlns="" id="{69E71E60-A932-4E32-A734-AED6CB416884}"/>
              </a:ext>
            </a:extLst>
          </p:cNvPr>
          <p:cNvSpPr>
            <a:spLocks noGrp="1"/>
          </p:cNvSpPr>
          <p:nvPr>
            <p:ph idx="1"/>
          </p:nvPr>
        </p:nvSpPr>
        <p:spPr/>
        <p:txBody>
          <a:bodyPr vert="horz" lIns="0" tIns="45720" rIns="0" bIns="45720" rtlCol="0" anchor="t">
            <a:normAutofit/>
          </a:bodyPr>
          <a:lstStyle/>
          <a:p>
            <a:pPr marL="182245" indent="-182245"/>
            <a:r>
              <a:rPr lang="de-DE" dirty="0" err="1" smtClean="0">
                <a:latin typeface="Consolas"/>
                <a:cs typeface="Calibri"/>
              </a:rPr>
              <a:t>import</a:t>
            </a:r>
            <a:r>
              <a:rPr lang="de-DE" dirty="0">
                <a:latin typeface="Calibri"/>
                <a:cs typeface="Calibri"/>
              </a:rPr>
              <a:t> </a:t>
            </a:r>
            <a:r>
              <a:rPr lang="de-DE" dirty="0" err="1">
                <a:latin typeface="Calibri"/>
                <a:cs typeface="Calibri"/>
              </a:rPr>
              <a:t>is</a:t>
            </a:r>
            <a:r>
              <a:rPr lang="de-DE" dirty="0">
                <a:latin typeface="Calibri"/>
                <a:cs typeface="Calibri"/>
              </a:rPr>
              <a:t> </a:t>
            </a:r>
            <a:r>
              <a:rPr lang="de-DE" dirty="0" err="1">
                <a:latin typeface="Calibri"/>
                <a:cs typeface="Calibri"/>
              </a:rPr>
              <a:t>that</a:t>
            </a:r>
            <a:r>
              <a:rPr lang="de-DE" dirty="0">
                <a:latin typeface="Calibri"/>
                <a:cs typeface="Calibri"/>
              </a:rPr>
              <a:t> </a:t>
            </a:r>
            <a:r>
              <a:rPr lang="de-DE" dirty="0" err="1">
                <a:latin typeface="Calibri"/>
                <a:cs typeface="Calibri"/>
              </a:rPr>
              <a:t>magic</a:t>
            </a:r>
            <a:r>
              <a:rPr lang="de-DE" dirty="0">
                <a:latin typeface="Calibri"/>
                <a:cs typeface="Calibri"/>
              </a:rPr>
              <a:t> </a:t>
            </a:r>
            <a:r>
              <a:rPr lang="de-DE" dirty="0" err="1">
                <a:latin typeface="Calibri"/>
                <a:cs typeface="Calibri"/>
              </a:rPr>
              <a:t>statement</a:t>
            </a:r>
            <a:r>
              <a:rPr lang="de-DE" dirty="0">
                <a:latin typeface="Calibri"/>
                <a:cs typeface="Calibri"/>
              </a:rPr>
              <a:t> </a:t>
            </a:r>
            <a:r>
              <a:rPr lang="de-DE" dirty="0" err="1">
                <a:latin typeface="Calibri"/>
                <a:cs typeface="Calibri"/>
              </a:rPr>
              <a:t>we've</a:t>
            </a:r>
            <a:r>
              <a:rPr lang="de-DE" dirty="0">
                <a:latin typeface="Calibri"/>
                <a:cs typeface="Calibri"/>
              </a:rPr>
              <a:t> </a:t>
            </a:r>
            <a:r>
              <a:rPr lang="de-DE" dirty="0" err="1">
                <a:latin typeface="Calibri"/>
                <a:cs typeface="Calibri"/>
              </a:rPr>
              <a:t>used</a:t>
            </a:r>
            <a:r>
              <a:rPr lang="de-DE" dirty="0">
                <a:latin typeface="Calibri"/>
                <a:cs typeface="Calibri"/>
              </a:rPr>
              <a:t> </a:t>
            </a:r>
            <a:r>
              <a:rPr lang="de-DE" dirty="0" err="1">
                <a:latin typeface="Calibri"/>
                <a:cs typeface="Calibri"/>
              </a:rPr>
              <a:t>before</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be</a:t>
            </a:r>
            <a:r>
              <a:rPr lang="de-DE" dirty="0">
                <a:latin typeface="Calibri"/>
                <a:cs typeface="Calibri"/>
              </a:rPr>
              <a:t> </a:t>
            </a:r>
            <a:r>
              <a:rPr lang="de-DE" dirty="0" err="1">
                <a:latin typeface="Calibri"/>
                <a:cs typeface="Calibri"/>
              </a:rPr>
              <a:t>able</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access</a:t>
            </a:r>
            <a:r>
              <a:rPr lang="de-DE" dirty="0">
                <a:latin typeface="Calibri"/>
                <a:cs typeface="Calibri"/>
              </a:rPr>
              <a:t> </a:t>
            </a:r>
            <a:r>
              <a:rPr lang="de-DE" dirty="0" err="1">
                <a:latin typeface="Calibri"/>
                <a:cs typeface="Calibri"/>
              </a:rPr>
              <a:t>functions</a:t>
            </a:r>
            <a:r>
              <a:rPr lang="de-DE" dirty="0">
                <a:latin typeface="Calibri"/>
                <a:cs typeface="Calibri"/>
              </a:rPr>
              <a:t> </a:t>
            </a:r>
            <a:r>
              <a:rPr lang="de-DE" dirty="0" err="1">
                <a:latin typeface="Calibri"/>
                <a:cs typeface="Calibri"/>
              </a:rPr>
              <a:t>we</a:t>
            </a:r>
            <a:r>
              <a:rPr lang="de-DE" dirty="0">
                <a:latin typeface="Calibri"/>
                <a:cs typeface="Calibri"/>
              </a:rPr>
              <a:t> </a:t>
            </a:r>
            <a:r>
              <a:rPr lang="de-DE" dirty="0" err="1">
                <a:latin typeface="Calibri"/>
                <a:cs typeface="Calibri"/>
              </a:rPr>
              <a:t>could</a:t>
            </a:r>
            <a:r>
              <a:rPr lang="de-DE" dirty="0">
                <a:latin typeface="Calibri"/>
                <a:cs typeface="Calibri"/>
              </a:rPr>
              <a:t> not </a:t>
            </a:r>
            <a:r>
              <a:rPr lang="de-DE" dirty="0" err="1">
                <a:latin typeface="Calibri"/>
                <a:cs typeface="Calibri"/>
              </a:rPr>
              <a:t>use</a:t>
            </a:r>
            <a:r>
              <a:rPr lang="de-DE" dirty="0">
                <a:latin typeface="Calibri"/>
                <a:cs typeface="Calibri"/>
              </a:rPr>
              <a:t> </a:t>
            </a:r>
            <a:r>
              <a:rPr lang="de-DE" dirty="0" err="1">
                <a:latin typeface="Calibri"/>
                <a:cs typeface="Calibri"/>
              </a:rPr>
              <a:t>before</a:t>
            </a:r>
            <a:r>
              <a:rPr lang="de-DE" dirty="0">
                <a:latin typeface="Calibri"/>
                <a:cs typeface="Calibri"/>
              </a:rPr>
              <a:t>, e.g.:</a:t>
            </a:r>
          </a:p>
          <a:p>
            <a:pPr marL="182245" indent="-182245"/>
            <a:endParaRPr lang="de-DE" dirty="0">
              <a:latin typeface="Calibri"/>
              <a:cs typeface="Calibri"/>
            </a:endParaRPr>
          </a:p>
          <a:p>
            <a:pPr marL="182245" indent="-182245"/>
            <a:r>
              <a:rPr lang="de-DE" dirty="0" err="1">
                <a:latin typeface="Calibri"/>
                <a:cs typeface="Calibri"/>
              </a:rPr>
              <a:t>We</a:t>
            </a:r>
            <a:r>
              <a:rPr lang="de-DE" dirty="0">
                <a:latin typeface="Calibri"/>
                <a:cs typeface="Calibri"/>
              </a:rPr>
              <a:t> </a:t>
            </a:r>
            <a:r>
              <a:rPr lang="de-DE" dirty="0" err="1">
                <a:latin typeface="Calibri"/>
                <a:cs typeface="Calibri"/>
              </a:rPr>
              <a:t>can</a:t>
            </a:r>
            <a:r>
              <a:rPr lang="de-DE" dirty="0">
                <a:latin typeface="Calibri"/>
                <a:cs typeface="Calibri"/>
              </a:rPr>
              <a:t> also </a:t>
            </a:r>
            <a:r>
              <a:rPr lang="de-DE" dirty="0" err="1">
                <a:latin typeface="Calibri"/>
                <a:cs typeface="Calibri"/>
              </a:rPr>
              <a:t>use</a:t>
            </a:r>
            <a:r>
              <a:rPr lang="de-DE" dirty="0">
                <a:latin typeface="Calibri"/>
                <a:cs typeface="Calibri"/>
              </a:rPr>
              <a:t> </a:t>
            </a:r>
            <a:r>
              <a:rPr lang="de-DE" dirty="0" err="1">
                <a:latin typeface="Calibri"/>
                <a:cs typeface="Calibri"/>
              </a:rPr>
              <a:t>this</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import</a:t>
            </a:r>
            <a:r>
              <a:rPr lang="de-DE" dirty="0">
                <a:latin typeface="Calibri"/>
                <a:cs typeface="Calibri"/>
              </a:rPr>
              <a:t> </a:t>
            </a:r>
            <a:r>
              <a:rPr lang="de-DE" dirty="0" err="1">
                <a:latin typeface="Calibri"/>
                <a:cs typeface="Calibri"/>
              </a:rPr>
              <a:t>our</a:t>
            </a:r>
            <a:r>
              <a:rPr lang="de-DE" dirty="0">
                <a:latin typeface="Calibri"/>
                <a:cs typeface="Calibri"/>
              </a:rPr>
              <a:t> </a:t>
            </a:r>
            <a:r>
              <a:rPr lang="de-DE" dirty="0" err="1">
                <a:latin typeface="Calibri"/>
                <a:cs typeface="Calibri"/>
              </a:rPr>
              <a:t>own</a:t>
            </a:r>
            <a:r>
              <a:rPr lang="de-DE" dirty="0">
                <a:latin typeface="Calibri"/>
                <a:cs typeface="Calibri"/>
              </a:rPr>
              <a:t> </a:t>
            </a:r>
            <a:r>
              <a:rPr lang="de-DE" dirty="0" err="1">
                <a:latin typeface="Calibri"/>
                <a:cs typeface="Calibri"/>
              </a:rPr>
              <a:t>modules</a:t>
            </a:r>
            <a:endParaRPr lang="de-DE" dirty="0">
              <a:latin typeface="Calibri"/>
              <a:cs typeface="Calibri"/>
            </a:endParaRPr>
          </a:p>
          <a:p>
            <a:pPr marL="383540" lvl="1"/>
            <a:r>
              <a:rPr lang="de-DE" dirty="0">
                <a:latin typeface="Calibri"/>
                <a:cs typeface="Calibri"/>
              </a:rPr>
              <a:t>Use </a:t>
            </a:r>
            <a:r>
              <a:rPr lang="de-DE" dirty="0" err="1">
                <a:latin typeface="Calibri"/>
                <a:cs typeface="Calibri"/>
              </a:rPr>
              <a:t>the</a:t>
            </a:r>
            <a:r>
              <a:rPr lang="de-DE" dirty="0">
                <a:latin typeface="Calibri"/>
                <a:cs typeface="Calibri"/>
              </a:rPr>
              <a:t> </a:t>
            </a:r>
            <a:r>
              <a:rPr lang="de-DE" dirty="0" err="1">
                <a:latin typeface="Calibri"/>
                <a:cs typeface="Calibri"/>
              </a:rPr>
              <a:t>module</a:t>
            </a:r>
            <a:r>
              <a:rPr lang="de-DE" dirty="0">
                <a:latin typeface="Calibri"/>
                <a:cs typeface="Calibri"/>
              </a:rPr>
              <a:t> </a:t>
            </a:r>
            <a:r>
              <a:rPr lang="de-DE" dirty="0" err="1">
                <a:latin typeface="Calibri"/>
                <a:cs typeface="Calibri"/>
              </a:rPr>
              <a:t>name</a:t>
            </a:r>
            <a:r>
              <a:rPr lang="de-DE" dirty="0">
                <a:latin typeface="Calibri"/>
                <a:cs typeface="Calibri"/>
              </a:rPr>
              <a:t>, not </a:t>
            </a:r>
            <a:r>
              <a:rPr lang="de-DE" dirty="0" err="1">
                <a:latin typeface="Calibri"/>
                <a:cs typeface="Calibri"/>
              </a:rPr>
              <a:t>the</a:t>
            </a:r>
            <a:r>
              <a:rPr lang="de-DE" dirty="0">
                <a:latin typeface="Calibri"/>
                <a:cs typeface="Calibri"/>
              </a:rPr>
              <a:t> </a:t>
            </a:r>
            <a:r>
              <a:rPr lang="de-DE" dirty="0" err="1">
                <a:latin typeface="Calibri"/>
                <a:cs typeface="Calibri"/>
              </a:rPr>
              <a:t>file</a:t>
            </a:r>
            <a:r>
              <a:rPr lang="de-DE" dirty="0">
                <a:latin typeface="Calibri"/>
                <a:cs typeface="Calibri"/>
              </a:rPr>
              <a:t> </a:t>
            </a:r>
            <a:r>
              <a:rPr lang="de-DE" dirty="0" err="1">
                <a:latin typeface="Calibri"/>
                <a:cs typeface="Calibri"/>
              </a:rPr>
              <a:t>name</a:t>
            </a:r>
            <a:r>
              <a:rPr lang="de-DE" dirty="0">
                <a:latin typeface="Calibri"/>
                <a:cs typeface="Calibri"/>
              </a:rPr>
              <a:t> </a:t>
            </a:r>
            <a:r>
              <a:rPr lang="de-DE" dirty="0" err="1">
                <a:latin typeface="Calibri"/>
                <a:cs typeface="Calibri"/>
              </a:rPr>
              <a:t>for</a:t>
            </a:r>
            <a:r>
              <a:rPr lang="de-DE" dirty="0">
                <a:latin typeface="Calibri"/>
                <a:cs typeface="Calibri"/>
              </a:rPr>
              <a:t> </a:t>
            </a:r>
            <a:r>
              <a:rPr lang="de-DE" dirty="0" err="1">
                <a:latin typeface="Calibri"/>
                <a:cs typeface="Calibri"/>
              </a:rPr>
              <a:t>this</a:t>
            </a:r>
            <a:r>
              <a:rPr lang="de-DE" dirty="0" smtClean="0">
                <a:latin typeface="Calibri"/>
                <a:cs typeface="Calibri"/>
              </a:rPr>
              <a:t>!</a:t>
            </a:r>
          </a:p>
          <a:p>
            <a:pPr marL="383540" lvl="1"/>
            <a:endParaRPr lang="de-DE" dirty="0">
              <a:latin typeface="Calibri"/>
              <a:cs typeface="Calibri"/>
            </a:endParaRPr>
          </a:p>
          <a:p>
            <a:pPr marL="182055"/>
            <a:r>
              <a:rPr lang="de-DE" dirty="0" err="1" smtClean="0">
                <a:latin typeface="Calibri"/>
                <a:cs typeface="Calibri"/>
              </a:rPr>
              <a:t>To</a:t>
            </a:r>
            <a:r>
              <a:rPr lang="de-DE" dirty="0" smtClean="0">
                <a:latin typeface="Calibri"/>
                <a:cs typeface="Calibri"/>
              </a:rPr>
              <a:t> </a:t>
            </a:r>
            <a:r>
              <a:rPr lang="de-DE" dirty="0" err="1" smtClean="0">
                <a:latin typeface="Calibri"/>
                <a:cs typeface="Calibri"/>
              </a:rPr>
              <a:t>use</a:t>
            </a:r>
            <a:r>
              <a:rPr lang="de-DE" dirty="0" smtClean="0">
                <a:latin typeface="Calibri"/>
                <a:cs typeface="Calibri"/>
              </a:rPr>
              <a:t> a </a:t>
            </a:r>
            <a:r>
              <a:rPr lang="de-DE" dirty="0" err="1" smtClean="0">
                <a:latin typeface="Calibri"/>
                <a:cs typeface="Calibri"/>
              </a:rPr>
              <a:t>function</a:t>
            </a:r>
            <a:r>
              <a:rPr lang="de-DE" dirty="0" smtClean="0">
                <a:latin typeface="Calibri"/>
                <a:cs typeface="Calibri"/>
              </a:rPr>
              <a:t> </a:t>
            </a:r>
            <a:r>
              <a:rPr lang="de-DE" dirty="0" err="1" smtClean="0">
                <a:latin typeface="Calibri"/>
                <a:cs typeface="Calibri"/>
              </a:rPr>
              <a:t>called</a:t>
            </a:r>
            <a:r>
              <a:rPr lang="de-DE" dirty="0" smtClean="0">
                <a:latin typeface="Calibri"/>
                <a:cs typeface="Calibri"/>
              </a:rPr>
              <a:t> </a:t>
            </a:r>
            <a:r>
              <a:rPr lang="de-DE" dirty="0" err="1" smtClean="0">
                <a:latin typeface="Calibri"/>
                <a:cs typeface="Calibri"/>
              </a:rPr>
              <a:t>func</a:t>
            </a:r>
            <a:r>
              <a:rPr lang="de-DE" dirty="0" smtClean="0">
                <a:latin typeface="Calibri"/>
                <a:cs typeface="Calibri"/>
              </a:rPr>
              <a:t> </a:t>
            </a:r>
            <a:r>
              <a:rPr lang="de-DE" dirty="0" err="1" smtClean="0">
                <a:latin typeface="Calibri"/>
                <a:cs typeface="Calibri"/>
              </a:rPr>
              <a:t>that</a:t>
            </a:r>
            <a:r>
              <a:rPr lang="de-DE" dirty="0" smtClean="0">
                <a:latin typeface="Calibri"/>
                <a:cs typeface="Calibri"/>
              </a:rPr>
              <a:t> </a:t>
            </a:r>
            <a:r>
              <a:rPr lang="de-DE" dirty="0" err="1" smtClean="0">
                <a:latin typeface="Calibri"/>
                <a:cs typeface="Calibri"/>
              </a:rPr>
              <a:t>is</a:t>
            </a:r>
            <a:r>
              <a:rPr lang="de-DE" dirty="0" smtClean="0">
                <a:latin typeface="Calibri"/>
                <a:cs typeface="Calibri"/>
              </a:rPr>
              <a:t> </a:t>
            </a:r>
            <a:r>
              <a:rPr lang="de-DE" dirty="0" err="1" smtClean="0">
                <a:latin typeface="Calibri"/>
                <a:cs typeface="Calibri"/>
              </a:rPr>
              <a:t>stored</a:t>
            </a:r>
            <a:r>
              <a:rPr lang="de-DE" dirty="0" smtClean="0">
                <a:latin typeface="Calibri"/>
                <a:cs typeface="Calibri"/>
              </a:rPr>
              <a:t> in </a:t>
            </a:r>
            <a:r>
              <a:rPr lang="de-DE" dirty="0" err="1" smtClean="0">
                <a:latin typeface="Calibri"/>
                <a:cs typeface="Calibri"/>
              </a:rPr>
              <a:t>my_code</a:t>
            </a:r>
            <a:r>
              <a:rPr lang="de-DE" dirty="0" smtClean="0">
                <a:latin typeface="Calibri"/>
                <a:cs typeface="Calibri"/>
              </a:rPr>
              <a:t>, </a:t>
            </a:r>
            <a:r>
              <a:rPr lang="de-DE" dirty="0" err="1" smtClean="0">
                <a:latin typeface="Calibri"/>
                <a:cs typeface="Calibri"/>
              </a:rPr>
              <a:t>you</a:t>
            </a:r>
            <a:r>
              <a:rPr lang="de-DE" dirty="0" smtClean="0">
                <a:latin typeface="Calibri"/>
                <a:cs typeface="Calibri"/>
              </a:rPr>
              <a:t> </a:t>
            </a:r>
            <a:r>
              <a:rPr lang="de-DE" dirty="0" err="1" smtClean="0">
                <a:latin typeface="Calibri"/>
                <a:cs typeface="Calibri"/>
              </a:rPr>
              <a:t>need</a:t>
            </a:r>
            <a:r>
              <a:rPr lang="de-DE" dirty="0" smtClean="0">
                <a:latin typeface="Calibri"/>
                <a:cs typeface="Calibri"/>
              </a:rPr>
              <a:t> </a:t>
            </a:r>
            <a:r>
              <a:rPr lang="de-DE" dirty="0" err="1" smtClean="0">
                <a:latin typeface="Calibri"/>
                <a:cs typeface="Calibri"/>
              </a:rPr>
              <a:t>to</a:t>
            </a:r>
            <a:r>
              <a:rPr lang="de-DE" dirty="0" smtClean="0">
                <a:latin typeface="Calibri"/>
                <a:cs typeface="Calibri"/>
              </a:rPr>
              <a:t> </a:t>
            </a:r>
            <a:r>
              <a:rPr lang="de-DE" dirty="0" err="1" smtClean="0">
                <a:latin typeface="Calibri"/>
                <a:cs typeface="Calibri"/>
              </a:rPr>
              <a:t>use</a:t>
            </a:r>
            <a:r>
              <a:rPr lang="de-DE" dirty="0" smtClean="0">
                <a:latin typeface="Calibri"/>
                <a:cs typeface="Calibri"/>
              </a:rPr>
              <a:t> </a:t>
            </a:r>
            <a:r>
              <a:rPr lang="de-DE" dirty="0" err="1" smtClean="0">
                <a:latin typeface="Calibri"/>
                <a:cs typeface="Calibri"/>
              </a:rPr>
              <a:t>this</a:t>
            </a:r>
            <a:r>
              <a:rPr lang="de-DE" dirty="0" smtClean="0">
                <a:latin typeface="Calibri"/>
                <a:cs typeface="Calibri"/>
              </a:rPr>
              <a:t> </a:t>
            </a:r>
            <a:r>
              <a:rPr lang="de-DE" dirty="0" err="1" smtClean="0">
                <a:latin typeface="Calibri"/>
                <a:cs typeface="Calibri"/>
              </a:rPr>
              <a:t>syntax</a:t>
            </a:r>
            <a:r>
              <a:rPr lang="de-DE" dirty="0" smtClean="0">
                <a:latin typeface="Calibri"/>
                <a:cs typeface="Calibri"/>
              </a:rPr>
              <a:t>:</a:t>
            </a:r>
            <a:endParaRPr lang="de-DE" dirty="0">
              <a:latin typeface="Calibri"/>
              <a:cs typeface="Calibri"/>
            </a:endParaRPr>
          </a:p>
        </p:txBody>
      </p:sp>
      <p:sp>
        <p:nvSpPr>
          <p:cNvPr id="4" name="Foliennummernplatzhalter 3">
            <a:extLst>
              <a:ext uri="{FF2B5EF4-FFF2-40B4-BE49-F238E27FC236}">
                <a16:creationId xmlns:a16="http://schemas.microsoft.com/office/drawing/2014/main" xmlns="" id="{7D347004-7322-448B-9D82-528237772006}"/>
              </a:ext>
            </a:extLst>
          </p:cNvPr>
          <p:cNvSpPr>
            <a:spLocks noGrp="1"/>
          </p:cNvSpPr>
          <p:nvPr>
            <p:ph type="sldNum" sz="quarter" idx="12"/>
          </p:nvPr>
        </p:nvSpPr>
        <p:spPr/>
        <p:txBody>
          <a:bodyPr/>
          <a:lstStyle/>
          <a:p>
            <a:fld id="{89C4E583-6443-4199-AF95-A2ECCC288D48}" type="slidenum">
              <a:rPr lang="en-GB" smtClean="0"/>
              <a:t>11</a:t>
            </a:fld>
            <a:endParaRPr lang="en-GB"/>
          </a:p>
        </p:txBody>
      </p:sp>
      <p:sp>
        <p:nvSpPr>
          <p:cNvPr id="6" name="Textfeld 5">
            <a:extLst>
              <a:ext uri="{FF2B5EF4-FFF2-40B4-BE49-F238E27FC236}">
                <a16:creationId xmlns:a16="http://schemas.microsoft.com/office/drawing/2014/main" xmlns="" id="{1B6AAD22-A7E1-4227-9021-C70264589AAF}"/>
              </a:ext>
            </a:extLst>
          </p:cNvPr>
          <p:cNvSpPr txBox="1"/>
          <p:nvPr/>
        </p:nvSpPr>
        <p:spPr>
          <a:xfrm>
            <a:off x="1099751" y="2706128"/>
            <a:ext cx="10054280"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FF"/>
                </a:solidFill>
                <a:latin typeface="Consolas"/>
              </a:rPr>
              <a:t>import</a:t>
            </a:r>
            <a:r>
              <a:rPr lang="de-DE" dirty="0">
                <a:solidFill>
                  <a:srgbClr val="000000"/>
                </a:solidFill>
                <a:latin typeface="Consolas"/>
              </a:rPr>
              <a:t> </a:t>
            </a:r>
            <a:r>
              <a:rPr lang="de-DE" dirty="0" err="1">
                <a:solidFill>
                  <a:srgbClr val="000000"/>
                </a:solidFill>
                <a:latin typeface="Consolas"/>
              </a:rPr>
              <a:t>random</a:t>
            </a:r>
            <a:r>
              <a:rPr lang="de-DE" dirty="0">
                <a:solidFill>
                  <a:srgbClr val="000000"/>
                </a:solidFill>
                <a:latin typeface="Consolas"/>
              </a:rPr>
              <a:t> </a:t>
            </a:r>
            <a:endParaRPr lang="de-DE" dirty="0">
              <a:effectLst/>
            </a:endParaRPr>
          </a:p>
        </p:txBody>
      </p:sp>
      <p:sp>
        <p:nvSpPr>
          <p:cNvPr id="7" name="Textfeld 6">
            <a:extLst>
              <a:ext uri="{FF2B5EF4-FFF2-40B4-BE49-F238E27FC236}">
                <a16:creationId xmlns:a16="http://schemas.microsoft.com/office/drawing/2014/main" xmlns="" id="{B5486630-E7C1-4D95-8426-615A3FCC6A92}"/>
              </a:ext>
            </a:extLst>
          </p:cNvPr>
          <p:cNvSpPr txBox="1"/>
          <p:nvPr/>
        </p:nvSpPr>
        <p:spPr>
          <a:xfrm>
            <a:off x="1099751" y="3962399"/>
            <a:ext cx="10054280"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FF"/>
                </a:solidFill>
                <a:latin typeface="Consolas"/>
              </a:rPr>
              <a:t>import</a:t>
            </a:r>
            <a:r>
              <a:rPr lang="de-DE" dirty="0">
                <a:solidFill>
                  <a:srgbClr val="000000"/>
                </a:solidFill>
                <a:latin typeface="Consolas"/>
              </a:rPr>
              <a:t> </a:t>
            </a:r>
            <a:r>
              <a:rPr lang="de-DE" dirty="0" err="1" smtClean="0">
                <a:solidFill>
                  <a:srgbClr val="000000"/>
                </a:solidFill>
                <a:latin typeface="Consolas"/>
              </a:rPr>
              <a:t>my_code</a:t>
            </a:r>
            <a:endParaRPr lang="de-DE" dirty="0">
              <a:effectLst/>
            </a:endParaRPr>
          </a:p>
        </p:txBody>
      </p:sp>
      <p:sp>
        <p:nvSpPr>
          <p:cNvPr id="8" name="Textfeld 7">
            <a:extLst>
              <a:ext uri="{FF2B5EF4-FFF2-40B4-BE49-F238E27FC236}">
                <a16:creationId xmlns:a16="http://schemas.microsoft.com/office/drawing/2014/main" xmlns="" id="{B5486630-E7C1-4D95-8426-615A3FCC6A92}"/>
              </a:ext>
            </a:extLst>
          </p:cNvPr>
          <p:cNvSpPr txBox="1"/>
          <p:nvPr/>
        </p:nvSpPr>
        <p:spPr>
          <a:xfrm>
            <a:off x="1099751" y="5192198"/>
            <a:ext cx="10054280"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my_code</a:t>
            </a:r>
            <a:r>
              <a:rPr lang="de-DE" b="1" dirty="0" err="1">
                <a:solidFill>
                  <a:srgbClr val="000080"/>
                </a:solidFill>
                <a:latin typeface="Consolas"/>
              </a:rPr>
              <a:t>.</a:t>
            </a:r>
            <a:r>
              <a:rPr lang="de-DE" dirty="0" err="1">
                <a:solidFill>
                  <a:srgbClr val="000000"/>
                </a:solidFill>
                <a:latin typeface="Consolas"/>
              </a:rPr>
              <a:t>func</a:t>
            </a:r>
            <a:r>
              <a:rPr lang="de-DE" b="1" dirty="0">
                <a:solidFill>
                  <a:srgbClr val="000080"/>
                </a:solidFill>
                <a:latin typeface="Consolas"/>
              </a:rPr>
              <a:t>()</a:t>
            </a:r>
            <a:endParaRPr lang="de-DE" dirty="0">
              <a:effectLst/>
            </a:endParaRPr>
          </a:p>
        </p:txBody>
      </p:sp>
    </p:spTree>
    <p:extLst>
      <p:ext uri="{BB962C8B-B14F-4D97-AF65-F5344CB8AC3E}">
        <p14:creationId xmlns:p14="http://schemas.microsoft.com/office/powerpoint/2010/main" val="4145466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DC527A8-6379-4419-BD0C-5E77F5C50E4D}"/>
              </a:ext>
            </a:extLst>
          </p:cNvPr>
          <p:cNvSpPr>
            <a:spLocks noGrp="1"/>
          </p:cNvSpPr>
          <p:nvPr>
            <p:ph type="title"/>
          </p:nvPr>
        </p:nvSpPr>
        <p:spPr/>
        <p:txBody>
          <a:bodyPr/>
          <a:lstStyle/>
          <a:p>
            <a:r>
              <a:rPr lang="de-DE" dirty="0" err="1">
                <a:cs typeface="Calibri Light"/>
              </a:rPr>
              <a:t>Importing</a:t>
            </a:r>
            <a:endParaRPr lang="de-DE" dirty="0" err="1"/>
          </a:p>
        </p:txBody>
      </p:sp>
      <p:sp>
        <p:nvSpPr>
          <p:cNvPr id="3" name="Inhaltsplatzhalter 2">
            <a:extLst>
              <a:ext uri="{FF2B5EF4-FFF2-40B4-BE49-F238E27FC236}">
                <a16:creationId xmlns:a16="http://schemas.microsoft.com/office/drawing/2014/main" xmlns="" id="{69E71E60-A932-4E32-A734-AED6CB416884}"/>
              </a:ext>
            </a:extLst>
          </p:cNvPr>
          <p:cNvSpPr>
            <a:spLocks noGrp="1"/>
          </p:cNvSpPr>
          <p:nvPr>
            <p:ph idx="1"/>
          </p:nvPr>
        </p:nvSpPr>
        <p:spPr/>
        <p:txBody>
          <a:bodyPr vert="horz" lIns="0" tIns="45720" rIns="0" bIns="45720" rtlCol="0" anchor="t">
            <a:normAutofit/>
          </a:bodyPr>
          <a:lstStyle/>
          <a:p>
            <a:pPr marL="182245" indent="-182245"/>
            <a:r>
              <a:rPr lang="de-DE" sz="2000" dirty="0" err="1" smtClean="0">
                <a:cs typeface="Calibri"/>
              </a:rPr>
              <a:t>To</a:t>
            </a:r>
            <a:r>
              <a:rPr lang="de-DE" sz="2000" dirty="0" smtClean="0">
                <a:cs typeface="Calibri"/>
              </a:rPr>
              <a:t> </a:t>
            </a:r>
            <a:r>
              <a:rPr lang="de-DE" sz="2000" dirty="0" err="1" smtClean="0">
                <a:cs typeface="Calibri"/>
              </a:rPr>
              <a:t>be</a:t>
            </a:r>
            <a:r>
              <a:rPr lang="de-DE" sz="2000" dirty="0" smtClean="0">
                <a:cs typeface="Calibri"/>
              </a:rPr>
              <a:t> </a:t>
            </a:r>
            <a:r>
              <a:rPr lang="de-DE" sz="2000" dirty="0" err="1" smtClean="0">
                <a:cs typeface="Calibri"/>
              </a:rPr>
              <a:t>able</a:t>
            </a:r>
            <a:r>
              <a:rPr lang="de-DE" sz="2000" dirty="0" smtClean="0">
                <a:cs typeface="Calibri"/>
              </a:rPr>
              <a:t> </a:t>
            </a:r>
            <a:r>
              <a:rPr lang="de-DE" sz="2000" dirty="0" err="1" smtClean="0">
                <a:cs typeface="Calibri"/>
              </a:rPr>
              <a:t>to</a:t>
            </a:r>
            <a:r>
              <a:rPr lang="de-DE" sz="2000" dirty="0" smtClean="0">
                <a:cs typeface="Calibri"/>
              </a:rPr>
              <a:t> </a:t>
            </a:r>
            <a:r>
              <a:rPr lang="de-DE" sz="2000" dirty="0" err="1" smtClean="0">
                <a:cs typeface="Calibri"/>
              </a:rPr>
              <a:t>import</a:t>
            </a:r>
            <a:r>
              <a:rPr lang="de-DE" sz="2000" dirty="0" smtClean="0">
                <a:cs typeface="Calibri"/>
              </a:rPr>
              <a:t> </a:t>
            </a:r>
            <a:r>
              <a:rPr lang="de-DE" sz="2000" dirty="0" err="1" smtClean="0">
                <a:cs typeface="Calibri"/>
              </a:rPr>
              <a:t>something</a:t>
            </a:r>
            <a:r>
              <a:rPr lang="de-DE" sz="2000" dirty="0" smtClean="0">
                <a:cs typeface="Calibri"/>
              </a:rPr>
              <a:t>, </a:t>
            </a:r>
            <a:r>
              <a:rPr lang="de-DE" sz="2000" dirty="0" err="1" smtClean="0">
                <a:cs typeface="Calibri"/>
              </a:rPr>
              <a:t>it</a:t>
            </a:r>
            <a:r>
              <a:rPr lang="de-DE" sz="2000" dirty="0" smtClean="0">
                <a:cs typeface="Calibri"/>
              </a:rPr>
              <a:t> must </a:t>
            </a:r>
            <a:r>
              <a:rPr lang="de-DE" sz="2000" dirty="0" err="1" smtClean="0">
                <a:cs typeface="Calibri"/>
              </a:rPr>
              <a:t>be</a:t>
            </a:r>
            <a:r>
              <a:rPr lang="de-DE" sz="2000" dirty="0" smtClean="0">
                <a:cs typeface="Calibri"/>
              </a:rPr>
              <a:t> </a:t>
            </a:r>
            <a:r>
              <a:rPr lang="de-DE" sz="2000" dirty="0" err="1" smtClean="0">
                <a:cs typeface="Calibri"/>
              </a:rPr>
              <a:t>accessible</a:t>
            </a:r>
            <a:r>
              <a:rPr lang="de-DE" sz="2000" dirty="0" smtClean="0">
                <a:cs typeface="Calibri"/>
              </a:rPr>
              <a:t> </a:t>
            </a:r>
            <a:r>
              <a:rPr lang="de-DE" sz="2000" dirty="0" err="1" smtClean="0">
                <a:cs typeface="Calibri"/>
              </a:rPr>
              <a:t>from</a:t>
            </a:r>
            <a:r>
              <a:rPr lang="de-DE" sz="2000" dirty="0" smtClean="0">
                <a:cs typeface="Calibri"/>
              </a:rPr>
              <a:t> </a:t>
            </a:r>
            <a:r>
              <a:rPr lang="de-DE" sz="2000" dirty="0" err="1" smtClean="0">
                <a:cs typeface="Calibri"/>
              </a:rPr>
              <a:t>the</a:t>
            </a:r>
            <a:r>
              <a:rPr lang="de-DE" sz="2000" dirty="0" smtClean="0">
                <a:cs typeface="Calibri"/>
              </a:rPr>
              <a:t> </a:t>
            </a:r>
            <a:r>
              <a:rPr lang="de-DE" sz="2000" dirty="0" err="1" smtClean="0">
                <a:cs typeface="Calibri"/>
              </a:rPr>
              <a:t>file</a:t>
            </a:r>
            <a:r>
              <a:rPr lang="de-DE" sz="2000" dirty="0" smtClean="0">
                <a:cs typeface="Calibri"/>
              </a:rPr>
              <a:t> </a:t>
            </a:r>
            <a:r>
              <a:rPr lang="de-DE" sz="2000" dirty="0" err="1" smtClean="0">
                <a:cs typeface="Calibri"/>
              </a:rPr>
              <a:t>which</a:t>
            </a:r>
            <a:r>
              <a:rPr lang="de-DE" sz="2000" dirty="0" smtClean="0">
                <a:cs typeface="Calibri"/>
              </a:rPr>
              <a:t> </a:t>
            </a:r>
            <a:r>
              <a:rPr lang="de-DE" sz="2000" dirty="0" err="1" smtClean="0">
                <a:cs typeface="Calibri"/>
              </a:rPr>
              <a:t>contains</a:t>
            </a:r>
            <a:r>
              <a:rPr lang="de-DE" sz="2000" dirty="0" smtClean="0">
                <a:cs typeface="Calibri"/>
              </a:rPr>
              <a:t> </a:t>
            </a:r>
            <a:r>
              <a:rPr lang="de-DE" sz="2000" dirty="0" err="1" smtClean="0">
                <a:cs typeface="Calibri"/>
              </a:rPr>
              <a:t>the</a:t>
            </a:r>
            <a:r>
              <a:rPr lang="de-DE" sz="2000" dirty="0" smtClean="0">
                <a:cs typeface="Calibri"/>
              </a:rPr>
              <a:t> </a:t>
            </a:r>
            <a:r>
              <a:rPr lang="de-DE" sz="2000" dirty="0" err="1" smtClean="0">
                <a:cs typeface="Calibri"/>
              </a:rPr>
              <a:t>import</a:t>
            </a:r>
            <a:r>
              <a:rPr lang="de-DE" sz="2000" dirty="0" smtClean="0">
                <a:cs typeface="Calibri"/>
              </a:rPr>
              <a:t> </a:t>
            </a:r>
            <a:r>
              <a:rPr lang="de-DE" sz="2000" dirty="0" err="1" smtClean="0">
                <a:cs typeface="Calibri"/>
              </a:rPr>
              <a:t>statement</a:t>
            </a:r>
            <a:r>
              <a:rPr lang="de-DE" sz="2000" dirty="0" smtClean="0">
                <a:cs typeface="Calibri"/>
              </a:rPr>
              <a:t> </a:t>
            </a:r>
            <a:r>
              <a:rPr lang="de-DE" sz="2000" dirty="0" err="1" smtClean="0">
                <a:cs typeface="Calibri"/>
              </a:rPr>
              <a:t>or</a:t>
            </a:r>
            <a:r>
              <a:rPr lang="de-DE" sz="2000" dirty="0" smtClean="0">
                <a:cs typeface="Calibri"/>
              </a:rPr>
              <a:t> </a:t>
            </a:r>
            <a:r>
              <a:rPr lang="de-DE" sz="2000" dirty="0" err="1" smtClean="0">
                <a:cs typeface="Calibri"/>
              </a:rPr>
              <a:t>your</a:t>
            </a:r>
            <a:r>
              <a:rPr lang="de-DE" sz="2000" dirty="0" smtClean="0">
                <a:cs typeface="Calibri"/>
              </a:rPr>
              <a:t> </a:t>
            </a:r>
            <a:r>
              <a:rPr lang="de-DE" sz="2000" dirty="0" err="1" smtClean="0">
                <a:cs typeface="Calibri"/>
              </a:rPr>
              <a:t>path</a:t>
            </a:r>
            <a:r>
              <a:rPr lang="de-DE" sz="2000" dirty="0" smtClean="0">
                <a:cs typeface="Calibri"/>
              </a:rPr>
              <a:t> variable</a:t>
            </a:r>
            <a:endParaRPr lang="de-DE" sz="2000" dirty="0">
              <a:latin typeface="Calibri"/>
              <a:cs typeface="Calibri"/>
            </a:endParaRPr>
          </a:p>
          <a:p>
            <a:pPr marL="182245" indent="-182245"/>
            <a:r>
              <a:rPr lang="de-DE" sz="2000" dirty="0" err="1" smtClean="0">
                <a:latin typeface="Calibri"/>
                <a:cs typeface="Calibri"/>
              </a:rPr>
              <a:t>You</a:t>
            </a:r>
            <a:r>
              <a:rPr lang="de-DE" sz="2000" dirty="0" smtClean="0">
                <a:latin typeface="Calibri"/>
                <a:cs typeface="Calibri"/>
              </a:rPr>
              <a:t> do not </a:t>
            </a:r>
            <a:r>
              <a:rPr lang="de-DE" sz="2000" dirty="0" err="1" smtClean="0">
                <a:latin typeface="Calibri"/>
                <a:cs typeface="Calibri"/>
              </a:rPr>
              <a:t>always</a:t>
            </a:r>
            <a:r>
              <a:rPr lang="de-DE" sz="2000" dirty="0" smtClean="0">
                <a:latin typeface="Calibri"/>
                <a:cs typeface="Calibri"/>
              </a:rPr>
              <a:t> </a:t>
            </a:r>
            <a:r>
              <a:rPr lang="de-DE" sz="2000" dirty="0" err="1" smtClean="0">
                <a:latin typeface="Calibri"/>
                <a:cs typeface="Calibri"/>
              </a:rPr>
              <a:t>have</a:t>
            </a:r>
            <a:r>
              <a:rPr lang="de-DE" sz="2000" dirty="0" smtClean="0">
                <a:latin typeface="Calibri"/>
                <a:cs typeface="Calibri"/>
              </a:rPr>
              <a:t> </a:t>
            </a:r>
            <a:r>
              <a:rPr lang="de-DE" sz="2000" dirty="0" err="1" smtClean="0">
                <a:latin typeface="Calibri"/>
                <a:cs typeface="Calibri"/>
              </a:rPr>
              <a:t>to</a:t>
            </a:r>
            <a:r>
              <a:rPr lang="de-DE" sz="2000" dirty="0" smtClean="0">
                <a:latin typeface="Calibri"/>
                <a:cs typeface="Calibri"/>
              </a:rPr>
              <a:t> </a:t>
            </a:r>
            <a:r>
              <a:rPr lang="de-DE" sz="2000" dirty="0" err="1" smtClean="0">
                <a:latin typeface="Calibri"/>
                <a:cs typeface="Calibri"/>
              </a:rPr>
              <a:t>import</a:t>
            </a:r>
            <a:r>
              <a:rPr lang="de-DE" sz="2000" dirty="0" smtClean="0">
                <a:latin typeface="Calibri"/>
                <a:cs typeface="Calibri"/>
              </a:rPr>
              <a:t> a </a:t>
            </a:r>
            <a:r>
              <a:rPr lang="de-DE" sz="2000" dirty="0" err="1" smtClean="0">
                <a:latin typeface="Calibri"/>
                <a:cs typeface="Calibri"/>
              </a:rPr>
              <a:t>complete</a:t>
            </a:r>
            <a:r>
              <a:rPr lang="de-DE" sz="2000" dirty="0" smtClean="0">
                <a:latin typeface="Calibri"/>
                <a:cs typeface="Calibri"/>
              </a:rPr>
              <a:t> </a:t>
            </a:r>
            <a:r>
              <a:rPr lang="de-DE" sz="2000" dirty="0" err="1" smtClean="0">
                <a:latin typeface="Calibri"/>
                <a:cs typeface="Calibri"/>
              </a:rPr>
              <a:t>package</a:t>
            </a:r>
            <a:r>
              <a:rPr lang="de-DE" sz="2000" dirty="0" smtClean="0">
                <a:latin typeface="Calibri"/>
                <a:cs typeface="Calibri"/>
              </a:rPr>
              <a:t> </a:t>
            </a:r>
            <a:r>
              <a:rPr lang="de-DE" sz="2000" dirty="0" err="1" smtClean="0">
                <a:latin typeface="Calibri"/>
                <a:cs typeface="Calibri"/>
              </a:rPr>
              <a:t>or</a:t>
            </a:r>
            <a:r>
              <a:rPr lang="de-DE" sz="2000" dirty="0" smtClean="0">
                <a:latin typeface="Calibri"/>
                <a:cs typeface="Calibri"/>
              </a:rPr>
              <a:t> </a:t>
            </a:r>
            <a:r>
              <a:rPr lang="de-DE" sz="2000" dirty="0" err="1" smtClean="0">
                <a:latin typeface="Calibri"/>
                <a:cs typeface="Calibri"/>
              </a:rPr>
              <a:t>module</a:t>
            </a:r>
            <a:endParaRPr lang="de-DE" sz="2000" dirty="0">
              <a:latin typeface="Calibri"/>
              <a:cs typeface="Calibri"/>
            </a:endParaRPr>
          </a:p>
          <a:p>
            <a:pPr marL="182245" indent="-182245"/>
            <a:r>
              <a:rPr lang="de-DE" sz="2000" dirty="0" err="1" smtClean="0">
                <a:latin typeface="Calibri"/>
                <a:cs typeface="Calibri"/>
              </a:rPr>
              <a:t>If</a:t>
            </a:r>
            <a:r>
              <a:rPr lang="de-DE" sz="2000" dirty="0" smtClean="0">
                <a:latin typeface="Calibri"/>
                <a:cs typeface="Calibri"/>
              </a:rPr>
              <a:t> </a:t>
            </a:r>
            <a:r>
              <a:rPr lang="de-DE" sz="2000" dirty="0" err="1" smtClean="0">
                <a:latin typeface="Calibri"/>
                <a:cs typeface="Calibri"/>
              </a:rPr>
              <a:t>you</a:t>
            </a:r>
            <a:r>
              <a:rPr lang="de-DE" sz="2000" dirty="0" smtClean="0">
                <a:latin typeface="Calibri"/>
                <a:cs typeface="Calibri"/>
              </a:rPr>
              <a:t> </a:t>
            </a:r>
            <a:r>
              <a:rPr lang="de-DE" sz="2000" dirty="0" err="1" smtClean="0">
                <a:latin typeface="Calibri"/>
                <a:cs typeface="Calibri"/>
              </a:rPr>
              <a:t>want</a:t>
            </a:r>
            <a:r>
              <a:rPr lang="de-DE" sz="2000" dirty="0" smtClean="0">
                <a:latin typeface="Calibri"/>
                <a:cs typeface="Calibri"/>
              </a:rPr>
              <a:t> </a:t>
            </a:r>
            <a:r>
              <a:rPr lang="de-DE" sz="2000" dirty="0" err="1" smtClean="0">
                <a:latin typeface="Calibri"/>
                <a:cs typeface="Calibri"/>
              </a:rPr>
              <a:t>to</a:t>
            </a:r>
            <a:r>
              <a:rPr lang="de-DE" sz="2000" dirty="0" smtClean="0">
                <a:latin typeface="Calibri"/>
                <a:cs typeface="Calibri"/>
              </a:rPr>
              <a:t> </a:t>
            </a:r>
            <a:r>
              <a:rPr lang="de-DE" sz="2000" dirty="0" err="1" smtClean="0">
                <a:latin typeface="Calibri"/>
                <a:cs typeface="Calibri"/>
              </a:rPr>
              <a:t>only</a:t>
            </a:r>
            <a:r>
              <a:rPr lang="de-DE" sz="2000" dirty="0" smtClean="0">
                <a:latin typeface="Calibri"/>
                <a:cs typeface="Calibri"/>
              </a:rPr>
              <a:t> </a:t>
            </a:r>
            <a:r>
              <a:rPr lang="de-DE" sz="2000" dirty="0" err="1" smtClean="0">
                <a:latin typeface="Calibri"/>
                <a:cs typeface="Calibri"/>
              </a:rPr>
              <a:t>import</a:t>
            </a:r>
            <a:r>
              <a:rPr lang="de-DE" sz="2000" dirty="0" smtClean="0">
                <a:latin typeface="Calibri"/>
                <a:cs typeface="Calibri"/>
              </a:rPr>
              <a:t> a </a:t>
            </a:r>
            <a:r>
              <a:rPr lang="de-DE" sz="2000" b="1" dirty="0" err="1" smtClean="0">
                <a:latin typeface="Calibri"/>
                <a:cs typeface="Calibri"/>
              </a:rPr>
              <a:t>constant</a:t>
            </a:r>
            <a:r>
              <a:rPr lang="de-DE" sz="2000" b="1" dirty="0" smtClean="0">
                <a:latin typeface="Calibri"/>
                <a:cs typeface="Calibri"/>
              </a:rPr>
              <a:t> </a:t>
            </a:r>
            <a:r>
              <a:rPr lang="de-DE" sz="2000" b="1" dirty="0" err="1" smtClean="0">
                <a:latin typeface="Calibri"/>
                <a:cs typeface="Calibri"/>
              </a:rPr>
              <a:t>or</a:t>
            </a:r>
            <a:r>
              <a:rPr lang="de-DE" sz="2000" b="1" dirty="0" smtClean="0">
                <a:latin typeface="Calibri"/>
                <a:cs typeface="Calibri"/>
              </a:rPr>
              <a:t> </a:t>
            </a:r>
            <a:r>
              <a:rPr lang="de-DE" sz="2000" b="1" dirty="0" err="1" smtClean="0">
                <a:latin typeface="Calibri"/>
                <a:cs typeface="Calibri"/>
              </a:rPr>
              <a:t>function</a:t>
            </a:r>
            <a:r>
              <a:rPr lang="de-DE" sz="2000" b="1" dirty="0" smtClean="0">
                <a:latin typeface="Calibri"/>
                <a:cs typeface="Calibri"/>
              </a:rPr>
              <a:t> </a:t>
            </a:r>
            <a:r>
              <a:rPr lang="de-DE" sz="2000" dirty="0" err="1" smtClean="0">
                <a:latin typeface="Calibri"/>
                <a:cs typeface="Calibri"/>
              </a:rPr>
              <a:t>from</a:t>
            </a:r>
            <a:r>
              <a:rPr lang="de-DE" sz="2000" dirty="0" smtClean="0">
                <a:latin typeface="Calibri"/>
                <a:cs typeface="Calibri"/>
              </a:rPr>
              <a:t> a </a:t>
            </a:r>
            <a:r>
              <a:rPr lang="de-DE" sz="2000" dirty="0" err="1" smtClean="0">
                <a:latin typeface="Calibri"/>
                <a:cs typeface="Calibri"/>
              </a:rPr>
              <a:t>certain</a:t>
            </a:r>
            <a:r>
              <a:rPr lang="de-DE" sz="2000" dirty="0" smtClean="0">
                <a:latin typeface="Calibri"/>
                <a:cs typeface="Calibri"/>
              </a:rPr>
              <a:t> </a:t>
            </a:r>
            <a:r>
              <a:rPr lang="de-DE" sz="2000" dirty="0" err="1" smtClean="0">
                <a:latin typeface="Calibri"/>
                <a:cs typeface="Calibri"/>
              </a:rPr>
              <a:t>module</a:t>
            </a:r>
            <a:r>
              <a:rPr lang="de-DE" sz="2000" dirty="0" smtClean="0">
                <a:latin typeface="Calibri"/>
                <a:cs typeface="Calibri"/>
              </a:rPr>
              <a:t>, </a:t>
            </a:r>
            <a:r>
              <a:rPr lang="de-DE" sz="2000" dirty="0" err="1" smtClean="0">
                <a:latin typeface="Calibri"/>
                <a:cs typeface="Calibri"/>
              </a:rPr>
              <a:t>use</a:t>
            </a:r>
            <a:r>
              <a:rPr lang="de-DE" sz="2000" dirty="0" smtClean="0">
                <a:latin typeface="Calibri"/>
                <a:cs typeface="Calibri"/>
              </a:rPr>
              <a:t>:</a:t>
            </a:r>
          </a:p>
          <a:p>
            <a:pPr marL="182245" indent="-182245"/>
            <a:endParaRPr lang="de-DE" sz="2000" b="1" dirty="0">
              <a:latin typeface="Calibri"/>
              <a:cs typeface="Calibri"/>
            </a:endParaRPr>
          </a:p>
          <a:p>
            <a:pPr marL="182245" indent="-182245"/>
            <a:r>
              <a:rPr lang="de-DE" sz="2000" dirty="0" err="1" smtClean="0">
                <a:latin typeface="Calibri"/>
                <a:cs typeface="Calibri"/>
              </a:rPr>
              <a:t>You</a:t>
            </a:r>
            <a:r>
              <a:rPr lang="de-DE" sz="2000" dirty="0" smtClean="0">
                <a:latin typeface="Calibri"/>
                <a:cs typeface="Calibri"/>
              </a:rPr>
              <a:t> </a:t>
            </a:r>
            <a:r>
              <a:rPr lang="de-DE" sz="2000" dirty="0" err="1" smtClean="0">
                <a:latin typeface="Calibri"/>
                <a:cs typeface="Calibri"/>
              </a:rPr>
              <a:t>can</a:t>
            </a:r>
            <a:r>
              <a:rPr lang="de-DE" sz="2000" dirty="0" smtClean="0">
                <a:latin typeface="Calibri"/>
                <a:cs typeface="Calibri"/>
              </a:rPr>
              <a:t> also </a:t>
            </a:r>
            <a:r>
              <a:rPr lang="de-DE" sz="2000" dirty="0" err="1" smtClean="0">
                <a:latin typeface="Calibri"/>
                <a:cs typeface="Calibri"/>
              </a:rPr>
              <a:t>use</a:t>
            </a:r>
            <a:r>
              <a:rPr lang="de-DE" sz="2000" dirty="0" smtClean="0">
                <a:latin typeface="Calibri"/>
                <a:cs typeface="Calibri"/>
              </a:rPr>
              <a:t> </a:t>
            </a:r>
            <a:r>
              <a:rPr lang="de-DE" sz="2000" dirty="0" err="1" smtClean="0">
                <a:latin typeface="Calibri"/>
                <a:cs typeface="Calibri"/>
              </a:rPr>
              <a:t>this</a:t>
            </a:r>
            <a:r>
              <a:rPr lang="de-DE" sz="2000" dirty="0" smtClean="0">
                <a:latin typeface="Calibri"/>
                <a:cs typeface="Calibri"/>
              </a:rPr>
              <a:t> </a:t>
            </a:r>
            <a:r>
              <a:rPr lang="de-DE" sz="2000" dirty="0" err="1" smtClean="0">
                <a:latin typeface="Calibri"/>
                <a:cs typeface="Calibri"/>
              </a:rPr>
              <a:t>syntax</a:t>
            </a:r>
            <a:r>
              <a:rPr lang="de-DE" sz="2000" dirty="0" smtClean="0">
                <a:latin typeface="Calibri"/>
                <a:cs typeface="Calibri"/>
              </a:rPr>
              <a:t> </a:t>
            </a:r>
            <a:r>
              <a:rPr lang="de-DE" sz="2000" dirty="0" err="1" smtClean="0">
                <a:latin typeface="Calibri"/>
                <a:cs typeface="Calibri"/>
              </a:rPr>
              <a:t>to</a:t>
            </a:r>
            <a:r>
              <a:rPr lang="de-DE" sz="2000" dirty="0" smtClean="0">
                <a:latin typeface="Calibri"/>
                <a:cs typeface="Calibri"/>
              </a:rPr>
              <a:t> </a:t>
            </a:r>
            <a:r>
              <a:rPr lang="de-DE" sz="2000" dirty="0" err="1" smtClean="0">
                <a:latin typeface="Calibri"/>
                <a:cs typeface="Calibri"/>
              </a:rPr>
              <a:t>only</a:t>
            </a:r>
            <a:r>
              <a:rPr lang="de-DE" sz="2000" dirty="0" smtClean="0">
                <a:latin typeface="Calibri"/>
                <a:cs typeface="Calibri"/>
              </a:rPr>
              <a:t> </a:t>
            </a:r>
            <a:r>
              <a:rPr lang="de-DE" sz="2000" dirty="0" err="1" smtClean="0">
                <a:latin typeface="Calibri"/>
                <a:cs typeface="Calibri"/>
              </a:rPr>
              <a:t>import</a:t>
            </a:r>
            <a:r>
              <a:rPr lang="de-DE" sz="2000" dirty="0" smtClean="0">
                <a:latin typeface="Calibri"/>
                <a:cs typeface="Calibri"/>
              </a:rPr>
              <a:t> </a:t>
            </a:r>
            <a:r>
              <a:rPr lang="de-DE" sz="2000" dirty="0" err="1" smtClean="0">
                <a:latin typeface="Calibri"/>
                <a:cs typeface="Calibri"/>
              </a:rPr>
              <a:t>certain</a:t>
            </a:r>
            <a:r>
              <a:rPr lang="de-DE" sz="2000" dirty="0" smtClean="0">
                <a:latin typeface="Calibri"/>
                <a:cs typeface="Calibri"/>
              </a:rPr>
              <a:t> </a:t>
            </a:r>
            <a:r>
              <a:rPr lang="de-DE" sz="2000" dirty="0" err="1" smtClean="0">
                <a:latin typeface="Calibri"/>
                <a:cs typeface="Calibri"/>
              </a:rPr>
              <a:t>modules</a:t>
            </a:r>
            <a:r>
              <a:rPr lang="de-DE" sz="2000" dirty="0" smtClean="0">
                <a:latin typeface="Calibri"/>
                <a:cs typeface="Calibri"/>
              </a:rPr>
              <a:t> </a:t>
            </a:r>
            <a:r>
              <a:rPr lang="de-DE" sz="2000" dirty="0" err="1" smtClean="0">
                <a:latin typeface="Calibri"/>
                <a:cs typeface="Calibri"/>
              </a:rPr>
              <a:t>from</a:t>
            </a:r>
            <a:r>
              <a:rPr lang="de-DE" sz="2000" dirty="0" smtClean="0">
                <a:latin typeface="Calibri"/>
                <a:cs typeface="Calibri"/>
              </a:rPr>
              <a:t> a </a:t>
            </a:r>
            <a:r>
              <a:rPr lang="de-DE" sz="2000" dirty="0" err="1" smtClean="0">
                <a:latin typeface="Calibri"/>
                <a:cs typeface="Calibri"/>
              </a:rPr>
              <a:t>package</a:t>
            </a:r>
            <a:r>
              <a:rPr lang="de-DE" sz="2000" dirty="0" smtClean="0">
                <a:latin typeface="Calibri"/>
                <a:cs typeface="Calibri"/>
              </a:rPr>
              <a:t>:</a:t>
            </a:r>
          </a:p>
          <a:p>
            <a:pPr marL="182245" indent="-182245"/>
            <a:endParaRPr lang="de-DE" sz="2000" dirty="0">
              <a:latin typeface="Calibri"/>
              <a:cs typeface="Calibri"/>
            </a:endParaRPr>
          </a:p>
          <a:p>
            <a:pPr marL="182245" indent="-182245"/>
            <a:r>
              <a:rPr lang="de-DE" sz="2000" dirty="0" err="1" smtClean="0">
                <a:latin typeface="Calibri"/>
                <a:cs typeface="Calibri"/>
              </a:rPr>
              <a:t>However</a:t>
            </a:r>
            <a:r>
              <a:rPr lang="de-DE" sz="2000" dirty="0" smtClean="0">
                <a:latin typeface="Calibri"/>
                <a:cs typeface="Calibri"/>
              </a:rPr>
              <a:t>, </a:t>
            </a:r>
            <a:r>
              <a:rPr lang="de-DE" sz="2000" dirty="0" err="1" smtClean="0">
                <a:latin typeface="Calibri"/>
                <a:cs typeface="Calibri"/>
              </a:rPr>
              <a:t>if</a:t>
            </a:r>
            <a:r>
              <a:rPr lang="de-DE" sz="2000" dirty="0" smtClean="0">
                <a:latin typeface="Calibri"/>
                <a:cs typeface="Calibri"/>
              </a:rPr>
              <a:t> </a:t>
            </a:r>
            <a:r>
              <a:rPr lang="de-DE" sz="2000" dirty="0" err="1" smtClean="0">
                <a:latin typeface="Calibri"/>
                <a:cs typeface="Calibri"/>
              </a:rPr>
              <a:t>you</a:t>
            </a:r>
            <a:r>
              <a:rPr lang="de-DE" sz="2000" dirty="0" smtClean="0">
                <a:latin typeface="Calibri"/>
                <a:cs typeface="Calibri"/>
              </a:rPr>
              <a:t> </a:t>
            </a:r>
            <a:r>
              <a:rPr lang="de-DE" sz="2000" dirty="0" err="1" smtClean="0">
                <a:latin typeface="Calibri"/>
                <a:cs typeface="Calibri"/>
              </a:rPr>
              <a:t>want</a:t>
            </a:r>
            <a:r>
              <a:rPr lang="de-DE" sz="2000" dirty="0" smtClean="0">
                <a:latin typeface="Calibri"/>
                <a:cs typeface="Calibri"/>
              </a:rPr>
              <a:t> </a:t>
            </a:r>
            <a:r>
              <a:rPr lang="de-DE" sz="2000" dirty="0" err="1" smtClean="0">
                <a:latin typeface="Calibri"/>
                <a:cs typeface="Calibri"/>
              </a:rPr>
              <a:t>to</a:t>
            </a:r>
            <a:r>
              <a:rPr lang="de-DE" sz="2000" dirty="0" smtClean="0">
                <a:latin typeface="Calibri"/>
                <a:cs typeface="Calibri"/>
              </a:rPr>
              <a:t> </a:t>
            </a:r>
            <a:r>
              <a:rPr lang="de-DE" sz="2000" dirty="0" err="1" smtClean="0">
                <a:latin typeface="Calibri"/>
                <a:cs typeface="Calibri"/>
              </a:rPr>
              <a:t>import</a:t>
            </a:r>
            <a:r>
              <a:rPr lang="de-DE" sz="2000" dirty="0">
                <a:latin typeface="Calibri"/>
                <a:cs typeface="Calibri"/>
              </a:rPr>
              <a:t> </a:t>
            </a:r>
            <a:r>
              <a:rPr lang="de-DE" sz="2000" dirty="0" err="1" smtClean="0">
                <a:latin typeface="Calibri"/>
                <a:cs typeface="Calibri"/>
              </a:rPr>
              <a:t>everything</a:t>
            </a:r>
            <a:r>
              <a:rPr lang="de-DE" sz="2000" dirty="0" smtClean="0">
                <a:latin typeface="Calibri"/>
                <a:cs typeface="Calibri"/>
              </a:rPr>
              <a:t> </a:t>
            </a:r>
            <a:r>
              <a:rPr lang="de-DE" sz="2000" dirty="0" err="1" smtClean="0">
                <a:latin typeface="Calibri"/>
                <a:cs typeface="Calibri"/>
              </a:rPr>
              <a:t>from</a:t>
            </a:r>
            <a:r>
              <a:rPr lang="de-DE" sz="2000" dirty="0" smtClean="0">
                <a:latin typeface="Calibri"/>
                <a:cs typeface="Calibri"/>
              </a:rPr>
              <a:t> a </a:t>
            </a:r>
            <a:r>
              <a:rPr lang="de-DE" sz="2000" dirty="0" err="1" smtClean="0">
                <a:latin typeface="Calibri"/>
                <a:cs typeface="Calibri"/>
              </a:rPr>
              <a:t>module</a:t>
            </a:r>
            <a:r>
              <a:rPr lang="de-DE" sz="2000" dirty="0" smtClean="0">
                <a:latin typeface="Calibri"/>
                <a:cs typeface="Calibri"/>
              </a:rPr>
              <a:t>/</a:t>
            </a:r>
            <a:r>
              <a:rPr lang="de-DE" sz="2000" dirty="0" err="1" smtClean="0">
                <a:latin typeface="Calibri"/>
                <a:cs typeface="Calibri"/>
              </a:rPr>
              <a:t>package</a:t>
            </a:r>
            <a:r>
              <a:rPr lang="de-DE" sz="2000" dirty="0" smtClean="0">
                <a:latin typeface="Calibri"/>
                <a:cs typeface="Calibri"/>
              </a:rPr>
              <a:t>, </a:t>
            </a:r>
            <a:r>
              <a:rPr lang="de-DE" sz="2000" dirty="0" err="1" smtClean="0">
                <a:latin typeface="Calibri"/>
                <a:cs typeface="Calibri"/>
              </a:rPr>
              <a:t>we</a:t>
            </a:r>
            <a:r>
              <a:rPr lang="de-DE" sz="2000" dirty="0" smtClean="0">
                <a:latin typeface="Calibri"/>
                <a:cs typeface="Calibri"/>
              </a:rPr>
              <a:t> </a:t>
            </a:r>
            <a:r>
              <a:rPr lang="de-DE" sz="2000" dirty="0" err="1" smtClean="0">
                <a:latin typeface="Calibri"/>
                <a:cs typeface="Calibri"/>
              </a:rPr>
              <a:t>recommend</a:t>
            </a:r>
            <a:r>
              <a:rPr lang="de-DE" sz="2000" dirty="0" smtClean="0">
                <a:latin typeface="Calibri"/>
                <a:cs typeface="Calibri"/>
              </a:rPr>
              <a:t> </a:t>
            </a:r>
            <a:r>
              <a:rPr lang="de-DE" sz="2000" dirty="0" err="1" smtClean="0">
                <a:latin typeface="Calibri"/>
                <a:cs typeface="Calibri"/>
              </a:rPr>
              <a:t>to</a:t>
            </a:r>
            <a:r>
              <a:rPr lang="de-DE" sz="2000" dirty="0" smtClean="0">
                <a:latin typeface="Calibri"/>
                <a:cs typeface="Calibri"/>
              </a:rPr>
              <a:t> </a:t>
            </a:r>
            <a:r>
              <a:rPr lang="de-DE" sz="2000" b="1" dirty="0" smtClean="0">
                <a:latin typeface="Calibri"/>
                <a:cs typeface="Calibri"/>
              </a:rPr>
              <a:t>NOT </a:t>
            </a:r>
            <a:r>
              <a:rPr lang="de-DE" sz="2000" dirty="0" err="1" smtClean="0">
                <a:latin typeface="Calibri"/>
                <a:cs typeface="Calibri"/>
              </a:rPr>
              <a:t>use</a:t>
            </a:r>
            <a:r>
              <a:rPr lang="de-DE" sz="2000" dirty="0" smtClean="0">
                <a:latin typeface="Calibri"/>
                <a:cs typeface="Calibri"/>
              </a:rPr>
              <a:t> </a:t>
            </a:r>
            <a:r>
              <a:rPr lang="de-DE" sz="2000" dirty="0" err="1" smtClean="0">
                <a:latin typeface="Calibri"/>
                <a:cs typeface="Calibri"/>
              </a:rPr>
              <a:t>this</a:t>
            </a:r>
            <a:r>
              <a:rPr lang="de-DE" sz="2000" dirty="0" smtClean="0">
                <a:latin typeface="Calibri"/>
                <a:cs typeface="Calibri"/>
              </a:rPr>
              <a:t> </a:t>
            </a:r>
            <a:r>
              <a:rPr lang="de-DE" sz="2000" dirty="0" err="1" smtClean="0">
                <a:latin typeface="Calibri"/>
                <a:cs typeface="Calibri"/>
              </a:rPr>
              <a:t>statement</a:t>
            </a:r>
            <a:r>
              <a:rPr lang="de-DE" sz="2000" dirty="0" smtClean="0">
                <a:latin typeface="Calibri"/>
                <a:cs typeface="Calibri"/>
              </a:rPr>
              <a:t>:</a:t>
            </a:r>
            <a:endParaRPr lang="de-DE" sz="2000" b="1" dirty="0">
              <a:latin typeface="Calibri"/>
              <a:cs typeface="Calibri"/>
            </a:endParaRPr>
          </a:p>
        </p:txBody>
      </p:sp>
      <p:sp>
        <p:nvSpPr>
          <p:cNvPr id="4" name="Foliennummernplatzhalter 3">
            <a:extLst>
              <a:ext uri="{FF2B5EF4-FFF2-40B4-BE49-F238E27FC236}">
                <a16:creationId xmlns:a16="http://schemas.microsoft.com/office/drawing/2014/main" xmlns="" id="{7D347004-7322-448B-9D82-528237772006}"/>
              </a:ext>
            </a:extLst>
          </p:cNvPr>
          <p:cNvSpPr>
            <a:spLocks noGrp="1"/>
          </p:cNvSpPr>
          <p:nvPr>
            <p:ph type="sldNum" sz="quarter" idx="12"/>
          </p:nvPr>
        </p:nvSpPr>
        <p:spPr/>
        <p:txBody>
          <a:bodyPr/>
          <a:lstStyle/>
          <a:p>
            <a:fld id="{89C4E583-6443-4199-AF95-A2ECCC288D48}" type="slidenum">
              <a:rPr lang="en-GB" smtClean="0"/>
              <a:t>12</a:t>
            </a:fld>
            <a:endParaRPr lang="en-GB"/>
          </a:p>
        </p:txBody>
      </p:sp>
      <p:sp>
        <p:nvSpPr>
          <p:cNvPr id="7" name="Textfeld 6">
            <a:extLst>
              <a:ext uri="{FF2B5EF4-FFF2-40B4-BE49-F238E27FC236}">
                <a16:creationId xmlns:a16="http://schemas.microsoft.com/office/drawing/2014/main" xmlns="" id="{B5486630-E7C1-4D95-8426-615A3FCC6A92}"/>
              </a:ext>
            </a:extLst>
          </p:cNvPr>
          <p:cNvSpPr txBox="1"/>
          <p:nvPr/>
        </p:nvSpPr>
        <p:spPr>
          <a:xfrm>
            <a:off x="1099751" y="3366051"/>
            <a:ext cx="10054280"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FF"/>
                </a:solidFill>
                <a:latin typeface="Consolas"/>
              </a:rPr>
              <a:t>from</a:t>
            </a:r>
            <a:r>
              <a:rPr lang="de-DE" dirty="0">
                <a:solidFill>
                  <a:srgbClr val="000000"/>
                </a:solidFill>
                <a:latin typeface="Consolas"/>
              </a:rPr>
              <a:t> </a:t>
            </a:r>
            <a:r>
              <a:rPr lang="de-DE" dirty="0" err="1">
                <a:solidFill>
                  <a:srgbClr val="000000"/>
                </a:solidFill>
                <a:latin typeface="Consolas"/>
              </a:rPr>
              <a:t>module</a:t>
            </a:r>
            <a:r>
              <a:rPr lang="de-DE" dirty="0">
                <a:solidFill>
                  <a:srgbClr val="000000"/>
                </a:solidFill>
                <a:latin typeface="Consolas"/>
              </a:rPr>
              <a:t> </a:t>
            </a:r>
            <a:r>
              <a:rPr lang="de-DE" dirty="0" err="1">
                <a:solidFill>
                  <a:srgbClr val="0000FF"/>
                </a:solidFill>
                <a:latin typeface="Consolas"/>
              </a:rPr>
              <a:t>import</a:t>
            </a:r>
            <a:r>
              <a:rPr lang="de-DE" dirty="0">
                <a:solidFill>
                  <a:srgbClr val="000000"/>
                </a:solidFill>
                <a:latin typeface="Consolas"/>
              </a:rPr>
              <a:t> </a:t>
            </a:r>
            <a:r>
              <a:rPr lang="de-DE" dirty="0" err="1">
                <a:solidFill>
                  <a:srgbClr val="000000"/>
                </a:solidFill>
                <a:latin typeface="Consolas"/>
              </a:rPr>
              <a:t>func</a:t>
            </a:r>
            <a:endParaRPr lang="de-DE" dirty="0">
              <a:effectLst/>
            </a:endParaRPr>
          </a:p>
        </p:txBody>
      </p:sp>
      <p:sp>
        <p:nvSpPr>
          <p:cNvPr id="8" name="Textfeld 7">
            <a:extLst>
              <a:ext uri="{FF2B5EF4-FFF2-40B4-BE49-F238E27FC236}">
                <a16:creationId xmlns:a16="http://schemas.microsoft.com/office/drawing/2014/main" xmlns="" id="{B5486630-E7C1-4D95-8426-615A3FCC6A92}"/>
              </a:ext>
            </a:extLst>
          </p:cNvPr>
          <p:cNvSpPr txBox="1"/>
          <p:nvPr/>
        </p:nvSpPr>
        <p:spPr>
          <a:xfrm>
            <a:off x="1099751" y="4389117"/>
            <a:ext cx="10054280"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FF"/>
                </a:solidFill>
                <a:latin typeface="Consolas"/>
              </a:rPr>
              <a:t>from</a:t>
            </a:r>
            <a:r>
              <a:rPr lang="de-DE" dirty="0">
                <a:solidFill>
                  <a:srgbClr val="000000"/>
                </a:solidFill>
                <a:latin typeface="Consolas"/>
              </a:rPr>
              <a:t> </a:t>
            </a:r>
            <a:r>
              <a:rPr lang="de-DE" dirty="0" err="1">
                <a:solidFill>
                  <a:srgbClr val="000000"/>
                </a:solidFill>
                <a:latin typeface="Consolas"/>
              </a:rPr>
              <a:t>package</a:t>
            </a:r>
            <a:r>
              <a:rPr lang="de-DE" dirty="0">
                <a:solidFill>
                  <a:srgbClr val="000000"/>
                </a:solidFill>
                <a:latin typeface="Consolas"/>
              </a:rPr>
              <a:t> </a:t>
            </a:r>
            <a:r>
              <a:rPr lang="de-DE" dirty="0" err="1">
                <a:solidFill>
                  <a:srgbClr val="0000FF"/>
                </a:solidFill>
                <a:latin typeface="Consolas"/>
              </a:rPr>
              <a:t>import</a:t>
            </a:r>
            <a:r>
              <a:rPr lang="de-DE" dirty="0">
                <a:solidFill>
                  <a:srgbClr val="000000"/>
                </a:solidFill>
                <a:latin typeface="Consolas"/>
              </a:rPr>
              <a:t> </a:t>
            </a:r>
            <a:r>
              <a:rPr lang="de-DE" dirty="0" err="1">
                <a:solidFill>
                  <a:srgbClr val="000000"/>
                </a:solidFill>
                <a:latin typeface="Consolas"/>
              </a:rPr>
              <a:t>module</a:t>
            </a:r>
            <a:endParaRPr lang="de-DE" dirty="0">
              <a:effectLst/>
            </a:endParaRPr>
          </a:p>
        </p:txBody>
      </p:sp>
      <p:sp>
        <p:nvSpPr>
          <p:cNvPr id="9" name="Textfeld 8">
            <a:extLst>
              <a:ext uri="{FF2B5EF4-FFF2-40B4-BE49-F238E27FC236}">
                <a16:creationId xmlns:a16="http://schemas.microsoft.com/office/drawing/2014/main" xmlns="" id="{B5486630-E7C1-4D95-8426-615A3FCC6A92}"/>
              </a:ext>
            </a:extLst>
          </p:cNvPr>
          <p:cNvSpPr txBox="1"/>
          <p:nvPr/>
        </p:nvSpPr>
        <p:spPr>
          <a:xfrm>
            <a:off x="1099751" y="5527479"/>
            <a:ext cx="10054280"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FF"/>
                </a:solidFill>
                <a:latin typeface="Consolas"/>
              </a:rPr>
              <a:t>from</a:t>
            </a:r>
            <a:r>
              <a:rPr lang="de-DE" dirty="0">
                <a:solidFill>
                  <a:srgbClr val="000000"/>
                </a:solidFill>
                <a:latin typeface="Consolas"/>
              </a:rPr>
              <a:t> </a:t>
            </a:r>
            <a:r>
              <a:rPr lang="de-DE" dirty="0" err="1">
                <a:solidFill>
                  <a:srgbClr val="000000"/>
                </a:solidFill>
                <a:latin typeface="Consolas"/>
              </a:rPr>
              <a:t>package</a:t>
            </a:r>
            <a:r>
              <a:rPr lang="de-DE" dirty="0">
                <a:solidFill>
                  <a:srgbClr val="000000"/>
                </a:solidFill>
                <a:latin typeface="Consolas"/>
              </a:rPr>
              <a:t> </a:t>
            </a:r>
            <a:r>
              <a:rPr lang="de-DE" dirty="0" err="1">
                <a:solidFill>
                  <a:srgbClr val="0000FF"/>
                </a:solidFill>
                <a:latin typeface="Consolas"/>
              </a:rPr>
              <a:t>import</a:t>
            </a:r>
            <a:r>
              <a:rPr lang="de-DE" dirty="0">
                <a:solidFill>
                  <a:srgbClr val="000000"/>
                </a:solidFill>
                <a:latin typeface="Consolas"/>
              </a:rPr>
              <a:t> </a:t>
            </a:r>
            <a:r>
              <a:rPr lang="de-DE" b="1" dirty="0">
                <a:solidFill>
                  <a:srgbClr val="000080"/>
                </a:solidFill>
                <a:latin typeface="Consolas"/>
              </a:rPr>
              <a:t>*</a:t>
            </a:r>
            <a:endParaRPr lang="de-DE" dirty="0">
              <a:effectLst/>
            </a:endParaRPr>
          </a:p>
        </p:txBody>
      </p:sp>
    </p:spTree>
    <p:extLst>
      <p:ext uri="{BB962C8B-B14F-4D97-AF65-F5344CB8AC3E}">
        <p14:creationId xmlns:p14="http://schemas.microsoft.com/office/powerpoint/2010/main" val="3526816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DC527A8-6379-4419-BD0C-5E77F5C50E4D}"/>
              </a:ext>
            </a:extLst>
          </p:cNvPr>
          <p:cNvSpPr>
            <a:spLocks noGrp="1"/>
          </p:cNvSpPr>
          <p:nvPr>
            <p:ph type="title"/>
          </p:nvPr>
        </p:nvSpPr>
        <p:spPr/>
        <p:txBody>
          <a:bodyPr/>
          <a:lstStyle/>
          <a:p>
            <a:r>
              <a:rPr lang="de-DE" dirty="0" err="1" smtClean="0">
                <a:cs typeface="Calibri Light"/>
              </a:rPr>
              <a:t>Importing</a:t>
            </a:r>
            <a:r>
              <a:rPr lang="de-DE" dirty="0" smtClean="0">
                <a:cs typeface="Calibri Light"/>
              </a:rPr>
              <a:t> – Further Reading</a:t>
            </a:r>
            <a:endParaRPr lang="de-DE" dirty="0"/>
          </a:p>
        </p:txBody>
      </p:sp>
      <p:sp>
        <p:nvSpPr>
          <p:cNvPr id="3" name="Inhaltsplatzhalter 2">
            <a:extLst>
              <a:ext uri="{FF2B5EF4-FFF2-40B4-BE49-F238E27FC236}">
                <a16:creationId xmlns:a16="http://schemas.microsoft.com/office/drawing/2014/main" xmlns="" id="{69E71E60-A932-4E32-A734-AED6CB416884}"/>
              </a:ext>
            </a:extLst>
          </p:cNvPr>
          <p:cNvSpPr>
            <a:spLocks noGrp="1"/>
          </p:cNvSpPr>
          <p:nvPr>
            <p:ph idx="1"/>
          </p:nvPr>
        </p:nvSpPr>
        <p:spPr/>
        <p:txBody>
          <a:bodyPr vert="horz" lIns="0" tIns="45720" rIns="0" bIns="45720" rtlCol="0" anchor="t">
            <a:normAutofit/>
          </a:bodyPr>
          <a:lstStyle/>
          <a:p>
            <a:pPr marL="182245" indent="-182245"/>
            <a:r>
              <a:rPr lang="de-DE" sz="2000" dirty="0" smtClean="0">
                <a:cs typeface="Calibri"/>
              </a:rPr>
              <a:t>More </a:t>
            </a:r>
            <a:r>
              <a:rPr lang="de-DE" sz="2000" dirty="0" err="1" smtClean="0">
                <a:cs typeface="Calibri"/>
              </a:rPr>
              <a:t>information</a:t>
            </a:r>
            <a:r>
              <a:rPr lang="de-DE" sz="2000" dirty="0" smtClean="0">
                <a:cs typeface="Calibri"/>
              </a:rPr>
              <a:t> </a:t>
            </a:r>
            <a:r>
              <a:rPr lang="de-DE" sz="2000" dirty="0" err="1" smtClean="0">
                <a:cs typeface="Calibri"/>
              </a:rPr>
              <a:t>about</a:t>
            </a:r>
            <a:r>
              <a:rPr lang="de-DE" sz="2000" dirty="0" smtClean="0">
                <a:cs typeface="Calibri"/>
              </a:rPr>
              <a:t> </a:t>
            </a:r>
            <a:r>
              <a:rPr lang="de-DE" sz="2000" dirty="0" err="1" smtClean="0">
                <a:cs typeface="Calibri"/>
              </a:rPr>
              <a:t>importing</a:t>
            </a:r>
            <a:r>
              <a:rPr lang="de-DE" sz="2000" dirty="0" smtClean="0">
                <a:cs typeface="Calibri"/>
              </a:rPr>
              <a:t> </a:t>
            </a:r>
            <a:r>
              <a:rPr lang="de-DE" sz="2000" dirty="0" err="1" smtClean="0">
                <a:cs typeface="Calibri"/>
              </a:rPr>
              <a:t>can</a:t>
            </a:r>
            <a:r>
              <a:rPr lang="de-DE" sz="2000" dirty="0" smtClean="0">
                <a:cs typeface="Calibri"/>
              </a:rPr>
              <a:t> </a:t>
            </a:r>
            <a:r>
              <a:rPr lang="de-DE" sz="2000" dirty="0" err="1" smtClean="0">
                <a:cs typeface="Calibri"/>
              </a:rPr>
              <a:t>be</a:t>
            </a:r>
            <a:r>
              <a:rPr lang="de-DE" sz="2000" dirty="0" smtClean="0">
                <a:cs typeface="Calibri"/>
              </a:rPr>
              <a:t> </a:t>
            </a:r>
            <a:r>
              <a:rPr lang="de-DE" sz="2000" dirty="0" err="1" smtClean="0">
                <a:cs typeface="Calibri"/>
              </a:rPr>
              <a:t>found</a:t>
            </a:r>
            <a:r>
              <a:rPr lang="de-DE" sz="2000" dirty="0" smtClean="0">
                <a:cs typeface="Calibri"/>
              </a:rPr>
              <a:t> </a:t>
            </a:r>
            <a:r>
              <a:rPr lang="de-DE" sz="2000" dirty="0" err="1" smtClean="0">
                <a:cs typeface="Calibri"/>
              </a:rPr>
              <a:t>here</a:t>
            </a:r>
            <a:r>
              <a:rPr lang="de-DE" sz="2000" dirty="0" smtClean="0">
                <a:cs typeface="Calibri"/>
              </a:rPr>
              <a:t>:</a:t>
            </a:r>
          </a:p>
          <a:p>
            <a:pPr marL="383730" lvl="1" indent="-182245"/>
            <a:r>
              <a:rPr lang="de-DE" sz="1600" dirty="0">
                <a:cs typeface="Calibri"/>
                <a:hlinkClick r:id="rId2"/>
              </a:rPr>
              <a:t>https://</a:t>
            </a:r>
            <a:r>
              <a:rPr lang="de-DE" sz="1600" dirty="0" smtClean="0">
                <a:cs typeface="Calibri"/>
                <a:hlinkClick r:id="rId2"/>
              </a:rPr>
              <a:t>docs.python.org/3/reference/simple_stmts.html#import</a:t>
            </a:r>
            <a:endParaRPr lang="de-DE" sz="1600" dirty="0" smtClean="0">
              <a:cs typeface="Calibri"/>
            </a:endParaRPr>
          </a:p>
          <a:p>
            <a:pPr marL="383730" lvl="1" indent="-182245"/>
            <a:r>
              <a:rPr lang="de-DE" sz="1600" dirty="0">
                <a:cs typeface="Calibri"/>
                <a:hlinkClick r:id="rId3"/>
              </a:rPr>
              <a:t>https://</a:t>
            </a:r>
            <a:r>
              <a:rPr lang="de-DE" sz="1600" dirty="0" smtClean="0">
                <a:cs typeface="Calibri"/>
                <a:hlinkClick r:id="rId3"/>
              </a:rPr>
              <a:t>docs.python.org/3/reference/import.html</a:t>
            </a:r>
            <a:endParaRPr lang="de-DE" sz="1600" dirty="0" smtClean="0">
              <a:cs typeface="Calibri"/>
            </a:endParaRPr>
          </a:p>
          <a:p>
            <a:pPr marL="383730" lvl="1" indent="-182245"/>
            <a:r>
              <a:rPr lang="de-DE" sz="1600" dirty="0">
                <a:cs typeface="Calibri"/>
                <a:hlinkClick r:id="rId4"/>
              </a:rPr>
              <a:t>https://www.python.org/dev/peps/pep-0008/#imports</a:t>
            </a:r>
            <a:endParaRPr lang="de-DE" sz="1600" dirty="0">
              <a:latin typeface="Calibri"/>
              <a:cs typeface="Calibri"/>
            </a:endParaRPr>
          </a:p>
        </p:txBody>
      </p:sp>
      <p:sp>
        <p:nvSpPr>
          <p:cNvPr id="4" name="Foliennummernplatzhalter 3">
            <a:extLst>
              <a:ext uri="{FF2B5EF4-FFF2-40B4-BE49-F238E27FC236}">
                <a16:creationId xmlns:a16="http://schemas.microsoft.com/office/drawing/2014/main" xmlns="" id="{7D347004-7322-448B-9D82-528237772006}"/>
              </a:ext>
            </a:extLst>
          </p:cNvPr>
          <p:cNvSpPr>
            <a:spLocks noGrp="1"/>
          </p:cNvSpPr>
          <p:nvPr>
            <p:ph type="sldNum" sz="quarter" idx="12"/>
          </p:nvPr>
        </p:nvSpPr>
        <p:spPr/>
        <p:txBody>
          <a:bodyPr/>
          <a:lstStyle/>
          <a:p>
            <a:fld id="{89C4E583-6443-4199-AF95-A2ECCC288D48}" type="slidenum">
              <a:rPr lang="en-GB" smtClean="0"/>
              <a:t>13</a:t>
            </a:fld>
            <a:endParaRPr lang="en-GB"/>
          </a:p>
        </p:txBody>
      </p:sp>
      <p:sp>
        <p:nvSpPr>
          <p:cNvPr id="5" name="Rechteck 4"/>
          <p:cNvSpPr/>
          <p:nvPr/>
        </p:nvSpPr>
        <p:spPr>
          <a:xfrm>
            <a:off x="5977217" y="3244334"/>
            <a:ext cx="237566" cy="369332"/>
          </a:xfrm>
          <a:prstGeom prst="rect">
            <a:avLst/>
          </a:prstGeom>
        </p:spPr>
        <p:txBody>
          <a:bodyPr wrap="none">
            <a:spAutoFit/>
          </a:bodyPr>
          <a:lstStyle/>
          <a:p>
            <a:r>
              <a:rPr lang="de-DE" dirty="0"/>
              <a:t> </a:t>
            </a:r>
            <a:endParaRPr lang="en-US" dirty="0"/>
          </a:p>
        </p:txBody>
      </p:sp>
    </p:spTree>
    <p:extLst>
      <p:ext uri="{BB962C8B-B14F-4D97-AF65-F5344CB8AC3E}">
        <p14:creationId xmlns:p14="http://schemas.microsoft.com/office/powerpoint/2010/main" val="3204044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651EDB7-4A39-4C36-AD29-274667BB1BEB}"/>
              </a:ext>
            </a:extLst>
          </p:cNvPr>
          <p:cNvSpPr>
            <a:spLocks noGrp="1"/>
          </p:cNvSpPr>
          <p:nvPr>
            <p:ph type="title"/>
          </p:nvPr>
        </p:nvSpPr>
        <p:spPr/>
        <p:txBody>
          <a:bodyPr/>
          <a:lstStyle/>
          <a:p>
            <a:r>
              <a:rPr lang="de-DE" dirty="0" err="1">
                <a:cs typeface="Calibri Light"/>
              </a:rPr>
              <a:t>Practical</a:t>
            </a:r>
            <a:r>
              <a:rPr lang="de-DE" dirty="0">
                <a:cs typeface="Calibri Light"/>
              </a:rPr>
              <a:t> Python &amp; Design Patterns</a:t>
            </a:r>
            <a:endParaRPr lang="de-DE" dirty="0"/>
          </a:p>
        </p:txBody>
      </p:sp>
      <p:sp>
        <p:nvSpPr>
          <p:cNvPr id="4" name="Foliennummernplatzhalter 3">
            <a:extLst>
              <a:ext uri="{FF2B5EF4-FFF2-40B4-BE49-F238E27FC236}">
                <a16:creationId xmlns:a16="http://schemas.microsoft.com/office/drawing/2014/main" xmlns="" id="{A6222082-3EAD-495B-B7B8-322DE9BC8543}"/>
              </a:ext>
            </a:extLst>
          </p:cNvPr>
          <p:cNvSpPr>
            <a:spLocks noGrp="1"/>
          </p:cNvSpPr>
          <p:nvPr>
            <p:ph type="sldNum" sz="quarter" idx="12"/>
          </p:nvPr>
        </p:nvSpPr>
        <p:spPr/>
        <p:txBody>
          <a:bodyPr/>
          <a:lstStyle/>
          <a:p>
            <a:fld id="{89C4E583-6443-4199-AF95-A2ECCC288D48}" type="slidenum">
              <a:rPr lang="en-GB" smtClean="0"/>
              <a:t>14</a:t>
            </a:fld>
            <a:endParaRPr lang="en-GB"/>
          </a:p>
        </p:txBody>
      </p:sp>
    </p:spTree>
    <p:extLst>
      <p:ext uri="{BB962C8B-B14F-4D97-AF65-F5344CB8AC3E}">
        <p14:creationId xmlns:p14="http://schemas.microsoft.com/office/powerpoint/2010/main" val="1422536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651EDB7-4A39-4C36-AD29-274667BB1BEB}"/>
              </a:ext>
            </a:extLst>
          </p:cNvPr>
          <p:cNvSpPr>
            <a:spLocks noGrp="1"/>
          </p:cNvSpPr>
          <p:nvPr>
            <p:ph type="title"/>
          </p:nvPr>
        </p:nvSpPr>
        <p:spPr/>
        <p:txBody>
          <a:bodyPr/>
          <a:lstStyle/>
          <a:p>
            <a:r>
              <a:rPr lang="de-DE" dirty="0" err="1">
                <a:cs typeface="Calibri Light"/>
              </a:rPr>
              <a:t>Practical</a:t>
            </a:r>
            <a:r>
              <a:rPr lang="de-DE" dirty="0">
                <a:cs typeface="Calibri Light"/>
              </a:rPr>
              <a:t> Python &amp; Design Patterns</a:t>
            </a:r>
            <a:endParaRPr lang="de-DE" dirty="0"/>
          </a:p>
        </p:txBody>
      </p:sp>
      <p:sp>
        <p:nvSpPr>
          <p:cNvPr id="3" name="Inhaltsplatzhalter 2">
            <a:extLst>
              <a:ext uri="{FF2B5EF4-FFF2-40B4-BE49-F238E27FC236}">
                <a16:creationId xmlns:a16="http://schemas.microsoft.com/office/drawing/2014/main" xmlns="" id="{09F1DBA7-DB91-4C04-AB8C-5A7320987D47}"/>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During</a:t>
            </a:r>
            <a:r>
              <a:rPr lang="de-DE" dirty="0">
                <a:cs typeface="Calibri"/>
              </a:rPr>
              <a:t> </a:t>
            </a:r>
            <a:r>
              <a:rPr lang="de-DE" dirty="0" err="1">
                <a:cs typeface="Calibri"/>
              </a:rPr>
              <a:t>the</a:t>
            </a:r>
            <a:r>
              <a:rPr lang="de-DE" dirty="0">
                <a:cs typeface="Calibri"/>
              </a:rPr>
              <a:t> last </a:t>
            </a:r>
            <a:r>
              <a:rPr lang="de-DE" dirty="0" err="1">
                <a:cs typeface="Calibri"/>
              </a:rPr>
              <a:t>couple</a:t>
            </a:r>
            <a:r>
              <a:rPr lang="de-DE" dirty="0">
                <a:cs typeface="Calibri"/>
              </a:rPr>
              <a:t> </a:t>
            </a:r>
            <a:r>
              <a:rPr lang="de-DE" dirty="0" err="1">
                <a:cs typeface="Calibri"/>
              </a:rPr>
              <a:t>of</a:t>
            </a:r>
            <a:r>
              <a:rPr lang="de-DE" dirty="0">
                <a:cs typeface="Calibri"/>
              </a:rPr>
              <a:t> </a:t>
            </a:r>
            <a:r>
              <a:rPr lang="de-DE" dirty="0" err="1">
                <a:cs typeface="Calibri"/>
              </a:rPr>
              <a:t>weeks</a:t>
            </a:r>
            <a:r>
              <a:rPr lang="de-DE" dirty="0">
                <a:cs typeface="Calibri"/>
              </a:rPr>
              <a:t>, </a:t>
            </a:r>
            <a:r>
              <a:rPr lang="de-DE" dirty="0" err="1">
                <a:cs typeface="Calibri"/>
              </a:rPr>
              <a:t>we</a:t>
            </a:r>
            <a:r>
              <a:rPr lang="de-DE" dirty="0">
                <a:cs typeface="Calibri"/>
              </a:rPr>
              <a:t> </a:t>
            </a:r>
            <a:r>
              <a:rPr lang="de-DE" dirty="0" err="1">
                <a:cs typeface="Calibri"/>
              </a:rPr>
              <a:t>covered</a:t>
            </a:r>
            <a:r>
              <a:rPr lang="de-DE" dirty="0">
                <a:cs typeface="Calibri"/>
              </a:rPr>
              <a:t> </a:t>
            </a:r>
            <a:r>
              <a:rPr lang="de-DE" dirty="0" err="1">
                <a:cs typeface="Calibri"/>
              </a:rPr>
              <a:t>the</a:t>
            </a:r>
            <a:r>
              <a:rPr lang="de-DE" dirty="0">
                <a:cs typeface="Calibri"/>
              </a:rPr>
              <a:t> </a:t>
            </a:r>
            <a:r>
              <a:rPr lang="de-DE" dirty="0" err="1">
                <a:cs typeface="Calibri"/>
              </a:rPr>
              <a:t>basics</a:t>
            </a:r>
            <a:r>
              <a:rPr lang="de-DE" dirty="0">
                <a:cs typeface="Calibri"/>
              </a:rPr>
              <a:t> </a:t>
            </a:r>
            <a:r>
              <a:rPr lang="de-DE" dirty="0" err="1">
                <a:cs typeface="Calibri"/>
              </a:rPr>
              <a:t>of</a:t>
            </a:r>
            <a:r>
              <a:rPr lang="de-DE" dirty="0">
                <a:cs typeface="Calibri"/>
              </a:rPr>
              <a:t> </a:t>
            </a:r>
            <a:r>
              <a:rPr lang="de-DE" dirty="0" err="1">
                <a:cs typeface="Calibri"/>
              </a:rPr>
              <a:t>programming</a:t>
            </a:r>
          </a:p>
          <a:p>
            <a:pPr marL="182245" indent="-182245"/>
            <a:r>
              <a:rPr lang="de-DE" dirty="0">
                <a:cs typeface="Calibri"/>
              </a:rPr>
              <a:t>In </a:t>
            </a:r>
            <a:r>
              <a:rPr lang="de-DE" dirty="0" err="1">
                <a:cs typeface="Calibri"/>
              </a:rPr>
              <a:t>the</a:t>
            </a:r>
            <a:r>
              <a:rPr lang="de-DE" dirty="0">
                <a:cs typeface="Calibri"/>
              </a:rPr>
              <a:t> </a:t>
            </a:r>
            <a:r>
              <a:rPr lang="de-DE" dirty="0" err="1">
                <a:cs typeface="Calibri"/>
              </a:rPr>
              <a:t>following</a:t>
            </a:r>
            <a:r>
              <a:rPr lang="de-DE" dirty="0">
                <a:cs typeface="Calibri"/>
              </a:rPr>
              <a:t> </a:t>
            </a:r>
            <a:r>
              <a:rPr lang="de-DE" dirty="0" err="1">
                <a:cs typeface="Calibri"/>
              </a:rPr>
              <a:t>sections</a:t>
            </a:r>
            <a:r>
              <a:rPr lang="de-DE" dirty="0">
                <a:cs typeface="Calibri"/>
              </a:rPr>
              <a:t> </a:t>
            </a:r>
            <a:r>
              <a:rPr lang="de-DE" dirty="0" err="1">
                <a:cs typeface="Calibri"/>
              </a:rPr>
              <a:t>we</a:t>
            </a:r>
            <a:r>
              <a:rPr lang="de-DE" dirty="0">
                <a:cs typeface="Calibri"/>
              </a:rPr>
              <a:t> will </a:t>
            </a:r>
            <a:r>
              <a:rPr lang="de-DE" dirty="0" err="1">
                <a:cs typeface="Calibri"/>
              </a:rPr>
              <a:t>introduce</a:t>
            </a:r>
            <a:r>
              <a:rPr lang="de-DE" dirty="0">
                <a:cs typeface="Calibri"/>
              </a:rPr>
              <a:t> </a:t>
            </a:r>
            <a:r>
              <a:rPr lang="de-DE" dirty="0" err="1">
                <a:cs typeface="Calibri"/>
              </a:rPr>
              <a:t>some</a:t>
            </a:r>
            <a:r>
              <a:rPr lang="de-DE" dirty="0">
                <a:cs typeface="Calibri"/>
              </a:rPr>
              <a:t> </a:t>
            </a:r>
            <a:r>
              <a:rPr lang="de-DE" dirty="0" err="1">
                <a:cs typeface="Calibri"/>
              </a:rPr>
              <a:t>functions</a:t>
            </a:r>
            <a:r>
              <a:rPr lang="de-DE" dirty="0">
                <a:cs typeface="Calibri"/>
              </a:rPr>
              <a:t> and </a:t>
            </a:r>
            <a:r>
              <a:rPr lang="de-DE" dirty="0" err="1">
                <a:cs typeface="Calibri"/>
              </a:rPr>
              <a:t>paradigms</a:t>
            </a:r>
            <a:r>
              <a:rPr lang="de-DE" dirty="0">
                <a:cs typeface="Calibri"/>
              </a:rPr>
              <a:t> </a:t>
            </a:r>
            <a:r>
              <a:rPr lang="de-DE" dirty="0" err="1">
                <a:cs typeface="Calibri"/>
              </a:rPr>
              <a:t>that</a:t>
            </a:r>
            <a:r>
              <a:rPr lang="de-DE" dirty="0">
                <a:cs typeface="Calibri"/>
              </a:rPr>
              <a:t> </a:t>
            </a:r>
            <a:r>
              <a:rPr lang="de-DE" dirty="0" err="1">
                <a:cs typeface="Calibri"/>
              </a:rPr>
              <a:t>are</a:t>
            </a:r>
            <a:r>
              <a:rPr lang="de-DE" dirty="0">
                <a:cs typeface="Calibri"/>
              </a:rPr>
              <a:t> </a:t>
            </a:r>
            <a:r>
              <a:rPr lang="de-DE" dirty="0" err="1">
                <a:cs typeface="Calibri"/>
              </a:rPr>
              <a:t>helpful</a:t>
            </a:r>
            <a:r>
              <a:rPr lang="de-DE" dirty="0">
                <a:cs typeface="Calibri"/>
              </a:rPr>
              <a:t> </a:t>
            </a:r>
            <a:r>
              <a:rPr lang="de-DE" dirty="0" err="1">
                <a:cs typeface="Calibri"/>
              </a:rPr>
              <a:t>for</a:t>
            </a:r>
            <a:r>
              <a:rPr lang="de-DE" dirty="0">
                <a:cs typeface="Calibri"/>
              </a:rPr>
              <a:t> </a:t>
            </a:r>
            <a:r>
              <a:rPr lang="de-DE" dirty="0" err="1">
                <a:cs typeface="Calibri"/>
              </a:rPr>
              <a:t>programming</a:t>
            </a:r>
            <a:endParaRPr lang="de-DE">
              <a:solidFill>
                <a:schemeClr val="tx1"/>
              </a:solidFill>
            </a:endParaRPr>
          </a:p>
          <a:p>
            <a:pPr marL="383540" lvl="1"/>
            <a:r>
              <a:rPr lang="de-DE" dirty="0" err="1">
                <a:cs typeface="Calibri"/>
              </a:rPr>
              <a:t>Some</a:t>
            </a:r>
            <a:r>
              <a:rPr lang="de-DE" dirty="0">
                <a:cs typeface="Calibri"/>
              </a:rPr>
              <a:t> </a:t>
            </a:r>
            <a:r>
              <a:rPr lang="de-DE" dirty="0" err="1">
                <a:cs typeface="Calibri"/>
              </a:rPr>
              <a:t>are</a:t>
            </a:r>
            <a:r>
              <a:rPr lang="de-DE" dirty="0">
                <a:cs typeface="Calibri"/>
              </a:rPr>
              <a:t> </a:t>
            </a:r>
            <a:r>
              <a:rPr lang="de-DE" dirty="0" err="1">
                <a:cs typeface="Calibri"/>
              </a:rPr>
              <a:t>specific</a:t>
            </a:r>
            <a:r>
              <a:rPr lang="de-DE" dirty="0">
                <a:cs typeface="Calibri"/>
              </a:rPr>
              <a:t> </a:t>
            </a:r>
            <a:r>
              <a:rPr lang="de-DE" dirty="0" err="1">
                <a:cs typeface="Calibri"/>
              </a:rPr>
              <a:t>to</a:t>
            </a:r>
            <a:r>
              <a:rPr lang="de-DE" dirty="0">
                <a:cs typeface="Calibri"/>
              </a:rPr>
              <a:t> Python, but </a:t>
            </a:r>
            <a:r>
              <a:rPr lang="de-DE" dirty="0" err="1">
                <a:cs typeface="Calibri"/>
              </a:rPr>
              <a:t>most</a:t>
            </a:r>
            <a:r>
              <a:rPr lang="de-DE" dirty="0">
                <a:cs typeface="Calibri"/>
              </a:rPr>
              <a:t> </a:t>
            </a:r>
            <a:r>
              <a:rPr lang="de-DE" dirty="0" err="1">
                <a:cs typeface="Calibri"/>
              </a:rPr>
              <a:t>are</a:t>
            </a:r>
            <a:r>
              <a:rPr lang="de-DE" dirty="0">
                <a:cs typeface="Calibri"/>
              </a:rPr>
              <a:t> just </a:t>
            </a:r>
            <a:r>
              <a:rPr lang="de-DE" dirty="0" err="1">
                <a:cs typeface="Calibri"/>
              </a:rPr>
              <a:t>general</a:t>
            </a:r>
            <a:r>
              <a:rPr lang="de-DE" dirty="0">
                <a:cs typeface="Calibri"/>
              </a:rPr>
              <a:t> </a:t>
            </a:r>
            <a:r>
              <a:rPr lang="de-DE" dirty="0" err="1">
                <a:cs typeface="Calibri"/>
              </a:rPr>
              <a:t>principles</a:t>
            </a:r>
          </a:p>
        </p:txBody>
      </p:sp>
      <p:sp>
        <p:nvSpPr>
          <p:cNvPr id="4" name="Foliennummernplatzhalter 3">
            <a:extLst>
              <a:ext uri="{FF2B5EF4-FFF2-40B4-BE49-F238E27FC236}">
                <a16:creationId xmlns:a16="http://schemas.microsoft.com/office/drawing/2014/main" xmlns="" id="{A6222082-3EAD-495B-B7B8-322DE9BC8543}"/>
              </a:ext>
            </a:extLst>
          </p:cNvPr>
          <p:cNvSpPr>
            <a:spLocks noGrp="1"/>
          </p:cNvSpPr>
          <p:nvPr>
            <p:ph type="sldNum" sz="quarter" idx="12"/>
          </p:nvPr>
        </p:nvSpPr>
        <p:spPr/>
        <p:txBody>
          <a:bodyPr/>
          <a:lstStyle/>
          <a:p>
            <a:fld id="{89C4E583-6443-4199-AF95-A2ECCC288D48}" type="slidenum">
              <a:rPr lang="en-GB" smtClean="0"/>
              <a:t>15</a:t>
            </a:fld>
            <a:endParaRPr lang="en-GB"/>
          </a:p>
        </p:txBody>
      </p:sp>
    </p:spTree>
    <p:extLst>
      <p:ext uri="{BB962C8B-B14F-4D97-AF65-F5344CB8AC3E}">
        <p14:creationId xmlns:p14="http://schemas.microsoft.com/office/powerpoint/2010/main" val="230813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smtClean="0"/>
              <a:t>Dunders</a:t>
            </a:r>
            <a:endParaRPr lang="en-US" dirty="0"/>
          </a:p>
        </p:txBody>
      </p:sp>
      <p:sp>
        <p:nvSpPr>
          <p:cNvPr id="4" name="Foliennummernplatzhalter 3"/>
          <p:cNvSpPr>
            <a:spLocks noGrp="1"/>
          </p:cNvSpPr>
          <p:nvPr>
            <p:ph type="sldNum" sz="quarter" idx="12"/>
          </p:nvPr>
        </p:nvSpPr>
        <p:spPr/>
        <p:txBody>
          <a:bodyPr/>
          <a:lstStyle/>
          <a:p>
            <a:fld id="{89C4E583-6443-4199-AF95-A2ECCC288D48}" type="slidenum">
              <a:rPr lang="en-GB" smtClean="0"/>
              <a:t>16</a:t>
            </a:fld>
            <a:endParaRPr lang="en-GB"/>
          </a:p>
        </p:txBody>
      </p:sp>
    </p:spTree>
    <p:extLst>
      <p:ext uri="{BB962C8B-B14F-4D97-AF65-F5344CB8AC3E}">
        <p14:creationId xmlns:p14="http://schemas.microsoft.com/office/powerpoint/2010/main" val="8060610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err="1" smtClean="0"/>
              <a:t>Dunders</a:t>
            </a:r>
            <a:endParaRPr lang="en-US" dirty="0"/>
          </a:p>
        </p:txBody>
      </p:sp>
      <p:sp>
        <p:nvSpPr>
          <p:cNvPr id="7" name="Inhaltsplatzhalter 6"/>
          <p:cNvSpPr>
            <a:spLocks noGrp="1"/>
          </p:cNvSpPr>
          <p:nvPr>
            <p:ph idx="1"/>
          </p:nvPr>
        </p:nvSpPr>
        <p:spPr/>
        <p:txBody>
          <a:bodyPr>
            <a:normAutofit/>
          </a:bodyPr>
          <a:lstStyle/>
          <a:p>
            <a:pPr fontAlgn="base"/>
            <a:r>
              <a:rPr lang="en-GB" b="1" dirty="0"/>
              <a:t>D</a:t>
            </a:r>
            <a:r>
              <a:rPr lang="en-GB" dirty="0"/>
              <a:t>ouble </a:t>
            </a:r>
            <a:r>
              <a:rPr lang="en-GB" b="1" dirty="0"/>
              <a:t>under</a:t>
            </a:r>
            <a:r>
              <a:rPr lang="en-GB" dirty="0"/>
              <a:t>score</a:t>
            </a:r>
            <a:r>
              <a:rPr lang="en-GB" b="1" dirty="0"/>
              <a:t>s</a:t>
            </a:r>
            <a:r>
              <a:rPr lang="en-GB" dirty="0"/>
              <a:t>, also called magic, are </a:t>
            </a:r>
            <a:r>
              <a:rPr lang="en-GB" dirty="0" smtClean="0"/>
              <a:t>variables </a:t>
            </a:r>
            <a:r>
              <a:rPr lang="en-GB" dirty="0"/>
              <a:t>and functions that have special meaning in Python</a:t>
            </a:r>
            <a:r>
              <a:rPr lang="en-US" dirty="0" smtClean="0"/>
              <a:t>​ (magic because you rarely actually see them)</a:t>
            </a:r>
            <a:endParaRPr lang="en-US" dirty="0"/>
          </a:p>
          <a:p>
            <a:pPr fontAlgn="base"/>
            <a:r>
              <a:rPr lang="en-GB" dirty="0"/>
              <a:t>There are many, many </a:t>
            </a:r>
            <a:r>
              <a:rPr lang="en-GB" dirty="0" err="1"/>
              <a:t>dunders</a:t>
            </a:r>
            <a:r>
              <a:rPr lang="en-GB" dirty="0"/>
              <a:t> in Python</a:t>
            </a:r>
            <a:r>
              <a:rPr lang="en-US" dirty="0"/>
              <a:t>​</a:t>
            </a:r>
          </a:p>
          <a:p>
            <a:pPr fontAlgn="base"/>
            <a:r>
              <a:rPr lang="en-GB" dirty="0"/>
              <a:t>Often we have already used </a:t>
            </a:r>
            <a:r>
              <a:rPr lang="en-GB" dirty="0" err="1"/>
              <a:t>dunders</a:t>
            </a:r>
            <a:r>
              <a:rPr lang="en-GB" dirty="0"/>
              <a:t> in action without knowing</a:t>
            </a:r>
            <a:r>
              <a:rPr lang="en-US" dirty="0"/>
              <a:t>​</a:t>
            </a:r>
          </a:p>
          <a:p>
            <a:pPr lvl="1" fontAlgn="base"/>
            <a:r>
              <a:rPr lang="en-GB" dirty="0"/>
              <a:t>For example </a:t>
            </a:r>
            <a:r>
              <a:rPr lang="en-GB" dirty="0">
                <a:latin typeface="Consolas" pitchFamily="49" charset="0"/>
                <a:cs typeface="Consolas" pitchFamily="49" charset="0"/>
              </a:rPr>
              <a:t>help()</a:t>
            </a:r>
            <a:r>
              <a:rPr lang="en-GB" dirty="0"/>
              <a:t> uses the </a:t>
            </a:r>
            <a:r>
              <a:rPr lang="en-GB" dirty="0">
                <a:latin typeface="Consolas" pitchFamily="49" charset="0"/>
                <a:cs typeface="Consolas" pitchFamily="49" charset="0"/>
              </a:rPr>
              <a:t>__doc__</a:t>
            </a:r>
            <a:r>
              <a:rPr lang="en-GB" dirty="0"/>
              <a:t> </a:t>
            </a:r>
            <a:r>
              <a:rPr lang="en-GB" dirty="0" err="1"/>
              <a:t>dunder</a:t>
            </a:r>
            <a:r>
              <a:rPr lang="en-GB" dirty="0"/>
              <a:t> to access the </a:t>
            </a:r>
            <a:r>
              <a:rPr lang="en-GB" dirty="0" err="1"/>
              <a:t>docstring</a:t>
            </a:r>
            <a:r>
              <a:rPr lang="en-US" dirty="0"/>
              <a:t>​</a:t>
            </a:r>
          </a:p>
          <a:p>
            <a:pPr fontAlgn="base"/>
            <a:r>
              <a:rPr lang="en-GB" dirty="0"/>
              <a:t>Today we will cover mostly </a:t>
            </a:r>
            <a:r>
              <a:rPr lang="en-GB" dirty="0" err="1"/>
              <a:t>dunder</a:t>
            </a:r>
            <a:r>
              <a:rPr lang="en-GB" dirty="0"/>
              <a:t> variables, and </a:t>
            </a:r>
            <a:r>
              <a:rPr lang="en-GB" dirty="0" err="1"/>
              <a:t>dunder</a:t>
            </a:r>
            <a:r>
              <a:rPr lang="en-GB" dirty="0"/>
              <a:t> functions next week</a:t>
            </a:r>
            <a:r>
              <a:rPr lang="en-US" dirty="0"/>
              <a:t>​</a:t>
            </a:r>
          </a:p>
          <a:p>
            <a:pPr fontAlgn="base"/>
            <a:r>
              <a:rPr lang="en-GB" dirty="0"/>
              <a:t>You may have seen the syntax </a:t>
            </a:r>
            <a:r>
              <a:rPr lang="en-US" dirty="0"/>
              <a:t>​</a:t>
            </a:r>
          </a:p>
          <a:p>
            <a:pPr lvl="1" fontAlgn="base"/>
            <a:r>
              <a:rPr lang="en-GB" dirty="0"/>
              <a:t>Two </a:t>
            </a:r>
            <a:r>
              <a:rPr lang="en-GB" dirty="0" err="1"/>
              <a:t>dunders</a:t>
            </a:r>
            <a:r>
              <a:rPr lang="en-GB" dirty="0"/>
              <a:t>!</a:t>
            </a:r>
            <a:r>
              <a:rPr lang="en-US" dirty="0"/>
              <a:t>​</a:t>
            </a:r>
          </a:p>
          <a:p>
            <a:pPr lvl="1" fontAlgn="base"/>
            <a:r>
              <a:rPr lang="en-GB" dirty="0"/>
              <a:t>This line is true when the module is the script that was executed (and not imported)</a:t>
            </a:r>
            <a:r>
              <a:rPr lang="en-US" dirty="0" smtClean="0"/>
              <a:t>​</a:t>
            </a:r>
          </a:p>
          <a:p>
            <a:endParaRPr lang="en-US" dirty="0"/>
          </a:p>
        </p:txBody>
      </p:sp>
      <p:sp>
        <p:nvSpPr>
          <p:cNvPr id="3" name="Foliennummernplatzhalter 2"/>
          <p:cNvSpPr>
            <a:spLocks noGrp="1"/>
          </p:cNvSpPr>
          <p:nvPr>
            <p:ph type="sldNum" sz="quarter" idx="12"/>
          </p:nvPr>
        </p:nvSpPr>
        <p:spPr/>
        <p:txBody>
          <a:bodyPr/>
          <a:lstStyle/>
          <a:p>
            <a:fld id="{89C4E583-6443-4199-AF95-A2ECCC288D48}" type="slidenum">
              <a:rPr lang="en-GB" smtClean="0"/>
              <a:t>17</a:t>
            </a:fld>
            <a:endParaRPr lang="en-GB"/>
          </a:p>
        </p:txBody>
      </p:sp>
      <p:sp>
        <p:nvSpPr>
          <p:cNvPr id="9" name="Textfeld 8">
            <a:extLst>
              <a:ext uri="{FF2B5EF4-FFF2-40B4-BE49-F238E27FC236}">
                <a16:creationId xmlns:a16="http://schemas.microsoft.com/office/drawing/2014/main" xmlns="" id="{B5486630-E7C1-4D95-8426-615A3FCC6A92}"/>
              </a:ext>
            </a:extLst>
          </p:cNvPr>
          <p:cNvSpPr txBox="1"/>
          <p:nvPr/>
        </p:nvSpPr>
        <p:spPr>
          <a:xfrm>
            <a:off x="5033175" y="4552637"/>
            <a:ext cx="4490838"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FF"/>
                </a:solidFill>
                <a:latin typeface="Consolas"/>
              </a:rPr>
              <a:t>if</a:t>
            </a:r>
            <a:r>
              <a:rPr lang="de-DE" dirty="0">
                <a:solidFill>
                  <a:srgbClr val="000000"/>
                </a:solidFill>
                <a:latin typeface="Consolas"/>
              </a:rPr>
              <a:t> __</a:t>
            </a:r>
            <a:r>
              <a:rPr lang="de-DE" dirty="0" err="1">
                <a:solidFill>
                  <a:srgbClr val="000000"/>
                </a:solidFill>
                <a:latin typeface="Consolas"/>
              </a:rPr>
              <a:t>name</a:t>
            </a:r>
            <a:r>
              <a:rPr lang="de-DE" dirty="0">
                <a:solidFill>
                  <a:srgbClr val="000000"/>
                </a:solidFill>
                <a:latin typeface="Consolas"/>
              </a:rPr>
              <a:t>__ </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'__</a:t>
            </a:r>
            <a:r>
              <a:rPr lang="de-DE" dirty="0" err="1">
                <a:solidFill>
                  <a:srgbClr val="008000"/>
                </a:solidFill>
                <a:latin typeface="Consolas"/>
              </a:rPr>
              <a:t>main</a:t>
            </a:r>
            <a:r>
              <a:rPr lang="de-DE" dirty="0">
                <a:solidFill>
                  <a:srgbClr val="008000"/>
                </a:solidFill>
                <a:latin typeface="Consolas"/>
              </a:rPr>
              <a:t>__'</a:t>
            </a:r>
            <a:r>
              <a:rPr lang="de-DE" b="1" dirty="0">
                <a:solidFill>
                  <a:srgbClr val="000080"/>
                </a:solidFill>
                <a:latin typeface="Consolas"/>
              </a:rPr>
              <a:t>:</a:t>
            </a:r>
            <a:r>
              <a:rPr lang="de-DE" dirty="0">
                <a:solidFill>
                  <a:srgbClr val="000000"/>
                </a:solidFill>
                <a:latin typeface="Consolas"/>
              </a:rPr>
              <a:t>​</a:t>
            </a:r>
            <a:endParaRPr lang="de-DE" dirty="0">
              <a:effectLst/>
            </a:endParaRPr>
          </a:p>
        </p:txBody>
      </p:sp>
    </p:spTree>
    <p:extLst>
      <p:ext uri="{BB962C8B-B14F-4D97-AF65-F5344CB8AC3E}">
        <p14:creationId xmlns:p14="http://schemas.microsoft.com/office/powerpoint/2010/main" val="31871878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err="1" smtClean="0"/>
              <a:t>Dunders</a:t>
            </a:r>
            <a:r>
              <a:rPr lang="en-US" dirty="0" smtClean="0"/>
              <a:t>: Modules &amp; Packages</a:t>
            </a:r>
            <a:endParaRPr lang="en-US" dirty="0"/>
          </a:p>
        </p:txBody>
      </p:sp>
      <p:graphicFrame>
        <p:nvGraphicFramePr>
          <p:cNvPr id="2" name="Inhaltsplatzhalter 1"/>
          <p:cNvGraphicFramePr>
            <a:graphicFrameLocks noGrp="1"/>
          </p:cNvGraphicFramePr>
          <p:nvPr>
            <p:ph idx="1"/>
            <p:extLst>
              <p:ext uri="{D42A27DB-BD31-4B8C-83A1-F6EECF244321}">
                <p14:modId xmlns:p14="http://schemas.microsoft.com/office/powerpoint/2010/main" val="274703593"/>
              </p:ext>
            </p:extLst>
          </p:nvPr>
        </p:nvGraphicFramePr>
        <p:xfrm>
          <a:off x="1183441" y="1843088"/>
          <a:ext cx="9988140" cy="4024128"/>
        </p:xfrm>
        <a:graphic>
          <a:graphicData uri="http://schemas.openxmlformats.org/drawingml/2006/table">
            <a:tbl>
              <a:tblPr bandRow="1">
                <a:tableStyleId>{D27102A9-8310-4765-A935-A1911B00CA55}</a:tableStyleId>
              </a:tblPr>
              <a:tblGrid>
                <a:gridCol w="1821737"/>
                <a:gridCol w="4307553"/>
                <a:gridCol w="3858850"/>
              </a:tblGrid>
              <a:tr h="263785">
                <a:tc>
                  <a:txBody>
                    <a:bodyPr/>
                    <a:lstStyle/>
                    <a:p>
                      <a:pPr algn="l" fontAlgn="base"/>
                      <a:r>
                        <a:rPr lang="en-GB" sz="1300" b="1" dirty="0" err="1">
                          <a:effectLst/>
                        </a:rPr>
                        <a:t>Dundername</a:t>
                      </a:r>
                      <a:r>
                        <a:rPr lang="en-GB" sz="1300" b="1" dirty="0">
                          <a:effectLst/>
                        </a:rPr>
                        <a:t>​</a:t>
                      </a:r>
                      <a:endParaRPr lang="en-GB" sz="1300" b="1" i="0" dirty="0">
                        <a:solidFill>
                          <a:srgbClr val="000000"/>
                        </a:solidFill>
                        <a:effectLst/>
                      </a:endParaRPr>
                    </a:p>
                  </a:txBody>
                  <a:tcPr marL="65946" marR="65946" marT="32973" marB="32973"/>
                </a:tc>
                <a:tc>
                  <a:txBody>
                    <a:bodyPr/>
                    <a:lstStyle/>
                    <a:p>
                      <a:pPr algn="l" fontAlgn="base"/>
                      <a:r>
                        <a:rPr lang="en-GB" sz="1300" b="1" dirty="0">
                          <a:effectLst/>
                        </a:rPr>
                        <a:t>Description​</a:t>
                      </a:r>
                      <a:endParaRPr lang="en-GB" sz="1300" b="1" i="0" dirty="0">
                        <a:solidFill>
                          <a:srgbClr val="000000"/>
                        </a:solidFill>
                        <a:effectLst/>
                      </a:endParaRPr>
                    </a:p>
                  </a:txBody>
                  <a:tcPr marL="65946" marR="65946" marT="32973" marB="32973"/>
                </a:tc>
                <a:tc>
                  <a:txBody>
                    <a:bodyPr/>
                    <a:lstStyle/>
                    <a:p>
                      <a:pPr algn="l" fontAlgn="base"/>
                      <a:r>
                        <a:rPr lang="en-GB" sz="1300" b="1" dirty="0">
                          <a:effectLst/>
                        </a:rPr>
                        <a:t>Usage / Example​</a:t>
                      </a:r>
                      <a:endParaRPr lang="en-GB" sz="1300" b="1" i="0" dirty="0">
                        <a:solidFill>
                          <a:srgbClr val="000000"/>
                        </a:solidFill>
                        <a:effectLst/>
                      </a:endParaRPr>
                    </a:p>
                  </a:txBody>
                  <a:tcPr marL="65946" marR="65946" marT="32973" marB="32973"/>
                </a:tc>
              </a:tr>
              <a:tr h="461624">
                <a:tc>
                  <a:txBody>
                    <a:bodyPr/>
                    <a:lstStyle/>
                    <a:p>
                      <a:pPr algn="l" fontAlgn="base"/>
                      <a:r>
                        <a:rPr lang="en-GB" sz="1200" dirty="0">
                          <a:effectLst/>
                        </a:rPr>
                        <a:t>__name__​</a:t>
                      </a:r>
                      <a:endParaRPr lang="en-GB" sz="1300" b="0" i="0" dirty="0">
                        <a:solidFill>
                          <a:srgbClr val="000000"/>
                        </a:solidFill>
                        <a:effectLst/>
                      </a:endParaRPr>
                    </a:p>
                  </a:txBody>
                  <a:tcPr marL="65946" marR="65946" marT="32973" marB="32973"/>
                </a:tc>
                <a:tc>
                  <a:txBody>
                    <a:bodyPr/>
                    <a:lstStyle/>
                    <a:p>
                      <a:pPr algn="l" fontAlgn="base"/>
                      <a:r>
                        <a:rPr lang="en-US" sz="1300">
                          <a:effectLst/>
                        </a:rPr>
                        <a:t>Holds the name of the object​</a:t>
                      </a:r>
                      <a:endParaRPr lang="en-US" sz="1300" b="0" i="0">
                        <a:solidFill>
                          <a:srgbClr val="000000"/>
                        </a:solidFill>
                        <a:effectLst/>
                      </a:endParaRPr>
                    </a:p>
                  </a:txBody>
                  <a:tcPr marL="65946" marR="65946" marT="32973" marB="32973"/>
                </a:tc>
                <a:tc>
                  <a:txBody>
                    <a:bodyPr/>
                    <a:lstStyle/>
                    <a:p>
                      <a:pPr algn="l" fontAlgn="base"/>
                      <a:r>
                        <a:rPr lang="en-US" sz="1300">
                          <a:effectLst/>
                        </a:rPr>
                        <a:t>To print the name, check if its main​</a:t>
                      </a:r>
                      <a:endParaRPr lang="en-US" sz="1300" b="0" i="0">
                        <a:solidFill>
                          <a:srgbClr val="000000"/>
                        </a:solidFill>
                        <a:effectLst/>
                      </a:endParaRPr>
                    </a:p>
                  </a:txBody>
                  <a:tcPr marL="65946" marR="65946" marT="32973" marB="32973"/>
                </a:tc>
              </a:tr>
              <a:tr h="461624">
                <a:tc>
                  <a:txBody>
                    <a:bodyPr/>
                    <a:lstStyle/>
                    <a:p>
                      <a:pPr algn="l" fontAlgn="base"/>
                      <a:r>
                        <a:rPr lang="en-GB" sz="1200">
                          <a:effectLst/>
                        </a:rPr>
                        <a:t>__doc__​</a:t>
                      </a:r>
                      <a:endParaRPr lang="en-GB" sz="1300" b="0" i="0">
                        <a:solidFill>
                          <a:srgbClr val="000000"/>
                        </a:solidFill>
                        <a:effectLst/>
                      </a:endParaRPr>
                    </a:p>
                  </a:txBody>
                  <a:tcPr marL="65946" marR="65946" marT="32973" marB="32973"/>
                </a:tc>
                <a:tc>
                  <a:txBody>
                    <a:bodyPr/>
                    <a:lstStyle/>
                    <a:p>
                      <a:pPr algn="l" fontAlgn="base"/>
                      <a:r>
                        <a:rPr lang="en-US" sz="1300">
                          <a:effectLst/>
                        </a:rPr>
                        <a:t>Holds the docstring of the object​</a:t>
                      </a:r>
                      <a:endParaRPr lang="en-US" sz="1300" b="0" i="0">
                        <a:solidFill>
                          <a:srgbClr val="000000"/>
                        </a:solidFill>
                        <a:effectLst/>
                      </a:endParaRPr>
                    </a:p>
                  </a:txBody>
                  <a:tcPr marL="65946" marR="65946" marT="32973" marB="32973"/>
                </a:tc>
                <a:tc>
                  <a:txBody>
                    <a:bodyPr/>
                    <a:lstStyle/>
                    <a:p>
                      <a:pPr algn="l" fontAlgn="base"/>
                      <a:r>
                        <a:rPr lang="en-US" sz="1300">
                          <a:effectLst/>
                        </a:rPr>
                        <a:t>In the help function, documentation​</a:t>
                      </a:r>
                      <a:endParaRPr lang="en-US" sz="1300" b="0" i="0">
                        <a:solidFill>
                          <a:srgbClr val="000000"/>
                        </a:solidFill>
                        <a:effectLst/>
                      </a:endParaRPr>
                    </a:p>
                  </a:txBody>
                  <a:tcPr marL="65946" marR="65946" marT="32973" marB="32973"/>
                </a:tc>
              </a:tr>
              <a:tr h="461624">
                <a:tc>
                  <a:txBody>
                    <a:bodyPr/>
                    <a:lstStyle/>
                    <a:p>
                      <a:pPr algn="l" fontAlgn="base"/>
                      <a:r>
                        <a:rPr lang="en-GB" sz="1200">
                          <a:effectLst/>
                        </a:rPr>
                        <a:t>__file__​</a:t>
                      </a:r>
                      <a:endParaRPr lang="en-GB" sz="1300" b="0" i="0">
                        <a:solidFill>
                          <a:srgbClr val="000000"/>
                        </a:solidFill>
                        <a:effectLst/>
                      </a:endParaRPr>
                    </a:p>
                  </a:txBody>
                  <a:tcPr marL="65946" marR="65946" marT="32973" marB="32973"/>
                </a:tc>
                <a:tc>
                  <a:txBody>
                    <a:bodyPr/>
                    <a:lstStyle/>
                    <a:p>
                      <a:pPr algn="l" fontAlgn="base"/>
                      <a:r>
                        <a:rPr lang="en-US" sz="1300">
                          <a:effectLst/>
                        </a:rPr>
                        <a:t>The file from which the module was imported​</a:t>
                      </a:r>
                      <a:endParaRPr lang="en-US" sz="1300" b="0" i="0">
                        <a:solidFill>
                          <a:srgbClr val="000000"/>
                        </a:solidFill>
                        <a:effectLst/>
                      </a:endParaRPr>
                    </a:p>
                  </a:txBody>
                  <a:tcPr marL="65946" marR="65946" marT="32973" marB="32973"/>
                </a:tc>
                <a:tc>
                  <a:txBody>
                    <a:bodyPr/>
                    <a:lstStyle/>
                    <a:p>
                      <a:pPr algn="l" fontAlgn="base"/>
                      <a:r>
                        <a:rPr lang="en-US" sz="1300" dirty="0" smtClean="0">
                          <a:effectLst/>
                        </a:rPr>
                        <a:t>Mostly</a:t>
                      </a:r>
                      <a:r>
                        <a:rPr lang="en-US" sz="1300" baseline="0" dirty="0" smtClean="0">
                          <a:effectLst/>
                        </a:rPr>
                        <a:t> </a:t>
                      </a:r>
                      <a:r>
                        <a:rPr lang="en-US" sz="1300" dirty="0" smtClean="0">
                          <a:effectLst/>
                        </a:rPr>
                        <a:t>debugging, safety</a:t>
                      </a:r>
                      <a:r>
                        <a:rPr lang="en-US" sz="1300" dirty="0">
                          <a:effectLst/>
                        </a:rPr>
                        <a:t> </a:t>
                      </a:r>
                      <a:endParaRPr lang="en-US" sz="1300" dirty="0" smtClean="0">
                        <a:effectLst/>
                      </a:endParaRPr>
                    </a:p>
                    <a:p>
                      <a:pPr algn="l" fontAlgn="base"/>
                      <a:r>
                        <a:rPr lang="en-US" sz="1300" dirty="0" smtClean="0">
                          <a:effectLst/>
                        </a:rPr>
                        <a:t>check</a:t>
                      </a:r>
                      <a:r>
                        <a:rPr lang="en-US" sz="1300" dirty="0">
                          <a:effectLst/>
                        </a:rPr>
                        <a:t> </a:t>
                      </a:r>
                      <a:r>
                        <a:rPr lang="en-US" sz="1300" dirty="0" smtClean="0">
                          <a:effectLst/>
                        </a:rPr>
                        <a:t>if file</a:t>
                      </a:r>
                      <a:r>
                        <a:rPr lang="en-US" sz="1300" dirty="0">
                          <a:effectLst/>
                        </a:rPr>
                        <a:t> is from </a:t>
                      </a:r>
                      <a:r>
                        <a:rPr lang="en-US" sz="1300" dirty="0" smtClean="0">
                          <a:effectLst/>
                        </a:rPr>
                        <a:t>a secure</a:t>
                      </a:r>
                      <a:r>
                        <a:rPr lang="en-US" sz="1300" dirty="0">
                          <a:effectLst/>
                        </a:rPr>
                        <a:t> location​</a:t>
                      </a:r>
                      <a:endParaRPr lang="en-US" sz="1300" b="0" i="0" dirty="0">
                        <a:solidFill>
                          <a:srgbClr val="000000"/>
                        </a:solidFill>
                        <a:effectLst/>
                      </a:endParaRPr>
                    </a:p>
                  </a:txBody>
                  <a:tcPr marL="65946" marR="65946" marT="32973" marB="32973"/>
                </a:tc>
              </a:tr>
              <a:tr h="263785">
                <a:tc>
                  <a:txBody>
                    <a:bodyPr/>
                    <a:lstStyle/>
                    <a:p>
                      <a:pPr algn="l" fontAlgn="base"/>
                      <a:r>
                        <a:rPr lang="en-GB" sz="1200">
                          <a:effectLst/>
                        </a:rPr>
                        <a:t>__cached__​</a:t>
                      </a:r>
                      <a:endParaRPr lang="en-GB" sz="1300" b="0" i="0">
                        <a:solidFill>
                          <a:srgbClr val="000000"/>
                        </a:solidFill>
                        <a:effectLst/>
                      </a:endParaRPr>
                    </a:p>
                  </a:txBody>
                  <a:tcPr marL="65946" marR="65946" marT="32973" marB="32973"/>
                </a:tc>
                <a:tc>
                  <a:txBody>
                    <a:bodyPr/>
                    <a:lstStyle/>
                    <a:p>
                      <a:pPr algn="l" fontAlgn="base"/>
                      <a:r>
                        <a:rPr lang="de-DE" sz="1300" dirty="0" smtClean="0">
                          <a:effectLst/>
                        </a:rPr>
                        <a:t>The </a:t>
                      </a:r>
                      <a:r>
                        <a:rPr lang="de-DE" sz="1300" dirty="0" err="1" smtClean="0">
                          <a:effectLst/>
                        </a:rPr>
                        <a:t>compiled</a:t>
                      </a:r>
                      <a:r>
                        <a:rPr lang="de-DE" sz="1300" dirty="0" smtClean="0">
                          <a:effectLst/>
                        </a:rPr>
                        <a:t> </a:t>
                      </a:r>
                      <a:r>
                        <a:rPr lang="de-DE" sz="1300" dirty="0" err="1" smtClean="0">
                          <a:effectLst/>
                        </a:rPr>
                        <a:t>file</a:t>
                      </a:r>
                      <a:r>
                        <a:rPr lang="de-DE" sz="1300" dirty="0">
                          <a:effectLst/>
                        </a:rPr>
                        <a:t> </a:t>
                      </a:r>
                      <a:r>
                        <a:rPr lang="de-DE" sz="1300" dirty="0" err="1" smtClean="0">
                          <a:effectLst/>
                        </a:rPr>
                        <a:t>as</a:t>
                      </a:r>
                      <a:r>
                        <a:rPr lang="de-DE" sz="1300" dirty="0" smtClean="0">
                          <a:effectLst/>
                        </a:rPr>
                        <a:t> </a:t>
                      </a:r>
                      <a:r>
                        <a:rPr lang="de-DE" sz="1300" dirty="0" err="1" smtClean="0">
                          <a:effectLst/>
                        </a:rPr>
                        <a:t>byte</a:t>
                      </a:r>
                      <a:r>
                        <a:rPr lang="de-DE" sz="1300" dirty="0" smtClean="0">
                          <a:effectLst/>
                        </a:rPr>
                        <a:t> </a:t>
                      </a:r>
                      <a:r>
                        <a:rPr lang="de-DE" sz="1300" dirty="0" err="1" smtClean="0">
                          <a:effectLst/>
                        </a:rPr>
                        <a:t>code</a:t>
                      </a:r>
                      <a:r>
                        <a:rPr lang="de-DE" sz="1300" dirty="0">
                          <a:effectLst/>
                        </a:rPr>
                        <a:t>​</a:t>
                      </a:r>
                      <a:endParaRPr lang="de-DE" sz="1300" b="0" i="0" dirty="0">
                        <a:solidFill>
                          <a:srgbClr val="000000"/>
                        </a:solidFill>
                        <a:effectLst/>
                      </a:endParaRPr>
                    </a:p>
                  </a:txBody>
                  <a:tcPr marL="65946" marR="65946" marT="32973" marB="32973"/>
                </a:tc>
                <a:tc>
                  <a:txBody>
                    <a:bodyPr/>
                    <a:lstStyle/>
                    <a:p>
                      <a:pPr algn="l" fontAlgn="base"/>
                      <a:r>
                        <a:rPr lang="en-GB" sz="1300">
                          <a:effectLst/>
                        </a:rPr>
                        <a:t>Mostly debugging​</a:t>
                      </a:r>
                      <a:endParaRPr lang="en-GB" sz="1300" b="0" i="0">
                        <a:solidFill>
                          <a:srgbClr val="000000"/>
                        </a:solidFill>
                        <a:effectLst/>
                      </a:endParaRPr>
                    </a:p>
                  </a:txBody>
                  <a:tcPr marL="65946" marR="65946" marT="32973" marB="32973"/>
                </a:tc>
              </a:tr>
              <a:tr h="461624">
                <a:tc>
                  <a:txBody>
                    <a:bodyPr/>
                    <a:lstStyle/>
                    <a:p>
                      <a:pPr algn="l" fontAlgn="base"/>
                      <a:r>
                        <a:rPr lang="en-GB" sz="1200" dirty="0">
                          <a:effectLst/>
                        </a:rPr>
                        <a:t>__</a:t>
                      </a:r>
                      <a:r>
                        <a:rPr lang="en-GB" sz="1200" dirty="0" err="1">
                          <a:effectLst/>
                        </a:rPr>
                        <a:t>dict</a:t>
                      </a:r>
                      <a:r>
                        <a:rPr lang="en-GB" sz="1200" dirty="0">
                          <a:effectLst/>
                        </a:rPr>
                        <a:t>__​</a:t>
                      </a:r>
                      <a:endParaRPr lang="en-GB" sz="1300" b="0" i="0" dirty="0">
                        <a:solidFill>
                          <a:srgbClr val="000000"/>
                        </a:solidFill>
                        <a:effectLst/>
                      </a:endParaRPr>
                    </a:p>
                  </a:txBody>
                  <a:tcPr marL="65946" marR="65946" marT="32973" marB="32973"/>
                </a:tc>
                <a:tc>
                  <a:txBody>
                    <a:bodyPr/>
                    <a:lstStyle/>
                    <a:p>
                      <a:pPr algn="l" fontAlgn="base"/>
                      <a:r>
                        <a:rPr lang="en-US" sz="1300" dirty="0">
                          <a:effectLst/>
                        </a:rPr>
                        <a:t>All the names available from the module​</a:t>
                      </a:r>
                      <a:endParaRPr lang="en-US" sz="1300" b="0" i="0" dirty="0">
                        <a:solidFill>
                          <a:srgbClr val="000000"/>
                        </a:solidFill>
                        <a:effectLst/>
                      </a:endParaRPr>
                    </a:p>
                  </a:txBody>
                  <a:tcPr marL="65946" marR="65946" marT="32973" marB="32973"/>
                </a:tc>
                <a:tc>
                  <a:txBody>
                    <a:bodyPr/>
                    <a:lstStyle/>
                    <a:p>
                      <a:pPr algn="l" fontAlgn="base"/>
                      <a:r>
                        <a:rPr lang="en-US" sz="1300">
                          <a:effectLst/>
                        </a:rPr>
                        <a:t>Check what is available, documentation​</a:t>
                      </a:r>
                      <a:endParaRPr lang="en-US" sz="1300" b="0" i="0">
                        <a:solidFill>
                          <a:srgbClr val="000000"/>
                        </a:solidFill>
                        <a:effectLst/>
                      </a:endParaRPr>
                    </a:p>
                  </a:txBody>
                  <a:tcPr marL="65946" marR="65946" marT="32973" marB="32973"/>
                </a:tc>
              </a:tr>
              <a:tr h="461624">
                <a:tc>
                  <a:txBody>
                    <a:bodyPr/>
                    <a:lstStyle/>
                    <a:p>
                      <a:pPr algn="l" fontAlgn="base"/>
                      <a:r>
                        <a:rPr lang="en-GB" sz="1200">
                          <a:effectLst/>
                        </a:rPr>
                        <a:t>__package__​</a:t>
                      </a:r>
                      <a:endParaRPr lang="en-GB" sz="1300" b="0" i="0">
                        <a:solidFill>
                          <a:srgbClr val="000000"/>
                        </a:solidFill>
                        <a:effectLst/>
                      </a:endParaRPr>
                    </a:p>
                  </a:txBody>
                  <a:tcPr marL="65946" marR="65946" marT="32973" marB="32973"/>
                </a:tc>
                <a:tc>
                  <a:txBody>
                    <a:bodyPr/>
                    <a:lstStyle/>
                    <a:p>
                      <a:pPr algn="l" fontAlgn="base"/>
                      <a:r>
                        <a:rPr lang="en-US" sz="1300">
                          <a:effectLst/>
                        </a:rPr>
                        <a:t>The package which contains this object​</a:t>
                      </a:r>
                      <a:endParaRPr lang="en-US" sz="1300" b="0" i="0">
                        <a:solidFill>
                          <a:srgbClr val="000000"/>
                        </a:solidFill>
                        <a:effectLst/>
                      </a:endParaRPr>
                    </a:p>
                  </a:txBody>
                  <a:tcPr marL="65946" marR="65946" marT="32973" marB="32973"/>
                </a:tc>
                <a:tc>
                  <a:txBody>
                    <a:bodyPr/>
                    <a:lstStyle/>
                    <a:p>
                      <a:pPr algn="l" fontAlgn="base"/>
                      <a:r>
                        <a:rPr lang="en-GB" sz="1300">
                          <a:effectLst/>
                        </a:rPr>
                        <a:t>Documentation​</a:t>
                      </a:r>
                      <a:endParaRPr lang="en-GB" sz="1300" b="0" i="0">
                        <a:solidFill>
                          <a:srgbClr val="000000"/>
                        </a:solidFill>
                        <a:effectLst/>
                      </a:endParaRPr>
                    </a:p>
                  </a:txBody>
                  <a:tcPr marL="65946" marR="65946" marT="32973" marB="32973"/>
                </a:tc>
              </a:tr>
              <a:tr h="461624">
                <a:tc>
                  <a:txBody>
                    <a:bodyPr/>
                    <a:lstStyle/>
                    <a:p>
                      <a:pPr algn="l" fontAlgn="base"/>
                      <a:r>
                        <a:rPr lang="en-GB" sz="1200">
                          <a:effectLst/>
                        </a:rPr>
                        <a:t>__all__​</a:t>
                      </a:r>
                      <a:endParaRPr lang="en-GB" sz="1300" b="0" i="0">
                        <a:solidFill>
                          <a:srgbClr val="000000"/>
                        </a:solidFill>
                        <a:effectLst/>
                      </a:endParaRPr>
                    </a:p>
                  </a:txBody>
                  <a:tcPr marL="65946" marR="65946" marT="32973" marB="32973"/>
                </a:tc>
                <a:tc>
                  <a:txBody>
                    <a:bodyPr/>
                    <a:lstStyle/>
                    <a:p>
                      <a:pPr algn="l" fontAlgn="base"/>
                      <a:r>
                        <a:rPr lang="en-US" sz="1300">
                          <a:effectLst/>
                        </a:rPr>
                        <a:t>Names that are imported by</a:t>
                      </a:r>
                      <a:r>
                        <a:rPr lang="en-US" sz="1200">
                          <a:effectLst/>
                        </a:rPr>
                        <a:t>​</a:t>
                      </a:r>
                      <a:br>
                        <a:rPr lang="en-US" sz="1200">
                          <a:effectLst/>
                        </a:rPr>
                      </a:br>
                      <a:r>
                        <a:rPr lang="en-US" sz="1200">
                          <a:effectLst/>
                        </a:rPr>
                        <a:t>from module import *​</a:t>
                      </a:r>
                      <a:endParaRPr lang="en-US" sz="1300" b="0" i="0">
                        <a:solidFill>
                          <a:srgbClr val="000000"/>
                        </a:solidFill>
                        <a:effectLst/>
                      </a:endParaRPr>
                    </a:p>
                  </a:txBody>
                  <a:tcPr marL="65946" marR="65946" marT="32973" marB="32973"/>
                </a:tc>
                <a:tc>
                  <a:txBody>
                    <a:bodyPr/>
                    <a:lstStyle/>
                    <a:p>
                      <a:pPr algn="l" fontAlgn="base"/>
                      <a:r>
                        <a:rPr lang="en-US" sz="1300">
                          <a:effectLst/>
                        </a:rPr>
                        <a:t>Some things are only for internal use​</a:t>
                      </a:r>
                      <a:endParaRPr lang="en-US" sz="1300" b="0" i="0">
                        <a:solidFill>
                          <a:srgbClr val="000000"/>
                        </a:solidFill>
                        <a:effectLst/>
                      </a:endParaRPr>
                    </a:p>
                  </a:txBody>
                  <a:tcPr marL="65946" marR="65946" marT="32973" marB="32973"/>
                </a:tc>
              </a:tr>
              <a:tr h="263785">
                <a:tc>
                  <a:txBody>
                    <a:bodyPr/>
                    <a:lstStyle/>
                    <a:p>
                      <a:pPr algn="l" fontAlgn="base"/>
                      <a:r>
                        <a:rPr lang="en-GB" sz="1200">
                          <a:effectLst/>
                        </a:rPr>
                        <a:t>__version__​</a:t>
                      </a:r>
                      <a:endParaRPr lang="en-GB" sz="1300" b="0" i="0">
                        <a:solidFill>
                          <a:srgbClr val="000000"/>
                        </a:solidFill>
                        <a:effectLst/>
                      </a:endParaRPr>
                    </a:p>
                  </a:txBody>
                  <a:tcPr marL="65946" marR="65946" marT="32973" marB="32973"/>
                </a:tc>
                <a:tc>
                  <a:txBody>
                    <a:bodyPr/>
                    <a:lstStyle/>
                    <a:p>
                      <a:pPr algn="l" fontAlgn="base"/>
                      <a:r>
                        <a:rPr lang="en-US" sz="1300">
                          <a:effectLst/>
                        </a:rPr>
                        <a:t>The version of this module / package​</a:t>
                      </a:r>
                      <a:endParaRPr lang="en-US" sz="1300" b="0" i="0">
                        <a:solidFill>
                          <a:srgbClr val="000000"/>
                        </a:solidFill>
                        <a:effectLst/>
                      </a:endParaRPr>
                    </a:p>
                  </a:txBody>
                  <a:tcPr marL="65946" marR="65946" marT="32973" marB="32973"/>
                </a:tc>
                <a:tc>
                  <a:txBody>
                    <a:bodyPr/>
                    <a:lstStyle/>
                    <a:p>
                      <a:pPr algn="l" fontAlgn="base"/>
                      <a:r>
                        <a:rPr lang="en-GB" sz="1300">
                          <a:effectLst/>
                        </a:rPr>
                        <a:t>Documentation​</a:t>
                      </a:r>
                      <a:endParaRPr lang="en-GB" sz="1300" b="0" i="0">
                        <a:solidFill>
                          <a:srgbClr val="000000"/>
                        </a:solidFill>
                        <a:effectLst/>
                      </a:endParaRPr>
                    </a:p>
                  </a:txBody>
                  <a:tcPr marL="65946" marR="65946" marT="32973" marB="32973"/>
                </a:tc>
              </a:tr>
              <a:tr h="461624">
                <a:tc>
                  <a:txBody>
                    <a:bodyPr/>
                    <a:lstStyle/>
                    <a:p>
                      <a:pPr algn="l" fontAlgn="base"/>
                      <a:r>
                        <a:rPr lang="en-GB" sz="1200">
                          <a:effectLst/>
                        </a:rPr>
                        <a:t>__author__​</a:t>
                      </a:r>
                      <a:endParaRPr lang="en-GB" sz="1300" b="0" i="0">
                        <a:solidFill>
                          <a:srgbClr val="000000"/>
                        </a:solidFill>
                        <a:effectLst/>
                      </a:endParaRPr>
                    </a:p>
                  </a:txBody>
                  <a:tcPr marL="65946" marR="65946" marT="32973" marB="32973"/>
                </a:tc>
                <a:tc>
                  <a:txBody>
                    <a:bodyPr/>
                    <a:lstStyle/>
                    <a:p>
                      <a:pPr algn="l" fontAlgn="base"/>
                      <a:r>
                        <a:rPr lang="en-US" sz="1300">
                          <a:effectLst/>
                        </a:rPr>
                        <a:t>The author. There are moredunders for this​</a:t>
                      </a:r>
                      <a:endParaRPr lang="en-US" sz="1300" b="0" i="0">
                        <a:solidFill>
                          <a:srgbClr val="000000"/>
                        </a:solidFill>
                        <a:effectLst/>
                      </a:endParaRPr>
                    </a:p>
                  </a:txBody>
                  <a:tcPr marL="65946" marR="65946" marT="32973" marB="32973"/>
                </a:tc>
                <a:tc>
                  <a:txBody>
                    <a:bodyPr/>
                    <a:lstStyle/>
                    <a:p>
                      <a:pPr algn="l" fontAlgn="base"/>
                      <a:r>
                        <a:rPr lang="en-GB" sz="1300" dirty="0">
                          <a:effectLst/>
                        </a:rPr>
                        <a:t>Documentation​</a:t>
                      </a:r>
                      <a:endParaRPr lang="en-GB" sz="1300" b="0" i="0" dirty="0">
                        <a:solidFill>
                          <a:srgbClr val="000000"/>
                        </a:solidFill>
                        <a:effectLst/>
                      </a:endParaRPr>
                    </a:p>
                  </a:txBody>
                  <a:tcPr marL="65946" marR="65946" marT="32973" marB="32973"/>
                </a:tc>
              </a:tr>
            </a:tbl>
          </a:graphicData>
        </a:graphic>
      </p:graphicFrame>
      <p:sp>
        <p:nvSpPr>
          <p:cNvPr id="3" name="Foliennummernplatzhalter 2"/>
          <p:cNvSpPr>
            <a:spLocks noGrp="1"/>
          </p:cNvSpPr>
          <p:nvPr>
            <p:ph type="sldNum" sz="quarter" idx="12"/>
          </p:nvPr>
        </p:nvSpPr>
        <p:spPr/>
        <p:txBody>
          <a:bodyPr/>
          <a:lstStyle/>
          <a:p>
            <a:fld id="{89C4E583-6443-4199-AF95-A2ECCC288D48}" type="slidenum">
              <a:rPr lang="en-GB" smtClean="0"/>
              <a:t>18</a:t>
            </a:fld>
            <a:endParaRPr lang="en-GB"/>
          </a:p>
        </p:txBody>
      </p:sp>
      <p:sp>
        <p:nvSpPr>
          <p:cNvPr id="4" name="Rectangle 1"/>
          <p:cNvSpPr>
            <a:spLocks noChangeArrowheads="1"/>
          </p:cNvSpPr>
          <p:nvPr/>
        </p:nvSpPr>
        <p:spPr bwMode="auto">
          <a:xfrm>
            <a:off x="3068638" y="18430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baseline="0" smtClean="0">
                <a:ln>
                  <a:noFill/>
                </a:ln>
                <a:solidFill>
                  <a:srgbClr val="000000"/>
                </a:solidFill>
                <a:effectLst/>
                <a:latin typeface="Times New Roman" pitchFamily="18" charset="0"/>
                <a:cs typeface="Times New Roman" pitchFamily="18" charset="0"/>
              </a:rPr>
              <a:t> </a:t>
            </a:r>
            <a:endParaRPr kumimoji="0" lang="de-DE"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173909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Generators</a:t>
            </a:r>
            <a:endParaRPr lang="en-US" dirty="0"/>
          </a:p>
        </p:txBody>
      </p:sp>
      <p:sp>
        <p:nvSpPr>
          <p:cNvPr id="4" name="Foliennummernplatzhalter 3"/>
          <p:cNvSpPr>
            <a:spLocks noGrp="1"/>
          </p:cNvSpPr>
          <p:nvPr>
            <p:ph type="sldNum" sz="quarter" idx="12"/>
          </p:nvPr>
        </p:nvSpPr>
        <p:spPr/>
        <p:txBody>
          <a:bodyPr/>
          <a:lstStyle/>
          <a:p>
            <a:fld id="{89C4E583-6443-4199-AF95-A2ECCC288D48}" type="slidenum">
              <a:rPr lang="en-GB" smtClean="0"/>
              <a:t>19</a:t>
            </a:fld>
            <a:endParaRPr lang="en-GB"/>
          </a:p>
        </p:txBody>
      </p:sp>
    </p:spTree>
    <p:extLst>
      <p:ext uri="{BB962C8B-B14F-4D97-AF65-F5344CB8AC3E}">
        <p14:creationId xmlns:p14="http://schemas.microsoft.com/office/powerpoint/2010/main" val="1725233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321F6FA-E7AD-4A3D-9722-C1400200DCB4}"/>
              </a:ext>
            </a:extLst>
          </p:cNvPr>
          <p:cNvSpPr>
            <a:spLocks noGrp="1"/>
          </p:cNvSpPr>
          <p:nvPr>
            <p:ph type="title"/>
          </p:nvPr>
        </p:nvSpPr>
        <p:spPr/>
        <p:txBody>
          <a:bodyPr/>
          <a:lstStyle/>
          <a:p>
            <a:r>
              <a:rPr lang="en-GB" dirty="0"/>
              <a:t>Structure</a:t>
            </a:r>
          </a:p>
        </p:txBody>
      </p:sp>
      <p:sp>
        <p:nvSpPr>
          <p:cNvPr id="10" name="Content Placeholder 9">
            <a:extLst>
              <a:ext uri="{FF2B5EF4-FFF2-40B4-BE49-F238E27FC236}">
                <a16:creationId xmlns:a16="http://schemas.microsoft.com/office/drawing/2014/main" xmlns="" id="{85B93AEE-3827-4F04-8A34-BD7E7FD3CB90}"/>
              </a:ext>
            </a:extLst>
          </p:cNvPr>
          <p:cNvSpPr>
            <a:spLocks noGrp="1"/>
          </p:cNvSpPr>
          <p:nvPr>
            <p:ph sz="half" idx="1"/>
          </p:nvPr>
        </p:nvSpPr>
        <p:spPr/>
        <p:txBody>
          <a:bodyPr/>
          <a:lstStyle/>
          <a:p>
            <a:r>
              <a:rPr lang="en-GB" dirty="0"/>
              <a:t>Week 1: Introduction</a:t>
            </a:r>
          </a:p>
          <a:p>
            <a:r>
              <a:rPr lang="en-GB" dirty="0"/>
              <a:t>Week 2: Syntax, Variables </a:t>
            </a:r>
            <a:r>
              <a:rPr lang="en-GB"/>
              <a:t>&amp; Functions</a:t>
            </a:r>
            <a:endParaRPr lang="en-GB" dirty="0"/>
          </a:p>
          <a:p>
            <a:r>
              <a:rPr lang="en-GB" dirty="0"/>
              <a:t>Week 3: Control Structures</a:t>
            </a:r>
          </a:p>
          <a:p>
            <a:r>
              <a:rPr lang="en-GB" dirty="0"/>
              <a:t>Week 4: Lists &amp; Collections</a:t>
            </a:r>
          </a:p>
          <a:p>
            <a:r>
              <a:rPr lang="en-GB" dirty="0"/>
              <a:t>Week 5: </a:t>
            </a:r>
            <a:r>
              <a:rPr lang="en-GB" dirty="0" err="1"/>
              <a:t>RegEx</a:t>
            </a:r>
            <a:r>
              <a:rPr lang="en-GB" dirty="0"/>
              <a:t> &amp; Strings</a:t>
            </a:r>
          </a:p>
          <a:p>
            <a:r>
              <a:rPr lang="en-GB" dirty="0"/>
              <a:t>Week 6: Sorting &amp; I/O</a:t>
            </a:r>
          </a:p>
          <a:p>
            <a:r>
              <a:rPr lang="en-GB" dirty="0"/>
              <a:t>Week 7:Debugging, Errors &amp; Strategies</a:t>
            </a:r>
          </a:p>
        </p:txBody>
      </p:sp>
      <p:sp>
        <p:nvSpPr>
          <p:cNvPr id="11" name="Content Placeholder 10">
            <a:extLst>
              <a:ext uri="{FF2B5EF4-FFF2-40B4-BE49-F238E27FC236}">
                <a16:creationId xmlns:a16="http://schemas.microsoft.com/office/drawing/2014/main" xmlns="" id="{4F0A6DBF-216E-404A-8546-A8113F61AE7F}"/>
              </a:ext>
            </a:extLst>
          </p:cNvPr>
          <p:cNvSpPr>
            <a:spLocks noGrp="1"/>
          </p:cNvSpPr>
          <p:nvPr>
            <p:ph sz="half" idx="2"/>
          </p:nvPr>
        </p:nvSpPr>
        <p:spPr/>
        <p:txBody>
          <a:bodyPr/>
          <a:lstStyle/>
          <a:p>
            <a:r>
              <a:rPr lang="en-GB" b="1" dirty="0"/>
              <a:t>Week 8: </a:t>
            </a:r>
            <a:r>
              <a:rPr lang="en-GB" b="1" dirty="0" smtClean="0"/>
              <a:t>4P: Packages, Practical Python &amp; Patterns</a:t>
            </a:r>
            <a:endParaRPr lang="en-GB" b="1" dirty="0"/>
          </a:p>
          <a:p>
            <a:r>
              <a:rPr lang="en-GB" dirty="0" smtClean="0"/>
              <a:t>Week 9: </a:t>
            </a:r>
            <a:r>
              <a:rPr lang="en-GB" dirty="0"/>
              <a:t>Object Oriented Programming</a:t>
            </a:r>
          </a:p>
          <a:p>
            <a:r>
              <a:rPr lang="en-GB" dirty="0"/>
              <a:t>Week </a:t>
            </a:r>
            <a:r>
              <a:rPr lang="en-GB" dirty="0" smtClean="0"/>
              <a:t>10: </a:t>
            </a:r>
            <a:r>
              <a:rPr lang="en-GB" dirty="0"/>
              <a:t>Time, Space and documentation</a:t>
            </a:r>
          </a:p>
          <a:p>
            <a:r>
              <a:rPr lang="en-GB" dirty="0"/>
              <a:t>Week </a:t>
            </a:r>
            <a:r>
              <a:rPr lang="en-GB" dirty="0" smtClean="0"/>
              <a:t>11: </a:t>
            </a:r>
            <a:r>
              <a:rPr lang="en-GB" dirty="0" err="1"/>
              <a:t>Numpy</a:t>
            </a:r>
            <a:r>
              <a:rPr lang="en-GB" dirty="0"/>
              <a:t> &amp; Matplotlib</a:t>
            </a:r>
          </a:p>
          <a:p>
            <a:r>
              <a:rPr lang="en-GB" dirty="0"/>
              <a:t>Week </a:t>
            </a:r>
            <a:r>
              <a:rPr lang="en-GB" dirty="0" smtClean="0"/>
              <a:t>12: </a:t>
            </a:r>
            <a:r>
              <a:rPr lang="en-GB" dirty="0"/>
              <a:t>Outlook &amp; wrapping up</a:t>
            </a:r>
          </a:p>
          <a:p>
            <a:r>
              <a:rPr lang="en-GB" dirty="0"/>
              <a:t>Week </a:t>
            </a:r>
            <a:r>
              <a:rPr lang="en-GB" dirty="0" smtClean="0"/>
              <a:t>13: TBA</a:t>
            </a:r>
          </a:p>
          <a:p>
            <a:r>
              <a:rPr lang="en-GB" dirty="0"/>
              <a:t>Week 14: TBA</a:t>
            </a:r>
          </a:p>
          <a:p>
            <a:endParaRPr lang="en-GB" dirty="0"/>
          </a:p>
        </p:txBody>
      </p:sp>
      <p:sp>
        <p:nvSpPr>
          <p:cNvPr id="3" name="Slide Number Placeholder 2">
            <a:extLst>
              <a:ext uri="{FF2B5EF4-FFF2-40B4-BE49-F238E27FC236}">
                <a16:creationId xmlns:a16="http://schemas.microsoft.com/office/drawing/2014/main" xmlns="" id="{35F9453C-3C2B-464C-9E46-E312658126A3}"/>
              </a:ext>
            </a:extLst>
          </p:cNvPr>
          <p:cNvSpPr>
            <a:spLocks noGrp="1"/>
          </p:cNvSpPr>
          <p:nvPr>
            <p:ph type="sldNum" sz="quarter" idx="12"/>
          </p:nvPr>
        </p:nvSpPr>
        <p:spPr/>
        <p:txBody>
          <a:bodyPr/>
          <a:lstStyle/>
          <a:p>
            <a:fld id="{89C4E583-6443-4199-AF95-A2ECCC288D48}" type="slidenum">
              <a:rPr lang="en-GB" smtClean="0"/>
              <a:t>2</a:t>
            </a:fld>
            <a:endParaRPr lang="en-GB"/>
          </a:p>
        </p:txBody>
      </p:sp>
    </p:spTree>
    <p:extLst>
      <p:ext uri="{BB962C8B-B14F-4D97-AF65-F5344CB8AC3E}">
        <p14:creationId xmlns:p14="http://schemas.microsoft.com/office/powerpoint/2010/main" val="4849597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CCF9DF5-D4E3-49EE-B9E1-DC2202C5E96F}"/>
              </a:ext>
            </a:extLst>
          </p:cNvPr>
          <p:cNvSpPr>
            <a:spLocks noGrp="1"/>
          </p:cNvSpPr>
          <p:nvPr>
            <p:ph type="title"/>
          </p:nvPr>
        </p:nvSpPr>
        <p:spPr/>
        <p:txBody>
          <a:bodyPr/>
          <a:lstStyle/>
          <a:p>
            <a:r>
              <a:rPr lang="de-DE" dirty="0">
                <a:cs typeface="Calibri Light"/>
              </a:rPr>
              <a:t>Generators</a:t>
            </a:r>
            <a:endParaRPr lang="de-DE" dirty="0"/>
          </a:p>
        </p:txBody>
      </p:sp>
      <p:sp>
        <p:nvSpPr>
          <p:cNvPr id="3" name="Inhaltsplatzhalter 2">
            <a:extLst>
              <a:ext uri="{FF2B5EF4-FFF2-40B4-BE49-F238E27FC236}">
                <a16:creationId xmlns:a16="http://schemas.microsoft.com/office/drawing/2014/main" xmlns="" id="{11A43503-FCF6-4CDB-96E6-2DF6A629608D}"/>
              </a:ext>
            </a:extLst>
          </p:cNvPr>
          <p:cNvSpPr>
            <a:spLocks noGrp="1"/>
          </p:cNvSpPr>
          <p:nvPr>
            <p:ph sz="half" idx="1"/>
          </p:nvPr>
        </p:nvSpPr>
        <p:spPr/>
        <p:txBody>
          <a:bodyPr vert="horz" lIns="0" tIns="45720" rIns="0" bIns="45720" rtlCol="0" anchor="t">
            <a:normAutofit/>
          </a:bodyPr>
          <a:lstStyle/>
          <a:p>
            <a:pPr marL="182245" indent="-182245"/>
            <a:r>
              <a:rPr lang="de-DE" dirty="0">
                <a:cs typeface="Calibri"/>
              </a:rPr>
              <a:t>Generators </a:t>
            </a:r>
            <a:r>
              <a:rPr lang="de-DE" dirty="0" err="1">
                <a:cs typeface="Calibri"/>
              </a:rPr>
              <a:t>allow</a:t>
            </a:r>
            <a:r>
              <a:rPr lang="de-DE" dirty="0">
                <a:cs typeface="Calibri"/>
              </a:rPr>
              <a:t> </a:t>
            </a:r>
            <a:r>
              <a:rPr lang="de-DE" dirty="0" err="1">
                <a:cs typeface="Calibri"/>
              </a:rPr>
              <a:t>you</a:t>
            </a:r>
            <a:r>
              <a:rPr lang="de-DE" dirty="0">
                <a:cs typeface="Calibri"/>
              </a:rPr>
              <a:t> </a:t>
            </a:r>
            <a:r>
              <a:rPr lang="de-DE" dirty="0" err="1">
                <a:cs typeface="Calibri"/>
              </a:rPr>
              <a:t>to</a:t>
            </a:r>
            <a:r>
              <a:rPr lang="de-DE" dirty="0">
                <a:cs typeface="Calibri"/>
              </a:rPr>
              <a:t> </a:t>
            </a:r>
            <a:r>
              <a:rPr lang="de-DE" dirty="0" err="1">
                <a:cs typeface="Calibri"/>
              </a:rPr>
              <a:t>define</a:t>
            </a:r>
            <a:r>
              <a:rPr lang="de-DE" dirty="0">
                <a:cs typeface="Calibri"/>
              </a:rPr>
              <a:t> </a:t>
            </a:r>
            <a:r>
              <a:rPr lang="de-DE" dirty="0" err="1">
                <a:cs typeface="Calibri"/>
              </a:rPr>
              <a:t>functions</a:t>
            </a:r>
            <a:r>
              <a:rPr lang="de-DE" dirty="0">
                <a:cs typeface="Calibri"/>
              </a:rPr>
              <a:t> </a:t>
            </a:r>
            <a:r>
              <a:rPr lang="de-DE" dirty="0" err="1">
                <a:cs typeface="Calibri"/>
              </a:rPr>
              <a:t>that</a:t>
            </a:r>
            <a:r>
              <a:rPr lang="de-DE" dirty="0">
                <a:cs typeface="Calibri"/>
              </a:rPr>
              <a:t> </a:t>
            </a:r>
            <a:r>
              <a:rPr lang="de-DE" dirty="0" err="1">
                <a:cs typeface="Calibri"/>
              </a:rPr>
              <a:t>behave</a:t>
            </a:r>
            <a:r>
              <a:rPr lang="de-DE" dirty="0">
                <a:cs typeface="Calibri"/>
              </a:rPr>
              <a:t> like </a:t>
            </a:r>
            <a:r>
              <a:rPr lang="de-DE" dirty="0" err="1">
                <a:cs typeface="Calibri"/>
              </a:rPr>
              <a:t>iterators</a:t>
            </a:r>
            <a:endParaRPr lang="de-DE" dirty="0">
              <a:cs typeface="Calibri"/>
            </a:endParaRPr>
          </a:p>
          <a:p>
            <a:pPr marL="383730" lvl="1" indent="-182245"/>
            <a:r>
              <a:rPr lang="de-DE" dirty="0" err="1">
                <a:cs typeface="Calibri"/>
              </a:rPr>
              <a:t>That</a:t>
            </a:r>
            <a:r>
              <a:rPr lang="de-DE" dirty="0">
                <a:cs typeface="Calibri"/>
              </a:rPr>
              <a:t> </a:t>
            </a:r>
            <a:r>
              <a:rPr lang="de-DE" dirty="0" err="1">
                <a:cs typeface="Calibri"/>
              </a:rPr>
              <a:t>sounds</a:t>
            </a:r>
            <a:r>
              <a:rPr lang="de-DE" dirty="0">
                <a:cs typeface="Calibri"/>
              </a:rPr>
              <a:t> </a:t>
            </a:r>
            <a:r>
              <a:rPr lang="de-DE" dirty="0" err="1">
                <a:cs typeface="Calibri"/>
              </a:rPr>
              <a:t>more</a:t>
            </a:r>
            <a:r>
              <a:rPr lang="de-DE" dirty="0">
                <a:cs typeface="Calibri"/>
              </a:rPr>
              <a:t> </a:t>
            </a:r>
            <a:r>
              <a:rPr lang="de-DE" dirty="0" err="1">
                <a:cs typeface="Calibri"/>
              </a:rPr>
              <a:t>complicated</a:t>
            </a:r>
            <a:r>
              <a:rPr lang="de-DE" dirty="0">
                <a:cs typeface="Calibri"/>
              </a:rPr>
              <a:t> </a:t>
            </a:r>
            <a:r>
              <a:rPr lang="de-DE" dirty="0" err="1">
                <a:cs typeface="Calibri"/>
              </a:rPr>
              <a:t>than</a:t>
            </a:r>
            <a:r>
              <a:rPr lang="de-DE" dirty="0">
                <a:cs typeface="Calibri"/>
              </a:rPr>
              <a:t> </a:t>
            </a:r>
            <a:r>
              <a:rPr lang="de-DE" dirty="0" err="1">
                <a:cs typeface="Calibri"/>
              </a:rPr>
              <a:t>it</a:t>
            </a:r>
            <a:r>
              <a:rPr lang="de-DE" dirty="0">
                <a:cs typeface="Calibri"/>
              </a:rPr>
              <a:t> </a:t>
            </a:r>
            <a:r>
              <a:rPr lang="de-DE" dirty="0" err="1">
                <a:cs typeface="Calibri"/>
              </a:rPr>
              <a:t>is</a:t>
            </a:r>
            <a:endParaRPr lang="de-DE" dirty="0">
              <a:cs typeface="Calibri"/>
            </a:endParaRPr>
          </a:p>
          <a:p>
            <a:pPr marL="182245" indent="-182245"/>
            <a:r>
              <a:rPr lang="de-DE" dirty="0" err="1">
                <a:cs typeface="Calibri"/>
              </a:rPr>
              <a:t>Consider</a:t>
            </a:r>
            <a:r>
              <a:rPr lang="de-DE" dirty="0">
                <a:cs typeface="Calibri"/>
              </a:rPr>
              <a:t> </a:t>
            </a:r>
            <a:r>
              <a:rPr lang="de-DE" dirty="0" err="1">
                <a:cs typeface="Calibri"/>
              </a:rPr>
              <a:t>the</a:t>
            </a:r>
            <a:r>
              <a:rPr lang="de-DE" dirty="0">
                <a:cs typeface="Calibri"/>
              </a:rPr>
              <a:t> </a:t>
            </a:r>
            <a:r>
              <a:rPr lang="de-DE" dirty="0" err="1">
                <a:cs typeface="Calibri"/>
              </a:rPr>
              <a:t>code</a:t>
            </a:r>
            <a:r>
              <a:rPr lang="de-DE" dirty="0">
                <a:cs typeface="Calibri"/>
              </a:rPr>
              <a:t> on </a:t>
            </a:r>
            <a:r>
              <a:rPr lang="de-DE" dirty="0" err="1">
                <a:cs typeface="Calibri"/>
              </a:rPr>
              <a:t>the</a:t>
            </a:r>
            <a:r>
              <a:rPr lang="de-DE" dirty="0">
                <a:cs typeface="Calibri"/>
              </a:rPr>
              <a:t> </a:t>
            </a:r>
            <a:r>
              <a:rPr lang="de-DE" dirty="0" err="1">
                <a:cs typeface="Calibri"/>
              </a:rPr>
              <a:t>right</a:t>
            </a:r>
            <a:r>
              <a:rPr lang="de-DE" dirty="0">
                <a:cs typeface="Calibri"/>
              </a:rPr>
              <a:t>, </a:t>
            </a:r>
            <a:r>
              <a:rPr lang="de-DE" dirty="0" err="1">
                <a:cs typeface="Calibri"/>
              </a:rPr>
              <a:t>the</a:t>
            </a:r>
            <a:r>
              <a:rPr lang="de-DE" dirty="0">
                <a:cs typeface="Calibri"/>
              </a:rPr>
              <a:t> </a:t>
            </a:r>
            <a:r>
              <a:rPr lang="de-DE" dirty="0" err="1">
                <a:cs typeface="Calibri"/>
              </a:rPr>
              <a:t>function</a:t>
            </a:r>
            <a:r>
              <a:rPr lang="de-DE" dirty="0">
                <a:cs typeface="Calibri"/>
              </a:rPr>
              <a:t> </a:t>
            </a:r>
            <a:r>
              <a:rPr lang="de-DE" dirty="0" err="1">
                <a:cs typeface="Calibri"/>
              </a:rPr>
              <a:t>stores</a:t>
            </a:r>
            <a:r>
              <a:rPr lang="de-DE" dirty="0">
                <a:cs typeface="Calibri"/>
              </a:rPr>
              <a:t> all </a:t>
            </a:r>
            <a:r>
              <a:rPr lang="de-DE" dirty="0" err="1">
                <a:cs typeface="Calibri"/>
              </a:rPr>
              <a:t>numbers</a:t>
            </a:r>
            <a:r>
              <a:rPr lang="de-DE" dirty="0">
                <a:cs typeface="Calibri"/>
              </a:rPr>
              <a:t> in a </a:t>
            </a:r>
            <a:r>
              <a:rPr lang="de-DE" dirty="0" err="1">
                <a:cs typeface="Calibri"/>
              </a:rPr>
              <a:t>list</a:t>
            </a:r>
            <a:r>
              <a:rPr lang="de-DE" dirty="0">
                <a:cs typeface="Calibri"/>
              </a:rPr>
              <a:t> in </a:t>
            </a:r>
            <a:r>
              <a:rPr lang="de-DE" dirty="0" err="1">
                <a:cs typeface="Calibri"/>
              </a:rPr>
              <a:t>memory</a:t>
            </a:r>
            <a:endParaRPr lang="de-DE" dirty="0">
              <a:cs typeface="Calibri"/>
            </a:endParaRPr>
          </a:p>
          <a:p>
            <a:pPr marL="474853" lvl="1" indent="-182245"/>
            <a:r>
              <a:rPr lang="de-DE" dirty="0" err="1">
                <a:cs typeface="Calibri"/>
              </a:rPr>
              <a:t>With</a:t>
            </a:r>
            <a:r>
              <a:rPr lang="de-DE" dirty="0">
                <a:cs typeface="Calibri"/>
              </a:rPr>
              <a:t> </a:t>
            </a:r>
            <a:r>
              <a:rPr lang="de-DE" dirty="0" err="1">
                <a:cs typeface="Calibri"/>
              </a:rPr>
              <a:t>that</a:t>
            </a:r>
            <a:r>
              <a:rPr lang="de-DE" dirty="0">
                <a:cs typeface="Calibri"/>
              </a:rPr>
              <a:t> </a:t>
            </a:r>
            <a:r>
              <a:rPr lang="de-DE" dirty="0" err="1">
                <a:cs typeface="Calibri"/>
              </a:rPr>
              <a:t>function</a:t>
            </a:r>
            <a:r>
              <a:rPr lang="de-DE" dirty="0">
                <a:cs typeface="Calibri"/>
              </a:rPr>
              <a:t> </a:t>
            </a:r>
            <a:r>
              <a:rPr lang="de-DE" dirty="0" err="1">
                <a:cs typeface="Calibri"/>
              </a:rPr>
              <a:t>call</a:t>
            </a:r>
            <a:r>
              <a:rPr lang="de-DE" dirty="0">
                <a:cs typeface="Calibri"/>
              </a:rPr>
              <a:t> </a:t>
            </a:r>
            <a:r>
              <a:rPr lang="de-DE" dirty="0" err="1">
                <a:cs typeface="Calibri"/>
              </a:rPr>
              <a:t>that</a:t>
            </a:r>
            <a:r>
              <a:rPr lang="de-DE" dirty="0">
                <a:cs typeface="Calibri"/>
              </a:rPr>
              <a:t> will </a:t>
            </a:r>
            <a:r>
              <a:rPr lang="de-DE" dirty="0" err="1">
                <a:cs typeface="Calibri"/>
              </a:rPr>
              <a:t>be</a:t>
            </a:r>
            <a:r>
              <a:rPr lang="de-DE" dirty="0">
                <a:cs typeface="Calibri"/>
              </a:rPr>
              <a:t> </a:t>
            </a:r>
            <a:r>
              <a:rPr lang="de-DE" dirty="0" smtClean="0">
                <a:cs typeface="Calibri"/>
              </a:rPr>
              <a:t>~10 </a:t>
            </a:r>
            <a:r>
              <a:rPr lang="de-DE" dirty="0">
                <a:cs typeface="Calibri"/>
              </a:rPr>
              <a:t>MB</a:t>
            </a:r>
          </a:p>
          <a:p>
            <a:pPr marL="182245" indent="-182245"/>
            <a:r>
              <a:rPr lang="de-DE" dirty="0">
                <a:cs typeface="Calibri"/>
              </a:rPr>
              <a:t>This </a:t>
            </a:r>
            <a:r>
              <a:rPr lang="de-DE" dirty="0" err="1">
                <a:cs typeface="Calibri"/>
              </a:rPr>
              <a:t>is</a:t>
            </a:r>
            <a:r>
              <a:rPr lang="de-DE" dirty="0">
                <a:cs typeface="Calibri"/>
              </a:rPr>
              <a:t> not </a:t>
            </a:r>
            <a:r>
              <a:rPr lang="de-DE" dirty="0" err="1">
                <a:cs typeface="Calibri"/>
              </a:rPr>
              <a:t>always</a:t>
            </a:r>
            <a:r>
              <a:rPr lang="de-DE" dirty="0">
                <a:cs typeface="Calibri"/>
              </a:rPr>
              <a:t> </a:t>
            </a:r>
            <a:r>
              <a:rPr lang="de-DE" dirty="0" err="1">
                <a:cs typeface="Calibri"/>
              </a:rPr>
              <a:t>acceptable</a:t>
            </a:r>
            <a:endParaRPr lang="de-DE" dirty="0">
              <a:cs typeface="Calibri"/>
            </a:endParaRPr>
          </a:p>
          <a:p>
            <a:pPr marL="182245" indent="-182245"/>
            <a:r>
              <a:rPr lang="de-DE" dirty="0" err="1">
                <a:cs typeface="Calibri"/>
              </a:rPr>
              <a:t>For</a:t>
            </a:r>
            <a:r>
              <a:rPr lang="de-DE" dirty="0">
                <a:cs typeface="Calibri"/>
              </a:rPr>
              <a:t> </a:t>
            </a:r>
            <a:r>
              <a:rPr lang="de-DE" dirty="0" err="1">
                <a:cs typeface="Calibri"/>
              </a:rPr>
              <a:t>this</a:t>
            </a:r>
            <a:r>
              <a:rPr lang="de-DE" dirty="0">
                <a:cs typeface="Calibri"/>
              </a:rPr>
              <a:t>, </a:t>
            </a:r>
            <a:r>
              <a:rPr lang="de-DE" dirty="0" err="1">
                <a:cs typeface="Calibri"/>
              </a:rPr>
              <a:t>generators</a:t>
            </a:r>
            <a:r>
              <a:rPr lang="de-DE" dirty="0">
                <a:cs typeface="Calibri"/>
              </a:rPr>
              <a:t> </a:t>
            </a:r>
            <a:r>
              <a:rPr lang="de-DE" dirty="0" err="1">
                <a:cs typeface="Calibri"/>
              </a:rPr>
              <a:t>exist</a:t>
            </a:r>
            <a:r>
              <a:rPr lang="de-DE" dirty="0">
                <a:cs typeface="Calibri"/>
              </a:rPr>
              <a:t>, and </a:t>
            </a:r>
            <a:r>
              <a:rPr lang="de-DE" dirty="0" err="1">
                <a:cs typeface="Calibri"/>
              </a:rPr>
              <a:t>we</a:t>
            </a:r>
            <a:r>
              <a:rPr lang="de-DE" dirty="0">
                <a:cs typeface="Calibri"/>
              </a:rPr>
              <a:t> </a:t>
            </a:r>
            <a:r>
              <a:rPr lang="de-DE" dirty="0" err="1">
                <a:cs typeface="Calibri"/>
              </a:rPr>
              <a:t>need</a:t>
            </a:r>
            <a:r>
              <a:rPr lang="de-DE" dirty="0">
                <a:cs typeface="Calibri"/>
              </a:rPr>
              <a:t> </a:t>
            </a:r>
            <a:r>
              <a:rPr lang="de-DE" dirty="0" err="1">
                <a:cs typeface="Calibri"/>
              </a:rPr>
              <a:t>to</a:t>
            </a:r>
            <a:r>
              <a:rPr lang="de-DE" dirty="0">
                <a:cs typeface="Calibri"/>
              </a:rPr>
              <a:t> </a:t>
            </a:r>
            <a:r>
              <a:rPr lang="de-DE" dirty="0" err="1">
                <a:cs typeface="Calibri"/>
              </a:rPr>
              <a:t>introduce</a:t>
            </a:r>
            <a:r>
              <a:rPr lang="de-DE" dirty="0">
                <a:cs typeface="Calibri"/>
              </a:rPr>
              <a:t> a </a:t>
            </a:r>
            <a:r>
              <a:rPr lang="de-DE" dirty="0" err="1">
                <a:cs typeface="Calibri"/>
              </a:rPr>
              <a:t>new</a:t>
            </a:r>
            <a:r>
              <a:rPr lang="de-DE" dirty="0">
                <a:cs typeface="Calibri"/>
              </a:rPr>
              <a:t> </a:t>
            </a:r>
            <a:r>
              <a:rPr lang="de-DE" dirty="0" err="1">
                <a:cs typeface="Calibri"/>
              </a:rPr>
              <a:t>built</a:t>
            </a:r>
            <a:r>
              <a:rPr lang="de-DE" dirty="0">
                <a:cs typeface="Calibri"/>
              </a:rPr>
              <a:t> in:</a:t>
            </a:r>
          </a:p>
          <a:p>
            <a:pPr marL="474853" lvl="1" indent="-182245"/>
            <a:r>
              <a:rPr lang="de-DE" b="1" dirty="0" err="1">
                <a:cs typeface="Calibri"/>
              </a:rPr>
              <a:t>yield</a:t>
            </a:r>
            <a:endParaRPr lang="de-DE" b="1" dirty="0">
              <a:cs typeface="Calibri"/>
            </a:endParaRPr>
          </a:p>
        </p:txBody>
      </p:sp>
      <p:sp>
        <p:nvSpPr>
          <p:cNvPr id="5" name="Content Placeholder 4">
            <a:extLst>
              <a:ext uri="{FF2B5EF4-FFF2-40B4-BE49-F238E27FC236}">
                <a16:creationId xmlns:a16="http://schemas.microsoft.com/office/drawing/2014/main" xmlns="" id="{8613E954-2BA5-4BAB-9256-8078E55D8CE2}"/>
              </a:ext>
            </a:extLst>
          </p:cNvPr>
          <p:cNvSpPr>
            <a:spLocks noGrp="1"/>
          </p:cNvSpPr>
          <p:nvPr>
            <p:ph sz="half" idx="2"/>
          </p:nvPr>
        </p:nvSpPr>
        <p:spPr/>
        <p:txBody>
          <a:bodyPr>
            <a:normAutofit/>
          </a:bodyPr>
          <a:lstStyle/>
          <a:p>
            <a:pPr>
              <a:lnSpc>
                <a:spcPct val="100000"/>
              </a:lnSpc>
              <a:spcBef>
                <a:spcPts val="0"/>
              </a:spcBef>
              <a:spcAft>
                <a:spcPts val="0"/>
              </a:spcAft>
            </a:pPr>
            <a:r>
              <a:rPr lang="en-GB" sz="1600" dirty="0">
                <a:solidFill>
                  <a:srgbClr val="7A3E9D"/>
                </a:solidFill>
                <a:latin typeface="Consolas" panose="020B0609020204030204" pitchFamily="49" charset="0"/>
              </a:rPr>
              <a:t>def</a:t>
            </a:r>
            <a:r>
              <a:rPr lang="en-GB" sz="1600" dirty="0">
                <a:solidFill>
                  <a:srgbClr val="333333"/>
                </a:solidFill>
                <a:latin typeface="Consolas" panose="020B0609020204030204" pitchFamily="49" charset="0"/>
              </a:rPr>
              <a:t> </a:t>
            </a:r>
            <a:r>
              <a:rPr lang="en-GB" sz="1600" b="1" dirty="0" err="1">
                <a:solidFill>
                  <a:srgbClr val="AA3731"/>
                </a:solidFill>
                <a:latin typeface="Consolas" panose="020B0609020204030204" pitchFamily="49" charset="0"/>
              </a:rPr>
              <a:t>firstn</a:t>
            </a:r>
            <a:r>
              <a:rPr lang="en-GB" sz="1600" dirty="0">
                <a:solidFill>
                  <a:srgbClr val="777777"/>
                </a:solidFill>
                <a:latin typeface="Consolas" panose="020B0609020204030204" pitchFamily="49" charset="0"/>
              </a:rPr>
              <a:t>(</a:t>
            </a:r>
            <a:r>
              <a:rPr lang="en-GB" sz="1600" dirty="0">
                <a:solidFill>
                  <a:srgbClr val="7A3E9D"/>
                </a:solidFill>
                <a:latin typeface="Consolas" panose="020B0609020204030204" pitchFamily="49" charset="0"/>
              </a:rPr>
              <a:t>n</a:t>
            </a:r>
            <a:r>
              <a:rPr lang="en-GB" sz="1600" dirty="0">
                <a:solidFill>
                  <a:srgbClr val="777777"/>
                </a:solidFill>
                <a:latin typeface="Consolas" panose="020B0609020204030204" pitchFamily="49" charset="0"/>
              </a:rPr>
              <a:t>):</a:t>
            </a:r>
            <a:endParaRPr lang="en-GB" sz="1600" dirty="0">
              <a:solidFill>
                <a:srgbClr val="333333"/>
              </a:solidFill>
              <a:latin typeface="Consolas" panose="020B0609020204030204" pitchFamily="49" charset="0"/>
            </a:endParaRPr>
          </a:p>
          <a:p>
            <a:pPr>
              <a:lnSpc>
                <a:spcPct val="100000"/>
              </a:lnSpc>
              <a:spcBef>
                <a:spcPts val="0"/>
              </a:spcBef>
              <a:spcAft>
                <a:spcPts val="0"/>
              </a:spcAft>
            </a:pPr>
            <a:r>
              <a:rPr lang="en-GB" sz="1600" dirty="0">
                <a:solidFill>
                  <a:srgbClr val="333333"/>
                </a:solidFill>
                <a:latin typeface="Consolas" panose="020B0609020204030204" pitchFamily="49" charset="0"/>
              </a:rPr>
              <a:t>    </a:t>
            </a:r>
            <a:r>
              <a:rPr lang="en-GB" sz="1600" dirty="0" err="1">
                <a:solidFill>
                  <a:srgbClr val="333333"/>
                </a:solidFill>
                <a:latin typeface="Consolas" panose="020B0609020204030204" pitchFamily="49" charset="0"/>
              </a:rPr>
              <a:t>num</a:t>
            </a:r>
            <a:r>
              <a:rPr lang="en-GB" sz="1600" dirty="0">
                <a:solidFill>
                  <a:srgbClr val="777777"/>
                </a:solidFill>
                <a:latin typeface="Consolas" panose="020B0609020204030204" pitchFamily="49" charset="0"/>
              </a:rPr>
              <a:t>,</a:t>
            </a:r>
            <a:r>
              <a:rPr lang="en-GB" sz="1600" dirty="0">
                <a:solidFill>
                  <a:srgbClr val="333333"/>
                </a:solidFill>
                <a:latin typeface="Consolas" panose="020B0609020204030204" pitchFamily="49" charset="0"/>
              </a:rPr>
              <a:t> </a:t>
            </a:r>
            <a:r>
              <a:rPr lang="en-GB" sz="1600" dirty="0" err="1">
                <a:solidFill>
                  <a:srgbClr val="333333"/>
                </a:solidFill>
                <a:latin typeface="Consolas" panose="020B0609020204030204" pitchFamily="49" charset="0"/>
              </a:rPr>
              <a:t>nums</a:t>
            </a:r>
            <a:r>
              <a:rPr lang="en-GB" sz="1600" dirty="0">
                <a:solidFill>
                  <a:srgbClr val="333333"/>
                </a:solidFill>
                <a:latin typeface="Consolas" panose="020B0609020204030204" pitchFamily="49" charset="0"/>
              </a:rPr>
              <a:t> </a:t>
            </a:r>
            <a:r>
              <a:rPr lang="en-GB" sz="1600" dirty="0">
                <a:solidFill>
                  <a:srgbClr val="777777"/>
                </a:solidFill>
                <a:latin typeface="Consolas" panose="020B0609020204030204" pitchFamily="49" charset="0"/>
              </a:rPr>
              <a:t>=</a:t>
            </a:r>
            <a:r>
              <a:rPr lang="en-GB" sz="1600" dirty="0">
                <a:solidFill>
                  <a:srgbClr val="333333"/>
                </a:solidFill>
                <a:latin typeface="Consolas" panose="020B0609020204030204" pitchFamily="49" charset="0"/>
              </a:rPr>
              <a:t> </a:t>
            </a:r>
            <a:r>
              <a:rPr lang="en-GB" sz="1600" dirty="0">
                <a:solidFill>
                  <a:srgbClr val="AB6526"/>
                </a:solidFill>
                <a:latin typeface="Consolas" panose="020B0609020204030204" pitchFamily="49" charset="0"/>
              </a:rPr>
              <a:t>0</a:t>
            </a:r>
            <a:r>
              <a:rPr lang="en-GB" sz="1600" dirty="0">
                <a:solidFill>
                  <a:srgbClr val="777777"/>
                </a:solidFill>
                <a:latin typeface="Consolas" panose="020B0609020204030204" pitchFamily="49" charset="0"/>
              </a:rPr>
              <a:t>,</a:t>
            </a:r>
            <a:r>
              <a:rPr lang="en-GB" sz="1600" dirty="0">
                <a:solidFill>
                  <a:srgbClr val="333333"/>
                </a:solidFill>
                <a:latin typeface="Consolas" panose="020B0609020204030204" pitchFamily="49" charset="0"/>
              </a:rPr>
              <a:t> </a:t>
            </a:r>
            <a:r>
              <a:rPr lang="en-GB" sz="1600" dirty="0">
                <a:solidFill>
                  <a:srgbClr val="777777"/>
                </a:solidFill>
                <a:latin typeface="Consolas" panose="020B0609020204030204" pitchFamily="49" charset="0"/>
              </a:rPr>
              <a:t>[]</a:t>
            </a:r>
            <a:endParaRPr lang="en-GB" sz="1600" dirty="0">
              <a:solidFill>
                <a:srgbClr val="333333"/>
              </a:solidFill>
              <a:latin typeface="Consolas" panose="020B0609020204030204" pitchFamily="49" charset="0"/>
            </a:endParaRPr>
          </a:p>
          <a:p>
            <a:pPr>
              <a:lnSpc>
                <a:spcPct val="100000"/>
              </a:lnSpc>
              <a:spcBef>
                <a:spcPts val="0"/>
              </a:spcBef>
              <a:spcAft>
                <a:spcPts val="0"/>
              </a:spcAft>
            </a:pPr>
            <a:r>
              <a:rPr lang="en-GB" sz="1600" dirty="0">
                <a:solidFill>
                  <a:srgbClr val="4B83CD"/>
                </a:solidFill>
                <a:latin typeface="Consolas" panose="020B0609020204030204" pitchFamily="49" charset="0"/>
              </a:rPr>
              <a:t>    while</a:t>
            </a:r>
            <a:r>
              <a:rPr lang="en-GB" sz="1600" dirty="0">
                <a:solidFill>
                  <a:srgbClr val="333333"/>
                </a:solidFill>
                <a:latin typeface="Consolas" panose="020B0609020204030204" pitchFamily="49" charset="0"/>
              </a:rPr>
              <a:t> </a:t>
            </a:r>
            <a:r>
              <a:rPr lang="en-GB" sz="1600" dirty="0" err="1">
                <a:solidFill>
                  <a:srgbClr val="333333"/>
                </a:solidFill>
                <a:latin typeface="Consolas" panose="020B0609020204030204" pitchFamily="49" charset="0"/>
              </a:rPr>
              <a:t>num</a:t>
            </a:r>
            <a:r>
              <a:rPr lang="en-GB" sz="1600" dirty="0">
                <a:solidFill>
                  <a:srgbClr val="333333"/>
                </a:solidFill>
                <a:latin typeface="Consolas" panose="020B0609020204030204" pitchFamily="49" charset="0"/>
              </a:rPr>
              <a:t> </a:t>
            </a:r>
            <a:r>
              <a:rPr lang="en-GB" sz="1600" dirty="0">
                <a:solidFill>
                  <a:srgbClr val="777777"/>
                </a:solidFill>
                <a:latin typeface="Consolas" panose="020B0609020204030204" pitchFamily="49" charset="0"/>
              </a:rPr>
              <a:t>&lt;</a:t>
            </a:r>
            <a:r>
              <a:rPr lang="en-GB" sz="1600" dirty="0">
                <a:solidFill>
                  <a:srgbClr val="333333"/>
                </a:solidFill>
                <a:latin typeface="Consolas" panose="020B0609020204030204" pitchFamily="49" charset="0"/>
              </a:rPr>
              <a:t> n</a:t>
            </a:r>
            <a:r>
              <a:rPr lang="en-GB" sz="1600" dirty="0">
                <a:solidFill>
                  <a:srgbClr val="777777"/>
                </a:solidFill>
                <a:latin typeface="Consolas" panose="020B0609020204030204" pitchFamily="49" charset="0"/>
              </a:rPr>
              <a:t>:</a:t>
            </a:r>
            <a:endParaRPr lang="en-GB" sz="1600" dirty="0">
              <a:solidFill>
                <a:srgbClr val="333333"/>
              </a:solidFill>
              <a:latin typeface="Consolas" panose="020B0609020204030204" pitchFamily="49" charset="0"/>
            </a:endParaRPr>
          </a:p>
          <a:p>
            <a:pPr>
              <a:lnSpc>
                <a:spcPct val="100000"/>
              </a:lnSpc>
              <a:spcBef>
                <a:spcPts val="0"/>
              </a:spcBef>
              <a:spcAft>
                <a:spcPts val="0"/>
              </a:spcAft>
            </a:pPr>
            <a:r>
              <a:rPr lang="en-GB" sz="1600" dirty="0">
                <a:solidFill>
                  <a:srgbClr val="333333"/>
                </a:solidFill>
                <a:latin typeface="Consolas" panose="020B0609020204030204" pitchFamily="49" charset="0"/>
              </a:rPr>
              <a:t>        </a:t>
            </a:r>
            <a:r>
              <a:rPr lang="en-GB" sz="1600" dirty="0" err="1">
                <a:solidFill>
                  <a:srgbClr val="333333"/>
                </a:solidFill>
                <a:latin typeface="Consolas" panose="020B0609020204030204" pitchFamily="49" charset="0"/>
              </a:rPr>
              <a:t>nums</a:t>
            </a:r>
            <a:r>
              <a:rPr lang="en-GB" sz="1600" dirty="0" err="1">
                <a:solidFill>
                  <a:srgbClr val="777777"/>
                </a:solidFill>
                <a:latin typeface="Consolas" panose="020B0609020204030204" pitchFamily="49" charset="0"/>
              </a:rPr>
              <a:t>.</a:t>
            </a:r>
            <a:r>
              <a:rPr lang="en-GB" sz="1600" dirty="0" err="1">
                <a:solidFill>
                  <a:srgbClr val="333333"/>
                </a:solidFill>
                <a:latin typeface="Consolas" panose="020B0609020204030204" pitchFamily="49" charset="0"/>
              </a:rPr>
              <a:t>append</a:t>
            </a:r>
            <a:r>
              <a:rPr lang="en-GB" sz="1600" dirty="0">
                <a:solidFill>
                  <a:srgbClr val="777777"/>
                </a:solidFill>
                <a:latin typeface="Consolas" panose="020B0609020204030204" pitchFamily="49" charset="0"/>
              </a:rPr>
              <a:t>(</a:t>
            </a:r>
            <a:r>
              <a:rPr lang="en-GB" sz="1600" dirty="0" err="1">
                <a:solidFill>
                  <a:srgbClr val="333333"/>
                </a:solidFill>
                <a:latin typeface="Consolas" panose="020B0609020204030204" pitchFamily="49" charset="0"/>
              </a:rPr>
              <a:t>num</a:t>
            </a:r>
            <a:r>
              <a:rPr lang="en-GB" sz="1600" dirty="0">
                <a:solidFill>
                  <a:srgbClr val="777777"/>
                </a:solidFill>
                <a:latin typeface="Consolas" panose="020B0609020204030204" pitchFamily="49" charset="0"/>
              </a:rPr>
              <a:t>)</a:t>
            </a:r>
            <a:endParaRPr lang="en-GB" sz="1600" dirty="0">
              <a:solidFill>
                <a:srgbClr val="333333"/>
              </a:solidFill>
              <a:latin typeface="Consolas" panose="020B0609020204030204" pitchFamily="49" charset="0"/>
            </a:endParaRPr>
          </a:p>
          <a:p>
            <a:pPr>
              <a:lnSpc>
                <a:spcPct val="100000"/>
              </a:lnSpc>
              <a:spcBef>
                <a:spcPts val="0"/>
              </a:spcBef>
              <a:spcAft>
                <a:spcPts val="0"/>
              </a:spcAft>
            </a:pPr>
            <a:r>
              <a:rPr lang="en-GB" sz="1600" dirty="0">
                <a:solidFill>
                  <a:srgbClr val="333333"/>
                </a:solidFill>
                <a:latin typeface="Consolas" panose="020B0609020204030204" pitchFamily="49" charset="0"/>
              </a:rPr>
              <a:t>        </a:t>
            </a:r>
            <a:r>
              <a:rPr lang="en-GB" sz="1600" dirty="0" err="1">
                <a:solidFill>
                  <a:srgbClr val="333333"/>
                </a:solidFill>
                <a:latin typeface="Consolas" panose="020B0609020204030204" pitchFamily="49" charset="0"/>
              </a:rPr>
              <a:t>num</a:t>
            </a:r>
            <a:r>
              <a:rPr lang="en-GB" sz="1600" dirty="0">
                <a:solidFill>
                  <a:srgbClr val="333333"/>
                </a:solidFill>
                <a:latin typeface="Consolas" panose="020B0609020204030204" pitchFamily="49" charset="0"/>
              </a:rPr>
              <a:t> </a:t>
            </a:r>
            <a:r>
              <a:rPr lang="en-GB" sz="1600" dirty="0">
                <a:solidFill>
                  <a:srgbClr val="777777"/>
                </a:solidFill>
                <a:latin typeface="Consolas" panose="020B0609020204030204" pitchFamily="49" charset="0"/>
              </a:rPr>
              <a:t>+=</a:t>
            </a:r>
            <a:r>
              <a:rPr lang="en-GB" sz="1600" dirty="0">
                <a:solidFill>
                  <a:srgbClr val="333333"/>
                </a:solidFill>
                <a:latin typeface="Consolas" panose="020B0609020204030204" pitchFamily="49" charset="0"/>
              </a:rPr>
              <a:t> </a:t>
            </a:r>
            <a:r>
              <a:rPr lang="en-GB" sz="1600" dirty="0">
                <a:solidFill>
                  <a:srgbClr val="AB6526"/>
                </a:solidFill>
                <a:latin typeface="Consolas" panose="020B0609020204030204" pitchFamily="49" charset="0"/>
              </a:rPr>
              <a:t>1</a:t>
            </a:r>
            <a:endParaRPr lang="en-GB" sz="1600" dirty="0">
              <a:solidFill>
                <a:srgbClr val="333333"/>
              </a:solidFill>
              <a:latin typeface="Consolas" panose="020B0609020204030204" pitchFamily="49" charset="0"/>
            </a:endParaRPr>
          </a:p>
          <a:p>
            <a:pPr>
              <a:lnSpc>
                <a:spcPct val="100000"/>
              </a:lnSpc>
              <a:spcBef>
                <a:spcPts val="0"/>
              </a:spcBef>
              <a:spcAft>
                <a:spcPts val="0"/>
              </a:spcAft>
            </a:pPr>
            <a:r>
              <a:rPr lang="en-GB" sz="1600" dirty="0">
                <a:solidFill>
                  <a:srgbClr val="4B83CD"/>
                </a:solidFill>
                <a:latin typeface="Consolas" panose="020B0609020204030204" pitchFamily="49" charset="0"/>
              </a:rPr>
              <a:t>    return</a:t>
            </a:r>
            <a:r>
              <a:rPr lang="en-GB" sz="1600" dirty="0">
                <a:solidFill>
                  <a:srgbClr val="333333"/>
                </a:solidFill>
                <a:latin typeface="Consolas" panose="020B0609020204030204" pitchFamily="49" charset="0"/>
              </a:rPr>
              <a:t> </a:t>
            </a:r>
            <a:r>
              <a:rPr lang="en-GB" sz="1600" dirty="0" err="1">
                <a:solidFill>
                  <a:srgbClr val="333333"/>
                </a:solidFill>
                <a:latin typeface="Consolas" panose="020B0609020204030204" pitchFamily="49" charset="0"/>
              </a:rPr>
              <a:t>nums</a:t>
            </a:r>
            <a:r>
              <a:rPr lang="en-GB" sz="1600" dirty="0">
                <a:solidFill>
                  <a:srgbClr val="333333"/>
                </a:solidFill>
                <a:latin typeface="Consolas" panose="020B0609020204030204" pitchFamily="49" charset="0"/>
              </a:rPr>
              <a:t/>
            </a:r>
            <a:br>
              <a:rPr lang="en-GB" sz="1600" dirty="0">
                <a:solidFill>
                  <a:srgbClr val="333333"/>
                </a:solidFill>
                <a:latin typeface="Consolas" panose="020B0609020204030204" pitchFamily="49" charset="0"/>
              </a:rPr>
            </a:br>
            <a:r>
              <a:rPr lang="en-GB" sz="1600" dirty="0">
                <a:solidFill>
                  <a:srgbClr val="333333"/>
                </a:solidFill>
                <a:latin typeface="Consolas" panose="020B0609020204030204" pitchFamily="49" charset="0"/>
              </a:rPr>
              <a:t/>
            </a:r>
            <a:br>
              <a:rPr lang="en-GB" sz="1600" dirty="0">
                <a:solidFill>
                  <a:srgbClr val="333333"/>
                </a:solidFill>
                <a:latin typeface="Consolas" panose="020B0609020204030204" pitchFamily="49" charset="0"/>
              </a:rPr>
            </a:br>
            <a:r>
              <a:rPr lang="en-GB" sz="1600" dirty="0" err="1">
                <a:solidFill>
                  <a:srgbClr val="333333"/>
                </a:solidFill>
                <a:latin typeface="Consolas" panose="020B0609020204030204" pitchFamily="49" charset="0"/>
              </a:rPr>
              <a:t>sum_of_first_n</a:t>
            </a:r>
            <a:r>
              <a:rPr lang="en-GB" sz="1600" dirty="0">
                <a:solidFill>
                  <a:srgbClr val="333333"/>
                </a:solidFill>
                <a:latin typeface="Consolas" panose="020B0609020204030204" pitchFamily="49" charset="0"/>
              </a:rPr>
              <a:t> </a:t>
            </a:r>
            <a:r>
              <a:rPr lang="en-GB" sz="1600" dirty="0">
                <a:solidFill>
                  <a:srgbClr val="777777"/>
                </a:solidFill>
                <a:latin typeface="Consolas" panose="020B0609020204030204" pitchFamily="49" charset="0"/>
              </a:rPr>
              <a:t>=</a:t>
            </a:r>
            <a:r>
              <a:rPr lang="en-GB" sz="1600" dirty="0">
                <a:solidFill>
                  <a:srgbClr val="333333"/>
                </a:solidFill>
                <a:latin typeface="Consolas" panose="020B0609020204030204" pitchFamily="49" charset="0"/>
              </a:rPr>
              <a:t> </a:t>
            </a:r>
            <a:r>
              <a:rPr lang="en-GB" sz="1600" b="1" dirty="0">
                <a:solidFill>
                  <a:srgbClr val="AA3731"/>
                </a:solidFill>
                <a:latin typeface="Consolas" panose="020B0609020204030204" pitchFamily="49" charset="0"/>
              </a:rPr>
              <a:t>sum</a:t>
            </a:r>
            <a:r>
              <a:rPr lang="en-GB" sz="1600" dirty="0">
                <a:solidFill>
                  <a:srgbClr val="777777"/>
                </a:solidFill>
                <a:latin typeface="Consolas" panose="020B0609020204030204" pitchFamily="49" charset="0"/>
              </a:rPr>
              <a:t>(</a:t>
            </a:r>
            <a:r>
              <a:rPr lang="en-GB" sz="1600" dirty="0" err="1">
                <a:solidFill>
                  <a:srgbClr val="333333"/>
                </a:solidFill>
                <a:latin typeface="Consolas" panose="020B0609020204030204" pitchFamily="49" charset="0"/>
              </a:rPr>
              <a:t>firstn</a:t>
            </a:r>
            <a:r>
              <a:rPr lang="en-GB" sz="1600" dirty="0">
                <a:solidFill>
                  <a:srgbClr val="777777"/>
                </a:solidFill>
                <a:latin typeface="Consolas" panose="020B0609020204030204" pitchFamily="49" charset="0"/>
              </a:rPr>
              <a:t>(</a:t>
            </a:r>
            <a:r>
              <a:rPr lang="en-GB" sz="1600" dirty="0">
                <a:solidFill>
                  <a:srgbClr val="AB6526"/>
                </a:solidFill>
                <a:latin typeface="Consolas" panose="020B0609020204030204" pitchFamily="49" charset="0"/>
              </a:rPr>
              <a:t>1000000</a:t>
            </a:r>
            <a:r>
              <a:rPr lang="en-GB" sz="1600" dirty="0">
                <a:solidFill>
                  <a:srgbClr val="777777"/>
                </a:solidFill>
                <a:latin typeface="Consolas" panose="020B0609020204030204" pitchFamily="49" charset="0"/>
              </a:rPr>
              <a:t>))</a:t>
            </a:r>
            <a:endParaRPr lang="en-GB" sz="1600" dirty="0">
              <a:solidFill>
                <a:srgbClr val="333333"/>
              </a:solidFill>
              <a:latin typeface="Consolas" panose="020B0609020204030204" pitchFamily="49" charset="0"/>
            </a:endParaRPr>
          </a:p>
          <a:p>
            <a:pPr>
              <a:lnSpc>
                <a:spcPct val="100000"/>
              </a:lnSpc>
              <a:spcBef>
                <a:spcPts val="0"/>
              </a:spcBef>
              <a:spcAft>
                <a:spcPts val="0"/>
              </a:spcAft>
            </a:pPr>
            <a:endParaRPr lang="en-GB" sz="1600" dirty="0"/>
          </a:p>
        </p:txBody>
      </p:sp>
      <p:sp>
        <p:nvSpPr>
          <p:cNvPr id="4" name="Foliennummernplatzhalter 3">
            <a:extLst>
              <a:ext uri="{FF2B5EF4-FFF2-40B4-BE49-F238E27FC236}">
                <a16:creationId xmlns:a16="http://schemas.microsoft.com/office/drawing/2014/main" xmlns="" id="{998BF9CB-51E6-4EE3-BE0D-652443282C94}"/>
              </a:ext>
            </a:extLst>
          </p:cNvPr>
          <p:cNvSpPr>
            <a:spLocks noGrp="1"/>
          </p:cNvSpPr>
          <p:nvPr>
            <p:ph type="sldNum" sz="quarter" idx="12"/>
          </p:nvPr>
        </p:nvSpPr>
        <p:spPr/>
        <p:txBody>
          <a:bodyPr/>
          <a:lstStyle/>
          <a:p>
            <a:fld id="{89C4E583-6443-4199-AF95-A2ECCC288D48}" type="slidenum">
              <a:rPr lang="en-GB" smtClean="0"/>
              <a:t>20</a:t>
            </a:fld>
            <a:endParaRPr lang="en-GB"/>
          </a:p>
        </p:txBody>
      </p:sp>
    </p:spTree>
    <p:extLst>
      <p:ext uri="{BB962C8B-B14F-4D97-AF65-F5344CB8AC3E}">
        <p14:creationId xmlns:p14="http://schemas.microsoft.com/office/powerpoint/2010/main" val="32278825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02A4BD-FB5F-4F65-B7EB-ED852EC5BFF8}"/>
              </a:ext>
            </a:extLst>
          </p:cNvPr>
          <p:cNvSpPr>
            <a:spLocks noGrp="1"/>
          </p:cNvSpPr>
          <p:nvPr>
            <p:ph type="title"/>
          </p:nvPr>
        </p:nvSpPr>
        <p:spPr/>
        <p:txBody>
          <a:bodyPr/>
          <a:lstStyle/>
          <a:p>
            <a:r>
              <a:rPr lang="en-GB" dirty="0"/>
              <a:t>Generators</a:t>
            </a:r>
          </a:p>
        </p:txBody>
      </p:sp>
      <p:sp>
        <p:nvSpPr>
          <p:cNvPr id="3" name="Content Placeholder 2">
            <a:extLst>
              <a:ext uri="{FF2B5EF4-FFF2-40B4-BE49-F238E27FC236}">
                <a16:creationId xmlns:a16="http://schemas.microsoft.com/office/drawing/2014/main" xmlns="" id="{3A23D786-FA20-467E-83D4-A8D17A8A2708}"/>
              </a:ext>
            </a:extLst>
          </p:cNvPr>
          <p:cNvSpPr>
            <a:spLocks noGrp="1"/>
          </p:cNvSpPr>
          <p:nvPr>
            <p:ph sz="half" idx="1"/>
          </p:nvPr>
        </p:nvSpPr>
        <p:spPr/>
        <p:txBody>
          <a:bodyPr>
            <a:normAutofit fontScale="92500" lnSpcReduction="10000"/>
          </a:bodyPr>
          <a:lstStyle/>
          <a:p>
            <a:r>
              <a:rPr lang="en-GB" dirty="0">
                <a:latin typeface="Consolas" pitchFamily="49" charset="0"/>
                <a:cs typeface="Consolas" pitchFamily="49" charset="0"/>
              </a:rPr>
              <a:t>yield</a:t>
            </a:r>
            <a:r>
              <a:rPr lang="en-GB" dirty="0"/>
              <a:t> is comparable to return as it stops the function and gives back a value</a:t>
            </a:r>
          </a:p>
          <a:p>
            <a:r>
              <a:rPr lang="en-GB" b="1" dirty="0"/>
              <a:t>BUT</a:t>
            </a:r>
            <a:r>
              <a:rPr lang="en-GB" dirty="0"/>
              <a:t> the function state is preserved and can be called again by using next(), in a for loop, etc.</a:t>
            </a:r>
          </a:p>
          <a:p>
            <a:r>
              <a:rPr lang="en-GB" dirty="0"/>
              <a:t>This way the next values are only generated when they are needed, we do not need to wait until all are calculated and do not store all of them in memory</a:t>
            </a:r>
          </a:p>
          <a:p>
            <a:r>
              <a:rPr lang="en-GB" dirty="0"/>
              <a:t>Drawback: generators can only be used once</a:t>
            </a:r>
          </a:p>
          <a:p>
            <a:r>
              <a:rPr lang="en-GB" dirty="0"/>
              <a:t>List comprehensions are actually generators, given to a list constructor</a:t>
            </a:r>
          </a:p>
          <a:p>
            <a:r>
              <a:rPr lang="en-GB" dirty="0"/>
              <a:t>We can define generators inline, by exchanging square brackets for round ones</a:t>
            </a:r>
          </a:p>
        </p:txBody>
      </p:sp>
      <p:sp>
        <p:nvSpPr>
          <p:cNvPr id="4" name="Content Placeholder 3">
            <a:extLst>
              <a:ext uri="{FF2B5EF4-FFF2-40B4-BE49-F238E27FC236}">
                <a16:creationId xmlns:a16="http://schemas.microsoft.com/office/drawing/2014/main" xmlns="" id="{4626A939-6506-4E8E-B4B1-BD65D9E6F2F9}"/>
              </a:ext>
            </a:extLst>
          </p:cNvPr>
          <p:cNvSpPr>
            <a:spLocks noGrp="1"/>
          </p:cNvSpPr>
          <p:nvPr>
            <p:ph sz="half" idx="2"/>
          </p:nvPr>
        </p:nvSpPr>
        <p:spPr/>
        <p:txBody>
          <a:bodyPr>
            <a:normAutofit fontScale="92500" lnSpcReduction="10000"/>
          </a:bodyPr>
          <a:lstStyle/>
          <a:p>
            <a:pPr>
              <a:lnSpc>
                <a:spcPct val="110000"/>
              </a:lnSpc>
              <a:spcBef>
                <a:spcPts val="0"/>
              </a:spcBef>
              <a:spcAft>
                <a:spcPts val="0"/>
              </a:spcAft>
            </a:pPr>
            <a:r>
              <a:rPr lang="en-GB" sz="1600" dirty="0">
                <a:solidFill>
                  <a:srgbClr val="7A3E9D"/>
                </a:solidFill>
                <a:latin typeface="Consolas" panose="020B0609020204030204" pitchFamily="49" charset="0"/>
              </a:rPr>
              <a:t>def</a:t>
            </a:r>
            <a:r>
              <a:rPr lang="en-GB" sz="1600" dirty="0">
                <a:solidFill>
                  <a:srgbClr val="333333"/>
                </a:solidFill>
                <a:latin typeface="Consolas" panose="020B0609020204030204" pitchFamily="49" charset="0"/>
              </a:rPr>
              <a:t> </a:t>
            </a:r>
            <a:r>
              <a:rPr lang="en-GB" sz="1600" b="1" dirty="0" err="1">
                <a:solidFill>
                  <a:srgbClr val="AA3731"/>
                </a:solidFill>
                <a:latin typeface="Consolas" panose="020B0609020204030204" pitchFamily="49" charset="0"/>
              </a:rPr>
              <a:t>firstn</a:t>
            </a:r>
            <a:r>
              <a:rPr lang="en-GB" sz="1600" dirty="0">
                <a:solidFill>
                  <a:srgbClr val="777777"/>
                </a:solidFill>
                <a:latin typeface="Consolas" panose="020B0609020204030204" pitchFamily="49" charset="0"/>
              </a:rPr>
              <a:t>(</a:t>
            </a:r>
            <a:r>
              <a:rPr lang="en-GB" sz="1600" dirty="0">
                <a:solidFill>
                  <a:srgbClr val="7A3E9D"/>
                </a:solidFill>
                <a:latin typeface="Consolas" panose="020B0609020204030204" pitchFamily="49" charset="0"/>
              </a:rPr>
              <a:t>n</a:t>
            </a:r>
            <a:r>
              <a:rPr lang="en-GB" sz="1600" dirty="0">
                <a:solidFill>
                  <a:srgbClr val="777777"/>
                </a:solidFill>
                <a:latin typeface="Consolas" panose="020B0609020204030204" pitchFamily="49" charset="0"/>
              </a:rPr>
              <a:t>):</a:t>
            </a:r>
            <a:endParaRPr lang="en-GB" sz="1600" dirty="0">
              <a:solidFill>
                <a:srgbClr val="333333"/>
              </a:solidFill>
              <a:latin typeface="Consolas" panose="020B0609020204030204" pitchFamily="49" charset="0"/>
            </a:endParaRPr>
          </a:p>
          <a:p>
            <a:pPr>
              <a:lnSpc>
                <a:spcPct val="110000"/>
              </a:lnSpc>
              <a:spcBef>
                <a:spcPts val="0"/>
              </a:spcBef>
              <a:spcAft>
                <a:spcPts val="0"/>
              </a:spcAft>
            </a:pPr>
            <a:r>
              <a:rPr lang="en-GB" sz="1600" dirty="0">
                <a:solidFill>
                  <a:srgbClr val="333333"/>
                </a:solidFill>
                <a:latin typeface="Consolas" panose="020B0609020204030204" pitchFamily="49" charset="0"/>
              </a:rPr>
              <a:t>    </a:t>
            </a:r>
            <a:r>
              <a:rPr lang="en-GB" sz="1600" dirty="0" err="1">
                <a:solidFill>
                  <a:srgbClr val="333333"/>
                </a:solidFill>
                <a:latin typeface="Consolas" panose="020B0609020204030204" pitchFamily="49" charset="0"/>
              </a:rPr>
              <a:t>num</a:t>
            </a:r>
            <a:r>
              <a:rPr lang="en-GB" sz="1600" dirty="0">
                <a:solidFill>
                  <a:srgbClr val="333333"/>
                </a:solidFill>
                <a:latin typeface="Consolas" panose="020B0609020204030204" pitchFamily="49" charset="0"/>
              </a:rPr>
              <a:t> </a:t>
            </a:r>
            <a:r>
              <a:rPr lang="en-GB" sz="1600" dirty="0">
                <a:solidFill>
                  <a:srgbClr val="777777"/>
                </a:solidFill>
                <a:latin typeface="Consolas" panose="020B0609020204030204" pitchFamily="49" charset="0"/>
              </a:rPr>
              <a:t>=</a:t>
            </a:r>
            <a:r>
              <a:rPr lang="en-GB" sz="1600" dirty="0">
                <a:solidFill>
                  <a:srgbClr val="333333"/>
                </a:solidFill>
                <a:latin typeface="Consolas" panose="020B0609020204030204" pitchFamily="49" charset="0"/>
              </a:rPr>
              <a:t> </a:t>
            </a:r>
            <a:r>
              <a:rPr lang="en-GB" sz="1600" dirty="0">
                <a:solidFill>
                  <a:srgbClr val="AB6526"/>
                </a:solidFill>
                <a:latin typeface="Consolas" panose="020B0609020204030204" pitchFamily="49" charset="0"/>
              </a:rPr>
              <a:t>0</a:t>
            </a:r>
            <a:endParaRPr lang="en-GB" sz="1600" dirty="0">
              <a:solidFill>
                <a:srgbClr val="333333"/>
              </a:solidFill>
              <a:latin typeface="Consolas" panose="020B0609020204030204" pitchFamily="49" charset="0"/>
            </a:endParaRPr>
          </a:p>
          <a:p>
            <a:pPr>
              <a:lnSpc>
                <a:spcPct val="110000"/>
              </a:lnSpc>
              <a:spcBef>
                <a:spcPts val="0"/>
              </a:spcBef>
              <a:spcAft>
                <a:spcPts val="0"/>
              </a:spcAft>
            </a:pPr>
            <a:r>
              <a:rPr lang="en-GB" sz="1600" dirty="0">
                <a:solidFill>
                  <a:srgbClr val="4B83CD"/>
                </a:solidFill>
                <a:latin typeface="Consolas" panose="020B0609020204030204" pitchFamily="49" charset="0"/>
              </a:rPr>
              <a:t>    while</a:t>
            </a:r>
            <a:r>
              <a:rPr lang="en-GB" sz="1600" dirty="0">
                <a:solidFill>
                  <a:srgbClr val="333333"/>
                </a:solidFill>
                <a:latin typeface="Consolas" panose="020B0609020204030204" pitchFamily="49" charset="0"/>
              </a:rPr>
              <a:t> </a:t>
            </a:r>
            <a:r>
              <a:rPr lang="en-GB" sz="1600" dirty="0" err="1">
                <a:solidFill>
                  <a:srgbClr val="333333"/>
                </a:solidFill>
                <a:latin typeface="Consolas" panose="020B0609020204030204" pitchFamily="49" charset="0"/>
              </a:rPr>
              <a:t>num</a:t>
            </a:r>
            <a:r>
              <a:rPr lang="en-GB" sz="1600" dirty="0">
                <a:solidFill>
                  <a:srgbClr val="333333"/>
                </a:solidFill>
                <a:latin typeface="Consolas" panose="020B0609020204030204" pitchFamily="49" charset="0"/>
              </a:rPr>
              <a:t> </a:t>
            </a:r>
            <a:r>
              <a:rPr lang="en-GB" sz="1600" dirty="0">
                <a:solidFill>
                  <a:srgbClr val="777777"/>
                </a:solidFill>
                <a:latin typeface="Consolas" panose="020B0609020204030204" pitchFamily="49" charset="0"/>
              </a:rPr>
              <a:t>&lt;</a:t>
            </a:r>
            <a:r>
              <a:rPr lang="en-GB" sz="1600" dirty="0">
                <a:solidFill>
                  <a:srgbClr val="333333"/>
                </a:solidFill>
                <a:latin typeface="Consolas" panose="020B0609020204030204" pitchFamily="49" charset="0"/>
              </a:rPr>
              <a:t> n</a:t>
            </a:r>
            <a:r>
              <a:rPr lang="en-GB" sz="1600" dirty="0">
                <a:solidFill>
                  <a:srgbClr val="777777"/>
                </a:solidFill>
                <a:latin typeface="Consolas" panose="020B0609020204030204" pitchFamily="49" charset="0"/>
              </a:rPr>
              <a:t>:</a:t>
            </a:r>
            <a:endParaRPr lang="en-GB" sz="1600" dirty="0">
              <a:solidFill>
                <a:srgbClr val="333333"/>
              </a:solidFill>
              <a:latin typeface="Consolas" panose="020B0609020204030204" pitchFamily="49" charset="0"/>
            </a:endParaRPr>
          </a:p>
          <a:p>
            <a:pPr>
              <a:lnSpc>
                <a:spcPct val="110000"/>
              </a:lnSpc>
              <a:spcBef>
                <a:spcPts val="0"/>
              </a:spcBef>
              <a:spcAft>
                <a:spcPts val="0"/>
              </a:spcAft>
            </a:pPr>
            <a:r>
              <a:rPr lang="en-GB" sz="1600" dirty="0">
                <a:solidFill>
                  <a:srgbClr val="4B83CD"/>
                </a:solidFill>
                <a:latin typeface="Consolas" panose="020B0609020204030204" pitchFamily="49" charset="0"/>
              </a:rPr>
              <a:t>        yield</a:t>
            </a:r>
            <a:r>
              <a:rPr lang="en-GB" sz="1600" dirty="0">
                <a:solidFill>
                  <a:srgbClr val="333333"/>
                </a:solidFill>
                <a:latin typeface="Consolas" panose="020B0609020204030204" pitchFamily="49" charset="0"/>
              </a:rPr>
              <a:t> </a:t>
            </a:r>
            <a:r>
              <a:rPr lang="en-GB" sz="1600" dirty="0" err="1">
                <a:solidFill>
                  <a:srgbClr val="333333"/>
                </a:solidFill>
                <a:latin typeface="Consolas" panose="020B0609020204030204" pitchFamily="49" charset="0"/>
              </a:rPr>
              <a:t>num</a:t>
            </a:r>
            <a:endParaRPr lang="en-GB" sz="1600" dirty="0">
              <a:solidFill>
                <a:srgbClr val="333333"/>
              </a:solidFill>
              <a:latin typeface="Consolas" panose="020B0609020204030204" pitchFamily="49" charset="0"/>
            </a:endParaRPr>
          </a:p>
          <a:p>
            <a:pPr>
              <a:lnSpc>
                <a:spcPct val="110000"/>
              </a:lnSpc>
              <a:spcBef>
                <a:spcPts val="0"/>
              </a:spcBef>
              <a:spcAft>
                <a:spcPts val="0"/>
              </a:spcAft>
            </a:pPr>
            <a:r>
              <a:rPr lang="en-GB" sz="1600" dirty="0">
                <a:solidFill>
                  <a:srgbClr val="333333"/>
                </a:solidFill>
                <a:latin typeface="Consolas" panose="020B0609020204030204" pitchFamily="49" charset="0"/>
              </a:rPr>
              <a:t>        </a:t>
            </a:r>
            <a:r>
              <a:rPr lang="en-GB" sz="1600" dirty="0" err="1">
                <a:solidFill>
                  <a:srgbClr val="333333"/>
                </a:solidFill>
                <a:latin typeface="Consolas" panose="020B0609020204030204" pitchFamily="49" charset="0"/>
              </a:rPr>
              <a:t>num</a:t>
            </a:r>
            <a:r>
              <a:rPr lang="en-GB" sz="1600" dirty="0">
                <a:solidFill>
                  <a:srgbClr val="333333"/>
                </a:solidFill>
                <a:latin typeface="Consolas" panose="020B0609020204030204" pitchFamily="49" charset="0"/>
              </a:rPr>
              <a:t> </a:t>
            </a:r>
            <a:r>
              <a:rPr lang="en-GB" sz="1600" dirty="0">
                <a:solidFill>
                  <a:srgbClr val="777777"/>
                </a:solidFill>
                <a:latin typeface="Consolas" panose="020B0609020204030204" pitchFamily="49" charset="0"/>
              </a:rPr>
              <a:t>+=</a:t>
            </a:r>
            <a:r>
              <a:rPr lang="en-GB" sz="1600" dirty="0">
                <a:solidFill>
                  <a:srgbClr val="333333"/>
                </a:solidFill>
                <a:latin typeface="Consolas" panose="020B0609020204030204" pitchFamily="49" charset="0"/>
              </a:rPr>
              <a:t> </a:t>
            </a:r>
            <a:r>
              <a:rPr lang="en-GB" sz="1600" dirty="0">
                <a:solidFill>
                  <a:srgbClr val="AB6526"/>
                </a:solidFill>
                <a:latin typeface="Consolas" panose="020B0609020204030204" pitchFamily="49" charset="0"/>
              </a:rPr>
              <a:t>1</a:t>
            </a:r>
            <a:endParaRPr lang="en-GB" sz="1600" dirty="0">
              <a:solidFill>
                <a:srgbClr val="333333"/>
              </a:solidFill>
              <a:latin typeface="Consolas" panose="020B0609020204030204" pitchFamily="49" charset="0"/>
            </a:endParaRPr>
          </a:p>
          <a:p>
            <a:pPr>
              <a:lnSpc>
                <a:spcPct val="110000"/>
              </a:lnSpc>
              <a:spcBef>
                <a:spcPts val="0"/>
              </a:spcBef>
              <a:spcAft>
                <a:spcPts val="0"/>
              </a:spcAft>
            </a:pPr>
            <a:r>
              <a:rPr lang="en-GB" sz="1600" dirty="0">
                <a:solidFill>
                  <a:srgbClr val="333333"/>
                </a:solidFill>
                <a:latin typeface="Consolas" panose="020B0609020204030204" pitchFamily="49" charset="0"/>
              </a:rPr>
              <a:t/>
            </a:r>
            <a:br>
              <a:rPr lang="en-GB" sz="1600" dirty="0">
                <a:solidFill>
                  <a:srgbClr val="333333"/>
                </a:solidFill>
                <a:latin typeface="Consolas" panose="020B0609020204030204" pitchFamily="49" charset="0"/>
              </a:rPr>
            </a:br>
            <a:r>
              <a:rPr lang="en-GB" sz="1600" dirty="0" err="1">
                <a:solidFill>
                  <a:srgbClr val="333333"/>
                </a:solidFill>
                <a:latin typeface="Consolas" panose="020B0609020204030204" pitchFamily="49" charset="0"/>
              </a:rPr>
              <a:t>sum_of_first_n</a:t>
            </a:r>
            <a:r>
              <a:rPr lang="en-GB" sz="1600" dirty="0">
                <a:solidFill>
                  <a:srgbClr val="333333"/>
                </a:solidFill>
                <a:latin typeface="Consolas" panose="020B0609020204030204" pitchFamily="49" charset="0"/>
              </a:rPr>
              <a:t> </a:t>
            </a:r>
            <a:r>
              <a:rPr lang="en-GB" sz="1600" dirty="0">
                <a:solidFill>
                  <a:srgbClr val="777777"/>
                </a:solidFill>
                <a:latin typeface="Consolas" panose="020B0609020204030204" pitchFamily="49" charset="0"/>
              </a:rPr>
              <a:t>=</a:t>
            </a:r>
            <a:r>
              <a:rPr lang="en-GB" sz="1600" dirty="0">
                <a:solidFill>
                  <a:srgbClr val="333333"/>
                </a:solidFill>
                <a:latin typeface="Consolas" panose="020B0609020204030204" pitchFamily="49" charset="0"/>
              </a:rPr>
              <a:t> </a:t>
            </a:r>
            <a:r>
              <a:rPr lang="en-GB" sz="1600" b="1" dirty="0">
                <a:solidFill>
                  <a:srgbClr val="AA3731"/>
                </a:solidFill>
                <a:latin typeface="Consolas" panose="020B0609020204030204" pitchFamily="49" charset="0"/>
              </a:rPr>
              <a:t>sum</a:t>
            </a:r>
            <a:r>
              <a:rPr lang="en-GB" sz="1600" dirty="0">
                <a:solidFill>
                  <a:srgbClr val="777777"/>
                </a:solidFill>
                <a:latin typeface="Consolas" panose="020B0609020204030204" pitchFamily="49" charset="0"/>
              </a:rPr>
              <a:t>(</a:t>
            </a:r>
            <a:r>
              <a:rPr lang="en-GB" sz="1600" dirty="0" err="1">
                <a:solidFill>
                  <a:srgbClr val="333333"/>
                </a:solidFill>
                <a:latin typeface="Consolas" panose="020B0609020204030204" pitchFamily="49" charset="0"/>
              </a:rPr>
              <a:t>firstn</a:t>
            </a:r>
            <a:r>
              <a:rPr lang="en-GB" sz="1600" dirty="0">
                <a:solidFill>
                  <a:srgbClr val="777777"/>
                </a:solidFill>
                <a:latin typeface="Consolas" panose="020B0609020204030204" pitchFamily="49" charset="0"/>
              </a:rPr>
              <a:t>(</a:t>
            </a:r>
            <a:r>
              <a:rPr lang="en-GB" sz="1600" dirty="0">
                <a:solidFill>
                  <a:srgbClr val="AB6526"/>
                </a:solidFill>
                <a:latin typeface="Consolas" panose="020B0609020204030204" pitchFamily="49" charset="0"/>
              </a:rPr>
              <a:t>1000000</a:t>
            </a:r>
            <a:r>
              <a:rPr lang="en-GB" sz="1600" dirty="0">
                <a:solidFill>
                  <a:srgbClr val="777777"/>
                </a:solidFill>
                <a:latin typeface="Consolas" panose="020B0609020204030204" pitchFamily="49" charset="0"/>
              </a:rPr>
              <a:t>))</a:t>
            </a:r>
            <a:endParaRPr lang="en-GB" sz="1600" dirty="0">
              <a:solidFill>
                <a:srgbClr val="333333"/>
              </a:solidFill>
              <a:latin typeface="Consolas" panose="020B0609020204030204" pitchFamily="49" charset="0"/>
            </a:endParaRPr>
          </a:p>
          <a:p>
            <a:pPr>
              <a:lnSpc>
                <a:spcPct val="110000"/>
              </a:lnSpc>
              <a:spcBef>
                <a:spcPts val="0"/>
              </a:spcBef>
              <a:spcAft>
                <a:spcPts val="0"/>
              </a:spcAft>
            </a:pPr>
            <a:r>
              <a:rPr lang="en-GB" sz="1600" i="1" dirty="0">
                <a:solidFill>
                  <a:srgbClr val="AAAAAA"/>
                </a:solidFill>
                <a:latin typeface="Consolas" panose="020B0609020204030204" pitchFamily="49" charset="0"/>
              </a:rPr>
              <a:t># this is what the old function would return</a:t>
            </a:r>
            <a:endParaRPr lang="en-GB" sz="1600" dirty="0">
              <a:solidFill>
                <a:srgbClr val="333333"/>
              </a:solidFill>
              <a:latin typeface="Consolas" panose="020B0609020204030204" pitchFamily="49" charset="0"/>
            </a:endParaRPr>
          </a:p>
          <a:p>
            <a:pPr>
              <a:lnSpc>
                <a:spcPct val="110000"/>
              </a:lnSpc>
              <a:spcBef>
                <a:spcPts val="0"/>
              </a:spcBef>
              <a:spcAft>
                <a:spcPts val="0"/>
              </a:spcAft>
            </a:pPr>
            <a:r>
              <a:rPr lang="en-GB" sz="1600" dirty="0">
                <a:solidFill>
                  <a:srgbClr val="777777"/>
                </a:solidFill>
                <a:latin typeface="Consolas" panose="020B0609020204030204" pitchFamily="49" charset="0"/>
              </a:rPr>
              <a:t>[</a:t>
            </a:r>
            <a:r>
              <a:rPr lang="en-GB" sz="1600" dirty="0">
                <a:solidFill>
                  <a:srgbClr val="333333"/>
                </a:solidFill>
                <a:latin typeface="Consolas" panose="020B0609020204030204" pitchFamily="49" charset="0"/>
              </a:rPr>
              <a:t>n </a:t>
            </a:r>
            <a:r>
              <a:rPr lang="en-GB" sz="1600" dirty="0">
                <a:solidFill>
                  <a:srgbClr val="4B83CD"/>
                </a:solidFill>
                <a:latin typeface="Consolas" panose="020B0609020204030204" pitchFamily="49" charset="0"/>
              </a:rPr>
              <a:t>for</a:t>
            </a:r>
            <a:r>
              <a:rPr lang="en-GB" sz="1600" dirty="0">
                <a:solidFill>
                  <a:srgbClr val="333333"/>
                </a:solidFill>
                <a:latin typeface="Consolas" panose="020B0609020204030204" pitchFamily="49" charset="0"/>
              </a:rPr>
              <a:t> n </a:t>
            </a:r>
            <a:r>
              <a:rPr lang="en-GB" sz="1600" dirty="0">
                <a:solidFill>
                  <a:srgbClr val="777777"/>
                </a:solidFill>
                <a:latin typeface="Consolas" panose="020B0609020204030204" pitchFamily="49" charset="0"/>
              </a:rPr>
              <a:t>in</a:t>
            </a:r>
            <a:r>
              <a:rPr lang="en-GB" sz="1600" dirty="0">
                <a:solidFill>
                  <a:srgbClr val="333333"/>
                </a:solidFill>
                <a:latin typeface="Consolas" panose="020B0609020204030204" pitchFamily="49" charset="0"/>
              </a:rPr>
              <a:t> </a:t>
            </a:r>
            <a:r>
              <a:rPr lang="en-GB" sz="1600" dirty="0" err="1">
                <a:solidFill>
                  <a:srgbClr val="333333"/>
                </a:solidFill>
                <a:latin typeface="Consolas" panose="020B0609020204030204" pitchFamily="49" charset="0"/>
              </a:rPr>
              <a:t>firstn</a:t>
            </a:r>
            <a:r>
              <a:rPr lang="en-GB" sz="1600" dirty="0">
                <a:solidFill>
                  <a:srgbClr val="777777"/>
                </a:solidFill>
                <a:latin typeface="Consolas" panose="020B0609020204030204" pitchFamily="49" charset="0"/>
              </a:rPr>
              <a:t>(</a:t>
            </a:r>
            <a:r>
              <a:rPr lang="en-GB" sz="1600" dirty="0">
                <a:solidFill>
                  <a:srgbClr val="AB6526"/>
                </a:solidFill>
                <a:latin typeface="Consolas" panose="020B0609020204030204" pitchFamily="49" charset="0"/>
              </a:rPr>
              <a:t>1000000</a:t>
            </a:r>
            <a:r>
              <a:rPr lang="en-GB" sz="1600" dirty="0">
                <a:solidFill>
                  <a:srgbClr val="777777"/>
                </a:solidFill>
                <a:latin typeface="Consolas" panose="020B0609020204030204" pitchFamily="49" charset="0"/>
              </a:rPr>
              <a:t>)]</a:t>
            </a:r>
            <a:r>
              <a:rPr lang="en-GB" sz="1600" dirty="0">
                <a:solidFill>
                  <a:srgbClr val="333333"/>
                </a:solidFill>
                <a:latin typeface="Consolas" panose="020B0609020204030204" pitchFamily="49" charset="0"/>
              </a:rPr>
              <a:t> </a:t>
            </a:r>
          </a:p>
          <a:p>
            <a:pPr>
              <a:lnSpc>
                <a:spcPct val="110000"/>
              </a:lnSpc>
              <a:spcBef>
                <a:spcPts val="0"/>
              </a:spcBef>
              <a:spcAft>
                <a:spcPts val="0"/>
              </a:spcAft>
            </a:pPr>
            <a:r>
              <a:rPr lang="en-GB" sz="1600" i="1" dirty="0">
                <a:solidFill>
                  <a:srgbClr val="AAAAAA"/>
                </a:solidFill>
                <a:latin typeface="Consolas" panose="020B0609020204030204" pitchFamily="49" charset="0"/>
              </a:rPr>
              <a:t># a generator, whey!</a:t>
            </a:r>
            <a:endParaRPr lang="en-GB" sz="1600" dirty="0">
              <a:solidFill>
                <a:srgbClr val="333333"/>
              </a:solidFill>
              <a:latin typeface="Consolas" panose="020B0609020204030204" pitchFamily="49" charset="0"/>
            </a:endParaRPr>
          </a:p>
          <a:p>
            <a:pPr>
              <a:lnSpc>
                <a:spcPct val="110000"/>
              </a:lnSpc>
              <a:spcBef>
                <a:spcPts val="0"/>
              </a:spcBef>
              <a:spcAft>
                <a:spcPts val="0"/>
              </a:spcAft>
            </a:pPr>
            <a:r>
              <a:rPr lang="en-GB" sz="1600" dirty="0">
                <a:solidFill>
                  <a:srgbClr val="333333"/>
                </a:solidFill>
                <a:latin typeface="Consolas" panose="020B0609020204030204" pitchFamily="49" charset="0"/>
              </a:rPr>
              <a:t>gen </a:t>
            </a:r>
            <a:r>
              <a:rPr lang="en-GB" sz="1600" dirty="0">
                <a:solidFill>
                  <a:srgbClr val="777777"/>
                </a:solidFill>
                <a:latin typeface="Consolas" panose="020B0609020204030204" pitchFamily="49" charset="0"/>
              </a:rPr>
              <a:t>=</a:t>
            </a:r>
            <a:r>
              <a:rPr lang="en-GB" sz="1600" dirty="0">
                <a:solidFill>
                  <a:srgbClr val="333333"/>
                </a:solidFill>
                <a:latin typeface="Consolas" panose="020B0609020204030204" pitchFamily="49" charset="0"/>
              </a:rPr>
              <a:t> </a:t>
            </a:r>
            <a:r>
              <a:rPr lang="en-GB" sz="1600" dirty="0">
                <a:solidFill>
                  <a:srgbClr val="777777"/>
                </a:solidFill>
                <a:latin typeface="Consolas" panose="020B0609020204030204" pitchFamily="49" charset="0"/>
              </a:rPr>
              <a:t>(</a:t>
            </a:r>
            <a:r>
              <a:rPr lang="en-GB" sz="1600" dirty="0">
                <a:solidFill>
                  <a:srgbClr val="333333"/>
                </a:solidFill>
                <a:latin typeface="Consolas" panose="020B0609020204030204" pitchFamily="49" charset="0"/>
              </a:rPr>
              <a:t>n </a:t>
            </a:r>
            <a:r>
              <a:rPr lang="en-GB" sz="1600" dirty="0">
                <a:solidFill>
                  <a:srgbClr val="4B83CD"/>
                </a:solidFill>
                <a:latin typeface="Consolas" panose="020B0609020204030204" pitchFamily="49" charset="0"/>
              </a:rPr>
              <a:t>for</a:t>
            </a:r>
            <a:r>
              <a:rPr lang="en-GB" sz="1600" dirty="0">
                <a:solidFill>
                  <a:srgbClr val="333333"/>
                </a:solidFill>
                <a:latin typeface="Consolas" panose="020B0609020204030204" pitchFamily="49" charset="0"/>
              </a:rPr>
              <a:t> n </a:t>
            </a:r>
            <a:r>
              <a:rPr lang="en-GB" sz="1600" dirty="0">
                <a:solidFill>
                  <a:srgbClr val="777777"/>
                </a:solidFill>
                <a:latin typeface="Consolas" panose="020B0609020204030204" pitchFamily="49" charset="0"/>
              </a:rPr>
              <a:t>in</a:t>
            </a:r>
            <a:r>
              <a:rPr lang="en-GB" sz="1600" dirty="0">
                <a:solidFill>
                  <a:srgbClr val="333333"/>
                </a:solidFill>
                <a:latin typeface="Consolas" panose="020B0609020204030204" pitchFamily="49" charset="0"/>
              </a:rPr>
              <a:t> </a:t>
            </a:r>
            <a:r>
              <a:rPr lang="en-GB" sz="1600" dirty="0" err="1">
                <a:solidFill>
                  <a:srgbClr val="333333"/>
                </a:solidFill>
                <a:latin typeface="Consolas" panose="020B0609020204030204" pitchFamily="49" charset="0"/>
              </a:rPr>
              <a:t>firstn</a:t>
            </a:r>
            <a:r>
              <a:rPr lang="en-GB" sz="1600" dirty="0">
                <a:solidFill>
                  <a:srgbClr val="777777"/>
                </a:solidFill>
                <a:latin typeface="Consolas" panose="020B0609020204030204" pitchFamily="49" charset="0"/>
              </a:rPr>
              <a:t>(</a:t>
            </a:r>
            <a:r>
              <a:rPr lang="en-GB" sz="1600" dirty="0">
                <a:solidFill>
                  <a:srgbClr val="AB6526"/>
                </a:solidFill>
                <a:latin typeface="Consolas" panose="020B0609020204030204" pitchFamily="49" charset="0"/>
              </a:rPr>
              <a:t>1000000</a:t>
            </a:r>
            <a:r>
              <a:rPr lang="en-GB" sz="1600" dirty="0">
                <a:solidFill>
                  <a:srgbClr val="777777"/>
                </a:solidFill>
                <a:latin typeface="Consolas" panose="020B0609020204030204" pitchFamily="49" charset="0"/>
              </a:rPr>
              <a:t>))</a:t>
            </a:r>
            <a:endParaRPr lang="en-GB" sz="1600" dirty="0">
              <a:solidFill>
                <a:srgbClr val="333333"/>
              </a:solidFill>
              <a:latin typeface="Consolas" panose="020B0609020204030204" pitchFamily="49" charset="0"/>
            </a:endParaRPr>
          </a:p>
          <a:p>
            <a:pPr>
              <a:lnSpc>
                <a:spcPct val="110000"/>
              </a:lnSpc>
              <a:spcBef>
                <a:spcPts val="0"/>
              </a:spcBef>
              <a:spcAft>
                <a:spcPts val="0"/>
              </a:spcAft>
            </a:pPr>
            <a:r>
              <a:rPr lang="en-GB" sz="1600" b="1" dirty="0">
                <a:solidFill>
                  <a:srgbClr val="AA3731"/>
                </a:solidFill>
                <a:latin typeface="Consolas" panose="020B0609020204030204" pitchFamily="49" charset="0"/>
              </a:rPr>
              <a:t>next</a:t>
            </a:r>
            <a:r>
              <a:rPr lang="en-GB" sz="1600" dirty="0">
                <a:solidFill>
                  <a:srgbClr val="777777"/>
                </a:solidFill>
                <a:latin typeface="Consolas" panose="020B0609020204030204" pitchFamily="49" charset="0"/>
              </a:rPr>
              <a:t>(</a:t>
            </a:r>
            <a:r>
              <a:rPr lang="en-GB" sz="1600" dirty="0">
                <a:solidFill>
                  <a:srgbClr val="333333"/>
                </a:solidFill>
                <a:latin typeface="Consolas" panose="020B0609020204030204" pitchFamily="49" charset="0"/>
              </a:rPr>
              <a:t>gen</a:t>
            </a:r>
            <a:r>
              <a:rPr lang="en-GB" sz="1600" dirty="0">
                <a:solidFill>
                  <a:srgbClr val="777777"/>
                </a:solidFill>
                <a:latin typeface="Consolas" panose="020B0609020204030204" pitchFamily="49" charset="0"/>
              </a:rPr>
              <a:t>)</a:t>
            </a:r>
            <a:r>
              <a:rPr lang="en-GB" sz="1600" dirty="0">
                <a:solidFill>
                  <a:srgbClr val="333333"/>
                </a:solidFill>
                <a:latin typeface="Consolas" panose="020B0609020204030204" pitchFamily="49" charset="0"/>
              </a:rPr>
              <a:t> </a:t>
            </a:r>
            <a:r>
              <a:rPr lang="en-GB" sz="1600" i="1" dirty="0">
                <a:solidFill>
                  <a:srgbClr val="AAAAAA"/>
                </a:solidFill>
                <a:latin typeface="Consolas" panose="020B0609020204030204" pitchFamily="49" charset="0"/>
              </a:rPr>
              <a:t># will give 0</a:t>
            </a:r>
            <a:endParaRPr lang="en-GB" sz="1600" dirty="0">
              <a:solidFill>
                <a:srgbClr val="333333"/>
              </a:solidFill>
              <a:latin typeface="Consolas" panose="020B0609020204030204" pitchFamily="49" charset="0"/>
            </a:endParaRPr>
          </a:p>
        </p:txBody>
      </p:sp>
      <p:sp>
        <p:nvSpPr>
          <p:cNvPr id="5" name="Slide Number Placeholder 4">
            <a:extLst>
              <a:ext uri="{FF2B5EF4-FFF2-40B4-BE49-F238E27FC236}">
                <a16:creationId xmlns:a16="http://schemas.microsoft.com/office/drawing/2014/main" xmlns="" id="{33F25779-A6B4-4BC5-9856-3008F22705BD}"/>
              </a:ext>
            </a:extLst>
          </p:cNvPr>
          <p:cNvSpPr>
            <a:spLocks noGrp="1"/>
          </p:cNvSpPr>
          <p:nvPr>
            <p:ph type="sldNum" sz="quarter" idx="12"/>
          </p:nvPr>
        </p:nvSpPr>
        <p:spPr/>
        <p:txBody>
          <a:bodyPr/>
          <a:lstStyle/>
          <a:p>
            <a:fld id="{89C4E583-6443-4199-AF95-A2ECCC288D48}" type="slidenum">
              <a:rPr lang="en-GB" smtClean="0"/>
              <a:t>21</a:t>
            </a:fld>
            <a:endParaRPr lang="en-GB"/>
          </a:p>
        </p:txBody>
      </p:sp>
    </p:spTree>
    <p:extLst>
      <p:ext uri="{BB962C8B-B14F-4D97-AF65-F5344CB8AC3E}">
        <p14:creationId xmlns:p14="http://schemas.microsoft.com/office/powerpoint/2010/main" val="28420566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Decorators</a:t>
            </a:r>
            <a:endParaRPr lang="en-US" dirty="0"/>
          </a:p>
        </p:txBody>
      </p:sp>
      <p:sp>
        <p:nvSpPr>
          <p:cNvPr id="4" name="Foliennummernplatzhalter 3"/>
          <p:cNvSpPr>
            <a:spLocks noGrp="1"/>
          </p:cNvSpPr>
          <p:nvPr>
            <p:ph type="sldNum" sz="quarter" idx="12"/>
          </p:nvPr>
        </p:nvSpPr>
        <p:spPr/>
        <p:txBody>
          <a:bodyPr/>
          <a:lstStyle/>
          <a:p>
            <a:fld id="{89C4E583-6443-4199-AF95-A2ECCC288D48}" type="slidenum">
              <a:rPr lang="en-GB" smtClean="0"/>
              <a:t>22</a:t>
            </a:fld>
            <a:endParaRPr lang="en-GB"/>
          </a:p>
        </p:txBody>
      </p:sp>
    </p:spTree>
    <p:extLst>
      <p:ext uri="{BB962C8B-B14F-4D97-AF65-F5344CB8AC3E}">
        <p14:creationId xmlns:p14="http://schemas.microsoft.com/office/powerpoint/2010/main" val="25443363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D276193B-87E0-41E2-A983-9FCC94F682E6}"/>
              </a:ext>
            </a:extLst>
          </p:cNvPr>
          <p:cNvSpPr>
            <a:spLocks noGrp="1"/>
          </p:cNvSpPr>
          <p:nvPr>
            <p:ph type="title"/>
          </p:nvPr>
        </p:nvSpPr>
        <p:spPr/>
        <p:txBody>
          <a:bodyPr/>
          <a:lstStyle/>
          <a:p>
            <a:r>
              <a:rPr lang="de-DE" dirty="0">
                <a:cs typeface="Calibri Light"/>
              </a:rPr>
              <a:t>Decorators</a:t>
            </a:r>
            <a:endParaRPr lang="de-DE" dirty="0"/>
          </a:p>
        </p:txBody>
      </p:sp>
      <p:sp>
        <p:nvSpPr>
          <p:cNvPr id="3" name="Inhaltsplatzhalter 2">
            <a:extLst>
              <a:ext uri="{FF2B5EF4-FFF2-40B4-BE49-F238E27FC236}">
                <a16:creationId xmlns:a16="http://schemas.microsoft.com/office/drawing/2014/main" xmlns="" id="{22FF04FE-2E5C-4842-9064-111047C4B820}"/>
              </a:ext>
            </a:extLst>
          </p:cNvPr>
          <p:cNvSpPr>
            <a:spLocks noGrp="1"/>
          </p:cNvSpPr>
          <p:nvPr>
            <p:ph idx="1"/>
          </p:nvPr>
        </p:nvSpPr>
        <p:spPr/>
        <p:txBody>
          <a:bodyPr>
            <a:normAutofit lnSpcReduction="10000"/>
          </a:bodyPr>
          <a:lstStyle/>
          <a:p>
            <a:r>
              <a:rPr lang="de-DE" dirty="0"/>
              <a:t>Decorators </a:t>
            </a:r>
            <a:r>
              <a:rPr lang="de-DE" dirty="0" err="1"/>
              <a:t>add</a:t>
            </a:r>
            <a:r>
              <a:rPr lang="de-DE" dirty="0"/>
              <a:t> </a:t>
            </a:r>
            <a:r>
              <a:rPr lang="de-DE" dirty="0" err="1"/>
              <a:t>functionality</a:t>
            </a:r>
            <a:r>
              <a:rPr lang="de-DE" dirty="0"/>
              <a:t> </a:t>
            </a:r>
            <a:r>
              <a:rPr lang="de-DE" dirty="0" err="1"/>
              <a:t>to</a:t>
            </a:r>
            <a:r>
              <a:rPr lang="de-DE" dirty="0"/>
              <a:t> </a:t>
            </a:r>
            <a:r>
              <a:rPr lang="de-DE" dirty="0" err="1"/>
              <a:t>existing</a:t>
            </a:r>
            <a:r>
              <a:rPr lang="de-DE" dirty="0"/>
              <a:t> </a:t>
            </a:r>
            <a:r>
              <a:rPr lang="de-DE" dirty="0" err="1"/>
              <a:t>structures</a:t>
            </a:r>
            <a:endParaRPr lang="de-DE" dirty="0"/>
          </a:p>
          <a:p>
            <a:pPr lvl="1"/>
            <a:r>
              <a:rPr lang="de-DE" dirty="0" err="1"/>
              <a:t>They</a:t>
            </a:r>
            <a:r>
              <a:rPr lang="de-DE" dirty="0"/>
              <a:t> </a:t>
            </a:r>
            <a:r>
              <a:rPr lang="de-DE" i="1" dirty="0" err="1"/>
              <a:t>decorate</a:t>
            </a:r>
            <a:r>
              <a:rPr lang="de-DE" dirty="0"/>
              <a:t> a </a:t>
            </a:r>
            <a:r>
              <a:rPr lang="de-DE" dirty="0" err="1"/>
              <a:t>structure</a:t>
            </a:r>
            <a:endParaRPr lang="de-DE" dirty="0"/>
          </a:p>
          <a:p>
            <a:r>
              <a:rPr lang="de-DE" dirty="0" err="1"/>
              <a:t>They</a:t>
            </a:r>
            <a:r>
              <a:rPr lang="de-DE" dirty="0"/>
              <a:t> </a:t>
            </a:r>
            <a:r>
              <a:rPr lang="de-DE" dirty="0" err="1"/>
              <a:t>are</a:t>
            </a:r>
            <a:r>
              <a:rPr lang="de-DE" dirty="0"/>
              <a:t> </a:t>
            </a:r>
            <a:r>
              <a:rPr lang="de-DE" dirty="0" err="1"/>
              <a:t>great</a:t>
            </a:r>
            <a:r>
              <a:rPr lang="de-DE" dirty="0"/>
              <a:t> </a:t>
            </a:r>
            <a:r>
              <a:rPr lang="de-DE" dirty="0" err="1"/>
              <a:t>for</a:t>
            </a:r>
            <a:r>
              <a:rPr lang="de-DE" dirty="0"/>
              <a:t> </a:t>
            </a:r>
            <a:r>
              <a:rPr lang="de-DE" dirty="0" err="1"/>
              <a:t>dynamically</a:t>
            </a:r>
            <a:r>
              <a:rPr lang="de-DE" dirty="0"/>
              <a:t> </a:t>
            </a:r>
            <a:r>
              <a:rPr lang="de-DE" dirty="0" err="1"/>
              <a:t>changing</a:t>
            </a:r>
            <a:r>
              <a:rPr lang="de-DE" dirty="0"/>
              <a:t> </a:t>
            </a:r>
            <a:r>
              <a:rPr lang="de-DE" dirty="0" err="1"/>
              <a:t>systems</a:t>
            </a:r>
            <a:r>
              <a:rPr lang="de-DE" dirty="0"/>
              <a:t> </a:t>
            </a:r>
            <a:r>
              <a:rPr lang="de-DE" dirty="0" err="1"/>
              <a:t>or</a:t>
            </a:r>
            <a:r>
              <a:rPr lang="de-DE" dirty="0"/>
              <a:t> just </a:t>
            </a:r>
            <a:r>
              <a:rPr lang="de-DE" dirty="0" err="1"/>
              <a:t>for</a:t>
            </a:r>
            <a:r>
              <a:rPr lang="de-DE" dirty="0"/>
              <a:t> modular </a:t>
            </a:r>
            <a:r>
              <a:rPr lang="de-DE" dirty="0" err="1"/>
              <a:t>designs</a:t>
            </a:r>
            <a:endParaRPr lang="de-DE" dirty="0"/>
          </a:p>
          <a:p>
            <a:r>
              <a:rPr lang="de-DE" dirty="0"/>
              <a:t>Decorators </a:t>
            </a:r>
            <a:r>
              <a:rPr lang="de-DE" dirty="0" err="1"/>
              <a:t>are</a:t>
            </a:r>
            <a:r>
              <a:rPr lang="de-DE" dirty="0"/>
              <a:t> a </a:t>
            </a:r>
            <a:r>
              <a:rPr lang="de-DE" dirty="0" err="1"/>
              <a:t>pattern</a:t>
            </a:r>
            <a:r>
              <a:rPr lang="de-DE" dirty="0"/>
              <a:t> in </a:t>
            </a:r>
            <a:r>
              <a:rPr lang="de-DE" dirty="0" err="1"/>
              <a:t>object</a:t>
            </a:r>
            <a:r>
              <a:rPr lang="de-DE" dirty="0"/>
              <a:t> </a:t>
            </a:r>
            <a:r>
              <a:rPr lang="de-DE" dirty="0" err="1"/>
              <a:t>oriented</a:t>
            </a:r>
            <a:r>
              <a:rPr lang="de-DE" dirty="0"/>
              <a:t> </a:t>
            </a:r>
            <a:r>
              <a:rPr lang="de-DE" dirty="0" err="1"/>
              <a:t>programming</a:t>
            </a:r>
            <a:r>
              <a:rPr lang="de-DE" dirty="0"/>
              <a:t> (</a:t>
            </a:r>
            <a:r>
              <a:rPr lang="de-DE" dirty="0" err="1"/>
              <a:t>see</a:t>
            </a:r>
            <a:r>
              <a:rPr lang="de-DE" dirty="0"/>
              <a:t> </a:t>
            </a:r>
            <a:r>
              <a:rPr lang="de-DE" dirty="0" err="1"/>
              <a:t>next</a:t>
            </a:r>
            <a:r>
              <a:rPr lang="de-DE" dirty="0"/>
              <a:t> </a:t>
            </a:r>
            <a:r>
              <a:rPr lang="de-DE" dirty="0" err="1"/>
              <a:t>week</a:t>
            </a:r>
            <a:r>
              <a:rPr lang="de-DE" dirty="0"/>
              <a:t>), but also </a:t>
            </a:r>
            <a:r>
              <a:rPr lang="de-DE" dirty="0" err="1"/>
              <a:t>syntactic</a:t>
            </a:r>
            <a:r>
              <a:rPr lang="de-DE" dirty="0"/>
              <a:t> </a:t>
            </a:r>
            <a:r>
              <a:rPr lang="de-DE" dirty="0" err="1"/>
              <a:t>sugar</a:t>
            </a:r>
            <a:r>
              <a:rPr lang="de-DE" dirty="0"/>
              <a:t> in Python </a:t>
            </a:r>
            <a:r>
              <a:rPr lang="de-DE" dirty="0" err="1"/>
              <a:t>that</a:t>
            </a:r>
            <a:r>
              <a:rPr lang="de-DE" dirty="0"/>
              <a:t> </a:t>
            </a:r>
            <a:r>
              <a:rPr lang="de-DE" dirty="0" err="1"/>
              <a:t>is</a:t>
            </a:r>
            <a:r>
              <a:rPr lang="de-DE" dirty="0"/>
              <a:t> </a:t>
            </a:r>
            <a:r>
              <a:rPr lang="de-DE" dirty="0" err="1"/>
              <a:t>of</a:t>
            </a:r>
            <a:r>
              <a:rPr lang="de-DE" dirty="0"/>
              <a:t> a </a:t>
            </a:r>
            <a:r>
              <a:rPr lang="de-DE" dirty="0" err="1"/>
              <a:t>similar</a:t>
            </a:r>
            <a:r>
              <a:rPr lang="de-DE" dirty="0"/>
              <a:t> </a:t>
            </a:r>
            <a:r>
              <a:rPr lang="de-DE" dirty="0" err="1"/>
              <a:t>idea</a:t>
            </a:r>
            <a:endParaRPr lang="de-DE" dirty="0"/>
          </a:p>
          <a:p>
            <a:r>
              <a:rPr lang="de-DE" dirty="0" err="1"/>
              <a:t>They</a:t>
            </a:r>
            <a:r>
              <a:rPr lang="de-DE" dirty="0"/>
              <a:t> </a:t>
            </a:r>
            <a:r>
              <a:rPr lang="de-DE" dirty="0" err="1"/>
              <a:t>take</a:t>
            </a:r>
            <a:r>
              <a:rPr lang="de-DE" dirty="0"/>
              <a:t> an </a:t>
            </a:r>
            <a:r>
              <a:rPr lang="de-DE" dirty="0" err="1"/>
              <a:t>object</a:t>
            </a:r>
            <a:r>
              <a:rPr lang="de-DE" dirty="0"/>
              <a:t>, and </a:t>
            </a:r>
            <a:r>
              <a:rPr lang="de-DE" dirty="0" err="1"/>
              <a:t>whenever</a:t>
            </a:r>
            <a:r>
              <a:rPr lang="de-DE" dirty="0"/>
              <a:t> </a:t>
            </a:r>
            <a:r>
              <a:rPr lang="de-DE" dirty="0" err="1"/>
              <a:t>the</a:t>
            </a:r>
            <a:r>
              <a:rPr lang="de-DE" dirty="0"/>
              <a:t> </a:t>
            </a:r>
            <a:r>
              <a:rPr lang="de-DE" dirty="0" err="1"/>
              <a:t>object</a:t>
            </a:r>
            <a:r>
              <a:rPr lang="de-DE" dirty="0"/>
              <a:t> </a:t>
            </a:r>
            <a:r>
              <a:rPr lang="de-DE" dirty="0" err="1"/>
              <a:t>is</a:t>
            </a:r>
            <a:r>
              <a:rPr lang="de-DE" dirty="0"/>
              <a:t> </a:t>
            </a:r>
            <a:r>
              <a:rPr lang="de-DE" dirty="0" err="1"/>
              <a:t>executed</a:t>
            </a:r>
            <a:r>
              <a:rPr lang="de-DE" dirty="0"/>
              <a:t>, </a:t>
            </a:r>
            <a:r>
              <a:rPr lang="de-DE" dirty="0" err="1"/>
              <a:t>the</a:t>
            </a:r>
            <a:r>
              <a:rPr lang="de-DE" dirty="0"/>
              <a:t> </a:t>
            </a:r>
            <a:r>
              <a:rPr lang="de-DE" dirty="0" err="1"/>
              <a:t>decorator</a:t>
            </a:r>
            <a:r>
              <a:rPr lang="de-DE" dirty="0"/>
              <a:t> </a:t>
            </a:r>
            <a:r>
              <a:rPr lang="de-DE" dirty="0" err="1"/>
              <a:t>performs</a:t>
            </a:r>
            <a:r>
              <a:rPr lang="de-DE" dirty="0"/>
              <a:t> additional </a:t>
            </a:r>
            <a:r>
              <a:rPr lang="de-DE" dirty="0" err="1"/>
              <a:t>action</a:t>
            </a:r>
            <a:endParaRPr lang="de-DE" dirty="0"/>
          </a:p>
          <a:p>
            <a:r>
              <a:rPr lang="de-DE" dirty="0"/>
              <a:t>Decorators </a:t>
            </a:r>
            <a:r>
              <a:rPr lang="de-DE" dirty="0" err="1"/>
              <a:t>can</a:t>
            </a:r>
            <a:r>
              <a:rPr lang="de-DE" dirty="0"/>
              <a:t> </a:t>
            </a:r>
            <a:r>
              <a:rPr lang="de-DE" dirty="0" err="1"/>
              <a:t>be</a:t>
            </a:r>
            <a:r>
              <a:rPr lang="de-DE" dirty="0"/>
              <a:t> </a:t>
            </a:r>
            <a:r>
              <a:rPr lang="de-DE" dirty="0" err="1"/>
              <a:t>used</a:t>
            </a:r>
            <a:r>
              <a:rPr lang="de-DE" dirty="0"/>
              <a:t> </a:t>
            </a:r>
            <a:r>
              <a:rPr lang="de-DE" dirty="0" err="1"/>
              <a:t>for</a:t>
            </a:r>
            <a:r>
              <a:rPr lang="de-DE" dirty="0"/>
              <a:t> </a:t>
            </a:r>
            <a:r>
              <a:rPr lang="de-DE" dirty="0" err="1"/>
              <a:t>many</a:t>
            </a:r>
            <a:r>
              <a:rPr lang="de-DE" dirty="0"/>
              <a:t> simple &amp; </a:t>
            </a:r>
            <a:r>
              <a:rPr lang="de-DE" dirty="0" err="1"/>
              <a:t>complex</a:t>
            </a:r>
            <a:r>
              <a:rPr lang="de-DE" dirty="0"/>
              <a:t> </a:t>
            </a:r>
            <a:r>
              <a:rPr lang="de-DE" dirty="0" err="1"/>
              <a:t>tasks</a:t>
            </a:r>
            <a:endParaRPr lang="de-DE" dirty="0"/>
          </a:p>
          <a:p>
            <a:r>
              <a:rPr lang="de-DE" dirty="0"/>
              <a:t>A </a:t>
            </a:r>
            <a:r>
              <a:rPr lang="de-DE" dirty="0" err="1"/>
              <a:t>more</a:t>
            </a:r>
            <a:r>
              <a:rPr lang="de-DE" dirty="0"/>
              <a:t> </a:t>
            </a:r>
            <a:r>
              <a:rPr lang="de-DE" dirty="0" err="1"/>
              <a:t>elaborate</a:t>
            </a:r>
            <a:r>
              <a:rPr lang="de-DE" dirty="0"/>
              <a:t> </a:t>
            </a:r>
            <a:r>
              <a:rPr lang="de-DE" dirty="0" err="1"/>
              <a:t>blog</a:t>
            </a:r>
            <a:r>
              <a:rPr lang="de-DE" dirty="0"/>
              <a:t> </a:t>
            </a:r>
            <a:r>
              <a:rPr lang="de-DE" dirty="0" err="1"/>
              <a:t>post</a:t>
            </a:r>
            <a:r>
              <a:rPr lang="de-DE" dirty="0"/>
              <a:t> on </a:t>
            </a:r>
            <a:r>
              <a:rPr lang="de-DE" dirty="0" err="1"/>
              <a:t>decorators</a:t>
            </a:r>
            <a:r>
              <a:rPr lang="de-DE" dirty="0"/>
              <a:t>:</a:t>
            </a:r>
            <a:br>
              <a:rPr lang="de-DE" dirty="0"/>
            </a:br>
            <a:r>
              <a:rPr lang="de-DE" dirty="0">
                <a:hlinkClick r:id="rId2"/>
              </a:rPr>
              <a:t>https://www.python-course.eu/python3_decorators.php</a:t>
            </a:r>
            <a:endParaRPr lang="de-DE" dirty="0"/>
          </a:p>
        </p:txBody>
      </p:sp>
      <p:sp>
        <p:nvSpPr>
          <p:cNvPr id="4" name="Foliennummernplatzhalter 3">
            <a:extLst>
              <a:ext uri="{FF2B5EF4-FFF2-40B4-BE49-F238E27FC236}">
                <a16:creationId xmlns:a16="http://schemas.microsoft.com/office/drawing/2014/main" xmlns="" id="{7902CD06-4F71-46BE-9445-5F1D10CBA931}"/>
              </a:ext>
            </a:extLst>
          </p:cNvPr>
          <p:cNvSpPr>
            <a:spLocks noGrp="1"/>
          </p:cNvSpPr>
          <p:nvPr>
            <p:ph type="sldNum" sz="quarter" idx="12"/>
          </p:nvPr>
        </p:nvSpPr>
        <p:spPr/>
        <p:txBody>
          <a:bodyPr/>
          <a:lstStyle/>
          <a:p>
            <a:fld id="{89C4E583-6443-4199-AF95-A2ECCC288D48}" type="slidenum">
              <a:rPr lang="en-GB" smtClean="0"/>
              <a:t>23</a:t>
            </a:fld>
            <a:endParaRPr lang="en-GB"/>
          </a:p>
        </p:txBody>
      </p:sp>
    </p:spTree>
    <p:extLst>
      <p:ext uri="{BB962C8B-B14F-4D97-AF65-F5344CB8AC3E}">
        <p14:creationId xmlns:p14="http://schemas.microsoft.com/office/powerpoint/2010/main" val="8691847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A6C1DDA2-9FCF-4054-8094-6A8C878E6522}"/>
              </a:ext>
            </a:extLst>
          </p:cNvPr>
          <p:cNvSpPr>
            <a:spLocks noGrp="1"/>
          </p:cNvSpPr>
          <p:nvPr>
            <p:ph type="title"/>
          </p:nvPr>
        </p:nvSpPr>
        <p:spPr/>
        <p:txBody>
          <a:bodyPr/>
          <a:lstStyle/>
          <a:p>
            <a:r>
              <a:rPr lang="en-GB" dirty="0"/>
              <a:t>A Simple Example</a:t>
            </a:r>
          </a:p>
        </p:txBody>
      </p:sp>
      <p:sp>
        <p:nvSpPr>
          <p:cNvPr id="6" name="Content Placeholder 5">
            <a:extLst>
              <a:ext uri="{FF2B5EF4-FFF2-40B4-BE49-F238E27FC236}">
                <a16:creationId xmlns:a16="http://schemas.microsoft.com/office/drawing/2014/main" xmlns="" id="{AAD6574F-E60B-4F40-ACA4-DFA1537CF9AC}"/>
              </a:ext>
            </a:extLst>
          </p:cNvPr>
          <p:cNvSpPr>
            <a:spLocks noGrp="1"/>
          </p:cNvSpPr>
          <p:nvPr>
            <p:ph sz="half" idx="1"/>
          </p:nvPr>
        </p:nvSpPr>
        <p:spPr>
          <a:xfrm>
            <a:off x="1097278" y="1845734"/>
            <a:ext cx="4305995" cy="4023360"/>
          </a:xfrm>
        </p:spPr>
        <p:txBody>
          <a:bodyPr>
            <a:normAutofit fontScale="92500" lnSpcReduction="20000"/>
          </a:bodyPr>
          <a:lstStyle/>
          <a:p>
            <a:r>
              <a:rPr lang="en-GB" dirty="0"/>
              <a:t>We define a decorator to decorate functions</a:t>
            </a:r>
          </a:p>
          <a:p>
            <a:r>
              <a:rPr lang="en-GB" dirty="0"/>
              <a:t>Our decorator should make a log entry every time the decorated function is called</a:t>
            </a:r>
          </a:p>
          <a:p>
            <a:r>
              <a:rPr lang="en-GB" dirty="0"/>
              <a:t>The decorator, I called it </a:t>
            </a:r>
            <a:r>
              <a:rPr lang="en-GB" sz="1200" b="1" dirty="0" err="1">
                <a:solidFill>
                  <a:srgbClr val="AA3731"/>
                </a:solidFill>
                <a:latin typeface="Consolas" panose="020B0609020204030204" pitchFamily="49" charset="0"/>
              </a:rPr>
              <a:t>simple_log</a:t>
            </a:r>
            <a:r>
              <a:rPr lang="en-GB" dirty="0"/>
              <a:t>, takes a function as an argument</a:t>
            </a:r>
          </a:p>
          <a:p>
            <a:r>
              <a:rPr lang="en-GB" dirty="0"/>
              <a:t>Then we print the function </a:t>
            </a:r>
            <a:r>
              <a:rPr lang="en-GB" sz="1200" dirty="0">
                <a:solidFill>
                  <a:srgbClr val="7A3E9D"/>
                </a:solidFill>
                <a:latin typeface="Consolas" panose="020B0609020204030204" pitchFamily="49" charset="0"/>
              </a:rPr>
              <a:t>__name__ </a:t>
            </a:r>
            <a:r>
              <a:rPr lang="en-GB" dirty="0"/>
              <a:t>to our log file</a:t>
            </a:r>
          </a:p>
          <a:p>
            <a:pPr>
              <a:lnSpc>
                <a:spcPct val="120000"/>
              </a:lnSpc>
              <a:spcBef>
                <a:spcPts val="0"/>
              </a:spcBef>
              <a:spcAft>
                <a:spcPts val="0"/>
              </a:spcAft>
              <a:buClr>
                <a:srgbClr val="3494BA"/>
              </a:buClr>
            </a:pPr>
            <a:r>
              <a:rPr lang="en-GB" dirty="0"/>
              <a:t>Python decorators are attached to functions by writing </a:t>
            </a:r>
            <a:r>
              <a:rPr lang="en-GB" sz="1200" b="1" dirty="0">
                <a:solidFill>
                  <a:srgbClr val="AA3731"/>
                </a:solidFill>
                <a:latin typeface="Consolas" panose="020B0609020204030204" pitchFamily="49" charset="0"/>
              </a:rPr>
              <a:t>@decorator </a:t>
            </a:r>
            <a:r>
              <a:rPr lang="en-GB" sz="2100" dirty="0">
                <a:solidFill>
                  <a:prstClr val="black">
                    <a:lumMod val="75000"/>
                    <a:lumOff val="25000"/>
                  </a:prstClr>
                </a:solidFill>
              </a:rPr>
              <a:t>right before the function definition</a:t>
            </a:r>
          </a:p>
          <a:p>
            <a:pPr>
              <a:lnSpc>
                <a:spcPct val="120000"/>
              </a:lnSpc>
              <a:spcBef>
                <a:spcPts val="0"/>
              </a:spcBef>
              <a:spcAft>
                <a:spcPts val="0"/>
              </a:spcAft>
              <a:buClr>
                <a:srgbClr val="3494BA"/>
              </a:buClr>
            </a:pPr>
            <a:r>
              <a:rPr lang="en-GB" sz="2100" dirty="0">
                <a:solidFill>
                  <a:prstClr val="black">
                    <a:lumMod val="75000"/>
                    <a:lumOff val="25000"/>
                  </a:prstClr>
                </a:solidFill>
              </a:rPr>
              <a:t>The decorator is executed before the function</a:t>
            </a:r>
          </a:p>
        </p:txBody>
      </p:sp>
      <p:sp>
        <p:nvSpPr>
          <p:cNvPr id="7" name="Content Placeholder 6">
            <a:extLst>
              <a:ext uri="{FF2B5EF4-FFF2-40B4-BE49-F238E27FC236}">
                <a16:creationId xmlns:a16="http://schemas.microsoft.com/office/drawing/2014/main" xmlns="" id="{004FADB4-213E-43CC-9C42-24503DD3BB7C}"/>
              </a:ext>
            </a:extLst>
          </p:cNvPr>
          <p:cNvSpPr>
            <a:spLocks noGrp="1"/>
          </p:cNvSpPr>
          <p:nvPr>
            <p:ph sz="half" idx="2"/>
          </p:nvPr>
        </p:nvSpPr>
        <p:spPr>
          <a:xfrm>
            <a:off x="5544589" y="1845734"/>
            <a:ext cx="5611091" cy="4372185"/>
          </a:xfrm>
        </p:spPr>
        <p:txBody>
          <a:bodyPr>
            <a:noAutofit/>
          </a:bodyPr>
          <a:lstStyle/>
          <a:p>
            <a:pPr>
              <a:lnSpc>
                <a:spcPct val="100000"/>
              </a:lnSpc>
              <a:spcBef>
                <a:spcPts val="0"/>
              </a:spcBef>
              <a:spcAft>
                <a:spcPts val="0"/>
              </a:spcAft>
            </a:pPr>
            <a:r>
              <a:rPr lang="en-US" sz="1300" dirty="0" err="1">
                <a:solidFill>
                  <a:srgbClr val="0000FF"/>
                </a:solidFill>
                <a:latin typeface="Consolas"/>
              </a:rPr>
              <a:t>def</a:t>
            </a:r>
            <a:r>
              <a:rPr lang="en-US" sz="1300" dirty="0">
                <a:solidFill>
                  <a:srgbClr val="000000"/>
                </a:solidFill>
                <a:latin typeface="Consolas"/>
              </a:rPr>
              <a:t> </a:t>
            </a:r>
            <a:r>
              <a:rPr lang="en-US" sz="1300" b="1" dirty="0" err="1">
                <a:solidFill>
                  <a:srgbClr val="800000"/>
                </a:solidFill>
                <a:latin typeface="Consolas"/>
              </a:rPr>
              <a:t>simple_log</a:t>
            </a:r>
            <a:r>
              <a:rPr lang="en-US" sz="1300" b="1" dirty="0">
                <a:solidFill>
                  <a:srgbClr val="000080"/>
                </a:solidFill>
                <a:latin typeface="Consolas"/>
              </a:rPr>
              <a:t>(</a:t>
            </a:r>
            <a:r>
              <a:rPr lang="en-US" sz="1300" dirty="0" err="1">
                <a:solidFill>
                  <a:srgbClr val="000000"/>
                </a:solidFill>
                <a:latin typeface="Consolas"/>
              </a:rPr>
              <a:t>func</a:t>
            </a:r>
            <a:r>
              <a:rPr lang="en-US" sz="1300" b="1" dirty="0">
                <a:solidFill>
                  <a:srgbClr val="000080"/>
                </a:solidFill>
                <a:latin typeface="Consolas"/>
              </a:rPr>
              <a:t>):</a:t>
            </a:r>
            <a:r>
              <a:rPr lang="en-US" sz="1300" dirty="0" smtClean="0">
                <a:solidFill>
                  <a:srgbClr val="000000"/>
                </a:solidFill>
                <a:latin typeface="Consolas"/>
              </a:rPr>
              <a:t>​</a:t>
            </a:r>
          </a:p>
          <a:p>
            <a:pPr>
              <a:lnSpc>
                <a:spcPct val="100000"/>
              </a:lnSpc>
              <a:spcBef>
                <a:spcPts val="0"/>
              </a:spcBef>
              <a:spcAft>
                <a:spcPts val="0"/>
              </a:spcAft>
            </a:pPr>
            <a:r>
              <a:rPr lang="en-US" sz="1300" dirty="0" smtClean="0">
                <a:solidFill>
                  <a:srgbClr val="000000"/>
                </a:solidFill>
                <a:latin typeface="Consolas"/>
              </a:rPr>
              <a:t>     </a:t>
            </a:r>
            <a:r>
              <a:rPr lang="en-US" sz="1300" dirty="0" err="1" smtClean="0">
                <a:solidFill>
                  <a:srgbClr val="0000FF"/>
                </a:solidFill>
                <a:latin typeface="Consolas"/>
              </a:rPr>
              <a:t>def</a:t>
            </a:r>
            <a:r>
              <a:rPr lang="en-US" sz="1300" dirty="0" smtClean="0">
                <a:solidFill>
                  <a:srgbClr val="000000"/>
                </a:solidFill>
                <a:latin typeface="Consolas"/>
              </a:rPr>
              <a:t> </a:t>
            </a:r>
            <a:r>
              <a:rPr lang="en-US" sz="1300" b="1" dirty="0" err="1">
                <a:solidFill>
                  <a:srgbClr val="800000"/>
                </a:solidFill>
                <a:latin typeface="Consolas"/>
              </a:rPr>
              <a:t>wrapper_you_will_never_see</a:t>
            </a:r>
            <a:r>
              <a:rPr lang="en-US" sz="1300" b="1" dirty="0">
                <a:solidFill>
                  <a:srgbClr val="000080"/>
                </a:solidFill>
                <a:latin typeface="Consolas"/>
              </a:rPr>
              <a:t>():</a:t>
            </a:r>
            <a:r>
              <a:rPr lang="en-US" sz="1300" dirty="0">
                <a:solidFill>
                  <a:srgbClr val="000000"/>
                </a:solidFill>
                <a:latin typeface="Consolas"/>
              </a:rPr>
              <a:t>​ </a:t>
            </a:r>
          </a:p>
          <a:p>
            <a:pPr>
              <a:lnSpc>
                <a:spcPct val="100000"/>
              </a:lnSpc>
              <a:spcBef>
                <a:spcPts val="0"/>
              </a:spcBef>
              <a:spcAft>
                <a:spcPts val="0"/>
              </a:spcAft>
            </a:pPr>
            <a:r>
              <a:rPr lang="en-US" sz="1300" dirty="0">
                <a:solidFill>
                  <a:srgbClr val="000000"/>
                </a:solidFill>
                <a:latin typeface="Consolas"/>
              </a:rPr>
              <a:t> </a:t>
            </a:r>
            <a:r>
              <a:rPr lang="en-US" sz="1300" dirty="0" smtClean="0">
                <a:solidFill>
                  <a:srgbClr val="000000"/>
                </a:solidFill>
                <a:latin typeface="Consolas"/>
              </a:rPr>
              <a:t>         </a:t>
            </a:r>
            <a:r>
              <a:rPr lang="en-US" sz="1300" dirty="0" smtClean="0">
                <a:solidFill>
                  <a:srgbClr val="0000FF"/>
                </a:solidFill>
                <a:latin typeface="Consolas"/>
              </a:rPr>
              <a:t>print</a:t>
            </a:r>
            <a:r>
              <a:rPr lang="en-US" sz="1300" b="1" dirty="0" smtClean="0">
                <a:solidFill>
                  <a:srgbClr val="000080"/>
                </a:solidFill>
                <a:latin typeface="Consolas"/>
              </a:rPr>
              <a:t>(</a:t>
            </a:r>
            <a:r>
              <a:rPr lang="en-US" sz="1300" dirty="0" smtClean="0">
                <a:solidFill>
                  <a:srgbClr val="000000"/>
                </a:solidFill>
                <a:latin typeface="Consolas"/>
              </a:rPr>
              <a:t>f</a:t>
            </a:r>
            <a:r>
              <a:rPr lang="en-US" sz="1300" dirty="0">
                <a:solidFill>
                  <a:srgbClr val="008000"/>
                </a:solidFill>
                <a:latin typeface="Consolas"/>
              </a:rPr>
              <a:t>"{</a:t>
            </a:r>
            <a:r>
              <a:rPr lang="en-US" sz="1300" dirty="0" err="1">
                <a:solidFill>
                  <a:srgbClr val="008000"/>
                </a:solidFill>
                <a:latin typeface="Consolas"/>
              </a:rPr>
              <a:t>func</a:t>
            </a:r>
            <a:r>
              <a:rPr lang="en-US" sz="1300" dirty="0">
                <a:solidFill>
                  <a:srgbClr val="008000"/>
                </a:solidFill>
                <a:latin typeface="Consolas"/>
              </a:rPr>
              <a:t>.__name__} was called"</a:t>
            </a:r>
            <a:r>
              <a:rPr lang="en-US" sz="1300" b="1" dirty="0">
                <a:solidFill>
                  <a:srgbClr val="000080"/>
                </a:solidFill>
                <a:latin typeface="Consolas"/>
              </a:rPr>
              <a:t>,</a:t>
            </a:r>
            <a:r>
              <a:rPr lang="en-US" sz="1300" dirty="0">
                <a:solidFill>
                  <a:srgbClr val="000000"/>
                </a:solidFill>
                <a:latin typeface="Consolas"/>
              </a:rPr>
              <a:t>​ </a:t>
            </a:r>
            <a:r>
              <a:rPr lang="en-US" sz="1300" dirty="0" smtClean="0">
                <a:solidFill>
                  <a:srgbClr val="000000"/>
                </a:solidFill>
                <a:latin typeface="Consolas"/>
              </a:rPr>
              <a:t>			     file</a:t>
            </a:r>
            <a:r>
              <a:rPr lang="en-US" sz="1300" b="1" dirty="0" smtClean="0">
                <a:solidFill>
                  <a:srgbClr val="000080"/>
                </a:solidFill>
                <a:latin typeface="Consolas"/>
              </a:rPr>
              <a:t>=</a:t>
            </a:r>
            <a:r>
              <a:rPr lang="en-US" sz="1300" dirty="0" smtClean="0">
                <a:solidFill>
                  <a:srgbClr val="000000"/>
                </a:solidFill>
                <a:latin typeface="Consolas"/>
              </a:rPr>
              <a:t>open</a:t>
            </a:r>
            <a:r>
              <a:rPr lang="en-US" sz="1300" b="1" dirty="0">
                <a:solidFill>
                  <a:srgbClr val="000080"/>
                </a:solidFill>
                <a:latin typeface="Consolas"/>
              </a:rPr>
              <a:t>(</a:t>
            </a:r>
            <a:r>
              <a:rPr lang="en-US" sz="1300" dirty="0">
                <a:solidFill>
                  <a:srgbClr val="008000"/>
                </a:solidFill>
                <a:latin typeface="Consolas"/>
              </a:rPr>
              <a:t>'./</a:t>
            </a:r>
            <a:r>
              <a:rPr lang="en-US" sz="1300" dirty="0" err="1">
                <a:solidFill>
                  <a:srgbClr val="008000"/>
                </a:solidFill>
                <a:latin typeface="Consolas"/>
              </a:rPr>
              <a:t>path_to</a:t>
            </a:r>
            <a:r>
              <a:rPr lang="en-US" sz="1300" dirty="0">
                <a:solidFill>
                  <a:srgbClr val="008000"/>
                </a:solidFill>
                <a:latin typeface="Consolas"/>
              </a:rPr>
              <a:t>/</a:t>
            </a:r>
            <a:r>
              <a:rPr lang="en-US" sz="1300" dirty="0" err="1">
                <a:solidFill>
                  <a:srgbClr val="008000"/>
                </a:solidFill>
                <a:latin typeface="Consolas"/>
              </a:rPr>
              <a:t>logfile</a:t>
            </a:r>
            <a:r>
              <a:rPr lang="en-US" sz="1300" dirty="0">
                <a:solidFill>
                  <a:srgbClr val="008000"/>
                </a:solidFill>
                <a:latin typeface="Consolas"/>
              </a:rPr>
              <a:t>'</a:t>
            </a:r>
            <a:r>
              <a:rPr lang="en-US" sz="1300" b="1" dirty="0">
                <a:solidFill>
                  <a:srgbClr val="000080"/>
                </a:solidFill>
                <a:latin typeface="Consolas"/>
              </a:rPr>
              <a:t>,</a:t>
            </a:r>
            <a:r>
              <a:rPr lang="en-US" sz="1300" dirty="0">
                <a:solidFill>
                  <a:srgbClr val="000000"/>
                </a:solidFill>
                <a:latin typeface="Consolas"/>
              </a:rPr>
              <a:t> </a:t>
            </a:r>
            <a:r>
              <a:rPr lang="en-US" sz="1300" dirty="0">
                <a:solidFill>
                  <a:srgbClr val="000000"/>
                </a:solidFill>
                <a:latin typeface="Courier New"/>
              </a:rPr>
              <a:t>'a’))</a:t>
            </a:r>
            <a:r>
              <a:rPr lang="en-US" sz="1300" dirty="0" smtClean="0">
                <a:solidFill>
                  <a:srgbClr val="000000"/>
                </a:solidFill>
                <a:latin typeface="Courier New"/>
              </a:rPr>
              <a:t>​ </a:t>
            </a:r>
          </a:p>
          <a:p>
            <a:pPr>
              <a:lnSpc>
                <a:spcPct val="100000"/>
              </a:lnSpc>
              <a:spcBef>
                <a:spcPts val="0"/>
              </a:spcBef>
              <a:spcAft>
                <a:spcPts val="0"/>
              </a:spcAft>
            </a:pPr>
            <a:r>
              <a:rPr lang="en-US" sz="1300" dirty="0">
                <a:solidFill>
                  <a:srgbClr val="000000"/>
                </a:solidFill>
                <a:latin typeface="Courier New"/>
              </a:rPr>
              <a:t>	</a:t>
            </a:r>
            <a:r>
              <a:rPr lang="en-US" sz="1300" dirty="0" smtClean="0">
                <a:solidFill>
                  <a:srgbClr val="0000FF"/>
                </a:solidFill>
                <a:latin typeface="Consolas"/>
              </a:rPr>
              <a:t>return</a:t>
            </a:r>
            <a:r>
              <a:rPr lang="en-US" sz="1300" dirty="0" smtClean="0">
                <a:solidFill>
                  <a:srgbClr val="000000"/>
                </a:solidFill>
                <a:latin typeface="Consolas"/>
              </a:rPr>
              <a:t> </a:t>
            </a:r>
            <a:r>
              <a:rPr lang="en-US" sz="1300" dirty="0" err="1">
                <a:solidFill>
                  <a:srgbClr val="000000"/>
                </a:solidFill>
                <a:latin typeface="Consolas"/>
              </a:rPr>
              <a:t>func</a:t>
            </a:r>
            <a:r>
              <a:rPr lang="en-US" sz="1300" dirty="0" smtClean="0">
                <a:solidFill>
                  <a:srgbClr val="000000"/>
                </a:solidFill>
                <a:latin typeface="Consolas"/>
              </a:rPr>
              <a:t>​</a:t>
            </a:r>
          </a:p>
          <a:p>
            <a:pPr>
              <a:lnSpc>
                <a:spcPct val="100000"/>
              </a:lnSpc>
              <a:spcBef>
                <a:spcPts val="0"/>
              </a:spcBef>
              <a:spcAft>
                <a:spcPts val="0"/>
              </a:spcAft>
            </a:pPr>
            <a:r>
              <a:rPr lang="en-US" sz="1300" dirty="0">
                <a:solidFill>
                  <a:srgbClr val="000000"/>
                </a:solidFill>
                <a:latin typeface="Consolas"/>
              </a:rPr>
              <a:t> </a:t>
            </a:r>
            <a:r>
              <a:rPr lang="en-US" sz="1300" dirty="0" smtClean="0">
                <a:solidFill>
                  <a:srgbClr val="000000"/>
                </a:solidFill>
                <a:latin typeface="Consolas"/>
              </a:rPr>
              <a:t>    </a:t>
            </a:r>
            <a:r>
              <a:rPr lang="en-US" sz="1300" dirty="0" smtClean="0">
                <a:solidFill>
                  <a:srgbClr val="0000FF"/>
                </a:solidFill>
                <a:latin typeface="Consolas"/>
              </a:rPr>
              <a:t>return</a:t>
            </a:r>
            <a:r>
              <a:rPr lang="en-US" sz="1300" dirty="0" smtClean="0">
                <a:solidFill>
                  <a:srgbClr val="000000"/>
                </a:solidFill>
                <a:latin typeface="Consolas"/>
              </a:rPr>
              <a:t> </a:t>
            </a:r>
            <a:r>
              <a:rPr lang="en-US" sz="1300" dirty="0" err="1">
                <a:solidFill>
                  <a:srgbClr val="000000"/>
                </a:solidFill>
                <a:latin typeface="Consolas"/>
              </a:rPr>
              <a:t>wrapper_you_will_never_see</a:t>
            </a:r>
            <a:r>
              <a:rPr lang="en-US" sz="1300" dirty="0" smtClean="0">
                <a:solidFill>
                  <a:srgbClr val="000000"/>
                </a:solidFill>
                <a:latin typeface="Consolas"/>
              </a:rPr>
              <a:t>​</a:t>
            </a:r>
          </a:p>
          <a:p>
            <a:pPr>
              <a:lnSpc>
                <a:spcPct val="100000"/>
              </a:lnSpc>
              <a:spcBef>
                <a:spcPts val="0"/>
              </a:spcBef>
              <a:spcAft>
                <a:spcPts val="0"/>
              </a:spcAft>
            </a:pPr>
            <a:endParaRPr lang="en-US" sz="1300" dirty="0" smtClean="0">
              <a:solidFill>
                <a:srgbClr val="000000"/>
              </a:solidFill>
              <a:latin typeface="Consolas"/>
            </a:endParaRPr>
          </a:p>
          <a:p>
            <a:pPr>
              <a:lnSpc>
                <a:spcPct val="100000"/>
              </a:lnSpc>
              <a:spcBef>
                <a:spcPts val="0"/>
              </a:spcBef>
              <a:spcAft>
                <a:spcPts val="0"/>
              </a:spcAft>
            </a:pPr>
            <a:r>
              <a:rPr lang="en-US" sz="1300" dirty="0" smtClean="0">
                <a:solidFill>
                  <a:srgbClr val="000000"/>
                </a:solidFill>
                <a:latin typeface="Courier New"/>
              </a:rPr>
              <a:t>@</a:t>
            </a:r>
            <a:r>
              <a:rPr lang="en-US" sz="1300" dirty="0" err="1">
                <a:solidFill>
                  <a:srgbClr val="000000"/>
                </a:solidFill>
                <a:latin typeface="Courier New"/>
              </a:rPr>
              <a:t>simple_log</a:t>
            </a:r>
            <a:r>
              <a:rPr lang="en-US" sz="1300" dirty="0" smtClean="0">
                <a:solidFill>
                  <a:srgbClr val="000000"/>
                </a:solidFill>
                <a:latin typeface="Consolas"/>
              </a:rPr>
              <a:t>​</a:t>
            </a:r>
          </a:p>
          <a:p>
            <a:pPr>
              <a:lnSpc>
                <a:spcPct val="100000"/>
              </a:lnSpc>
              <a:spcBef>
                <a:spcPts val="0"/>
              </a:spcBef>
              <a:spcAft>
                <a:spcPts val="0"/>
              </a:spcAft>
            </a:pPr>
            <a:r>
              <a:rPr lang="en-US" sz="1300" dirty="0" err="1" smtClean="0">
                <a:solidFill>
                  <a:srgbClr val="0000FF"/>
                </a:solidFill>
                <a:latin typeface="Consolas"/>
              </a:rPr>
              <a:t>def</a:t>
            </a:r>
            <a:r>
              <a:rPr lang="en-US" sz="1300" dirty="0" smtClean="0">
                <a:solidFill>
                  <a:srgbClr val="000000"/>
                </a:solidFill>
                <a:latin typeface="Consolas"/>
              </a:rPr>
              <a:t> </a:t>
            </a:r>
            <a:r>
              <a:rPr lang="en-US" sz="1300" b="1" dirty="0">
                <a:solidFill>
                  <a:srgbClr val="800000"/>
                </a:solidFill>
                <a:latin typeface="Consolas"/>
              </a:rPr>
              <a:t>show_trial1</a:t>
            </a:r>
            <a:r>
              <a:rPr lang="en-US" sz="1300" b="1" dirty="0">
                <a:solidFill>
                  <a:srgbClr val="000080"/>
                </a:solidFill>
                <a:latin typeface="Consolas"/>
              </a:rPr>
              <a:t>():</a:t>
            </a:r>
            <a:r>
              <a:rPr lang="en-US" sz="1300" dirty="0" smtClean="0">
                <a:solidFill>
                  <a:srgbClr val="000000"/>
                </a:solidFill>
                <a:latin typeface="Consolas"/>
              </a:rPr>
              <a:t>​</a:t>
            </a:r>
          </a:p>
          <a:p>
            <a:pPr>
              <a:lnSpc>
                <a:spcPct val="100000"/>
              </a:lnSpc>
              <a:spcBef>
                <a:spcPts val="0"/>
              </a:spcBef>
              <a:spcAft>
                <a:spcPts val="0"/>
              </a:spcAft>
            </a:pPr>
            <a:r>
              <a:rPr lang="en-US" sz="1300" dirty="0" smtClean="0">
                <a:solidFill>
                  <a:srgbClr val="000000"/>
                </a:solidFill>
                <a:latin typeface="Consolas"/>
              </a:rPr>
              <a:t>     </a:t>
            </a:r>
            <a:r>
              <a:rPr lang="en-US" sz="1300" dirty="0" smtClean="0">
                <a:solidFill>
                  <a:srgbClr val="0000FF"/>
                </a:solidFill>
                <a:latin typeface="Consolas"/>
              </a:rPr>
              <a:t>print</a:t>
            </a:r>
            <a:r>
              <a:rPr lang="en-US" sz="1300" b="1" dirty="0">
                <a:solidFill>
                  <a:srgbClr val="000080"/>
                </a:solidFill>
                <a:latin typeface="Consolas"/>
              </a:rPr>
              <a:t>(</a:t>
            </a:r>
            <a:r>
              <a:rPr lang="en-US" sz="1300" dirty="0">
                <a:solidFill>
                  <a:srgbClr val="008000"/>
                </a:solidFill>
                <a:latin typeface="Consolas"/>
              </a:rPr>
              <a:t>"fancy trial 1 stuff"</a:t>
            </a:r>
            <a:r>
              <a:rPr lang="en-US" sz="1300" b="1" dirty="0">
                <a:solidFill>
                  <a:srgbClr val="000080"/>
                </a:solidFill>
                <a:latin typeface="Consolas"/>
              </a:rPr>
              <a:t>)</a:t>
            </a:r>
            <a:r>
              <a:rPr lang="en-US" sz="1300" dirty="0" smtClean="0">
                <a:solidFill>
                  <a:srgbClr val="000000"/>
                </a:solidFill>
                <a:latin typeface="Consolas"/>
              </a:rPr>
              <a:t>​</a:t>
            </a:r>
          </a:p>
          <a:p>
            <a:pPr>
              <a:lnSpc>
                <a:spcPct val="100000"/>
              </a:lnSpc>
              <a:spcBef>
                <a:spcPts val="0"/>
              </a:spcBef>
              <a:spcAft>
                <a:spcPts val="0"/>
              </a:spcAft>
            </a:pPr>
            <a:endParaRPr lang="en-US" sz="1300" dirty="0" smtClean="0">
              <a:solidFill>
                <a:srgbClr val="000000"/>
              </a:solidFill>
              <a:latin typeface="Consolas"/>
            </a:endParaRPr>
          </a:p>
          <a:p>
            <a:pPr>
              <a:lnSpc>
                <a:spcPct val="100000"/>
              </a:lnSpc>
              <a:spcBef>
                <a:spcPts val="0"/>
              </a:spcBef>
              <a:spcAft>
                <a:spcPts val="0"/>
              </a:spcAft>
            </a:pPr>
            <a:r>
              <a:rPr lang="en-US" sz="1300" dirty="0" smtClean="0">
                <a:solidFill>
                  <a:srgbClr val="000000"/>
                </a:solidFill>
                <a:latin typeface="Courier New"/>
              </a:rPr>
              <a:t>@</a:t>
            </a:r>
            <a:r>
              <a:rPr lang="en-US" sz="1300" dirty="0" err="1">
                <a:solidFill>
                  <a:srgbClr val="000000"/>
                </a:solidFill>
                <a:latin typeface="Courier New"/>
              </a:rPr>
              <a:t>simple_log</a:t>
            </a:r>
            <a:r>
              <a:rPr lang="en-US" sz="1300" dirty="0" smtClean="0">
                <a:solidFill>
                  <a:srgbClr val="000000"/>
                </a:solidFill>
                <a:latin typeface="Consolas"/>
              </a:rPr>
              <a:t>​</a:t>
            </a:r>
          </a:p>
          <a:p>
            <a:pPr>
              <a:lnSpc>
                <a:spcPct val="100000"/>
              </a:lnSpc>
              <a:spcBef>
                <a:spcPts val="0"/>
              </a:spcBef>
              <a:spcAft>
                <a:spcPts val="0"/>
              </a:spcAft>
            </a:pPr>
            <a:r>
              <a:rPr lang="en-US" sz="1300" dirty="0" err="1" smtClean="0">
                <a:solidFill>
                  <a:srgbClr val="0000FF"/>
                </a:solidFill>
                <a:latin typeface="Consolas"/>
              </a:rPr>
              <a:t>def</a:t>
            </a:r>
            <a:r>
              <a:rPr lang="en-US" sz="1300" dirty="0" smtClean="0">
                <a:solidFill>
                  <a:srgbClr val="000000"/>
                </a:solidFill>
                <a:latin typeface="Consolas"/>
              </a:rPr>
              <a:t> </a:t>
            </a:r>
            <a:r>
              <a:rPr lang="en-US" sz="1300" b="1" dirty="0">
                <a:solidFill>
                  <a:srgbClr val="800000"/>
                </a:solidFill>
                <a:latin typeface="Consolas"/>
              </a:rPr>
              <a:t>show_trial2</a:t>
            </a:r>
            <a:r>
              <a:rPr lang="en-US" sz="1300" b="1" dirty="0">
                <a:solidFill>
                  <a:srgbClr val="000080"/>
                </a:solidFill>
                <a:latin typeface="Consolas"/>
              </a:rPr>
              <a:t>():</a:t>
            </a:r>
            <a:r>
              <a:rPr lang="en-US" sz="1300" dirty="0" smtClean="0">
                <a:solidFill>
                  <a:srgbClr val="000000"/>
                </a:solidFill>
                <a:latin typeface="Consolas"/>
              </a:rPr>
              <a:t>​</a:t>
            </a:r>
          </a:p>
          <a:p>
            <a:pPr>
              <a:lnSpc>
                <a:spcPct val="100000"/>
              </a:lnSpc>
              <a:spcBef>
                <a:spcPts val="0"/>
              </a:spcBef>
              <a:spcAft>
                <a:spcPts val="0"/>
              </a:spcAft>
            </a:pPr>
            <a:r>
              <a:rPr lang="en-US" sz="1300" dirty="0" smtClean="0">
                <a:solidFill>
                  <a:srgbClr val="0000FF"/>
                </a:solidFill>
                <a:latin typeface="Consolas"/>
              </a:rPr>
              <a:t>     print</a:t>
            </a:r>
            <a:r>
              <a:rPr lang="en-US" sz="1300" b="1" dirty="0">
                <a:solidFill>
                  <a:srgbClr val="000080"/>
                </a:solidFill>
                <a:latin typeface="Consolas"/>
              </a:rPr>
              <a:t>(</a:t>
            </a:r>
            <a:r>
              <a:rPr lang="en-US" sz="1300" dirty="0">
                <a:solidFill>
                  <a:srgbClr val="008000"/>
                </a:solidFill>
                <a:latin typeface="Consolas"/>
              </a:rPr>
              <a:t>"control trial 2 stuff"</a:t>
            </a:r>
            <a:r>
              <a:rPr lang="en-US" sz="1300" b="1" dirty="0">
                <a:solidFill>
                  <a:srgbClr val="000080"/>
                </a:solidFill>
                <a:latin typeface="Consolas"/>
              </a:rPr>
              <a:t>)</a:t>
            </a:r>
            <a:r>
              <a:rPr lang="en-US" sz="1300" dirty="0">
                <a:solidFill>
                  <a:srgbClr val="000000"/>
                </a:solidFill>
                <a:latin typeface="Consolas"/>
              </a:rPr>
              <a:t>​ </a:t>
            </a:r>
            <a:r>
              <a:rPr lang="en-US" sz="1300" dirty="0" smtClean="0">
                <a:solidFill>
                  <a:srgbClr val="000000"/>
                </a:solidFill>
                <a:latin typeface="Consolas"/>
              </a:rPr>
              <a:t>​</a:t>
            </a:r>
          </a:p>
          <a:p>
            <a:pPr>
              <a:lnSpc>
                <a:spcPct val="100000"/>
              </a:lnSpc>
              <a:spcBef>
                <a:spcPts val="0"/>
              </a:spcBef>
              <a:spcAft>
                <a:spcPts val="0"/>
              </a:spcAft>
            </a:pPr>
            <a:endParaRPr lang="en-US" sz="1300" dirty="0" smtClean="0">
              <a:solidFill>
                <a:srgbClr val="000000"/>
              </a:solidFill>
              <a:latin typeface="Consolas"/>
            </a:endParaRPr>
          </a:p>
          <a:p>
            <a:pPr>
              <a:lnSpc>
                <a:spcPct val="100000"/>
              </a:lnSpc>
              <a:spcBef>
                <a:spcPts val="0"/>
              </a:spcBef>
              <a:spcAft>
                <a:spcPts val="0"/>
              </a:spcAft>
            </a:pPr>
            <a:r>
              <a:rPr lang="en-US" sz="1300" dirty="0" smtClean="0">
                <a:solidFill>
                  <a:srgbClr val="000000"/>
                </a:solidFill>
                <a:latin typeface="Consolas"/>
              </a:rPr>
              <a:t>show_trial1</a:t>
            </a:r>
            <a:r>
              <a:rPr lang="en-US" sz="1300" b="1" dirty="0">
                <a:solidFill>
                  <a:srgbClr val="000080"/>
                </a:solidFill>
                <a:latin typeface="Consolas"/>
              </a:rPr>
              <a:t>()</a:t>
            </a:r>
            <a:r>
              <a:rPr lang="en-US" sz="1300" dirty="0" smtClean="0">
                <a:solidFill>
                  <a:srgbClr val="000000"/>
                </a:solidFill>
                <a:latin typeface="Consolas"/>
              </a:rPr>
              <a:t>​</a:t>
            </a:r>
          </a:p>
          <a:p>
            <a:pPr>
              <a:lnSpc>
                <a:spcPct val="100000"/>
              </a:lnSpc>
              <a:spcBef>
                <a:spcPts val="0"/>
              </a:spcBef>
              <a:spcAft>
                <a:spcPts val="0"/>
              </a:spcAft>
            </a:pPr>
            <a:r>
              <a:rPr lang="en-US" sz="1300" dirty="0" smtClean="0">
                <a:solidFill>
                  <a:srgbClr val="000000"/>
                </a:solidFill>
                <a:latin typeface="Consolas"/>
              </a:rPr>
              <a:t>show_trial2</a:t>
            </a:r>
            <a:r>
              <a:rPr lang="en-US" sz="1300" b="1" dirty="0">
                <a:solidFill>
                  <a:srgbClr val="000080"/>
                </a:solidFill>
                <a:latin typeface="Consolas"/>
              </a:rPr>
              <a:t>()</a:t>
            </a:r>
            <a:r>
              <a:rPr lang="en-US" sz="1300" dirty="0">
                <a:solidFill>
                  <a:srgbClr val="000000"/>
                </a:solidFill>
                <a:latin typeface="Consolas"/>
              </a:rPr>
              <a:t>​</a:t>
            </a:r>
            <a:endParaRPr lang="en-US" sz="1300" dirty="0"/>
          </a:p>
          <a:p>
            <a:pPr>
              <a:lnSpc>
                <a:spcPct val="100000"/>
              </a:lnSpc>
              <a:spcBef>
                <a:spcPts val="0"/>
              </a:spcBef>
              <a:spcAft>
                <a:spcPts val="0"/>
              </a:spcAft>
            </a:pPr>
            <a:endParaRPr lang="en-GB" sz="1300" dirty="0"/>
          </a:p>
          <a:p>
            <a:pPr>
              <a:lnSpc>
                <a:spcPct val="100000"/>
              </a:lnSpc>
              <a:spcBef>
                <a:spcPts val="0"/>
              </a:spcBef>
              <a:spcAft>
                <a:spcPts val="0"/>
              </a:spcAft>
            </a:pPr>
            <a:r>
              <a:rPr lang="en-GB" sz="1300" i="1" dirty="0">
                <a:solidFill>
                  <a:srgbClr val="333333"/>
                </a:solidFill>
                <a:latin typeface="Consolas" panose="020B0609020204030204" pitchFamily="49" charset="0"/>
              </a:rPr>
              <a:t>Output in logfile:</a:t>
            </a:r>
          </a:p>
          <a:p>
            <a:pPr>
              <a:lnSpc>
                <a:spcPct val="100000"/>
              </a:lnSpc>
              <a:spcBef>
                <a:spcPts val="0"/>
              </a:spcBef>
              <a:spcAft>
                <a:spcPts val="0"/>
              </a:spcAft>
            </a:pPr>
            <a:r>
              <a:rPr lang="en-GB" sz="1300" dirty="0">
                <a:solidFill>
                  <a:srgbClr val="333333"/>
                </a:solidFill>
                <a:latin typeface="Consolas" panose="020B0609020204030204" pitchFamily="49" charset="0"/>
              </a:rPr>
              <a:t>show_trial1 was called</a:t>
            </a:r>
          </a:p>
          <a:p>
            <a:pPr>
              <a:lnSpc>
                <a:spcPct val="100000"/>
              </a:lnSpc>
              <a:spcBef>
                <a:spcPts val="0"/>
              </a:spcBef>
              <a:spcAft>
                <a:spcPts val="0"/>
              </a:spcAft>
            </a:pPr>
            <a:r>
              <a:rPr lang="en-GB" sz="1300" dirty="0">
                <a:solidFill>
                  <a:srgbClr val="333333"/>
                </a:solidFill>
                <a:latin typeface="Consolas" panose="020B0609020204030204" pitchFamily="49" charset="0"/>
              </a:rPr>
              <a:t>show_trial2 was called</a:t>
            </a:r>
          </a:p>
        </p:txBody>
      </p:sp>
      <p:sp>
        <p:nvSpPr>
          <p:cNvPr id="4" name="Slide Number Placeholder 3">
            <a:extLst>
              <a:ext uri="{FF2B5EF4-FFF2-40B4-BE49-F238E27FC236}">
                <a16:creationId xmlns:a16="http://schemas.microsoft.com/office/drawing/2014/main" xmlns="" id="{AFBB63FB-436D-4F39-9ED5-B1DBE231AF2B}"/>
              </a:ext>
            </a:extLst>
          </p:cNvPr>
          <p:cNvSpPr>
            <a:spLocks noGrp="1"/>
          </p:cNvSpPr>
          <p:nvPr>
            <p:ph type="sldNum" sz="quarter" idx="12"/>
          </p:nvPr>
        </p:nvSpPr>
        <p:spPr/>
        <p:txBody>
          <a:bodyPr/>
          <a:lstStyle/>
          <a:p>
            <a:fld id="{89C4E583-6443-4199-AF95-A2ECCC288D48}" type="slidenum">
              <a:rPr lang="en-GB" smtClean="0"/>
              <a:t>24</a:t>
            </a:fld>
            <a:endParaRPr lang="en-GB" dirty="0"/>
          </a:p>
        </p:txBody>
      </p:sp>
    </p:spTree>
    <p:extLst>
      <p:ext uri="{BB962C8B-B14F-4D97-AF65-F5344CB8AC3E}">
        <p14:creationId xmlns:p14="http://schemas.microsoft.com/office/powerpoint/2010/main" val="42895659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smtClean="0"/>
              <a:t>More Built-Ins</a:t>
            </a:r>
            <a:endParaRPr lang="en-US" dirty="0"/>
          </a:p>
        </p:txBody>
      </p:sp>
      <p:sp>
        <p:nvSpPr>
          <p:cNvPr id="5" name="Foliennummernplatzhalter 4"/>
          <p:cNvSpPr>
            <a:spLocks noGrp="1"/>
          </p:cNvSpPr>
          <p:nvPr>
            <p:ph type="sldNum" sz="quarter" idx="12"/>
          </p:nvPr>
        </p:nvSpPr>
        <p:spPr/>
        <p:txBody>
          <a:bodyPr/>
          <a:lstStyle/>
          <a:p>
            <a:fld id="{89C4E583-6443-4199-AF95-A2ECCC288D48}" type="slidenum">
              <a:rPr lang="en-GB" smtClean="0"/>
              <a:t>25</a:t>
            </a:fld>
            <a:endParaRPr lang="en-GB"/>
          </a:p>
        </p:txBody>
      </p:sp>
    </p:spTree>
    <p:extLst>
      <p:ext uri="{BB962C8B-B14F-4D97-AF65-F5344CB8AC3E}">
        <p14:creationId xmlns:p14="http://schemas.microsoft.com/office/powerpoint/2010/main" val="34415987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1081C56A-5DF5-40C0-BC5A-D3EBFE809EF2}"/>
              </a:ext>
            </a:extLst>
          </p:cNvPr>
          <p:cNvSpPr>
            <a:spLocks noGrp="1"/>
          </p:cNvSpPr>
          <p:nvPr>
            <p:ph type="title"/>
          </p:nvPr>
        </p:nvSpPr>
        <p:spPr/>
        <p:txBody>
          <a:bodyPr/>
          <a:lstStyle/>
          <a:p>
            <a:r>
              <a:rPr lang="de-DE" dirty="0" err="1">
                <a:cs typeface="Calibri Light"/>
              </a:rPr>
              <a:t>Built</a:t>
            </a:r>
            <a:r>
              <a:rPr lang="de-DE" dirty="0">
                <a:cs typeface="Calibri Light"/>
              </a:rPr>
              <a:t>-Ins</a:t>
            </a:r>
            <a:endParaRPr lang="de-DE" dirty="0"/>
          </a:p>
        </p:txBody>
      </p:sp>
      <p:sp>
        <p:nvSpPr>
          <p:cNvPr id="4" name="Inhaltsplatzhalter 3">
            <a:extLst>
              <a:ext uri="{FF2B5EF4-FFF2-40B4-BE49-F238E27FC236}">
                <a16:creationId xmlns:a16="http://schemas.microsoft.com/office/drawing/2014/main" xmlns="" id="{20246951-4DD5-4373-A19E-509FA30A938F}"/>
              </a:ext>
            </a:extLst>
          </p:cNvPr>
          <p:cNvSpPr>
            <a:spLocks noGrp="1"/>
          </p:cNvSpPr>
          <p:nvPr>
            <p:ph idx="1"/>
          </p:nvPr>
        </p:nvSpPr>
        <p:spPr>
          <a:xfrm>
            <a:off x="1097280" y="1845734"/>
            <a:ext cx="3818239" cy="4023360"/>
          </a:xfrm>
        </p:spPr>
        <p:txBody>
          <a:bodyPr vert="horz" lIns="0" tIns="45720" rIns="0" bIns="45720" rtlCol="0" anchor="t">
            <a:normAutofit/>
          </a:bodyPr>
          <a:lstStyle/>
          <a:p>
            <a:pPr marL="182245" indent="-182245"/>
            <a:r>
              <a:rPr lang="de-DE" sz="2000" dirty="0">
                <a:cs typeface="Calibri"/>
              </a:rPr>
              <a:t>Python </a:t>
            </a:r>
            <a:r>
              <a:rPr lang="de-DE" sz="2000" dirty="0" err="1">
                <a:cs typeface="Calibri"/>
              </a:rPr>
              <a:t>has</a:t>
            </a:r>
            <a:r>
              <a:rPr lang="de-DE" sz="2000" dirty="0">
                <a:cs typeface="Calibri"/>
              </a:rPr>
              <a:t> a </a:t>
            </a:r>
            <a:r>
              <a:rPr lang="de-DE" sz="2000" dirty="0" err="1">
                <a:cs typeface="Calibri"/>
              </a:rPr>
              <a:t>variety</a:t>
            </a:r>
            <a:r>
              <a:rPr lang="de-DE" sz="2000" dirty="0">
                <a:cs typeface="Calibri"/>
              </a:rPr>
              <a:t> </a:t>
            </a:r>
            <a:r>
              <a:rPr lang="de-DE" sz="2000" dirty="0" err="1">
                <a:cs typeface="Calibri"/>
              </a:rPr>
              <a:t>of</a:t>
            </a:r>
            <a:r>
              <a:rPr lang="de-DE" sz="2000" dirty="0">
                <a:cs typeface="Calibri"/>
              </a:rPr>
              <a:t> </a:t>
            </a:r>
            <a:r>
              <a:rPr lang="de-DE" sz="2000" dirty="0" err="1">
                <a:cs typeface="Calibri"/>
              </a:rPr>
              <a:t>built</a:t>
            </a:r>
            <a:r>
              <a:rPr lang="de-DE" sz="2000" dirty="0">
                <a:cs typeface="Calibri"/>
              </a:rPr>
              <a:t>-in </a:t>
            </a:r>
            <a:r>
              <a:rPr lang="de-DE" sz="2000" dirty="0" err="1">
                <a:cs typeface="Calibri"/>
              </a:rPr>
              <a:t>functions</a:t>
            </a:r>
          </a:p>
          <a:p>
            <a:pPr marL="383540" lvl="1"/>
            <a:r>
              <a:rPr lang="de-DE" sz="1600" dirty="0" err="1">
                <a:cs typeface="Calibri"/>
              </a:rPr>
              <a:t>We've</a:t>
            </a:r>
            <a:r>
              <a:rPr lang="de-DE" sz="1600" dirty="0">
                <a:cs typeface="Calibri"/>
              </a:rPr>
              <a:t> </a:t>
            </a:r>
            <a:r>
              <a:rPr lang="de-DE" sz="1600" dirty="0" err="1">
                <a:cs typeface="Calibri"/>
              </a:rPr>
              <a:t>already</a:t>
            </a:r>
            <a:r>
              <a:rPr lang="de-DE" sz="1600" dirty="0">
                <a:cs typeface="Calibri"/>
              </a:rPr>
              <a:t> </a:t>
            </a:r>
            <a:r>
              <a:rPr lang="de-DE" sz="1600" dirty="0" err="1">
                <a:cs typeface="Calibri"/>
              </a:rPr>
              <a:t>covered</a:t>
            </a:r>
            <a:r>
              <a:rPr lang="de-DE" sz="1600" dirty="0">
                <a:cs typeface="Calibri"/>
              </a:rPr>
              <a:t> </a:t>
            </a:r>
            <a:r>
              <a:rPr lang="de-DE" sz="1600" dirty="0" err="1">
                <a:cs typeface="Calibri"/>
              </a:rPr>
              <a:t>many</a:t>
            </a:r>
            <a:r>
              <a:rPr lang="de-DE" sz="1600" dirty="0">
                <a:cs typeface="Calibri"/>
              </a:rPr>
              <a:t> </a:t>
            </a:r>
            <a:r>
              <a:rPr lang="de-DE" sz="1600" dirty="0" err="1">
                <a:cs typeface="Calibri"/>
              </a:rPr>
              <a:t>of</a:t>
            </a:r>
            <a:r>
              <a:rPr lang="de-DE" sz="1600" dirty="0">
                <a:cs typeface="Calibri"/>
              </a:rPr>
              <a:t> </a:t>
            </a:r>
            <a:r>
              <a:rPr lang="de-DE" sz="1600" dirty="0" err="1">
                <a:cs typeface="Calibri"/>
              </a:rPr>
              <a:t>them</a:t>
            </a:r>
            <a:r>
              <a:rPr lang="de-DE" sz="1600" dirty="0">
                <a:cs typeface="Calibri"/>
              </a:rPr>
              <a:t> </a:t>
            </a:r>
            <a:r>
              <a:rPr lang="de-DE" sz="1600" dirty="0" err="1">
                <a:cs typeface="Calibri"/>
              </a:rPr>
              <a:t>throughout</a:t>
            </a:r>
            <a:r>
              <a:rPr lang="de-DE" sz="1600" dirty="0">
                <a:cs typeface="Calibri"/>
              </a:rPr>
              <a:t> </a:t>
            </a:r>
            <a:r>
              <a:rPr lang="de-DE" sz="1600" dirty="0" err="1">
                <a:cs typeface="Calibri"/>
              </a:rPr>
              <a:t>the</a:t>
            </a:r>
            <a:r>
              <a:rPr lang="de-DE" sz="1600" dirty="0">
                <a:cs typeface="Calibri"/>
              </a:rPr>
              <a:t> </a:t>
            </a:r>
            <a:r>
              <a:rPr lang="de-DE" sz="1600" dirty="0" err="1">
                <a:cs typeface="Calibri"/>
              </a:rPr>
              <a:t>weeks</a:t>
            </a:r>
          </a:p>
          <a:p>
            <a:pPr marL="182245" indent="-182245"/>
            <a:r>
              <a:rPr lang="de-DE" sz="2000" dirty="0">
                <a:cs typeface="Calibri"/>
              </a:rPr>
              <a:t>A </a:t>
            </a:r>
            <a:r>
              <a:rPr lang="de-DE" sz="2000" dirty="0" err="1">
                <a:cs typeface="Calibri"/>
              </a:rPr>
              <a:t>list</a:t>
            </a:r>
            <a:r>
              <a:rPr lang="de-DE" sz="2000" dirty="0">
                <a:cs typeface="Calibri"/>
              </a:rPr>
              <a:t> </a:t>
            </a:r>
            <a:r>
              <a:rPr lang="de-DE" sz="2000" dirty="0" err="1">
                <a:cs typeface="Calibri"/>
              </a:rPr>
              <a:t>can</a:t>
            </a:r>
            <a:r>
              <a:rPr lang="de-DE" sz="2000" dirty="0">
                <a:cs typeface="Calibri"/>
              </a:rPr>
              <a:t> </a:t>
            </a:r>
            <a:r>
              <a:rPr lang="de-DE" sz="2000" dirty="0" err="1">
                <a:cs typeface="Calibri"/>
              </a:rPr>
              <a:t>be</a:t>
            </a:r>
            <a:r>
              <a:rPr lang="de-DE" sz="2000" dirty="0">
                <a:cs typeface="Calibri"/>
              </a:rPr>
              <a:t> </a:t>
            </a:r>
            <a:r>
              <a:rPr lang="de-DE" sz="2000" dirty="0" err="1">
                <a:cs typeface="Calibri"/>
              </a:rPr>
              <a:t>found</a:t>
            </a:r>
            <a:r>
              <a:rPr lang="de-DE" sz="2000" dirty="0">
                <a:cs typeface="Calibri"/>
              </a:rPr>
              <a:t> </a:t>
            </a:r>
            <a:r>
              <a:rPr lang="de-DE" sz="2000" dirty="0" err="1">
                <a:cs typeface="Calibri"/>
              </a:rPr>
              <a:t>here</a:t>
            </a:r>
            <a:r>
              <a:rPr lang="de-DE" sz="2000" dirty="0">
                <a:cs typeface="Calibri"/>
              </a:rPr>
              <a:t>: </a:t>
            </a:r>
            <a:r>
              <a:rPr lang="de-DE" sz="2000" dirty="0">
                <a:cs typeface="Calibri"/>
                <a:hlinkClick r:id="rId2"/>
              </a:rPr>
              <a:t>https://docs.python.org/3/library/functions.html</a:t>
            </a:r>
          </a:p>
          <a:p>
            <a:pPr marL="182245" indent="-182245"/>
            <a:r>
              <a:rPr lang="de-DE" sz="2000" dirty="0" err="1">
                <a:cs typeface="Calibri"/>
              </a:rPr>
              <a:t>Now</a:t>
            </a:r>
            <a:r>
              <a:rPr lang="de-DE" sz="2000" dirty="0">
                <a:cs typeface="Calibri"/>
              </a:rPr>
              <a:t> </a:t>
            </a:r>
            <a:r>
              <a:rPr lang="de-DE" sz="2000" dirty="0" err="1">
                <a:cs typeface="Calibri"/>
              </a:rPr>
              <a:t>we'll</a:t>
            </a:r>
            <a:r>
              <a:rPr lang="de-DE" sz="2000" dirty="0">
                <a:cs typeface="Calibri"/>
              </a:rPr>
              <a:t> </a:t>
            </a:r>
            <a:r>
              <a:rPr lang="de-DE" sz="2000" dirty="0" err="1">
                <a:cs typeface="Calibri"/>
              </a:rPr>
              <a:t>show</a:t>
            </a:r>
            <a:r>
              <a:rPr lang="de-DE" sz="2000" dirty="0">
                <a:cs typeface="Calibri"/>
              </a:rPr>
              <a:t> a </a:t>
            </a:r>
            <a:r>
              <a:rPr lang="de-DE" sz="2000" dirty="0" err="1">
                <a:cs typeface="Calibri"/>
              </a:rPr>
              <a:t>few</a:t>
            </a:r>
            <a:r>
              <a:rPr lang="de-DE" sz="2000" dirty="0">
                <a:cs typeface="Calibri"/>
              </a:rPr>
              <a:t> </a:t>
            </a:r>
            <a:r>
              <a:rPr lang="de-DE" sz="2000" dirty="0" err="1">
                <a:cs typeface="Calibri"/>
              </a:rPr>
              <a:t>more</a:t>
            </a:r>
            <a:r>
              <a:rPr lang="de-DE" sz="2000" dirty="0">
                <a:cs typeface="Calibri"/>
              </a:rPr>
              <a:t> </a:t>
            </a:r>
            <a:r>
              <a:rPr lang="de-DE" sz="2000" dirty="0" err="1">
                <a:cs typeface="Calibri"/>
              </a:rPr>
              <a:t>that</a:t>
            </a:r>
            <a:r>
              <a:rPr lang="de-DE" sz="2000" dirty="0">
                <a:cs typeface="Calibri"/>
              </a:rPr>
              <a:t> </a:t>
            </a:r>
            <a:r>
              <a:rPr lang="de-DE" sz="2000" dirty="0" err="1">
                <a:cs typeface="Calibri"/>
              </a:rPr>
              <a:t>could</a:t>
            </a:r>
            <a:r>
              <a:rPr lang="de-DE" sz="2000" dirty="0">
                <a:cs typeface="Calibri"/>
              </a:rPr>
              <a:t> </a:t>
            </a:r>
            <a:r>
              <a:rPr lang="de-DE" sz="2000" dirty="0" err="1">
                <a:cs typeface="Calibri"/>
              </a:rPr>
              <a:t>be</a:t>
            </a:r>
            <a:r>
              <a:rPr lang="de-DE" sz="2000" dirty="0">
                <a:cs typeface="Calibri"/>
              </a:rPr>
              <a:t> </a:t>
            </a:r>
            <a:r>
              <a:rPr lang="de-DE" sz="2000" dirty="0" err="1">
                <a:cs typeface="Calibri"/>
              </a:rPr>
              <a:t>important</a:t>
            </a:r>
            <a:r>
              <a:rPr lang="de-DE" sz="2000" dirty="0">
                <a:cs typeface="Calibri"/>
              </a:rPr>
              <a:t> </a:t>
            </a:r>
            <a:r>
              <a:rPr lang="de-DE" sz="2000" dirty="0" err="1">
                <a:cs typeface="Calibri"/>
              </a:rPr>
              <a:t>for</a:t>
            </a:r>
            <a:r>
              <a:rPr lang="de-DE" sz="2000" dirty="0">
                <a:cs typeface="Calibri"/>
              </a:rPr>
              <a:t> </a:t>
            </a:r>
            <a:r>
              <a:rPr lang="de-DE" sz="2000" dirty="0" err="1">
                <a:cs typeface="Calibri"/>
              </a:rPr>
              <a:t>you</a:t>
            </a:r>
          </a:p>
        </p:txBody>
      </p:sp>
      <p:sp>
        <p:nvSpPr>
          <p:cNvPr id="3" name="Foliennummernplatzhalter 2">
            <a:extLst>
              <a:ext uri="{FF2B5EF4-FFF2-40B4-BE49-F238E27FC236}">
                <a16:creationId xmlns:a16="http://schemas.microsoft.com/office/drawing/2014/main" xmlns="" id="{B2FA7D2B-EC00-4E7B-B11E-5EEF7E021998}"/>
              </a:ext>
            </a:extLst>
          </p:cNvPr>
          <p:cNvSpPr>
            <a:spLocks noGrp="1"/>
          </p:cNvSpPr>
          <p:nvPr>
            <p:ph type="sldNum" sz="quarter" idx="12"/>
          </p:nvPr>
        </p:nvSpPr>
        <p:spPr/>
        <p:txBody>
          <a:bodyPr/>
          <a:lstStyle/>
          <a:p>
            <a:fld id="{89C4E583-6443-4199-AF95-A2ECCC288D48}" type="slidenum">
              <a:rPr lang="en-GB" smtClean="0"/>
              <a:t>26</a:t>
            </a:fld>
            <a:endParaRPr lang="en-GB"/>
          </a:p>
        </p:txBody>
      </p:sp>
      <p:pic>
        <p:nvPicPr>
          <p:cNvPr id="7" name="Grafik 7">
            <a:extLst>
              <a:ext uri="{FF2B5EF4-FFF2-40B4-BE49-F238E27FC236}">
                <a16:creationId xmlns:a16="http://schemas.microsoft.com/office/drawing/2014/main" xmlns="" id="{4927C6A1-DD05-484B-BE02-8A9C695C5D33}"/>
              </a:ext>
            </a:extLst>
          </p:cNvPr>
          <p:cNvPicPr>
            <a:picLocks noChangeAspect="1"/>
          </p:cNvPicPr>
          <p:nvPr/>
        </p:nvPicPr>
        <p:blipFill>
          <a:blip r:embed="rId3"/>
          <a:stretch>
            <a:fillRect/>
          </a:stretch>
        </p:blipFill>
        <p:spPr>
          <a:xfrm>
            <a:off x="4992130" y="2128754"/>
            <a:ext cx="6676767" cy="3568438"/>
          </a:xfrm>
          <a:prstGeom prst="rect">
            <a:avLst/>
          </a:prstGeom>
        </p:spPr>
      </p:pic>
    </p:spTree>
    <p:extLst>
      <p:ext uri="{BB962C8B-B14F-4D97-AF65-F5344CB8AC3E}">
        <p14:creationId xmlns:p14="http://schemas.microsoft.com/office/powerpoint/2010/main" val="24832821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28AC8EB-63CA-444F-B0A0-6DE0BD3F8D18}"/>
              </a:ext>
            </a:extLst>
          </p:cNvPr>
          <p:cNvSpPr>
            <a:spLocks noGrp="1"/>
          </p:cNvSpPr>
          <p:nvPr>
            <p:ph type="title"/>
          </p:nvPr>
        </p:nvSpPr>
        <p:spPr/>
        <p:txBody>
          <a:bodyPr/>
          <a:lstStyle/>
          <a:p>
            <a:r>
              <a:rPr lang="de-DE" dirty="0" err="1">
                <a:cs typeface="Calibri Light"/>
              </a:rPr>
              <a:t>Built</a:t>
            </a:r>
            <a:r>
              <a:rPr lang="de-DE">
                <a:cs typeface="Calibri Light"/>
              </a:rPr>
              <a:t>-Ins: type() and isinstance()</a:t>
            </a:r>
            <a:endParaRPr lang="de-DE" dirty="0"/>
          </a:p>
        </p:txBody>
      </p:sp>
      <p:sp>
        <p:nvSpPr>
          <p:cNvPr id="3" name="Inhaltsplatzhalter 2">
            <a:extLst>
              <a:ext uri="{FF2B5EF4-FFF2-40B4-BE49-F238E27FC236}">
                <a16:creationId xmlns:a16="http://schemas.microsoft.com/office/drawing/2014/main" xmlns="" id="{2A57F03A-41AD-43A3-B16B-F7B453F02DAC}"/>
              </a:ext>
            </a:extLst>
          </p:cNvPr>
          <p:cNvSpPr>
            <a:spLocks noGrp="1"/>
          </p:cNvSpPr>
          <p:nvPr>
            <p:ph idx="1"/>
          </p:nvPr>
        </p:nvSpPr>
        <p:spPr>
          <a:xfrm>
            <a:off x="1097280" y="1845734"/>
            <a:ext cx="10058400" cy="4023360"/>
          </a:xfrm>
        </p:spPr>
        <p:txBody>
          <a:bodyPr vert="horz" lIns="0" tIns="45720" rIns="0" bIns="45720" rtlCol="0" anchor="t">
            <a:normAutofit/>
          </a:bodyPr>
          <a:lstStyle/>
          <a:p>
            <a:pPr marL="182245" indent="-182245"/>
            <a:r>
              <a:rPr lang="de-DE" sz="2000" dirty="0">
                <a:cs typeface="Calibri"/>
              </a:rPr>
              <a:t>These </a:t>
            </a:r>
            <a:r>
              <a:rPr lang="de-DE" sz="2000" dirty="0" err="1">
                <a:cs typeface="Calibri"/>
              </a:rPr>
              <a:t>methods</a:t>
            </a:r>
            <a:r>
              <a:rPr lang="de-DE" sz="2000" dirty="0">
                <a:cs typeface="Calibri"/>
              </a:rPr>
              <a:t> </a:t>
            </a:r>
            <a:r>
              <a:rPr lang="de-DE" sz="2000" dirty="0" err="1">
                <a:cs typeface="Calibri"/>
              </a:rPr>
              <a:t>can</a:t>
            </a:r>
            <a:r>
              <a:rPr lang="de-DE" sz="2000" dirty="0">
                <a:cs typeface="Calibri"/>
              </a:rPr>
              <a:t> </a:t>
            </a:r>
            <a:r>
              <a:rPr lang="de-DE" sz="2000" dirty="0" err="1">
                <a:cs typeface="Calibri"/>
              </a:rPr>
              <a:t>be</a:t>
            </a:r>
            <a:r>
              <a:rPr lang="de-DE" sz="2000" dirty="0">
                <a:cs typeface="Calibri"/>
              </a:rPr>
              <a:t> </a:t>
            </a:r>
            <a:r>
              <a:rPr lang="de-DE" sz="2000" dirty="0" err="1">
                <a:cs typeface="Calibri"/>
              </a:rPr>
              <a:t>used</a:t>
            </a:r>
            <a:r>
              <a:rPr lang="de-DE" sz="2000" dirty="0">
                <a:cs typeface="Calibri"/>
              </a:rPr>
              <a:t> </a:t>
            </a:r>
            <a:r>
              <a:rPr lang="de-DE" sz="2000" dirty="0" err="1">
                <a:cs typeface="Calibri"/>
              </a:rPr>
              <a:t>to</a:t>
            </a:r>
            <a:r>
              <a:rPr lang="de-DE" sz="2000" dirty="0">
                <a:cs typeface="Calibri"/>
              </a:rPr>
              <a:t> </a:t>
            </a:r>
            <a:r>
              <a:rPr lang="de-DE" sz="2000" dirty="0" err="1">
                <a:cs typeface="Calibri"/>
              </a:rPr>
              <a:t>determine</a:t>
            </a:r>
            <a:r>
              <a:rPr lang="de-DE" sz="2000" dirty="0">
                <a:cs typeface="Calibri"/>
              </a:rPr>
              <a:t> </a:t>
            </a:r>
            <a:r>
              <a:rPr lang="de-DE" sz="2000" dirty="0" err="1">
                <a:cs typeface="Calibri"/>
              </a:rPr>
              <a:t>the</a:t>
            </a:r>
            <a:r>
              <a:rPr lang="de-DE" sz="2000" dirty="0">
                <a:cs typeface="Calibri"/>
              </a:rPr>
              <a:t> type </a:t>
            </a:r>
            <a:r>
              <a:rPr lang="de-DE" sz="2000" dirty="0" err="1">
                <a:cs typeface="Calibri"/>
              </a:rPr>
              <a:t>of</a:t>
            </a:r>
            <a:r>
              <a:rPr lang="de-DE" sz="2000" dirty="0">
                <a:cs typeface="Calibri"/>
              </a:rPr>
              <a:t> an </a:t>
            </a:r>
            <a:r>
              <a:rPr lang="de-DE" sz="2000" dirty="0" err="1">
                <a:cs typeface="Calibri"/>
              </a:rPr>
              <a:t>object</a:t>
            </a:r>
            <a:endParaRPr lang="de-DE" sz="2000" dirty="0">
              <a:cs typeface="Calibri"/>
            </a:endParaRPr>
          </a:p>
          <a:p>
            <a:pPr marL="182245" indent="-182245"/>
            <a:endParaRPr lang="de-DE" sz="2000" dirty="0">
              <a:cs typeface="Calibri"/>
            </a:endParaRPr>
          </a:p>
          <a:p>
            <a:pPr marL="182245" indent="-182245"/>
            <a:r>
              <a:rPr lang="de-DE" sz="2000" dirty="0" err="1">
                <a:cs typeface="Calibri"/>
              </a:rPr>
              <a:t>You've</a:t>
            </a:r>
            <a:r>
              <a:rPr lang="de-DE" sz="2000" dirty="0">
                <a:cs typeface="Calibri"/>
              </a:rPr>
              <a:t> </a:t>
            </a:r>
            <a:r>
              <a:rPr lang="de-DE" sz="2000" dirty="0" err="1">
                <a:cs typeface="Calibri"/>
              </a:rPr>
              <a:t>seen</a:t>
            </a:r>
            <a:r>
              <a:rPr lang="de-DE" sz="2000" dirty="0">
                <a:cs typeface="Calibri"/>
              </a:rPr>
              <a:t> </a:t>
            </a:r>
            <a:r>
              <a:rPr lang="de-DE" sz="2000" dirty="0" err="1">
                <a:cs typeface="Calibri"/>
              </a:rPr>
              <a:t>this</a:t>
            </a:r>
            <a:r>
              <a:rPr lang="de-DE" sz="2000" dirty="0">
                <a:cs typeface="Calibri"/>
              </a:rPr>
              <a:t> </a:t>
            </a:r>
            <a:r>
              <a:rPr lang="de-DE" sz="2000" dirty="0" err="1">
                <a:cs typeface="Calibri"/>
              </a:rPr>
              <a:t>one</a:t>
            </a:r>
            <a:r>
              <a:rPr lang="de-DE" sz="2000" dirty="0">
                <a:cs typeface="Calibri"/>
              </a:rPr>
              <a:t> </a:t>
            </a:r>
            <a:r>
              <a:rPr lang="de-DE" sz="2000" dirty="0" err="1">
                <a:cs typeface="Calibri"/>
              </a:rPr>
              <a:t>before</a:t>
            </a:r>
          </a:p>
          <a:p>
            <a:pPr marL="182245" indent="-182245"/>
            <a:r>
              <a:rPr lang="de-DE" sz="2000" dirty="0" err="1">
                <a:cs typeface="Calibri"/>
              </a:rPr>
              <a:t>Usage</a:t>
            </a:r>
            <a:r>
              <a:rPr lang="de-DE" sz="2000" dirty="0">
                <a:cs typeface="Calibri"/>
              </a:rPr>
              <a:t> </a:t>
            </a:r>
            <a:r>
              <a:rPr lang="de-DE" sz="2000" dirty="0" err="1">
                <a:cs typeface="Calibri"/>
              </a:rPr>
              <a:t>is</a:t>
            </a:r>
            <a:r>
              <a:rPr lang="de-DE" sz="2000" dirty="0">
                <a:cs typeface="Calibri"/>
              </a:rPr>
              <a:t> simple:</a:t>
            </a:r>
          </a:p>
          <a:p>
            <a:pPr marL="0" indent="0">
              <a:buNone/>
            </a:pPr>
            <a:endParaRPr lang="de-DE" sz="2000" dirty="0">
              <a:solidFill>
                <a:srgbClr val="404040"/>
              </a:solidFill>
              <a:cs typeface="Calibri"/>
            </a:endParaRPr>
          </a:p>
        </p:txBody>
      </p:sp>
      <p:sp>
        <p:nvSpPr>
          <p:cNvPr id="4" name="Foliennummernplatzhalter 3">
            <a:extLst>
              <a:ext uri="{FF2B5EF4-FFF2-40B4-BE49-F238E27FC236}">
                <a16:creationId xmlns:a16="http://schemas.microsoft.com/office/drawing/2014/main" xmlns="" id="{A09E4716-04C2-42D1-A11C-75CD84B9A0C8}"/>
              </a:ext>
            </a:extLst>
          </p:cNvPr>
          <p:cNvSpPr>
            <a:spLocks noGrp="1"/>
          </p:cNvSpPr>
          <p:nvPr>
            <p:ph type="sldNum" sz="quarter" idx="12"/>
          </p:nvPr>
        </p:nvSpPr>
        <p:spPr/>
        <p:txBody>
          <a:bodyPr/>
          <a:lstStyle/>
          <a:p>
            <a:fld id="{89C4E583-6443-4199-AF95-A2ECCC288D48}" type="slidenum">
              <a:rPr lang="en-GB" smtClean="0"/>
              <a:t>27</a:t>
            </a:fld>
            <a:endParaRPr lang="en-GB"/>
          </a:p>
        </p:txBody>
      </p:sp>
      <p:sp>
        <p:nvSpPr>
          <p:cNvPr id="5" name="Textfeld 4">
            <a:extLst>
              <a:ext uri="{FF2B5EF4-FFF2-40B4-BE49-F238E27FC236}">
                <a16:creationId xmlns:a16="http://schemas.microsoft.com/office/drawing/2014/main" xmlns="" id="{9E9044E5-C807-4229-8E0C-3D60B80D9409}"/>
              </a:ext>
            </a:extLst>
          </p:cNvPr>
          <p:cNvSpPr txBox="1"/>
          <p:nvPr/>
        </p:nvSpPr>
        <p:spPr>
          <a:xfrm>
            <a:off x="1099751" y="2242751"/>
            <a:ext cx="10054280"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type</a:t>
            </a:r>
            <a:r>
              <a:rPr lang="de-DE" dirty="0">
                <a:latin typeface="Consolas"/>
              </a:rPr>
              <a:t>(</a:t>
            </a:r>
            <a:r>
              <a:rPr lang="de-DE" i="1" dirty="0" err="1">
                <a:latin typeface="Consolas"/>
              </a:rPr>
              <a:t>object</a:t>
            </a:r>
            <a:r>
              <a:rPr lang="de-DE" dirty="0">
                <a:latin typeface="Consolas"/>
              </a:rPr>
              <a:t>)</a:t>
            </a:r>
            <a:endParaRPr lang="de-DE" dirty="0"/>
          </a:p>
        </p:txBody>
      </p:sp>
      <p:sp>
        <p:nvSpPr>
          <p:cNvPr id="6" name="Textfeld 5">
            <a:extLst>
              <a:ext uri="{FF2B5EF4-FFF2-40B4-BE49-F238E27FC236}">
                <a16:creationId xmlns:a16="http://schemas.microsoft.com/office/drawing/2014/main" xmlns="" id="{BF8F99DE-FBD6-499E-868A-68C5CE51C8C6}"/>
              </a:ext>
            </a:extLst>
          </p:cNvPr>
          <p:cNvSpPr txBox="1"/>
          <p:nvPr/>
        </p:nvSpPr>
        <p:spPr>
          <a:xfrm>
            <a:off x="1099751" y="3723618"/>
            <a:ext cx="10054280" cy="2308324"/>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solidFill>
                  <a:srgbClr val="000000"/>
                </a:solidFill>
                <a:latin typeface="Consolas"/>
              </a:rPr>
              <a:t>some_number</a:t>
            </a:r>
            <a:r>
              <a:rPr lang="en-US" dirty="0">
                <a:solidFill>
                  <a:srgbClr val="000000"/>
                </a:solidFill>
                <a:latin typeface="Consolas"/>
              </a:rPr>
              <a:t> </a:t>
            </a:r>
            <a:r>
              <a:rPr lang="en-US" b="1" dirty="0">
                <a:solidFill>
                  <a:srgbClr val="000080"/>
                </a:solidFill>
                <a:latin typeface="Consolas"/>
              </a:rPr>
              <a:t>=</a:t>
            </a:r>
            <a:r>
              <a:rPr lang="en-US" dirty="0">
                <a:solidFill>
                  <a:srgbClr val="000000"/>
                </a:solidFill>
                <a:latin typeface="Consolas"/>
              </a:rPr>
              <a:t> </a:t>
            </a:r>
            <a:r>
              <a:rPr lang="en-US" dirty="0" smtClean="0">
                <a:solidFill>
                  <a:srgbClr val="FF0000"/>
                </a:solidFill>
                <a:latin typeface="Consolas"/>
              </a:rPr>
              <a:t>42</a:t>
            </a:r>
            <a:endParaRPr lang="en-US" dirty="0" smtClean="0">
              <a:solidFill>
                <a:srgbClr val="000000"/>
              </a:solidFill>
              <a:latin typeface="Consolas"/>
            </a:endParaRPr>
          </a:p>
          <a:p>
            <a:r>
              <a:rPr lang="en-US" dirty="0" err="1" smtClean="0">
                <a:solidFill>
                  <a:srgbClr val="000000"/>
                </a:solidFill>
                <a:latin typeface="Consolas"/>
              </a:rPr>
              <a:t>some_string</a:t>
            </a:r>
            <a:r>
              <a:rPr lang="en-US" dirty="0" smtClean="0">
                <a:solidFill>
                  <a:srgbClr val="000000"/>
                </a:solidFill>
                <a:latin typeface="Consolas"/>
              </a:rPr>
              <a:t> </a:t>
            </a:r>
            <a:r>
              <a:rPr lang="en-US" b="1" dirty="0">
                <a:solidFill>
                  <a:srgbClr val="000080"/>
                </a:solidFill>
                <a:latin typeface="Consolas"/>
              </a:rPr>
              <a:t>=</a:t>
            </a:r>
            <a:r>
              <a:rPr lang="en-US" dirty="0">
                <a:solidFill>
                  <a:srgbClr val="000000"/>
                </a:solidFill>
                <a:latin typeface="Consolas"/>
              </a:rPr>
              <a:t> </a:t>
            </a:r>
            <a:r>
              <a:rPr lang="en-US" dirty="0" smtClean="0">
                <a:solidFill>
                  <a:srgbClr val="008000"/>
                </a:solidFill>
                <a:latin typeface="Consolas"/>
              </a:rPr>
              <a:t>'forty-two‘</a:t>
            </a:r>
            <a:endParaRPr lang="en-US" dirty="0" smtClean="0">
              <a:solidFill>
                <a:srgbClr val="000000"/>
              </a:solidFill>
              <a:latin typeface="Consolas"/>
            </a:endParaRPr>
          </a:p>
          <a:p>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000000"/>
                </a:solidFill>
                <a:latin typeface="Consolas"/>
              </a:rPr>
              <a:t>type</a:t>
            </a:r>
            <a:r>
              <a:rPr lang="en-US" b="1" dirty="0" smtClean="0">
                <a:solidFill>
                  <a:srgbClr val="000080"/>
                </a:solidFill>
                <a:latin typeface="Consolas"/>
              </a:rPr>
              <a:t>(</a:t>
            </a:r>
            <a:r>
              <a:rPr lang="en-US" dirty="0" err="1" smtClean="0">
                <a:solidFill>
                  <a:srgbClr val="000000"/>
                </a:solidFill>
                <a:latin typeface="Consolas"/>
              </a:rPr>
              <a:t>some_number</a:t>
            </a:r>
            <a:r>
              <a:rPr lang="en-US" b="1" dirty="0" smtClean="0">
                <a:solidFill>
                  <a:srgbClr val="000080"/>
                </a:solidFill>
                <a:latin typeface="Consolas"/>
              </a:rPr>
              <a:t>))</a:t>
            </a:r>
            <a:endParaRPr lang="en-US" dirty="0" smtClean="0">
              <a:solidFill>
                <a:srgbClr val="000000"/>
              </a:solidFill>
              <a:latin typeface="Consolas"/>
            </a:endParaRPr>
          </a:p>
          <a:p>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000000"/>
                </a:solidFill>
                <a:latin typeface="Consolas"/>
              </a:rPr>
              <a:t>type</a:t>
            </a:r>
            <a:r>
              <a:rPr lang="en-US" b="1" dirty="0" smtClean="0">
                <a:solidFill>
                  <a:srgbClr val="000080"/>
                </a:solidFill>
                <a:latin typeface="Consolas"/>
              </a:rPr>
              <a:t>(</a:t>
            </a:r>
            <a:r>
              <a:rPr lang="en-US" dirty="0" err="1" smtClean="0">
                <a:solidFill>
                  <a:srgbClr val="000000"/>
                </a:solidFill>
                <a:latin typeface="Consolas"/>
              </a:rPr>
              <a:t>some_string</a:t>
            </a:r>
            <a:r>
              <a:rPr lang="en-US" b="1" dirty="0">
                <a:solidFill>
                  <a:srgbClr val="000080"/>
                </a:solidFill>
                <a:latin typeface="Consolas"/>
              </a:rPr>
              <a:t>))</a:t>
            </a:r>
            <a:r>
              <a:rPr lang="en-US" dirty="0">
                <a:solidFill>
                  <a:srgbClr val="000000"/>
                </a:solidFill>
                <a:latin typeface="Consolas"/>
              </a:rPr>
              <a:t> </a:t>
            </a:r>
            <a:endParaRPr lang="en-US" dirty="0"/>
          </a:p>
          <a:p>
            <a:endParaRPr lang="de-DE" dirty="0">
              <a:latin typeface="Consolas"/>
            </a:endParaRPr>
          </a:p>
          <a:p>
            <a:r>
              <a:rPr lang="de-DE" i="1" dirty="0">
                <a:latin typeface="Consolas"/>
              </a:rPr>
              <a:t>Output:</a:t>
            </a:r>
          </a:p>
          <a:p>
            <a:r>
              <a:rPr lang="de-DE" dirty="0">
                <a:latin typeface="Consolas"/>
              </a:rPr>
              <a:t>&lt;class 'int'&gt;
&lt;</a:t>
            </a:r>
            <a:r>
              <a:rPr lang="de-DE" dirty="0" err="1">
                <a:latin typeface="Consolas"/>
              </a:rPr>
              <a:t>class</a:t>
            </a:r>
            <a:r>
              <a:rPr lang="de-DE" dirty="0">
                <a:latin typeface="Consolas"/>
              </a:rPr>
              <a:t> '</a:t>
            </a:r>
            <a:r>
              <a:rPr lang="de-DE" dirty="0" err="1">
                <a:latin typeface="Consolas"/>
              </a:rPr>
              <a:t>str</a:t>
            </a:r>
            <a:r>
              <a:rPr lang="de-DE" dirty="0">
                <a:latin typeface="Consolas"/>
              </a:rPr>
              <a:t>'&gt;</a:t>
            </a:r>
            <a:endParaRPr lang="de-DE" dirty="0"/>
          </a:p>
        </p:txBody>
      </p:sp>
    </p:spTree>
    <p:extLst>
      <p:ext uri="{BB962C8B-B14F-4D97-AF65-F5344CB8AC3E}">
        <p14:creationId xmlns:p14="http://schemas.microsoft.com/office/powerpoint/2010/main" val="14635844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28AC8EB-63CA-444F-B0A0-6DE0BD3F8D18}"/>
              </a:ext>
            </a:extLst>
          </p:cNvPr>
          <p:cNvSpPr>
            <a:spLocks noGrp="1"/>
          </p:cNvSpPr>
          <p:nvPr>
            <p:ph type="title"/>
          </p:nvPr>
        </p:nvSpPr>
        <p:spPr/>
        <p:txBody>
          <a:bodyPr/>
          <a:lstStyle/>
          <a:p>
            <a:r>
              <a:rPr lang="de-DE" dirty="0" err="1">
                <a:cs typeface="Calibri Light"/>
              </a:rPr>
              <a:t>Built</a:t>
            </a:r>
            <a:r>
              <a:rPr lang="de-DE">
                <a:cs typeface="Calibri Light"/>
              </a:rPr>
              <a:t>-Ins: type() and isinstance()</a:t>
            </a:r>
            <a:endParaRPr lang="de-DE" dirty="0"/>
          </a:p>
        </p:txBody>
      </p:sp>
      <p:sp>
        <p:nvSpPr>
          <p:cNvPr id="3" name="Inhaltsplatzhalter 2">
            <a:extLst>
              <a:ext uri="{FF2B5EF4-FFF2-40B4-BE49-F238E27FC236}">
                <a16:creationId xmlns:a16="http://schemas.microsoft.com/office/drawing/2014/main" xmlns="" id="{2A57F03A-41AD-43A3-B16B-F7B453F02DAC}"/>
              </a:ext>
            </a:extLst>
          </p:cNvPr>
          <p:cNvSpPr>
            <a:spLocks noGrp="1"/>
          </p:cNvSpPr>
          <p:nvPr>
            <p:ph idx="1"/>
          </p:nvPr>
        </p:nvSpPr>
        <p:spPr>
          <a:xfrm>
            <a:off x="1097280" y="1845734"/>
            <a:ext cx="10058400" cy="2240568"/>
          </a:xfrm>
        </p:spPr>
        <p:txBody>
          <a:bodyPr vert="horz" lIns="0" tIns="45720" rIns="0" bIns="45720" rtlCol="0" anchor="t">
            <a:normAutofit/>
          </a:bodyPr>
          <a:lstStyle/>
          <a:p>
            <a:pPr marL="182245" indent="-182245"/>
            <a:endParaRPr lang="de-DE" sz="1800" dirty="0">
              <a:cs typeface="Calibri"/>
            </a:endParaRPr>
          </a:p>
          <a:p>
            <a:pPr marL="182245" indent="-182245"/>
            <a:r>
              <a:rPr lang="de-DE" sz="1800" dirty="0" err="1">
                <a:cs typeface="Calibri"/>
              </a:rPr>
              <a:t>Using</a:t>
            </a:r>
            <a:r>
              <a:rPr lang="de-DE" sz="1800" dirty="0">
                <a:cs typeface="Calibri"/>
              </a:rPr>
              <a:t> </a:t>
            </a:r>
            <a:r>
              <a:rPr lang="de-DE" sz="1800" dirty="0" err="1">
                <a:cs typeface="Calibri"/>
              </a:rPr>
              <a:t>this</a:t>
            </a:r>
            <a:r>
              <a:rPr lang="de-DE" sz="1800" dirty="0">
                <a:cs typeface="Calibri"/>
              </a:rPr>
              <a:t> </a:t>
            </a:r>
            <a:r>
              <a:rPr lang="de-DE" sz="1800" dirty="0" err="1">
                <a:cs typeface="Calibri"/>
              </a:rPr>
              <a:t>function</a:t>
            </a:r>
            <a:r>
              <a:rPr lang="de-DE" sz="1800" dirty="0">
                <a:cs typeface="Calibri"/>
              </a:rPr>
              <a:t>, </a:t>
            </a:r>
            <a:r>
              <a:rPr lang="de-DE" sz="1800" dirty="0" err="1">
                <a:cs typeface="Calibri"/>
              </a:rPr>
              <a:t>you</a:t>
            </a:r>
            <a:r>
              <a:rPr lang="de-DE" sz="1800" dirty="0">
                <a:cs typeface="Calibri"/>
              </a:rPr>
              <a:t> </a:t>
            </a:r>
            <a:r>
              <a:rPr lang="de-DE" sz="1800" dirty="0" err="1">
                <a:cs typeface="Calibri"/>
              </a:rPr>
              <a:t>can</a:t>
            </a:r>
            <a:r>
              <a:rPr lang="de-DE" sz="1800" dirty="0">
                <a:cs typeface="Calibri"/>
              </a:rPr>
              <a:t> </a:t>
            </a:r>
            <a:r>
              <a:rPr lang="de-DE" sz="1800" dirty="0" err="1">
                <a:cs typeface="Calibri"/>
              </a:rPr>
              <a:t>specifically</a:t>
            </a:r>
            <a:r>
              <a:rPr lang="de-DE" sz="1800" dirty="0">
                <a:cs typeface="Calibri"/>
              </a:rPr>
              <a:t> </a:t>
            </a:r>
            <a:r>
              <a:rPr lang="de-DE" sz="1800" dirty="0" err="1">
                <a:cs typeface="Calibri"/>
              </a:rPr>
              <a:t>determine</a:t>
            </a:r>
            <a:r>
              <a:rPr lang="de-DE" sz="1800" dirty="0">
                <a:cs typeface="Calibri"/>
              </a:rPr>
              <a:t> </a:t>
            </a:r>
            <a:r>
              <a:rPr lang="de-DE" sz="1800" dirty="0" err="1">
                <a:cs typeface="Calibri"/>
              </a:rPr>
              <a:t>if</a:t>
            </a:r>
            <a:r>
              <a:rPr lang="de-DE" sz="1800" dirty="0">
                <a:cs typeface="Calibri"/>
              </a:rPr>
              <a:t> </a:t>
            </a:r>
            <a:r>
              <a:rPr lang="de-DE" sz="1800" dirty="0" err="1">
                <a:cs typeface="Calibri"/>
              </a:rPr>
              <a:t>your</a:t>
            </a:r>
            <a:r>
              <a:rPr lang="de-DE" sz="1800" dirty="0">
                <a:cs typeface="Calibri"/>
              </a:rPr>
              <a:t> </a:t>
            </a:r>
            <a:r>
              <a:rPr lang="de-DE" sz="1800" dirty="0" err="1">
                <a:cs typeface="Calibri"/>
              </a:rPr>
              <a:t>object</a:t>
            </a:r>
            <a:r>
              <a:rPr lang="de-DE" sz="1800" dirty="0">
                <a:cs typeface="Calibri"/>
              </a:rPr>
              <a:t> </a:t>
            </a:r>
            <a:r>
              <a:rPr lang="de-DE" sz="1800" dirty="0" err="1">
                <a:cs typeface="Calibri"/>
              </a:rPr>
              <a:t>is</a:t>
            </a:r>
            <a:r>
              <a:rPr lang="de-DE" sz="1800" dirty="0">
                <a:cs typeface="Calibri"/>
              </a:rPr>
              <a:t> </a:t>
            </a:r>
            <a:r>
              <a:rPr lang="de-DE" sz="1800" dirty="0" err="1">
                <a:cs typeface="Calibri"/>
              </a:rPr>
              <a:t>of</a:t>
            </a:r>
            <a:r>
              <a:rPr lang="de-DE" sz="1800" dirty="0">
                <a:cs typeface="Calibri"/>
              </a:rPr>
              <a:t> a </a:t>
            </a:r>
            <a:r>
              <a:rPr lang="de-DE" sz="1800" dirty="0" err="1">
                <a:cs typeface="Calibri"/>
              </a:rPr>
              <a:t>certain</a:t>
            </a:r>
            <a:r>
              <a:rPr lang="de-DE" sz="1800" dirty="0">
                <a:cs typeface="Calibri"/>
              </a:rPr>
              <a:t> type</a:t>
            </a:r>
          </a:p>
          <a:p>
            <a:pPr marL="182245" indent="-182245"/>
            <a:r>
              <a:rPr lang="de-DE" sz="1800" err="1">
                <a:solidFill>
                  <a:srgbClr val="404040"/>
                </a:solidFill>
                <a:cs typeface="Calibri"/>
              </a:rPr>
              <a:t>It</a:t>
            </a:r>
            <a:r>
              <a:rPr lang="de-DE" sz="1800" dirty="0">
                <a:solidFill>
                  <a:srgbClr val="404040"/>
                </a:solidFill>
                <a:cs typeface="Calibri"/>
              </a:rPr>
              <a:t> will check </a:t>
            </a:r>
            <a:r>
              <a:rPr lang="de-DE" sz="1800" err="1">
                <a:solidFill>
                  <a:srgbClr val="404040"/>
                </a:solidFill>
                <a:cs typeface="Calibri"/>
              </a:rPr>
              <a:t>if</a:t>
            </a:r>
            <a:r>
              <a:rPr lang="de-DE" sz="1800" dirty="0">
                <a:solidFill>
                  <a:srgbClr val="404040"/>
                </a:solidFill>
                <a:cs typeface="Calibri"/>
              </a:rPr>
              <a:t> </a:t>
            </a:r>
            <a:r>
              <a:rPr lang="de-DE" sz="1800" err="1">
                <a:solidFill>
                  <a:srgbClr val="404040"/>
                </a:solidFill>
                <a:latin typeface="Consolas"/>
                <a:cs typeface="Calibri"/>
              </a:rPr>
              <a:t>object</a:t>
            </a:r>
            <a:r>
              <a:rPr lang="de-DE" sz="1800" dirty="0">
                <a:solidFill>
                  <a:srgbClr val="404040"/>
                </a:solidFill>
                <a:latin typeface="Calibri"/>
                <a:cs typeface="Calibri"/>
              </a:rPr>
              <a:t> </a:t>
            </a:r>
            <a:r>
              <a:rPr lang="de-DE" sz="1800" err="1">
                <a:solidFill>
                  <a:srgbClr val="404040"/>
                </a:solidFill>
                <a:cs typeface="Calibri"/>
              </a:rPr>
              <a:t>is</a:t>
            </a:r>
            <a:r>
              <a:rPr lang="de-DE" sz="1800" dirty="0">
                <a:solidFill>
                  <a:srgbClr val="404040"/>
                </a:solidFill>
                <a:cs typeface="Calibri"/>
              </a:rPr>
              <a:t> </a:t>
            </a:r>
            <a:r>
              <a:rPr lang="de-DE" sz="1800" err="1">
                <a:solidFill>
                  <a:srgbClr val="404040"/>
                </a:solidFill>
                <a:cs typeface="Calibri"/>
              </a:rPr>
              <a:t>of</a:t>
            </a:r>
            <a:r>
              <a:rPr lang="de-DE" sz="1800" dirty="0">
                <a:solidFill>
                  <a:srgbClr val="404040"/>
                </a:solidFill>
                <a:cs typeface="Calibri"/>
              </a:rPr>
              <a:t> </a:t>
            </a:r>
            <a:r>
              <a:rPr lang="de-DE" sz="1800" err="1">
                <a:solidFill>
                  <a:srgbClr val="404040"/>
                </a:solidFill>
                <a:latin typeface="Consolas"/>
                <a:cs typeface="Calibri"/>
              </a:rPr>
              <a:t>classinfo</a:t>
            </a:r>
            <a:r>
              <a:rPr lang="de-DE" sz="1800" dirty="0">
                <a:solidFill>
                  <a:srgbClr val="404040"/>
                </a:solidFill>
                <a:cs typeface="Calibri"/>
              </a:rPr>
              <a:t> </a:t>
            </a:r>
            <a:r>
              <a:rPr lang="de-DE" sz="1800" err="1">
                <a:solidFill>
                  <a:srgbClr val="404040"/>
                </a:solidFill>
                <a:cs typeface="Calibri"/>
              </a:rPr>
              <a:t>or</a:t>
            </a:r>
            <a:r>
              <a:rPr lang="de-DE" sz="1800" dirty="0">
                <a:solidFill>
                  <a:srgbClr val="404040"/>
                </a:solidFill>
                <a:cs typeface="Calibri"/>
              </a:rPr>
              <a:t> a </a:t>
            </a:r>
            <a:r>
              <a:rPr lang="de-DE" sz="1800" err="1">
                <a:solidFill>
                  <a:srgbClr val="404040"/>
                </a:solidFill>
                <a:cs typeface="Calibri"/>
              </a:rPr>
              <a:t>subclass</a:t>
            </a:r>
            <a:r>
              <a:rPr lang="de-DE" sz="1800" dirty="0">
                <a:solidFill>
                  <a:srgbClr val="404040"/>
                </a:solidFill>
                <a:cs typeface="Calibri"/>
              </a:rPr>
              <a:t> </a:t>
            </a:r>
            <a:r>
              <a:rPr lang="de-DE" sz="1800" err="1">
                <a:solidFill>
                  <a:srgbClr val="404040"/>
                </a:solidFill>
                <a:cs typeface="Calibri"/>
              </a:rPr>
              <a:t>of</a:t>
            </a:r>
            <a:r>
              <a:rPr lang="de-DE" sz="1800" dirty="0">
                <a:solidFill>
                  <a:srgbClr val="404040"/>
                </a:solidFill>
                <a:cs typeface="Calibri"/>
              </a:rPr>
              <a:t> </a:t>
            </a:r>
            <a:r>
              <a:rPr lang="de-DE" sz="1800" err="1">
                <a:solidFill>
                  <a:srgbClr val="404040"/>
                </a:solidFill>
                <a:latin typeface="Consolas"/>
                <a:cs typeface="Calibri"/>
              </a:rPr>
              <a:t>classinfo</a:t>
            </a:r>
            <a:endParaRPr lang="de-DE" sz="1800" i="1">
              <a:solidFill>
                <a:srgbClr val="404040"/>
              </a:solidFill>
              <a:latin typeface="Consolas"/>
              <a:cs typeface="Calibri"/>
            </a:endParaRPr>
          </a:p>
          <a:p>
            <a:pPr marL="383540" lvl="1"/>
            <a:r>
              <a:rPr lang="de-DE" sz="1400" dirty="0">
                <a:solidFill>
                  <a:srgbClr val="404040"/>
                </a:solidFill>
                <a:cs typeface="Calibri"/>
              </a:rPr>
              <a:t>More </a:t>
            </a:r>
            <a:r>
              <a:rPr lang="de-DE" sz="1400" err="1">
                <a:solidFill>
                  <a:srgbClr val="404040"/>
                </a:solidFill>
                <a:cs typeface="Calibri"/>
              </a:rPr>
              <a:t>about</a:t>
            </a:r>
            <a:r>
              <a:rPr lang="de-DE" sz="1400" dirty="0">
                <a:solidFill>
                  <a:srgbClr val="404040"/>
                </a:solidFill>
                <a:cs typeface="Calibri"/>
              </a:rPr>
              <a:t> </a:t>
            </a:r>
            <a:r>
              <a:rPr lang="de-DE" sz="1400" err="1">
                <a:solidFill>
                  <a:srgbClr val="404040"/>
                </a:solidFill>
                <a:cs typeface="Calibri"/>
              </a:rPr>
              <a:t>subclasses</a:t>
            </a:r>
            <a:r>
              <a:rPr lang="de-DE" sz="1400" dirty="0">
                <a:solidFill>
                  <a:srgbClr val="404040"/>
                </a:solidFill>
                <a:cs typeface="Calibri"/>
              </a:rPr>
              <a:t> </a:t>
            </a:r>
            <a:r>
              <a:rPr lang="de-DE" sz="1400" err="1">
                <a:solidFill>
                  <a:srgbClr val="404040"/>
                </a:solidFill>
                <a:cs typeface="Calibri"/>
              </a:rPr>
              <a:t>next</a:t>
            </a:r>
            <a:r>
              <a:rPr lang="de-DE" sz="1400" dirty="0">
                <a:solidFill>
                  <a:srgbClr val="404040"/>
                </a:solidFill>
                <a:cs typeface="Calibri"/>
              </a:rPr>
              <a:t> </a:t>
            </a:r>
            <a:r>
              <a:rPr lang="de-DE" sz="1400" err="1">
                <a:solidFill>
                  <a:srgbClr val="404040"/>
                </a:solidFill>
                <a:cs typeface="Calibri"/>
              </a:rPr>
              <a:t>week</a:t>
            </a:r>
            <a:endParaRPr lang="de-DE" sz="1400" i="1">
              <a:solidFill>
                <a:srgbClr val="404040"/>
              </a:solidFill>
              <a:cs typeface="Calibri"/>
            </a:endParaRPr>
          </a:p>
          <a:p>
            <a:pPr marL="182245" indent="-182245"/>
            <a:r>
              <a:rPr lang="de-DE" sz="1800" err="1">
                <a:solidFill>
                  <a:srgbClr val="404040"/>
                </a:solidFill>
                <a:latin typeface="Consolas"/>
                <a:cs typeface="Calibri"/>
              </a:rPr>
              <a:t>Classinfo</a:t>
            </a:r>
            <a:r>
              <a:rPr lang="de-DE" sz="1800" dirty="0">
                <a:solidFill>
                  <a:srgbClr val="404040"/>
                </a:solidFill>
                <a:cs typeface="Calibri"/>
              </a:rPr>
              <a:t> </a:t>
            </a:r>
            <a:r>
              <a:rPr lang="de-DE" sz="1800" err="1">
                <a:solidFill>
                  <a:srgbClr val="404040"/>
                </a:solidFill>
                <a:cs typeface="Calibri"/>
              </a:rPr>
              <a:t>can</a:t>
            </a:r>
            <a:r>
              <a:rPr lang="de-DE" sz="1800" dirty="0">
                <a:solidFill>
                  <a:srgbClr val="404040"/>
                </a:solidFill>
                <a:cs typeface="Calibri"/>
              </a:rPr>
              <a:t> also </a:t>
            </a:r>
            <a:r>
              <a:rPr lang="de-DE" sz="1800" err="1">
                <a:solidFill>
                  <a:srgbClr val="404040"/>
                </a:solidFill>
                <a:cs typeface="Calibri"/>
              </a:rPr>
              <a:t>be</a:t>
            </a:r>
            <a:r>
              <a:rPr lang="de-DE" sz="1800" dirty="0">
                <a:solidFill>
                  <a:srgbClr val="404040"/>
                </a:solidFill>
                <a:cs typeface="Calibri"/>
              </a:rPr>
              <a:t> a </a:t>
            </a:r>
            <a:r>
              <a:rPr lang="de-DE" sz="1800" err="1">
                <a:solidFill>
                  <a:srgbClr val="404040"/>
                </a:solidFill>
                <a:cs typeface="Calibri"/>
              </a:rPr>
              <a:t>sequence</a:t>
            </a:r>
            <a:r>
              <a:rPr lang="de-DE" sz="1800" dirty="0">
                <a:solidFill>
                  <a:srgbClr val="404040"/>
                </a:solidFill>
                <a:cs typeface="Calibri"/>
              </a:rPr>
              <a:t> </a:t>
            </a:r>
            <a:r>
              <a:rPr lang="de-DE" sz="1800" err="1">
                <a:solidFill>
                  <a:srgbClr val="404040"/>
                </a:solidFill>
                <a:cs typeface="Calibri"/>
              </a:rPr>
              <a:t>of</a:t>
            </a:r>
            <a:r>
              <a:rPr lang="de-DE" sz="1800" dirty="0">
                <a:solidFill>
                  <a:srgbClr val="404040"/>
                </a:solidFill>
                <a:cs typeface="Calibri"/>
              </a:rPr>
              <a:t> </a:t>
            </a:r>
            <a:r>
              <a:rPr lang="de-DE" sz="1800" err="1">
                <a:solidFill>
                  <a:srgbClr val="404040"/>
                </a:solidFill>
                <a:cs typeface="Calibri"/>
              </a:rPr>
              <a:t>types</a:t>
            </a:r>
            <a:endParaRPr lang="de-DE" sz="1800" i="1">
              <a:solidFill>
                <a:srgbClr val="404040"/>
              </a:solidFill>
              <a:cs typeface="Calibri"/>
            </a:endParaRPr>
          </a:p>
          <a:p>
            <a:pPr marL="383540" lvl="1"/>
            <a:r>
              <a:rPr lang="de-DE" sz="1400" dirty="0">
                <a:solidFill>
                  <a:srgbClr val="404040"/>
                </a:solidFill>
                <a:cs typeface="Calibri"/>
              </a:rPr>
              <a:t>In </a:t>
            </a:r>
            <a:r>
              <a:rPr lang="de-DE" sz="1400" err="1">
                <a:solidFill>
                  <a:srgbClr val="404040"/>
                </a:solidFill>
                <a:cs typeface="Calibri"/>
              </a:rPr>
              <a:t>this</a:t>
            </a:r>
            <a:r>
              <a:rPr lang="de-DE" sz="1400" dirty="0">
                <a:solidFill>
                  <a:srgbClr val="404040"/>
                </a:solidFill>
                <a:cs typeface="Calibri"/>
              </a:rPr>
              <a:t> </a:t>
            </a:r>
            <a:r>
              <a:rPr lang="de-DE" sz="1400" err="1">
                <a:solidFill>
                  <a:srgbClr val="404040"/>
                </a:solidFill>
                <a:cs typeface="Calibri"/>
              </a:rPr>
              <a:t>case</a:t>
            </a:r>
            <a:r>
              <a:rPr lang="de-DE" sz="1400" dirty="0">
                <a:solidFill>
                  <a:srgbClr val="404040"/>
                </a:solidFill>
                <a:cs typeface="Calibri"/>
              </a:rPr>
              <a:t>, </a:t>
            </a:r>
            <a:r>
              <a:rPr lang="de-DE" sz="1400" err="1">
                <a:solidFill>
                  <a:srgbClr val="404040"/>
                </a:solidFill>
                <a:cs typeface="Calibri"/>
              </a:rPr>
              <a:t>this</a:t>
            </a:r>
            <a:r>
              <a:rPr lang="de-DE" sz="1400" dirty="0">
                <a:solidFill>
                  <a:srgbClr val="404040"/>
                </a:solidFill>
                <a:cs typeface="Calibri"/>
              </a:rPr>
              <a:t> </a:t>
            </a:r>
            <a:r>
              <a:rPr lang="de-DE" sz="1400" err="1">
                <a:solidFill>
                  <a:srgbClr val="404040"/>
                </a:solidFill>
                <a:cs typeface="Calibri"/>
              </a:rPr>
              <a:t>function</a:t>
            </a:r>
            <a:r>
              <a:rPr lang="de-DE" sz="1400" dirty="0">
                <a:solidFill>
                  <a:srgbClr val="404040"/>
                </a:solidFill>
                <a:cs typeface="Calibri"/>
              </a:rPr>
              <a:t> </a:t>
            </a:r>
            <a:r>
              <a:rPr lang="de-DE" sz="1400" err="1">
                <a:solidFill>
                  <a:srgbClr val="404040"/>
                </a:solidFill>
                <a:cs typeface="Calibri"/>
              </a:rPr>
              <a:t>returns</a:t>
            </a:r>
            <a:r>
              <a:rPr lang="de-DE" sz="1400" dirty="0">
                <a:solidFill>
                  <a:srgbClr val="404040"/>
                </a:solidFill>
                <a:cs typeface="Calibri"/>
              </a:rPr>
              <a:t> </a:t>
            </a:r>
            <a:r>
              <a:rPr lang="de-DE" sz="1400" dirty="0">
                <a:solidFill>
                  <a:srgbClr val="404040"/>
                </a:solidFill>
                <a:latin typeface="Consolas"/>
                <a:cs typeface="Calibri"/>
              </a:rPr>
              <a:t>True</a:t>
            </a:r>
            <a:r>
              <a:rPr lang="de-DE" sz="1400" dirty="0">
                <a:solidFill>
                  <a:srgbClr val="404040"/>
                </a:solidFill>
                <a:cs typeface="Calibri"/>
              </a:rPr>
              <a:t> </a:t>
            </a:r>
            <a:r>
              <a:rPr lang="de-DE" sz="1400" err="1">
                <a:solidFill>
                  <a:srgbClr val="404040"/>
                </a:solidFill>
                <a:cs typeface="Calibri"/>
              </a:rPr>
              <a:t>when</a:t>
            </a:r>
            <a:r>
              <a:rPr lang="de-DE" sz="1400" dirty="0">
                <a:solidFill>
                  <a:srgbClr val="404040"/>
                </a:solidFill>
                <a:cs typeface="Calibri"/>
              </a:rPr>
              <a:t> </a:t>
            </a:r>
            <a:r>
              <a:rPr lang="de-DE" sz="1400" err="1">
                <a:solidFill>
                  <a:srgbClr val="404040"/>
                </a:solidFill>
                <a:cs typeface="Calibri"/>
              </a:rPr>
              <a:t>the</a:t>
            </a:r>
            <a:r>
              <a:rPr lang="de-DE" sz="1400" dirty="0">
                <a:solidFill>
                  <a:srgbClr val="404040"/>
                </a:solidFill>
                <a:cs typeface="Calibri"/>
              </a:rPr>
              <a:t> </a:t>
            </a:r>
            <a:r>
              <a:rPr lang="de-DE" sz="1400" err="1">
                <a:solidFill>
                  <a:srgbClr val="404040"/>
                </a:solidFill>
                <a:cs typeface="Calibri"/>
              </a:rPr>
              <a:t>object</a:t>
            </a:r>
            <a:r>
              <a:rPr lang="de-DE" sz="1400" dirty="0">
                <a:solidFill>
                  <a:srgbClr val="404040"/>
                </a:solidFill>
                <a:cs typeface="Calibri"/>
              </a:rPr>
              <a:t> </a:t>
            </a:r>
            <a:r>
              <a:rPr lang="de-DE" sz="1400" err="1">
                <a:solidFill>
                  <a:srgbClr val="404040"/>
                </a:solidFill>
                <a:cs typeface="Calibri"/>
              </a:rPr>
              <a:t>is</a:t>
            </a:r>
            <a:r>
              <a:rPr lang="de-DE" sz="1400" dirty="0">
                <a:solidFill>
                  <a:srgbClr val="404040"/>
                </a:solidFill>
                <a:cs typeface="Calibri"/>
              </a:rPr>
              <a:t> </a:t>
            </a:r>
            <a:r>
              <a:rPr lang="de-DE" sz="1400" err="1">
                <a:solidFill>
                  <a:srgbClr val="404040"/>
                </a:solidFill>
                <a:cs typeface="Calibri"/>
              </a:rPr>
              <a:t>of</a:t>
            </a:r>
            <a:r>
              <a:rPr lang="de-DE" sz="1400" dirty="0">
                <a:solidFill>
                  <a:srgbClr val="404040"/>
                </a:solidFill>
                <a:cs typeface="Calibri"/>
              </a:rPr>
              <a:t> (</a:t>
            </a:r>
            <a:r>
              <a:rPr lang="de-DE" sz="1400" err="1">
                <a:solidFill>
                  <a:srgbClr val="404040"/>
                </a:solidFill>
                <a:cs typeface="Calibri"/>
              </a:rPr>
              <a:t>or</a:t>
            </a:r>
            <a:r>
              <a:rPr lang="de-DE" sz="1400" dirty="0">
                <a:solidFill>
                  <a:srgbClr val="404040"/>
                </a:solidFill>
                <a:cs typeface="Calibri"/>
              </a:rPr>
              <a:t> a </a:t>
            </a:r>
            <a:r>
              <a:rPr lang="de-DE" sz="1400" err="1">
                <a:solidFill>
                  <a:srgbClr val="404040"/>
                </a:solidFill>
                <a:cs typeface="Calibri"/>
              </a:rPr>
              <a:t>subclass</a:t>
            </a:r>
            <a:r>
              <a:rPr lang="de-DE" sz="1400" dirty="0">
                <a:solidFill>
                  <a:srgbClr val="404040"/>
                </a:solidFill>
                <a:cs typeface="Calibri"/>
              </a:rPr>
              <a:t> </a:t>
            </a:r>
            <a:r>
              <a:rPr lang="de-DE" sz="1400" err="1">
                <a:solidFill>
                  <a:srgbClr val="404040"/>
                </a:solidFill>
                <a:cs typeface="Calibri"/>
              </a:rPr>
              <a:t>of</a:t>
            </a:r>
            <a:r>
              <a:rPr lang="de-DE" sz="1400" dirty="0">
                <a:solidFill>
                  <a:srgbClr val="404040"/>
                </a:solidFill>
                <a:cs typeface="Calibri"/>
              </a:rPr>
              <a:t>) </a:t>
            </a:r>
            <a:r>
              <a:rPr lang="de-DE" sz="1400" err="1">
                <a:solidFill>
                  <a:srgbClr val="404040"/>
                </a:solidFill>
                <a:cs typeface="Calibri"/>
              </a:rPr>
              <a:t>any</a:t>
            </a:r>
            <a:r>
              <a:rPr lang="de-DE" sz="1400" dirty="0">
                <a:solidFill>
                  <a:srgbClr val="404040"/>
                </a:solidFill>
                <a:cs typeface="Calibri"/>
              </a:rPr>
              <a:t> </a:t>
            </a:r>
            <a:r>
              <a:rPr lang="de-DE" sz="1400" err="1">
                <a:solidFill>
                  <a:srgbClr val="404040"/>
                </a:solidFill>
                <a:cs typeface="Calibri"/>
              </a:rPr>
              <a:t>of</a:t>
            </a:r>
            <a:r>
              <a:rPr lang="de-DE" sz="1400" dirty="0">
                <a:solidFill>
                  <a:srgbClr val="404040"/>
                </a:solidFill>
                <a:cs typeface="Calibri"/>
              </a:rPr>
              <a:t> </a:t>
            </a:r>
            <a:r>
              <a:rPr lang="de-DE" sz="1400" err="1">
                <a:solidFill>
                  <a:srgbClr val="404040"/>
                </a:solidFill>
                <a:cs typeface="Calibri"/>
              </a:rPr>
              <a:t>the</a:t>
            </a:r>
            <a:r>
              <a:rPr lang="de-DE" sz="1400" dirty="0">
                <a:solidFill>
                  <a:srgbClr val="404040"/>
                </a:solidFill>
                <a:cs typeface="Calibri"/>
              </a:rPr>
              <a:t> </a:t>
            </a:r>
            <a:r>
              <a:rPr lang="de-DE" sz="1400" err="1">
                <a:solidFill>
                  <a:srgbClr val="404040"/>
                </a:solidFill>
                <a:cs typeface="Calibri"/>
              </a:rPr>
              <a:t>elements</a:t>
            </a:r>
            <a:r>
              <a:rPr lang="de-DE" sz="1400" dirty="0">
                <a:solidFill>
                  <a:srgbClr val="404040"/>
                </a:solidFill>
                <a:cs typeface="Calibri"/>
              </a:rPr>
              <a:t> in </a:t>
            </a:r>
            <a:r>
              <a:rPr lang="de-DE" sz="1400" err="1">
                <a:solidFill>
                  <a:srgbClr val="404040"/>
                </a:solidFill>
                <a:latin typeface="Consolas"/>
                <a:cs typeface="Calibri"/>
              </a:rPr>
              <a:t>classinfo</a:t>
            </a:r>
            <a:endParaRPr lang="de-DE" sz="1400">
              <a:solidFill>
                <a:srgbClr val="404040"/>
              </a:solidFill>
              <a:latin typeface="Consolas"/>
              <a:cs typeface="Calibri"/>
            </a:endParaRPr>
          </a:p>
          <a:p>
            <a:pPr marL="0" indent="0">
              <a:buNone/>
            </a:pPr>
            <a:endParaRPr lang="de-DE" sz="1800" dirty="0">
              <a:solidFill>
                <a:srgbClr val="FF0000"/>
              </a:solidFill>
              <a:cs typeface="Calibri"/>
            </a:endParaRPr>
          </a:p>
        </p:txBody>
      </p:sp>
      <p:sp>
        <p:nvSpPr>
          <p:cNvPr id="4" name="Foliennummernplatzhalter 3">
            <a:extLst>
              <a:ext uri="{FF2B5EF4-FFF2-40B4-BE49-F238E27FC236}">
                <a16:creationId xmlns:a16="http://schemas.microsoft.com/office/drawing/2014/main" xmlns="" id="{A09E4716-04C2-42D1-A11C-75CD84B9A0C8}"/>
              </a:ext>
            </a:extLst>
          </p:cNvPr>
          <p:cNvSpPr>
            <a:spLocks noGrp="1"/>
          </p:cNvSpPr>
          <p:nvPr>
            <p:ph type="sldNum" sz="quarter" idx="12"/>
          </p:nvPr>
        </p:nvSpPr>
        <p:spPr/>
        <p:txBody>
          <a:bodyPr/>
          <a:lstStyle/>
          <a:p>
            <a:fld id="{89C4E583-6443-4199-AF95-A2ECCC288D48}" type="slidenum">
              <a:rPr lang="en-GB" smtClean="0"/>
              <a:t>28</a:t>
            </a:fld>
            <a:endParaRPr lang="en-GB"/>
          </a:p>
        </p:txBody>
      </p:sp>
      <p:sp>
        <p:nvSpPr>
          <p:cNvPr id="5" name="Textfeld 4">
            <a:extLst>
              <a:ext uri="{FF2B5EF4-FFF2-40B4-BE49-F238E27FC236}">
                <a16:creationId xmlns:a16="http://schemas.microsoft.com/office/drawing/2014/main" xmlns="" id="{9E9044E5-C807-4229-8E0C-3D60B80D9409}"/>
              </a:ext>
            </a:extLst>
          </p:cNvPr>
          <p:cNvSpPr txBox="1"/>
          <p:nvPr/>
        </p:nvSpPr>
        <p:spPr>
          <a:xfrm>
            <a:off x="1099751" y="1902940"/>
            <a:ext cx="10054280"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err="1">
                <a:latin typeface="Consolas"/>
              </a:rPr>
              <a:t>isinstance</a:t>
            </a:r>
            <a:r>
              <a:rPr lang="de-DE" dirty="0">
                <a:latin typeface="Consolas"/>
              </a:rPr>
              <a:t>(</a:t>
            </a:r>
            <a:r>
              <a:rPr lang="de-DE" i="1" dirty="0" err="1">
                <a:latin typeface="Consolas"/>
              </a:rPr>
              <a:t>object</a:t>
            </a:r>
            <a:r>
              <a:rPr lang="de-DE" dirty="0">
                <a:latin typeface="Consolas"/>
              </a:rPr>
              <a:t>, </a:t>
            </a:r>
            <a:r>
              <a:rPr lang="de-DE" i="1" dirty="0" err="1">
                <a:latin typeface="Consolas"/>
              </a:rPr>
              <a:t>classinfo</a:t>
            </a:r>
            <a:r>
              <a:rPr lang="de-DE" dirty="0">
                <a:latin typeface="Consolas"/>
              </a:rPr>
              <a:t>)</a:t>
            </a:r>
            <a:endParaRPr lang="de-DE" dirty="0"/>
          </a:p>
        </p:txBody>
      </p:sp>
      <p:sp>
        <p:nvSpPr>
          <p:cNvPr id="7" name="Textfeld 6">
            <a:extLst>
              <a:ext uri="{FF2B5EF4-FFF2-40B4-BE49-F238E27FC236}">
                <a16:creationId xmlns:a16="http://schemas.microsoft.com/office/drawing/2014/main" xmlns="" id="{878A257C-6FE6-49D4-B9E6-E9A21D92B190}"/>
              </a:ext>
            </a:extLst>
          </p:cNvPr>
          <p:cNvSpPr txBox="1"/>
          <p:nvPr/>
        </p:nvSpPr>
        <p:spPr>
          <a:xfrm>
            <a:off x="1099751" y="4083050"/>
            <a:ext cx="10054280" cy="2062103"/>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err="1">
                <a:solidFill>
                  <a:srgbClr val="000000"/>
                </a:solidFill>
                <a:latin typeface="Consolas"/>
              </a:rPr>
              <a:t>some_number</a:t>
            </a:r>
            <a:r>
              <a:rPr lang="en-US" sz="1600" dirty="0">
                <a:solidFill>
                  <a:srgbClr val="000000"/>
                </a:solidFill>
                <a:latin typeface="Consolas"/>
              </a:rPr>
              <a:t> </a:t>
            </a:r>
            <a:r>
              <a:rPr lang="en-US" sz="1600" b="1" dirty="0">
                <a:solidFill>
                  <a:srgbClr val="000080"/>
                </a:solidFill>
                <a:latin typeface="Consolas"/>
              </a:rPr>
              <a:t>=</a:t>
            </a:r>
            <a:r>
              <a:rPr lang="en-US" sz="1600" dirty="0">
                <a:solidFill>
                  <a:srgbClr val="000000"/>
                </a:solidFill>
                <a:latin typeface="Consolas"/>
              </a:rPr>
              <a:t> </a:t>
            </a:r>
            <a:r>
              <a:rPr lang="en-US" sz="1600" dirty="0" smtClean="0">
                <a:solidFill>
                  <a:srgbClr val="FF0000"/>
                </a:solidFill>
                <a:latin typeface="Consolas"/>
              </a:rPr>
              <a:t>42</a:t>
            </a:r>
            <a:endParaRPr lang="en-US" sz="1600" dirty="0" smtClean="0">
              <a:solidFill>
                <a:srgbClr val="000000"/>
              </a:solidFill>
              <a:latin typeface="Consolas"/>
            </a:endParaRPr>
          </a:p>
          <a:p>
            <a:r>
              <a:rPr lang="en-US" sz="1600" dirty="0" err="1" smtClean="0">
                <a:solidFill>
                  <a:srgbClr val="000000"/>
                </a:solidFill>
                <a:latin typeface="Consolas"/>
              </a:rPr>
              <a:t>some_string</a:t>
            </a:r>
            <a:r>
              <a:rPr lang="en-US" sz="1600" dirty="0" smtClean="0">
                <a:solidFill>
                  <a:srgbClr val="000000"/>
                </a:solidFill>
                <a:latin typeface="Consolas"/>
              </a:rPr>
              <a:t> </a:t>
            </a:r>
            <a:r>
              <a:rPr lang="en-US" sz="1600" b="1" dirty="0">
                <a:solidFill>
                  <a:srgbClr val="000080"/>
                </a:solidFill>
                <a:latin typeface="Consolas"/>
              </a:rPr>
              <a:t>=</a:t>
            </a:r>
            <a:r>
              <a:rPr lang="en-US" sz="1600" dirty="0">
                <a:solidFill>
                  <a:srgbClr val="000000"/>
                </a:solidFill>
                <a:latin typeface="Consolas"/>
              </a:rPr>
              <a:t> </a:t>
            </a:r>
            <a:r>
              <a:rPr lang="en-US" sz="1600" dirty="0" smtClean="0">
                <a:solidFill>
                  <a:srgbClr val="008000"/>
                </a:solidFill>
                <a:latin typeface="Consolas"/>
              </a:rPr>
              <a:t>'forty-two‘</a:t>
            </a:r>
            <a:endParaRPr lang="en-US" sz="1600" dirty="0" smtClean="0">
              <a:solidFill>
                <a:srgbClr val="000000"/>
              </a:solidFill>
              <a:latin typeface="Consolas"/>
            </a:endParaRPr>
          </a:p>
          <a:p>
            <a:r>
              <a:rPr lang="en-US" sz="1600" dirty="0" smtClean="0">
                <a:solidFill>
                  <a:srgbClr val="0000FF"/>
                </a:solidFill>
                <a:latin typeface="Consolas"/>
              </a:rPr>
              <a:t>print</a:t>
            </a:r>
            <a:r>
              <a:rPr lang="en-US" sz="1600" b="1" dirty="0" smtClean="0">
                <a:solidFill>
                  <a:srgbClr val="000080"/>
                </a:solidFill>
                <a:latin typeface="Consolas"/>
              </a:rPr>
              <a:t>(</a:t>
            </a:r>
            <a:r>
              <a:rPr lang="en-US" sz="1600" dirty="0" err="1" smtClean="0">
                <a:solidFill>
                  <a:srgbClr val="000000"/>
                </a:solidFill>
                <a:latin typeface="Consolas"/>
              </a:rPr>
              <a:t>isinstance</a:t>
            </a:r>
            <a:r>
              <a:rPr lang="en-US" sz="1600" b="1" dirty="0" smtClean="0">
                <a:solidFill>
                  <a:srgbClr val="000080"/>
                </a:solidFill>
                <a:latin typeface="Consolas"/>
              </a:rPr>
              <a:t>(</a:t>
            </a:r>
            <a:r>
              <a:rPr lang="en-US" sz="1600" dirty="0" err="1" smtClean="0">
                <a:solidFill>
                  <a:srgbClr val="000000"/>
                </a:solidFill>
                <a:latin typeface="Consolas"/>
              </a:rPr>
              <a:t>some_number</a:t>
            </a:r>
            <a:r>
              <a:rPr lang="en-US" sz="1600" b="1" dirty="0">
                <a:solidFill>
                  <a:srgbClr val="000080"/>
                </a:solidFill>
                <a:latin typeface="Consolas"/>
              </a:rPr>
              <a:t>,</a:t>
            </a:r>
            <a:r>
              <a:rPr lang="en-US" sz="1600" dirty="0">
                <a:solidFill>
                  <a:srgbClr val="000000"/>
                </a:solidFill>
                <a:latin typeface="Consolas"/>
              </a:rPr>
              <a:t> </a:t>
            </a:r>
            <a:r>
              <a:rPr lang="en-US" sz="1600" dirty="0" err="1">
                <a:solidFill>
                  <a:srgbClr val="000000"/>
                </a:solidFill>
                <a:latin typeface="Consolas"/>
              </a:rPr>
              <a:t>int</a:t>
            </a:r>
            <a:r>
              <a:rPr lang="en-US" sz="1600" b="1" dirty="0" smtClean="0">
                <a:solidFill>
                  <a:srgbClr val="000080"/>
                </a:solidFill>
                <a:latin typeface="Consolas"/>
              </a:rPr>
              <a:t>))</a:t>
            </a:r>
            <a:endParaRPr lang="en-US" sz="1600" dirty="0" smtClean="0">
              <a:solidFill>
                <a:srgbClr val="000000"/>
              </a:solidFill>
              <a:latin typeface="Consolas"/>
            </a:endParaRPr>
          </a:p>
          <a:p>
            <a:r>
              <a:rPr lang="en-US" sz="1600" dirty="0" smtClean="0">
                <a:solidFill>
                  <a:srgbClr val="0000FF"/>
                </a:solidFill>
                <a:latin typeface="Consolas"/>
              </a:rPr>
              <a:t>print</a:t>
            </a:r>
            <a:r>
              <a:rPr lang="en-US" sz="1600" b="1" dirty="0" smtClean="0">
                <a:solidFill>
                  <a:srgbClr val="000080"/>
                </a:solidFill>
                <a:latin typeface="Consolas"/>
              </a:rPr>
              <a:t>(</a:t>
            </a:r>
            <a:r>
              <a:rPr lang="en-US" sz="1600" dirty="0" err="1" smtClean="0">
                <a:solidFill>
                  <a:srgbClr val="000000"/>
                </a:solidFill>
                <a:latin typeface="Consolas"/>
              </a:rPr>
              <a:t>isinstance</a:t>
            </a:r>
            <a:r>
              <a:rPr lang="en-US" sz="1600" b="1" dirty="0">
                <a:solidFill>
                  <a:srgbClr val="000080"/>
                </a:solidFill>
                <a:latin typeface="Consolas"/>
              </a:rPr>
              <a:t>([</a:t>
            </a:r>
            <a:r>
              <a:rPr lang="en-US" sz="1600" dirty="0" err="1">
                <a:solidFill>
                  <a:srgbClr val="000000"/>
                </a:solidFill>
                <a:latin typeface="Consolas"/>
              </a:rPr>
              <a:t>some_number</a:t>
            </a:r>
            <a:r>
              <a:rPr lang="en-US" sz="1600" b="1" dirty="0" err="1">
                <a:solidFill>
                  <a:srgbClr val="000080"/>
                </a:solidFill>
                <a:latin typeface="Consolas"/>
              </a:rPr>
              <a:t>,</a:t>
            </a:r>
            <a:r>
              <a:rPr lang="en-US" sz="1600" dirty="0" err="1">
                <a:solidFill>
                  <a:srgbClr val="000000"/>
                </a:solidFill>
                <a:latin typeface="Consolas"/>
              </a:rPr>
              <a:t>some_string</a:t>
            </a:r>
            <a:r>
              <a:rPr lang="en-US" sz="1600" b="1" dirty="0">
                <a:solidFill>
                  <a:srgbClr val="000080"/>
                </a:solidFill>
                <a:latin typeface="Consolas"/>
              </a:rPr>
              <a:t>],</a:t>
            </a:r>
            <a:r>
              <a:rPr lang="en-US" sz="1600" dirty="0">
                <a:solidFill>
                  <a:srgbClr val="000000"/>
                </a:solidFill>
                <a:latin typeface="Consolas"/>
              </a:rPr>
              <a:t> float</a:t>
            </a:r>
            <a:r>
              <a:rPr lang="en-US" sz="1600" b="1" dirty="0">
                <a:solidFill>
                  <a:srgbClr val="000080"/>
                </a:solidFill>
                <a:latin typeface="Consolas"/>
              </a:rPr>
              <a:t>))</a:t>
            </a:r>
            <a:r>
              <a:rPr lang="en-US" sz="1600" dirty="0">
                <a:solidFill>
                  <a:srgbClr val="000000"/>
                </a:solidFill>
                <a:latin typeface="Consolas"/>
              </a:rPr>
              <a:t> </a:t>
            </a:r>
            <a:endParaRPr lang="en-US" sz="1600" dirty="0"/>
          </a:p>
          <a:p>
            <a:endParaRPr lang="de-DE" sz="1600" dirty="0">
              <a:latin typeface="Consolas"/>
            </a:endParaRPr>
          </a:p>
          <a:p>
            <a:r>
              <a:rPr lang="de-DE" sz="1600" i="1" dirty="0">
                <a:latin typeface="Calibri"/>
                <a:cs typeface="Calibri"/>
              </a:rPr>
              <a:t>Output:</a:t>
            </a:r>
          </a:p>
          <a:p>
            <a:r>
              <a:rPr lang="de-DE" sz="1600" dirty="0">
                <a:latin typeface="Consolas"/>
                <a:cs typeface="Calibri"/>
              </a:rPr>
              <a:t>True
</a:t>
            </a:r>
            <a:r>
              <a:rPr lang="de-DE" sz="1600" dirty="0" err="1">
                <a:latin typeface="Consolas"/>
                <a:cs typeface="Calibri"/>
              </a:rPr>
              <a:t>False</a:t>
            </a:r>
            <a:endParaRPr lang="de-DE" sz="1600" dirty="0">
              <a:cs typeface="Calibri"/>
            </a:endParaRPr>
          </a:p>
        </p:txBody>
      </p:sp>
    </p:spTree>
    <p:extLst>
      <p:ext uri="{BB962C8B-B14F-4D97-AF65-F5344CB8AC3E}">
        <p14:creationId xmlns:p14="http://schemas.microsoft.com/office/powerpoint/2010/main" val="35153324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28AC8EB-63CA-444F-B0A0-6DE0BD3F8D18}"/>
              </a:ext>
            </a:extLst>
          </p:cNvPr>
          <p:cNvSpPr>
            <a:spLocks noGrp="1"/>
          </p:cNvSpPr>
          <p:nvPr>
            <p:ph type="title"/>
          </p:nvPr>
        </p:nvSpPr>
        <p:spPr/>
        <p:txBody>
          <a:bodyPr/>
          <a:lstStyle/>
          <a:p>
            <a:r>
              <a:rPr lang="de-DE" dirty="0" err="1">
                <a:cs typeface="Calibri Light"/>
              </a:rPr>
              <a:t>Built</a:t>
            </a:r>
            <a:r>
              <a:rPr lang="de-DE" dirty="0">
                <a:cs typeface="Calibri Light"/>
              </a:rPr>
              <a:t>-Ins: </a:t>
            </a:r>
            <a:r>
              <a:rPr lang="de-DE" dirty="0" err="1">
                <a:cs typeface="Calibri Light"/>
              </a:rPr>
              <a:t>map</a:t>
            </a:r>
            <a:r>
              <a:rPr lang="de-DE" dirty="0">
                <a:cs typeface="Calibri Light"/>
              </a:rPr>
              <a:t>() and </a:t>
            </a:r>
            <a:r>
              <a:rPr lang="de-DE" dirty="0" err="1">
                <a:cs typeface="Calibri Light"/>
              </a:rPr>
              <a:t>filter</a:t>
            </a:r>
            <a:r>
              <a:rPr lang="de-DE" dirty="0">
                <a:cs typeface="Calibri Light"/>
              </a:rPr>
              <a:t>()</a:t>
            </a:r>
            <a:endParaRPr lang="de-DE" dirty="0"/>
          </a:p>
        </p:txBody>
      </p:sp>
      <p:sp>
        <p:nvSpPr>
          <p:cNvPr id="3" name="Inhaltsplatzhalter 2">
            <a:extLst>
              <a:ext uri="{FF2B5EF4-FFF2-40B4-BE49-F238E27FC236}">
                <a16:creationId xmlns:a16="http://schemas.microsoft.com/office/drawing/2014/main" xmlns="" id="{2A57F03A-41AD-43A3-B16B-F7B453F02DAC}"/>
              </a:ext>
            </a:extLst>
          </p:cNvPr>
          <p:cNvSpPr>
            <a:spLocks noGrp="1"/>
          </p:cNvSpPr>
          <p:nvPr>
            <p:ph idx="1"/>
          </p:nvPr>
        </p:nvSpPr>
        <p:spPr>
          <a:xfrm>
            <a:off x="1097280" y="1845734"/>
            <a:ext cx="10058400" cy="4023360"/>
          </a:xfrm>
        </p:spPr>
        <p:txBody>
          <a:bodyPr vert="horz" lIns="0" tIns="45720" rIns="0" bIns="45720" rtlCol="0" anchor="t">
            <a:normAutofit/>
          </a:bodyPr>
          <a:lstStyle/>
          <a:p>
            <a:pPr marL="182245" indent="-182245"/>
            <a:r>
              <a:rPr lang="de-DE" sz="2000" dirty="0">
                <a:cs typeface="Calibri"/>
              </a:rPr>
              <a:t>These </a:t>
            </a:r>
            <a:r>
              <a:rPr lang="de-DE" sz="2000" dirty="0" err="1">
                <a:cs typeface="Calibri"/>
              </a:rPr>
              <a:t>functions</a:t>
            </a:r>
            <a:r>
              <a:rPr lang="de-DE" sz="2000" dirty="0">
                <a:cs typeface="Calibri"/>
              </a:rPr>
              <a:t> </a:t>
            </a:r>
            <a:r>
              <a:rPr lang="de-DE" sz="2000" dirty="0" err="1">
                <a:cs typeface="Calibri"/>
              </a:rPr>
              <a:t>both</a:t>
            </a:r>
            <a:r>
              <a:rPr lang="de-DE" sz="2000" dirty="0">
                <a:cs typeface="Calibri"/>
              </a:rPr>
              <a:t> </a:t>
            </a:r>
            <a:r>
              <a:rPr lang="de-DE" sz="2000" dirty="0" err="1">
                <a:cs typeface="Calibri"/>
              </a:rPr>
              <a:t>take</a:t>
            </a:r>
            <a:r>
              <a:rPr lang="de-DE" sz="2000" dirty="0">
                <a:cs typeface="Calibri"/>
              </a:rPr>
              <a:t> a </a:t>
            </a:r>
            <a:r>
              <a:rPr lang="de-DE" sz="2000" dirty="0" err="1">
                <a:cs typeface="Calibri"/>
              </a:rPr>
              <a:t>function</a:t>
            </a:r>
            <a:r>
              <a:rPr lang="de-DE" sz="2000" dirty="0">
                <a:cs typeface="Calibri"/>
              </a:rPr>
              <a:t> and an </a:t>
            </a:r>
            <a:r>
              <a:rPr lang="de-DE" sz="2000" dirty="0" err="1">
                <a:cs typeface="Calibri"/>
              </a:rPr>
              <a:t>iterable</a:t>
            </a:r>
            <a:r>
              <a:rPr lang="de-DE" sz="2000" dirty="0">
                <a:cs typeface="Calibri"/>
              </a:rPr>
              <a:t> </a:t>
            </a:r>
            <a:r>
              <a:rPr lang="de-DE" sz="2000" dirty="0" err="1">
                <a:cs typeface="Calibri"/>
              </a:rPr>
              <a:t>as</a:t>
            </a:r>
            <a:r>
              <a:rPr lang="de-DE" sz="2000" dirty="0">
                <a:cs typeface="Calibri"/>
              </a:rPr>
              <a:t> </a:t>
            </a:r>
            <a:r>
              <a:rPr lang="de-DE" sz="2000" dirty="0" err="1">
                <a:cs typeface="Calibri"/>
              </a:rPr>
              <a:t>parameters</a:t>
            </a:r>
          </a:p>
          <a:p>
            <a:pPr marL="182245" indent="-182245"/>
            <a:endParaRPr lang="de-DE" sz="2000" dirty="0">
              <a:cs typeface="Calibri"/>
            </a:endParaRPr>
          </a:p>
          <a:p>
            <a:pPr marL="182245" indent="-182245"/>
            <a:r>
              <a:rPr lang="de-DE" sz="2000" dirty="0" err="1">
                <a:latin typeface="consolas"/>
                <a:cs typeface="Calibri"/>
              </a:rPr>
              <a:t>map</a:t>
            </a:r>
            <a:r>
              <a:rPr lang="de-DE" sz="2000" dirty="0">
                <a:latin typeface="consolas"/>
                <a:cs typeface="Calibri"/>
              </a:rPr>
              <a:t>()</a:t>
            </a:r>
            <a:r>
              <a:rPr lang="de-DE" sz="2000" dirty="0">
                <a:cs typeface="Calibri"/>
              </a:rPr>
              <a:t> will </a:t>
            </a:r>
            <a:r>
              <a:rPr lang="de-DE" sz="2000" dirty="0" err="1">
                <a:cs typeface="Calibri"/>
              </a:rPr>
              <a:t>apply</a:t>
            </a:r>
            <a:r>
              <a:rPr lang="de-DE" sz="2000" dirty="0">
                <a:cs typeface="Calibri"/>
              </a:rPr>
              <a:t> </a:t>
            </a:r>
            <a:r>
              <a:rPr lang="de-DE" sz="2000" dirty="0" err="1">
                <a:cs typeface="Calibri"/>
              </a:rPr>
              <a:t>the</a:t>
            </a:r>
            <a:r>
              <a:rPr lang="de-DE" sz="2000" dirty="0">
                <a:cs typeface="Calibri"/>
              </a:rPr>
              <a:t> </a:t>
            </a:r>
            <a:r>
              <a:rPr lang="de-DE" sz="2000" dirty="0" err="1">
                <a:cs typeface="Calibri"/>
              </a:rPr>
              <a:t>function</a:t>
            </a:r>
            <a:r>
              <a:rPr lang="de-DE" sz="2000" dirty="0">
                <a:cs typeface="Calibri"/>
              </a:rPr>
              <a:t> </a:t>
            </a:r>
            <a:r>
              <a:rPr lang="de-DE" sz="2000" dirty="0" err="1">
                <a:cs typeface="Calibri"/>
              </a:rPr>
              <a:t>to</a:t>
            </a:r>
            <a:r>
              <a:rPr lang="de-DE" sz="2000" dirty="0">
                <a:cs typeface="Calibri"/>
              </a:rPr>
              <a:t> </a:t>
            </a:r>
            <a:r>
              <a:rPr lang="de-DE" sz="2000" dirty="0" err="1">
                <a:cs typeface="Calibri"/>
              </a:rPr>
              <a:t>the</a:t>
            </a:r>
            <a:r>
              <a:rPr lang="de-DE" sz="2000" dirty="0">
                <a:cs typeface="Calibri"/>
              </a:rPr>
              <a:t> </a:t>
            </a:r>
            <a:r>
              <a:rPr lang="de-DE" sz="2000" dirty="0" err="1">
                <a:cs typeface="Calibri"/>
              </a:rPr>
              <a:t>iterable</a:t>
            </a:r>
            <a:r>
              <a:rPr lang="de-DE" sz="2000" dirty="0">
                <a:cs typeface="Calibri"/>
              </a:rPr>
              <a:t> and </a:t>
            </a:r>
            <a:r>
              <a:rPr lang="de-DE" sz="2000" dirty="0" err="1">
                <a:cs typeface="Calibri"/>
              </a:rPr>
              <a:t>return</a:t>
            </a:r>
            <a:r>
              <a:rPr lang="de-DE" sz="2000" dirty="0">
                <a:cs typeface="Calibri"/>
              </a:rPr>
              <a:t> a </a:t>
            </a:r>
            <a:r>
              <a:rPr lang="de-DE" sz="2000" i="1" dirty="0" err="1">
                <a:latin typeface="calibri"/>
                <a:cs typeface="calibri"/>
              </a:rPr>
              <a:t>map</a:t>
            </a:r>
            <a:r>
              <a:rPr lang="de-DE" sz="2000" i="1" dirty="0">
                <a:latin typeface="calibri"/>
                <a:cs typeface="calibri"/>
              </a:rPr>
              <a:t> </a:t>
            </a:r>
            <a:r>
              <a:rPr lang="de-DE" sz="2000" dirty="0" err="1">
                <a:cs typeface="Calibri"/>
              </a:rPr>
              <a:t>object</a:t>
            </a:r>
            <a:r>
              <a:rPr lang="de-DE" sz="2000" dirty="0">
                <a:cs typeface="Calibri"/>
              </a:rPr>
              <a:t> </a:t>
            </a:r>
            <a:r>
              <a:rPr lang="de-DE" sz="2000" dirty="0" err="1">
                <a:cs typeface="Calibri"/>
              </a:rPr>
              <a:t>indicating</a:t>
            </a:r>
            <a:r>
              <a:rPr lang="de-DE" sz="2000" dirty="0">
                <a:cs typeface="Calibri"/>
              </a:rPr>
              <a:t> </a:t>
            </a:r>
            <a:r>
              <a:rPr lang="de-DE" sz="2000" dirty="0" err="1">
                <a:cs typeface="Calibri"/>
              </a:rPr>
              <a:t>the</a:t>
            </a:r>
            <a:r>
              <a:rPr lang="de-DE" sz="2000" dirty="0">
                <a:cs typeface="Calibri"/>
              </a:rPr>
              <a:t> </a:t>
            </a:r>
            <a:r>
              <a:rPr lang="de-DE" sz="2000" dirty="0" err="1">
                <a:cs typeface="Calibri"/>
              </a:rPr>
              <a:t>results</a:t>
            </a:r>
            <a:r>
              <a:rPr lang="de-DE" sz="2000" dirty="0">
                <a:cs typeface="Calibri"/>
              </a:rPr>
              <a:t> </a:t>
            </a:r>
            <a:r>
              <a:rPr lang="de-DE" sz="2000" dirty="0" err="1">
                <a:cs typeface="Calibri"/>
              </a:rPr>
              <a:t>of</a:t>
            </a:r>
            <a:r>
              <a:rPr lang="de-DE" sz="2000" dirty="0">
                <a:cs typeface="Calibri"/>
              </a:rPr>
              <a:t> </a:t>
            </a:r>
            <a:r>
              <a:rPr lang="de-DE" sz="2000" dirty="0" err="1">
                <a:cs typeface="Calibri"/>
              </a:rPr>
              <a:t>applying</a:t>
            </a:r>
            <a:r>
              <a:rPr lang="de-DE" sz="2000" dirty="0">
                <a:cs typeface="Calibri"/>
              </a:rPr>
              <a:t> </a:t>
            </a:r>
            <a:r>
              <a:rPr lang="de-DE" sz="2000" dirty="0" err="1">
                <a:cs typeface="Calibri"/>
              </a:rPr>
              <a:t>the</a:t>
            </a:r>
            <a:r>
              <a:rPr lang="de-DE" sz="2000" dirty="0">
                <a:cs typeface="Calibri"/>
              </a:rPr>
              <a:t> </a:t>
            </a:r>
            <a:r>
              <a:rPr lang="de-DE" sz="2000" dirty="0" err="1">
                <a:cs typeface="Calibri"/>
              </a:rPr>
              <a:t>function</a:t>
            </a:r>
            <a:r>
              <a:rPr lang="de-DE" sz="2000" dirty="0">
                <a:cs typeface="Calibri"/>
              </a:rPr>
              <a:t> </a:t>
            </a:r>
            <a:r>
              <a:rPr lang="de-DE" sz="2000" dirty="0" err="1">
                <a:cs typeface="Calibri"/>
              </a:rPr>
              <a:t>to</a:t>
            </a:r>
            <a:r>
              <a:rPr lang="de-DE" sz="2000" dirty="0">
                <a:cs typeface="Calibri"/>
              </a:rPr>
              <a:t> </a:t>
            </a:r>
            <a:r>
              <a:rPr lang="de-DE" sz="2000" dirty="0" err="1">
                <a:cs typeface="Calibri"/>
              </a:rPr>
              <a:t>each</a:t>
            </a:r>
            <a:r>
              <a:rPr lang="de-DE" sz="2000" dirty="0">
                <a:cs typeface="Calibri"/>
              </a:rPr>
              <a:t> </a:t>
            </a:r>
            <a:r>
              <a:rPr lang="de-DE" sz="2000" dirty="0" err="1">
                <a:cs typeface="Calibri"/>
              </a:rPr>
              <a:t>element</a:t>
            </a:r>
          </a:p>
          <a:p>
            <a:pPr marL="383540" lvl="1"/>
            <a:r>
              <a:rPr lang="de-DE" sz="1600" dirty="0">
                <a:cs typeface="Calibri"/>
              </a:rPr>
              <a:t>This </a:t>
            </a:r>
            <a:r>
              <a:rPr lang="de-DE" sz="1600" i="1" dirty="0" err="1">
                <a:cs typeface="Calibri"/>
              </a:rPr>
              <a:t>map</a:t>
            </a:r>
            <a:r>
              <a:rPr lang="de-DE" sz="1600" i="1" dirty="0">
                <a:cs typeface="Calibri"/>
              </a:rPr>
              <a:t> </a:t>
            </a:r>
            <a:r>
              <a:rPr lang="de-DE" sz="1600" dirty="0" err="1">
                <a:cs typeface="Calibri"/>
              </a:rPr>
              <a:t>object</a:t>
            </a:r>
            <a:r>
              <a:rPr lang="de-DE" sz="1600" dirty="0">
                <a:cs typeface="Calibri"/>
              </a:rPr>
              <a:t> </a:t>
            </a:r>
            <a:r>
              <a:rPr lang="de-DE" sz="1600" dirty="0" err="1">
                <a:cs typeface="Calibri"/>
              </a:rPr>
              <a:t>can</a:t>
            </a:r>
            <a:r>
              <a:rPr lang="de-DE" sz="1600" dirty="0">
                <a:cs typeface="Calibri"/>
              </a:rPr>
              <a:t> </a:t>
            </a:r>
            <a:r>
              <a:rPr lang="de-DE" sz="1600" dirty="0" err="1">
                <a:cs typeface="Calibri"/>
              </a:rPr>
              <a:t>be</a:t>
            </a:r>
            <a:r>
              <a:rPr lang="de-DE" sz="1600" dirty="0">
                <a:cs typeface="Calibri"/>
              </a:rPr>
              <a:t> </a:t>
            </a:r>
            <a:r>
              <a:rPr lang="de-DE" sz="1600" dirty="0" err="1" smtClean="0">
                <a:cs typeface="Calibri"/>
              </a:rPr>
              <a:t>made</a:t>
            </a:r>
            <a:r>
              <a:rPr lang="de-DE" sz="1600" dirty="0" smtClean="0">
                <a:cs typeface="Calibri"/>
              </a:rPr>
              <a:t> </a:t>
            </a:r>
            <a:r>
              <a:rPr lang="de-DE" sz="1600" dirty="0" err="1" smtClean="0">
                <a:cs typeface="Calibri"/>
              </a:rPr>
              <a:t>into</a:t>
            </a:r>
            <a:r>
              <a:rPr lang="de-DE" sz="1600" dirty="0" smtClean="0">
                <a:cs typeface="Calibri"/>
              </a:rPr>
              <a:t> </a:t>
            </a:r>
            <a:r>
              <a:rPr lang="de-DE" sz="1600" dirty="0">
                <a:cs typeface="Calibri"/>
              </a:rPr>
              <a:t>a </a:t>
            </a:r>
            <a:r>
              <a:rPr lang="de-DE" sz="1600" i="1" dirty="0" err="1">
                <a:cs typeface="Calibri"/>
              </a:rPr>
              <a:t>list</a:t>
            </a:r>
            <a:endParaRPr lang="de-DE" sz="1600" i="1" dirty="0">
              <a:cs typeface="Calibri"/>
            </a:endParaRPr>
          </a:p>
          <a:p>
            <a:pPr marL="383540" lvl="1"/>
            <a:r>
              <a:rPr lang="de-DE" sz="1600" dirty="0" err="1">
                <a:cs typeface="Calibri"/>
              </a:rPr>
              <a:t>You</a:t>
            </a:r>
            <a:r>
              <a:rPr lang="de-DE" sz="1600" dirty="0">
                <a:cs typeface="Calibri"/>
              </a:rPr>
              <a:t> </a:t>
            </a:r>
            <a:r>
              <a:rPr lang="de-DE" sz="1600" dirty="0" err="1">
                <a:cs typeface="Calibri"/>
              </a:rPr>
              <a:t>can</a:t>
            </a:r>
            <a:r>
              <a:rPr lang="de-DE" sz="1600" dirty="0">
                <a:cs typeface="Calibri"/>
              </a:rPr>
              <a:t> also </a:t>
            </a:r>
            <a:r>
              <a:rPr lang="de-DE" sz="1600" dirty="0" err="1">
                <a:cs typeface="Calibri"/>
              </a:rPr>
              <a:t>use</a:t>
            </a:r>
            <a:r>
              <a:rPr lang="de-DE" sz="1600" dirty="0">
                <a:cs typeface="Calibri"/>
              </a:rPr>
              <a:t> multiple </a:t>
            </a:r>
            <a:r>
              <a:rPr lang="de-DE" sz="1600" dirty="0" err="1">
                <a:cs typeface="Calibri"/>
              </a:rPr>
              <a:t>iterables</a:t>
            </a:r>
            <a:r>
              <a:rPr lang="de-DE" sz="1600" dirty="0">
                <a:cs typeface="Calibri"/>
              </a:rPr>
              <a:t> – in </a:t>
            </a:r>
            <a:r>
              <a:rPr lang="de-DE" sz="1600" dirty="0" err="1">
                <a:cs typeface="Calibri"/>
              </a:rPr>
              <a:t>this</a:t>
            </a:r>
            <a:r>
              <a:rPr lang="de-DE" sz="1600" dirty="0">
                <a:cs typeface="Calibri"/>
              </a:rPr>
              <a:t> </a:t>
            </a:r>
            <a:r>
              <a:rPr lang="de-DE" sz="1600" dirty="0" err="1">
                <a:cs typeface="Calibri"/>
              </a:rPr>
              <a:t>case</a:t>
            </a:r>
            <a:r>
              <a:rPr lang="de-DE" sz="1600" dirty="0">
                <a:cs typeface="Calibri"/>
              </a:rPr>
              <a:t>, </a:t>
            </a:r>
            <a:r>
              <a:rPr lang="de-DE" sz="1600" dirty="0" err="1">
                <a:cs typeface="Calibri"/>
              </a:rPr>
              <a:t>your</a:t>
            </a:r>
            <a:r>
              <a:rPr lang="de-DE" sz="1600" dirty="0">
                <a:cs typeface="Calibri"/>
              </a:rPr>
              <a:t> </a:t>
            </a:r>
            <a:r>
              <a:rPr lang="de-DE" sz="1600" dirty="0" err="1">
                <a:cs typeface="Calibri"/>
              </a:rPr>
              <a:t>function</a:t>
            </a:r>
            <a:r>
              <a:rPr lang="de-DE" sz="1600" dirty="0">
                <a:cs typeface="Calibri"/>
              </a:rPr>
              <a:t> </a:t>
            </a:r>
            <a:r>
              <a:rPr lang="de-DE" sz="1600" dirty="0" err="1">
                <a:cs typeface="Calibri"/>
              </a:rPr>
              <a:t>has</a:t>
            </a:r>
            <a:r>
              <a:rPr lang="de-DE" sz="1600" dirty="0">
                <a:cs typeface="Calibri"/>
              </a:rPr>
              <a:t> </a:t>
            </a:r>
            <a:r>
              <a:rPr lang="de-DE" sz="1600" dirty="0" err="1">
                <a:cs typeface="Calibri"/>
              </a:rPr>
              <a:t>to</a:t>
            </a:r>
            <a:r>
              <a:rPr lang="de-DE" sz="1600" dirty="0">
                <a:cs typeface="Calibri"/>
              </a:rPr>
              <a:t> </a:t>
            </a:r>
            <a:r>
              <a:rPr lang="de-DE" sz="1600" dirty="0" err="1">
                <a:cs typeface="Calibri"/>
              </a:rPr>
              <a:t>take</a:t>
            </a:r>
            <a:r>
              <a:rPr lang="de-DE" sz="1600" dirty="0">
                <a:cs typeface="Calibri"/>
              </a:rPr>
              <a:t> </a:t>
            </a:r>
            <a:r>
              <a:rPr lang="de-DE" sz="1600" dirty="0" err="1">
                <a:cs typeface="Calibri"/>
              </a:rPr>
              <a:t>as</a:t>
            </a:r>
            <a:r>
              <a:rPr lang="de-DE" sz="1600" dirty="0">
                <a:cs typeface="Calibri"/>
              </a:rPr>
              <a:t> </a:t>
            </a:r>
            <a:r>
              <a:rPr lang="de-DE" sz="1600" dirty="0" err="1">
                <a:cs typeface="Calibri"/>
              </a:rPr>
              <a:t>many</a:t>
            </a:r>
            <a:r>
              <a:rPr lang="de-DE" sz="1600" dirty="0">
                <a:cs typeface="Calibri"/>
              </a:rPr>
              <a:t> </a:t>
            </a:r>
            <a:r>
              <a:rPr lang="de-DE" sz="1600" dirty="0" err="1">
                <a:cs typeface="Calibri"/>
              </a:rPr>
              <a:t>parameters</a:t>
            </a:r>
            <a:r>
              <a:rPr lang="de-DE" sz="1600" dirty="0">
                <a:cs typeface="Calibri"/>
              </a:rPr>
              <a:t> </a:t>
            </a:r>
            <a:r>
              <a:rPr lang="de-DE" sz="1600" dirty="0" err="1">
                <a:cs typeface="Calibri"/>
              </a:rPr>
              <a:t>as</a:t>
            </a:r>
            <a:r>
              <a:rPr lang="de-DE" sz="1600" dirty="0">
                <a:cs typeface="Calibri"/>
              </a:rPr>
              <a:t> </a:t>
            </a:r>
            <a:r>
              <a:rPr lang="de-DE" sz="1600" dirty="0" err="1">
                <a:cs typeface="Calibri"/>
              </a:rPr>
              <a:t>there</a:t>
            </a:r>
            <a:r>
              <a:rPr lang="de-DE" sz="1600" dirty="0">
                <a:cs typeface="Calibri"/>
              </a:rPr>
              <a:t> </a:t>
            </a:r>
            <a:r>
              <a:rPr lang="de-DE" sz="1600" dirty="0" err="1">
                <a:cs typeface="Calibri"/>
              </a:rPr>
              <a:t>are</a:t>
            </a:r>
            <a:r>
              <a:rPr lang="de-DE" sz="1600" dirty="0">
                <a:cs typeface="Calibri"/>
              </a:rPr>
              <a:t> </a:t>
            </a:r>
            <a:r>
              <a:rPr lang="de-DE" sz="1600" dirty="0" err="1">
                <a:cs typeface="Calibri"/>
              </a:rPr>
              <a:t>iterables</a:t>
            </a:r>
            <a:r>
              <a:rPr lang="de-DE" sz="1600" dirty="0">
                <a:cs typeface="Calibri"/>
              </a:rPr>
              <a:t> </a:t>
            </a:r>
          </a:p>
          <a:p>
            <a:pPr marL="182245" indent="-182245"/>
            <a:endParaRPr lang="de-DE" sz="2000" dirty="0">
              <a:cs typeface="Calibri"/>
            </a:endParaRPr>
          </a:p>
          <a:p>
            <a:pPr marL="182245" indent="-182245"/>
            <a:endParaRPr lang="de-DE" sz="2000" dirty="0">
              <a:cs typeface="Calibri"/>
            </a:endParaRPr>
          </a:p>
        </p:txBody>
      </p:sp>
      <p:sp>
        <p:nvSpPr>
          <p:cNvPr id="4" name="Foliennummernplatzhalter 3">
            <a:extLst>
              <a:ext uri="{FF2B5EF4-FFF2-40B4-BE49-F238E27FC236}">
                <a16:creationId xmlns:a16="http://schemas.microsoft.com/office/drawing/2014/main" xmlns="" id="{A09E4716-04C2-42D1-A11C-75CD84B9A0C8}"/>
              </a:ext>
            </a:extLst>
          </p:cNvPr>
          <p:cNvSpPr>
            <a:spLocks noGrp="1"/>
          </p:cNvSpPr>
          <p:nvPr>
            <p:ph type="sldNum" sz="quarter" idx="12"/>
          </p:nvPr>
        </p:nvSpPr>
        <p:spPr/>
        <p:txBody>
          <a:bodyPr/>
          <a:lstStyle/>
          <a:p>
            <a:fld id="{89C4E583-6443-4199-AF95-A2ECCC288D48}" type="slidenum">
              <a:rPr lang="en-GB" smtClean="0"/>
              <a:t>29</a:t>
            </a:fld>
            <a:endParaRPr lang="en-GB"/>
          </a:p>
        </p:txBody>
      </p:sp>
      <p:sp>
        <p:nvSpPr>
          <p:cNvPr id="6" name="Textfeld 5">
            <a:extLst>
              <a:ext uri="{FF2B5EF4-FFF2-40B4-BE49-F238E27FC236}">
                <a16:creationId xmlns:a16="http://schemas.microsoft.com/office/drawing/2014/main" xmlns="" id="{EF3F0019-B878-4133-B7DD-3FB912797268}"/>
              </a:ext>
            </a:extLst>
          </p:cNvPr>
          <p:cNvSpPr txBox="1"/>
          <p:nvPr/>
        </p:nvSpPr>
        <p:spPr>
          <a:xfrm>
            <a:off x="1099751" y="2314831"/>
            <a:ext cx="10054280"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err="1">
                <a:latin typeface="Consolas"/>
              </a:rPr>
              <a:t>map</a:t>
            </a:r>
            <a:r>
              <a:rPr lang="de-DE" dirty="0">
                <a:latin typeface="Consolas"/>
              </a:rPr>
              <a:t>(</a:t>
            </a:r>
            <a:r>
              <a:rPr lang="de-DE" i="1" dirty="0" err="1">
                <a:latin typeface="Consolas"/>
              </a:rPr>
              <a:t>function</a:t>
            </a:r>
            <a:r>
              <a:rPr lang="de-DE" dirty="0">
                <a:latin typeface="Consolas"/>
              </a:rPr>
              <a:t>, </a:t>
            </a:r>
            <a:r>
              <a:rPr lang="de-DE" i="1" dirty="0" err="1">
                <a:latin typeface="Consolas"/>
              </a:rPr>
              <a:t>iterable</a:t>
            </a:r>
            <a:r>
              <a:rPr lang="de-DE" dirty="0">
                <a:latin typeface="Consolas"/>
              </a:rPr>
              <a:t>, </a:t>
            </a:r>
            <a:r>
              <a:rPr lang="de-DE" i="1" dirty="0">
                <a:latin typeface="Consolas"/>
              </a:rPr>
              <a:t>...</a:t>
            </a:r>
            <a:r>
              <a:rPr lang="de-DE" dirty="0">
                <a:latin typeface="Consolas"/>
              </a:rPr>
              <a:t>)</a:t>
            </a:r>
            <a:endParaRPr lang="de-DE" dirty="0"/>
          </a:p>
        </p:txBody>
      </p:sp>
      <p:sp>
        <p:nvSpPr>
          <p:cNvPr id="7" name="Textfeld 6">
            <a:extLst>
              <a:ext uri="{FF2B5EF4-FFF2-40B4-BE49-F238E27FC236}">
                <a16:creationId xmlns:a16="http://schemas.microsoft.com/office/drawing/2014/main" xmlns="" id="{FD7DA49A-0EF0-490B-975A-ED87526A19A1}"/>
              </a:ext>
            </a:extLst>
          </p:cNvPr>
          <p:cNvSpPr txBox="1"/>
          <p:nvPr/>
        </p:nvSpPr>
        <p:spPr>
          <a:xfrm>
            <a:off x="1099751" y="4024182"/>
            <a:ext cx="10054280" cy="1754326"/>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solidFill>
                  <a:srgbClr val="000000"/>
                </a:solidFill>
                <a:latin typeface="Consolas"/>
              </a:rPr>
              <a:t>over_zero</a:t>
            </a:r>
            <a:r>
              <a:rPr lang="en-US" dirty="0">
                <a:solidFill>
                  <a:srgbClr val="000000"/>
                </a:solidFill>
                <a:latin typeface="Consolas"/>
              </a:rPr>
              <a:t> </a:t>
            </a:r>
            <a:r>
              <a:rPr lang="en-US" b="1" dirty="0">
                <a:solidFill>
                  <a:srgbClr val="000080"/>
                </a:solidFill>
                <a:latin typeface="Consolas"/>
              </a:rPr>
              <a:t>=</a:t>
            </a:r>
            <a:r>
              <a:rPr lang="en-US" dirty="0">
                <a:solidFill>
                  <a:srgbClr val="000000"/>
                </a:solidFill>
                <a:latin typeface="Consolas"/>
              </a:rPr>
              <a:t> </a:t>
            </a:r>
            <a:r>
              <a:rPr lang="en-US" dirty="0">
                <a:solidFill>
                  <a:srgbClr val="0000FF"/>
                </a:solidFill>
                <a:latin typeface="Consolas"/>
              </a:rPr>
              <a:t>lambda</a:t>
            </a:r>
            <a:r>
              <a:rPr lang="en-US" dirty="0">
                <a:solidFill>
                  <a:srgbClr val="000000"/>
                </a:solidFill>
                <a:latin typeface="Consolas"/>
              </a:rPr>
              <a:t> x </a:t>
            </a:r>
            <a:r>
              <a:rPr lang="en-US" b="1" dirty="0">
                <a:solidFill>
                  <a:srgbClr val="000080"/>
                </a:solidFill>
                <a:latin typeface="Consolas"/>
              </a:rPr>
              <a:t>:</a:t>
            </a:r>
            <a:r>
              <a:rPr lang="en-US" dirty="0">
                <a:solidFill>
                  <a:srgbClr val="000000"/>
                </a:solidFill>
                <a:latin typeface="Consolas"/>
              </a:rPr>
              <a:t> x </a:t>
            </a:r>
            <a:r>
              <a:rPr lang="en-US" b="1" dirty="0">
                <a:solidFill>
                  <a:srgbClr val="000080"/>
                </a:solidFill>
                <a:latin typeface="Consolas"/>
              </a:rPr>
              <a:t>&gt;</a:t>
            </a:r>
            <a:r>
              <a:rPr lang="en-US" dirty="0">
                <a:solidFill>
                  <a:srgbClr val="000000"/>
                </a:solidFill>
                <a:latin typeface="Consolas"/>
              </a:rPr>
              <a:t> </a:t>
            </a:r>
            <a:r>
              <a:rPr lang="en-US" dirty="0" smtClean="0">
                <a:solidFill>
                  <a:srgbClr val="FF0000"/>
                </a:solidFill>
                <a:latin typeface="Consolas"/>
              </a:rPr>
              <a:t>0</a:t>
            </a:r>
            <a:endParaRPr lang="en-US" dirty="0" smtClean="0">
              <a:solidFill>
                <a:srgbClr val="000000"/>
              </a:solidFill>
              <a:latin typeface="Consolas"/>
            </a:endParaRPr>
          </a:p>
          <a:p>
            <a:r>
              <a:rPr lang="en-US" dirty="0" err="1" smtClean="0">
                <a:solidFill>
                  <a:srgbClr val="000000"/>
                </a:solidFill>
                <a:latin typeface="Consolas"/>
              </a:rPr>
              <a:t>my_list</a:t>
            </a:r>
            <a:r>
              <a:rPr lang="en-US" dirty="0" smtClean="0">
                <a:solidFill>
                  <a:srgbClr val="000000"/>
                </a:solidFill>
                <a:latin typeface="Consolas"/>
              </a:rPr>
              <a:t>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FF0000"/>
                </a:solidFill>
                <a:latin typeface="Consolas"/>
              </a:rPr>
              <a:t>3</a:t>
            </a:r>
            <a:r>
              <a:rPr lang="en-US" b="1" dirty="0">
                <a:solidFill>
                  <a:srgbClr val="000080"/>
                </a:solidFill>
                <a:latin typeface="Consolas"/>
              </a:rPr>
              <a:t>,</a:t>
            </a:r>
            <a:r>
              <a:rPr lang="en-US" dirty="0">
                <a:solidFill>
                  <a:srgbClr val="FF0000"/>
                </a:solidFill>
                <a:latin typeface="Consolas"/>
              </a:rPr>
              <a:t>0</a:t>
            </a:r>
            <a:r>
              <a:rPr lang="en-US" b="1" dirty="0">
                <a:solidFill>
                  <a:srgbClr val="000080"/>
                </a:solidFill>
                <a:latin typeface="Consolas"/>
              </a:rPr>
              <a:t>,-</a:t>
            </a:r>
            <a:r>
              <a:rPr lang="en-US" dirty="0">
                <a:solidFill>
                  <a:srgbClr val="FF0000"/>
                </a:solidFill>
                <a:latin typeface="Consolas"/>
              </a:rPr>
              <a:t>1</a:t>
            </a:r>
            <a:r>
              <a:rPr lang="en-US" b="1" dirty="0">
                <a:solidFill>
                  <a:srgbClr val="000080"/>
                </a:solidFill>
                <a:latin typeface="Consolas"/>
              </a:rPr>
              <a:t>,</a:t>
            </a:r>
            <a:r>
              <a:rPr lang="en-US" dirty="0">
                <a:solidFill>
                  <a:srgbClr val="FF0000"/>
                </a:solidFill>
                <a:latin typeface="Consolas"/>
              </a:rPr>
              <a:t>2</a:t>
            </a:r>
            <a:r>
              <a:rPr lang="en-US" b="1" dirty="0">
                <a:solidFill>
                  <a:srgbClr val="000080"/>
                </a:solidFill>
                <a:latin typeface="Consolas"/>
              </a:rPr>
              <a:t>,-</a:t>
            </a:r>
            <a:r>
              <a:rPr lang="en-US" dirty="0" smtClean="0">
                <a:solidFill>
                  <a:srgbClr val="FF0000"/>
                </a:solidFill>
                <a:latin typeface="Consolas"/>
              </a:rPr>
              <a:t>4</a:t>
            </a:r>
            <a:r>
              <a:rPr lang="en-US" b="1" dirty="0" smtClean="0">
                <a:solidFill>
                  <a:srgbClr val="000080"/>
                </a:solidFill>
                <a:latin typeface="Consolas"/>
              </a:rPr>
              <a:t>]</a:t>
            </a:r>
            <a:endParaRPr lang="en-US" dirty="0" smtClean="0">
              <a:solidFill>
                <a:srgbClr val="000000"/>
              </a:solidFill>
              <a:latin typeface="Consolas"/>
            </a:endParaRPr>
          </a:p>
          <a:p>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000000"/>
                </a:solidFill>
                <a:latin typeface="Consolas"/>
              </a:rPr>
              <a:t>list</a:t>
            </a:r>
            <a:r>
              <a:rPr lang="en-US" b="1" dirty="0" smtClean="0">
                <a:solidFill>
                  <a:srgbClr val="000080"/>
                </a:solidFill>
                <a:latin typeface="Consolas"/>
              </a:rPr>
              <a:t>(</a:t>
            </a:r>
            <a:r>
              <a:rPr lang="en-US" dirty="0" smtClean="0">
                <a:solidFill>
                  <a:srgbClr val="000000"/>
                </a:solidFill>
                <a:latin typeface="Consolas"/>
              </a:rPr>
              <a:t>map</a:t>
            </a:r>
            <a:r>
              <a:rPr lang="en-US" b="1" dirty="0" smtClean="0">
                <a:solidFill>
                  <a:srgbClr val="000080"/>
                </a:solidFill>
                <a:latin typeface="Consolas"/>
              </a:rPr>
              <a:t>(</a:t>
            </a:r>
            <a:r>
              <a:rPr lang="en-US" dirty="0" err="1" smtClean="0">
                <a:solidFill>
                  <a:srgbClr val="000000"/>
                </a:solidFill>
                <a:latin typeface="Consolas"/>
              </a:rPr>
              <a:t>over_zero</a:t>
            </a:r>
            <a:r>
              <a:rPr lang="en-US" b="1" dirty="0">
                <a:solidFill>
                  <a:srgbClr val="000080"/>
                </a:solidFill>
                <a:latin typeface="Consolas"/>
              </a:rPr>
              <a:t>,</a:t>
            </a:r>
            <a:r>
              <a:rPr lang="en-US" dirty="0">
                <a:solidFill>
                  <a:srgbClr val="000000"/>
                </a:solidFill>
                <a:latin typeface="Consolas"/>
              </a:rPr>
              <a:t> </a:t>
            </a:r>
            <a:r>
              <a:rPr lang="en-US" dirty="0" err="1">
                <a:solidFill>
                  <a:srgbClr val="000000"/>
                </a:solidFill>
                <a:latin typeface="Consolas"/>
              </a:rPr>
              <a:t>my_list</a:t>
            </a:r>
            <a:r>
              <a:rPr lang="en-US" b="1" dirty="0">
                <a:solidFill>
                  <a:srgbClr val="000080"/>
                </a:solidFill>
                <a:latin typeface="Consolas"/>
              </a:rPr>
              <a:t>)))</a:t>
            </a:r>
            <a:r>
              <a:rPr lang="en-US" dirty="0">
                <a:solidFill>
                  <a:srgbClr val="000000"/>
                </a:solidFill>
                <a:latin typeface="Consolas"/>
              </a:rPr>
              <a:t> </a:t>
            </a:r>
            <a:endParaRPr lang="en-US" dirty="0"/>
          </a:p>
          <a:p>
            <a:endParaRPr lang="de-DE" dirty="0">
              <a:latin typeface="Consolas"/>
            </a:endParaRPr>
          </a:p>
          <a:p>
            <a:r>
              <a:rPr lang="de-DE" i="1" dirty="0">
                <a:latin typeface="Consolas"/>
              </a:rPr>
              <a:t>Output:</a:t>
            </a:r>
          </a:p>
          <a:p>
            <a:r>
              <a:rPr lang="de-DE" dirty="0">
                <a:latin typeface="Consolas"/>
              </a:rPr>
              <a:t>[True, </a:t>
            </a:r>
            <a:r>
              <a:rPr lang="de-DE" dirty="0" err="1">
                <a:latin typeface="Consolas"/>
              </a:rPr>
              <a:t>False</a:t>
            </a:r>
            <a:r>
              <a:rPr lang="de-DE" dirty="0">
                <a:latin typeface="Consolas"/>
              </a:rPr>
              <a:t>, </a:t>
            </a:r>
            <a:r>
              <a:rPr lang="de-DE" dirty="0" err="1">
                <a:latin typeface="Consolas"/>
              </a:rPr>
              <a:t>False</a:t>
            </a:r>
            <a:r>
              <a:rPr lang="de-DE" dirty="0">
                <a:latin typeface="Consolas"/>
              </a:rPr>
              <a:t>, True, </a:t>
            </a:r>
            <a:r>
              <a:rPr lang="de-DE" dirty="0" err="1">
                <a:latin typeface="Consolas"/>
              </a:rPr>
              <a:t>False</a:t>
            </a:r>
            <a:r>
              <a:rPr lang="de-DE" dirty="0">
                <a:latin typeface="Consolas"/>
              </a:rPr>
              <a:t>]</a:t>
            </a:r>
          </a:p>
        </p:txBody>
      </p:sp>
    </p:spTree>
    <p:extLst>
      <p:ext uri="{BB962C8B-B14F-4D97-AF65-F5344CB8AC3E}">
        <p14:creationId xmlns:p14="http://schemas.microsoft.com/office/powerpoint/2010/main" val="3423792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EA59B686-8A46-4248-AA7B-94CFB9A2AD09}"/>
              </a:ext>
            </a:extLst>
          </p:cNvPr>
          <p:cNvSpPr>
            <a:spLocks noGrp="1"/>
          </p:cNvSpPr>
          <p:nvPr>
            <p:ph type="title"/>
          </p:nvPr>
        </p:nvSpPr>
        <p:spPr/>
        <p:txBody>
          <a:bodyPr/>
          <a:lstStyle/>
          <a:p>
            <a:r>
              <a:rPr lang="de-DE" dirty="0">
                <a:cs typeface="Calibri Light"/>
              </a:rPr>
              <a:t>Last </a:t>
            </a:r>
            <a:r>
              <a:rPr lang="de-DE" dirty="0" err="1">
                <a:cs typeface="Calibri Light"/>
              </a:rPr>
              <a:t>Week's</a:t>
            </a:r>
            <a:r>
              <a:rPr lang="de-DE" dirty="0">
                <a:cs typeface="Calibri Light"/>
              </a:rPr>
              <a:t> </a:t>
            </a:r>
            <a:r>
              <a:rPr lang="de-DE" dirty="0" err="1">
                <a:cs typeface="Calibri Light"/>
              </a:rPr>
              <a:t>Homework</a:t>
            </a:r>
            <a:endParaRPr lang="de-DE" dirty="0" err="1"/>
          </a:p>
        </p:txBody>
      </p:sp>
      <p:sp>
        <p:nvSpPr>
          <p:cNvPr id="5" name="Foliennummernplatzhalter 4">
            <a:extLst>
              <a:ext uri="{FF2B5EF4-FFF2-40B4-BE49-F238E27FC236}">
                <a16:creationId xmlns:a16="http://schemas.microsoft.com/office/drawing/2014/main" xmlns="" id="{6CF5281E-715D-434C-A6DC-4F49024C4B8C}"/>
              </a:ext>
            </a:extLst>
          </p:cNvPr>
          <p:cNvSpPr>
            <a:spLocks noGrp="1"/>
          </p:cNvSpPr>
          <p:nvPr>
            <p:ph type="sldNum" sz="quarter" idx="12"/>
          </p:nvPr>
        </p:nvSpPr>
        <p:spPr/>
        <p:txBody>
          <a:bodyPr/>
          <a:lstStyle/>
          <a:p>
            <a:fld id="{89C4E583-6443-4199-AF95-A2ECCC288D48}" type="slidenum">
              <a:rPr lang="en-GB" smtClean="0"/>
              <a:t>3</a:t>
            </a:fld>
            <a:endParaRPr lang="en-GB"/>
          </a:p>
        </p:txBody>
      </p:sp>
    </p:spTree>
    <p:extLst>
      <p:ext uri="{BB962C8B-B14F-4D97-AF65-F5344CB8AC3E}">
        <p14:creationId xmlns:p14="http://schemas.microsoft.com/office/powerpoint/2010/main" val="2226901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28AC8EB-63CA-444F-B0A0-6DE0BD3F8D18}"/>
              </a:ext>
            </a:extLst>
          </p:cNvPr>
          <p:cNvSpPr>
            <a:spLocks noGrp="1"/>
          </p:cNvSpPr>
          <p:nvPr>
            <p:ph type="title"/>
          </p:nvPr>
        </p:nvSpPr>
        <p:spPr/>
        <p:txBody>
          <a:bodyPr/>
          <a:lstStyle/>
          <a:p>
            <a:r>
              <a:rPr lang="de-DE" dirty="0" err="1">
                <a:cs typeface="Calibri Light"/>
              </a:rPr>
              <a:t>Built</a:t>
            </a:r>
            <a:r>
              <a:rPr lang="de-DE" dirty="0">
                <a:cs typeface="Calibri Light"/>
              </a:rPr>
              <a:t>-Ins: </a:t>
            </a:r>
            <a:r>
              <a:rPr lang="de-DE" dirty="0" err="1">
                <a:cs typeface="Calibri Light"/>
              </a:rPr>
              <a:t>map</a:t>
            </a:r>
            <a:r>
              <a:rPr lang="de-DE" dirty="0">
                <a:cs typeface="Calibri Light"/>
              </a:rPr>
              <a:t>() and </a:t>
            </a:r>
            <a:r>
              <a:rPr lang="de-DE" dirty="0" err="1">
                <a:cs typeface="Calibri Light"/>
              </a:rPr>
              <a:t>filter</a:t>
            </a:r>
            <a:r>
              <a:rPr lang="de-DE" dirty="0">
                <a:cs typeface="Calibri Light"/>
              </a:rPr>
              <a:t>()</a:t>
            </a:r>
            <a:endParaRPr lang="de-DE" dirty="0"/>
          </a:p>
        </p:txBody>
      </p:sp>
      <p:sp>
        <p:nvSpPr>
          <p:cNvPr id="3" name="Inhaltsplatzhalter 2">
            <a:extLst>
              <a:ext uri="{FF2B5EF4-FFF2-40B4-BE49-F238E27FC236}">
                <a16:creationId xmlns:a16="http://schemas.microsoft.com/office/drawing/2014/main" xmlns="" id="{2A57F03A-41AD-43A3-B16B-F7B453F02DAC}"/>
              </a:ext>
            </a:extLst>
          </p:cNvPr>
          <p:cNvSpPr>
            <a:spLocks noGrp="1"/>
          </p:cNvSpPr>
          <p:nvPr>
            <p:ph idx="1"/>
          </p:nvPr>
        </p:nvSpPr>
        <p:spPr>
          <a:xfrm>
            <a:off x="1097280" y="1845734"/>
            <a:ext cx="10058400" cy="4023360"/>
          </a:xfrm>
        </p:spPr>
        <p:txBody>
          <a:bodyPr vert="horz" lIns="0" tIns="45720" rIns="0" bIns="45720" rtlCol="0" anchor="t">
            <a:normAutofit/>
          </a:bodyPr>
          <a:lstStyle/>
          <a:p>
            <a:pPr marL="182245" indent="-182245"/>
            <a:endParaRPr lang="de-DE" sz="2000" dirty="0">
              <a:cs typeface="Calibri"/>
            </a:endParaRPr>
          </a:p>
          <a:p>
            <a:pPr marL="182245" indent="-182245"/>
            <a:r>
              <a:rPr lang="de-DE" sz="2000" dirty="0">
                <a:cs typeface="Calibri"/>
              </a:rPr>
              <a:t>Filter will </a:t>
            </a:r>
            <a:r>
              <a:rPr lang="de-DE" sz="2000" dirty="0" err="1">
                <a:cs typeface="Calibri"/>
              </a:rPr>
              <a:t>apply</a:t>
            </a:r>
            <a:r>
              <a:rPr lang="de-DE" sz="2000" dirty="0">
                <a:cs typeface="Calibri"/>
              </a:rPr>
              <a:t> </a:t>
            </a:r>
            <a:r>
              <a:rPr lang="de-DE" sz="2000" dirty="0" err="1">
                <a:cs typeface="Calibri"/>
              </a:rPr>
              <a:t>the</a:t>
            </a:r>
            <a:r>
              <a:rPr lang="de-DE" sz="2000" dirty="0">
                <a:cs typeface="Calibri"/>
              </a:rPr>
              <a:t> </a:t>
            </a:r>
            <a:r>
              <a:rPr lang="de-DE" sz="2000" dirty="0" err="1">
                <a:cs typeface="Calibri"/>
              </a:rPr>
              <a:t>function</a:t>
            </a:r>
            <a:r>
              <a:rPr lang="de-DE" sz="2000" dirty="0">
                <a:cs typeface="Calibri"/>
              </a:rPr>
              <a:t> </a:t>
            </a:r>
            <a:r>
              <a:rPr lang="de-DE" sz="2000" dirty="0" err="1">
                <a:cs typeface="Calibri"/>
              </a:rPr>
              <a:t>to</a:t>
            </a:r>
            <a:r>
              <a:rPr lang="de-DE" sz="2000" dirty="0">
                <a:cs typeface="Calibri"/>
              </a:rPr>
              <a:t> </a:t>
            </a:r>
            <a:r>
              <a:rPr lang="de-DE" sz="2000" dirty="0" err="1">
                <a:cs typeface="Calibri"/>
              </a:rPr>
              <a:t>the</a:t>
            </a:r>
            <a:r>
              <a:rPr lang="de-DE" sz="2000" dirty="0">
                <a:cs typeface="Calibri"/>
              </a:rPr>
              <a:t> </a:t>
            </a:r>
            <a:r>
              <a:rPr lang="de-DE" sz="2000" dirty="0" err="1">
                <a:cs typeface="Calibri"/>
              </a:rPr>
              <a:t>iterable</a:t>
            </a:r>
            <a:r>
              <a:rPr lang="de-DE" sz="2000" dirty="0">
                <a:cs typeface="Calibri"/>
              </a:rPr>
              <a:t> and </a:t>
            </a:r>
            <a:r>
              <a:rPr lang="de-DE" sz="2000" dirty="0" err="1">
                <a:cs typeface="Calibri"/>
              </a:rPr>
              <a:t>return</a:t>
            </a:r>
            <a:r>
              <a:rPr lang="de-DE" sz="2000" dirty="0">
                <a:cs typeface="Calibri"/>
              </a:rPr>
              <a:t> a </a:t>
            </a:r>
            <a:r>
              <a:rPr lang="de-DE" sz="2000" dirty="0" err="1">
                <a:cs typeface="Calibri"/>
              </a:rPr>
              <a:t>filter</a:t>
            </a:r>
            <a:r>
              <a:rPr lang="de-DE" sz="2000" dirty="0">
                <a:cs typeface="Calibri"/>
              </a:rPr>
              <a:t> </a:t>
            </a:r>
            <a:r>
              <a:rPr lang="de-DE" sz="2000" dirty="0" err="1">
                <a:cs typeface="Calibri"/>
              </a:rPr>
              <a:t>object</a:t>
            </a:r>
            <a:r>
              <a:rPr lang="de-DE" sz="2000" dirty="0">
                <a:cs typeface="Calibri"/>
              </a:rPr>
              <a:t> </a:t>
            </a:r>
            <a:r>
              <a:rPr lang="de-DE" sz="2000" dirty="0" err="1">
                <a:cs typeface="Calibri"/>
              </a:rPr>
              <a:t>containing</a:t>
            </a:r>
            <a:r>
              <a:rPr lang="de-DE" sz="2000" dirty="0">
                <a:cs typeface="Calibri"/>
              </a:rPr>
              <a:t> </a:t>
            </a:r>
            <a:r>
              <a:rPr lang="de-DE" sz="2000" dirty="0" err="1">
                <a:cs typeface="Calibri"/>
              </a:rPr>
              <a:t>the</a:t>
            </a:r>
            <a:r>
              <a:rPr lang="de-DE" sz="2000" dirty="0">
                <a:cs typeface="Calibri"/>
              </a:rPr>
              <a:t> </a:t>
            </a:r>
            <a:r>
              <a:rPr lang="de-DE" sz="2000" dirty="0" err="1">
                <a:cs typeface="Calibri"/>
              </a:rPr>
              <a:t>objects</a:t>
            </a:r>
            <a:r>
              <a:rPr lang="de-DE" sz="2000" dirty="0">
                <a:cs typeface="Calibri"/>
              </a:rPr>
              <a:t> </a:t>
            </a:r>
            <a:r>
              <a:rPr lang="de-DE" sz="2000" dirty="0" err="1">
                <a:cs typeface="Calibri"/>
              </a:rPr>
              <a:t>for</a:t>
            </a:r>
            <a:r>
              <a:rPr lang="de-DE" sz="2000" dirty="0">
                <a:cs typeface="Calibri"/>
              </a:rPr>
              <a:t> </a:t>
            </a:r>
            <a:r>
              <a:rPr lang="de-DE" sz="2000" dirty="0" err="1">
                <a:cs typeface="Calibri"/>
              </a:rPr>
              <a:t>which</a:t>
            </a:r>
            <a:r>
              <a:rPr lang="de-DE" sz="2000" dirty="0">
                <a:cs typeface="Calibri"/>
              </a:rPr>
              <a:t> </a:t>
            </a:r>
            <a:r>
              <a:rPr lang="de-DE" sz="2000" dirty="0" err="1">
                <a:cs typeface="Calibri"/>
              </a:rPr>
              <a:t>the</a:t>
            </a:r>
            <a:r>
              <a:rPr lang="de-DE" sz="2000" dirty="0">
                <a:cs typeface="Calibri"/>
              </a:rPr>
              <a:t> </a:t>
            </a:r>
            <a:r>
              <a:rPr lang="de-DE" sz="2000" dirty="0" err="1">
                <a:cs typeface="Calibri"/>
              </a:rPr>
              <a:t>function</a:t>
            </a:r>
            <a:r>
              <a:rPr lang="de-DE" sz="2000" dirty="0">
                <a:cs typeface="Calibri"/>
              </a:rPr>
              <a:t> </a:t>
            </a:r>
            <a:r>
              <a:rPr lang="de-DE" sz="2000" dirty="0" err="1">
                <a:cs typeface="Calibri"/>
              </a:rPr>
              <a:t>returns</a:t>
            </a:r>
            <a:r>
              <a:rPr lang="de-DE" sz="2000" dirty="0">
                <a:cs typeface="Calibri"/>
              </a:rPr>
              <a:t> True</a:t>
            </a:r>
          </a:p>
          <a:p>
            <a:pPr marL="383540" lvl="1"/>
            <a:r>
              <a:rPr lang="de-DE" sz="1600" dirty="0">
                <a:cs typeface="Calibri"/>
              </a:rPr>
              <a:t>This </a:t>
            </a:r>
            <a:r>
              <a:rPr lang="de-DE" sz="1600" dirty="0" err="1">
                <a:cs typeface="Calibri"/>
              </a:rPr>
              <a:t>filter</a:t>
            </a:r>
            <a:r>
              <a:rPr lang="de-DE" sz="1600" dirty="0">
                <a:cs typeface="Calibri"/>
              </a:rPr>
              <a:t> </a:t>
            </a:r>
            <a:r>
              <a:rPr lang="de-DE" sz="1600" dirty="0" err="1">
                <a:cs typeface="Calibri"/>
              </a:rPr>
              <a:t>object</a:t>
            </a:r>
            <a:r>
              <a:rPr lang="de-DE" sz="1600" dirty="0">
                <a:cs typeface="Calibri"/>
              </a:rPr>
              <a:t> </a:t>
            </a:r>
            <a:r>
              <a:rPr lang="de-DE" sz="1600" dirty="0" err="1">
                <a:cs typeface="Calibri"/>
              </a:rPr>
              <a:t>can</a:t>
            </a:r>
            <a:r>
              <a:rPr lang="de-DE" sz="1600" dirty="0">
                <a:cs typeface="Calibri"/>
              </a:rPr>
              <a:t> </a:t>
            </a:r>
            <a:r>
              <a:rPr lang="de-DE" sz="1600" dirty="0" err="1">
                <a:cs typeface="Calibri"/>
              </a:rPr>
              <a:t>be</a:t>
            </a:r>
            <a:r>
              <a:rPr lang="de-DE" sz="1600" dirty="0">
                <a:cs typeface="Calibri"/>
              </a:rPr>
              <a:t> cast </a:t>
            </a:r>
            <a:r>
              <a:rPr lang="de-DE" sz="1600" dirty="0" err="1">
                <a:cs typeface="Calibri"/>
              </a:rPr>
              <a:t>to</a:t>
            </a:r>
            <a:r>
              <a:rPr lang="de-DE" sz="1600" dirty="0">
                <a:cs typeface="Calibri"/>
              </a:rPr>
              <a:t> a </a:t>
            </a:r>
            <a:r>
              <a:rPr lang="de-DE" sz="1600" dirty="0" err="1">
                <a:cs typeface="Calibri"/>
              </a:rPr>
              <a:t>list</a:t>
            </a:r>
            <a:r>
              <a:rPr lang="de-DE" sz="1600" dirty="0">
                <a:cs typeface="Calibri"/>
              </a:rPr>
              <a:t> </a:t>
            </a:r>
            <a:r>
              <a:rPr lang="de-DE" sz="1600" dirty="0" err="1">
                <a:cs typeface="Calibri"/>
              </a:rPr>
              <a:t>as</a:t>
            </a:r>
            <a:r>
              <a:rPr lang="de-DE" sz="1600" dirty="0">
                <a:cs typeface="Calibri"/>
              </a:rPr>
              <a:t> </a:t>
            </a:r>
            <a:r>
              <a:rPr lang="de-DE" sz="1600" dirty="0" err="1">
                <a:cs typeface="Calibri"/>
              </a:rPr>
              <a:t>well</a:t>
            </a:r>
          </a:p>
          <a:p>
            <a:pPr marL="383540" lvl="1"/>
            <a:r>
              <a:rPr lang="de-DE" sz="1600" dirty="0" err="1">
                <a:cs typeface="Calibri"/>
              </a:rPr>
              <a:t>It</a:t>
            </a:r>
            <a:r>
              <a:rPr lang="de-DE" sz="1600" dirty="0">
                <a:cs typeface="Calibri"/>
              </a:rPr>
              <a:t> </a:t>
            </a:r>
            <a:r>
              <a:rPr lang="de-DE" sz="1600" dirty="0" err="1">
                <a:cs typeface="Calibri"/>
              </a:rPr>
              <a:t>does</a:t>
            </a:r>
            <a:r>
              <a:rPr lang="de-DE" sz="1600" dirty="0">
                <a:cs typeface="Calibri"/>
              </a:rPr>
              <a:t> not </a:t>
            </a:r>
            <a:r>
              <a:rPr lang="de-DE" sz="1600" dirty="0" err="1">
                <a:cs typeface="Calibri"/>
              </a:rPr>
              <a:t>necessarily</a:t>
            </a:r>
            <a:r>
              <a:rPr lang="de-DE" sz="1600" dirty="0">
                <a:cs typeface="Calibri"/>
              </a:rPr>
              <a:t> </a:t>
            </a:r>
            <a:r>
              <a:rPr lang="de-DE" sz="1600" dirty="0" err="1">
                <a:cs typeface="Calibri"/>
              </a:rPr>
              <a:t>mean</a:t>
            </a:r>
            <a:r>
              <a:rPr lang="de-DE" sz="1600" dirty="0">
                <a:cs typeface="Calibri"/>
              </a:rPr>
              <a:t> </a:t>
            </a:r>
            <a:r>
              <a:rPr lang="de-DE" sz="1600" dirty="0" err="1">
                <a:cs typeface="Calibri"/>
              </a:rPr>
              <a:t>that</a:t>
            </a:r>
            <a:r>
              <a:rPr lang="de-DE" sz="1600" dirty="0">
                <a:cs typeface="Calibri"/>
              </a:rPr>
              <a:t> </a:t>
            </a:r>
            <a:r>
              <a:rPr lang="de-DE" sz="1600" dirty="0" err="1">
                <a:cs typeface="Calibri"/>
              </a:rPr>
              <a:t>your</a:t>
            </a:r>
            <a:r>
              <a:rPr lang="de-DE" sz="1600" dirty="0">
                <a:cs typeface="Calibri"/>
              </a:rPr>
              <a:t> </a:t>
            </a:r>
            <a:r>
              <a:rPr lang="de-DE" sz="1600" dirty="0" err="1">
                <a:cs typeface="Calibri"/>
              </a:rPr>
              <a:t>function</a:t>
            </a:r>
            <a:r>
              <a:rPr lang="de-DE" sz="1600" dirty="0">
                <a:cs typeface="Calibri"/>
              </a:rPr>
              <a:t> </a:t>
            </a:r>
            <a:r>
              <a:rPr lang="de-DE" sz="1600" dirty="0" err="1">
                <a:cs typeface="Calibri"/>
              </a:rPr>
              <a:t>needs</a:t>
            </a:r>
            <a:r>
              <a:rPr lang="de-DE" sz="1600" dirty="0">
                <a:cs typeface="Calibri"/>
              </a:rPr>
              <a:t> </a:t>
            </a:r>
            <a:r>
              <a:rPr lang="de-DE" sz="1600" dirty="0" err="1">
                <a:cs typeface="Calibri"/>
              </a:rPr>
              <a:t>to</a:t>
            </a:r>
            <a:r>
              <a:rPr lang="de-DE" sz="1600" dirty="0">
                <a:cs typeface="Calibri"/>
              </a:rPr>
              <a:t> </a:t>
            </a:r>
            <a:r>
              <a:rPr lang="de-DE" sz="1600" dirty="0" err="1">
                <a:cs typeface="Calibri"/>
              </a:rPr>
              <a:t>return</a:t>
            </a:r>
            <a:r>
              <a:rPr lang="de-DE" sz="1600" dirty="0">
                <a:cs typeface="Calibri"/>
              </a:rPr>
              <a:t> a </a:t>
            </a:r>
            <a:r>
              <a:rPr lang="de-DE" sz="1600" dirty="0" err="1">
                <a:cs typeface="Calibri"/>
              </a:rPr>
              <a:t>boolean</a:t>
            </a:r>
            <a:r>
              <a:rPr lang="de-DE" sz="1600" dirty="0">
                <a:cs typeface="Calibri"/>
              </a:rPr>
              <a:t> (in </a:t>
            </a:r>
            <a:r>
              <a:rPr lang="de-DE" sz="1600" dirty="0" err="1">
                <a:cs typeface="Calibri"/>
              </a:rPr>
              <a:t>case</a:t>
            </a:r>
            <a:r>
              <a:rPr lang="de-DE" sz="1600" dirty="0">
                <a:cs typeface="Calibri"/>
              </a:rPr>
              <a:t> </a:t>
            </a:r>
            <a:r>
              <a:rPr lang="de-DE" sz="1600" dirty="0" err="1">
                <a:cs typeface="Calibri"/>
              </a:rPr>
              <a:t>it</a:t>
            </a:r>
            <a:r>
              <a:rPr lang="de-DE" sz="1600" dirty="0">
                <a:cs typeface="Calibri"/>
              </a:rPr>
              <a:t> </a:t>
            </a:r>
            <a:r>
              <a:rPr lang="de-DE" sz="1600" dirty="0" err="1">
                <a:cs typeface="Calibri"/>
              </a:rPr>
              <a:t>is</a:t>
            </a:r>
            <a:r>
              <a:rPr lang="de-DE" sz="1600" dirty="0">
                <a:cs typeface="Calibri"/>
              </a:rPr>
              <a:t> not, </a:t>
            </a:r>
            <a:r>
              <a:rPr lang="de-DE" sz="1600" dirty="0" err="1">
                <a:cs typeface="Calibri"/>
              </a:rPr>
              <a:t>it</a:t>
            </a:r>
            <a:r>
              <a:rPr lang="de-DE" sz="1600" dirty="0">
                <a:cs typeface="Calibri"/>
              </a:rPr>
              <a:t> will </a:t>
            </a:r>
            <a:r>
              <a:rPr lang="de-DE" sz="1600" dirty="0" err="1">
                <a:cs typeface="Calibri"/>
              </a:rPr>
              <a:t>get</a:t>
            </a:r>
            <a:r>
              <a:rPr lang="de-DE" sz="1600" dirty="0">
                <a:cs typeface="Calibri"/>
              </a:rPr>
              <a:t> </a:t>
            </a:r>
            <a:r>
              <a:rPr lang="de-DE" sz="1600" dirty="0" err="1">
                <a:cs typeface="Calibri"/>
              </a:rPr>
              <a:t>rid</a:t>
            </a:r>
            <a:r>
              <a:rPr lang="de-DE" sz="1600" dirty="0">
                <a:cs typeface="Calibri"/>
              </a:rPr>
              <a:t> </a:t>
            </a:r>
            <a:r>
              <a:rPr lang="de-DE" sz="1600" dirty="0" err="1">
                <a:cs typeface="Calibri"/>
              </a:rPr>
              <a:t>of</a:t>
            </a:r>
            <a:r>
              <a:rPr lang="de-DE" sz="1600" dirty="0">
                <a:cs typeface="Calibri"/>
              </a:rPr>
              <a:t> all </a:t>
            </a:r>
            <a:r>
              <a:rPr lang="de-DE" sz="1600" dirty="0" err="1">
                <a:cs typeface="Calibri"/>
              </a:rPr>
              <a:t>objects</a:t>
            </a:r>
            <a:r>
              <a:rPr lang="de-DE" sz="1600" dirty="0">
                <a:cs typeface="Calibri"/>
              </a:rPr>
              <a:t> </a:t>
            </a:r>
            <a:r>
              <a:rPr lang="de-DE" sz="1600" dirty="0" err="1">
                <a:cs typeface="Calibri"/>
              </a:rPr>
              <a:t>for</a:t>
            </a:r>
            <a:r>
              <a:rPr lang="de-DE" sz="1600" dirty="0">
                <a:cs typeface="Calibri"/>
              </a:rPr>
              <a:t> </a:t>
            </a:r>
            <a:r>
              <a:rPr lang="de-DE" sz="1600" dirty="0" err="1">
                <a:cs typeface="Calibri"/>
              </a:rPr>
              <a:t>which</a:t>
            </a:r>
            <a:r>
              <a:rPr lang="de-DE" sz="1600" dirty="0">
                <a:cs typeface="Calibri"/>
              </a:rPr>
              <a:t> </a:t>
            </a:r>
            <a:r>
              <a:rPr lang="de-DE" sz="1600" dirty="0" err="1">
                <a:cs typeface="Calibri"/>
              </a:rPr>
              <a:t>the</a:t>
            </a:r>
            <a:r>
              <a:rPr lang="de-DE" sz="1600" dirty="0">
                <a:cs typeface="Calibri"/>
              </a:rPr>
              <a:t> </a:t>
            </a:r>
            <a:r>
              <a:rPr lang="de-DE" sz="1600" dirty="0" err="1">
                <a:cs typeface="Calibri"/>
              </a:rPr>
              <a:t>function</a:t>
            </a:r>
            <a:r>
              <a:rPr lang="de-DE" sz="1600" dirty="0">
                <a:cs typeface="Calibri"/>
              </a:rPr>
              <a:t> </a:t>
            </a:r>
            <a:r>
              <a:rPr lang="de-DE" sz="1600" dirty="0" err="1">
                <a:cs typeface="Calibri"/>
              </a:rPr>
              <a:t>returns</a:t>
            </a:r>
            <a:r>
              <a:rPr lang="de-DE" sz="1600" dirty="0">
                <a:cs typeface="Calibri"/>
              </a:rPr>
              <a:t> 0 / </a:t>
            </a:r>
            <a:r>
              <a:rPr lang="de-DE" sz="1600" dirty="0" err="1">
                <a:cs typeface="Calibri"/>
              </a:rPr>
              <a:t>empty</a:t>
            </a:r>
            <a:r>
              <a:rPr lang="de-DE" sz="1600" dirty="0">
                <a:cs typeface="Calibri"/>
              </a:rPr>
              <a:t> </a:t>
            </a:r>
          </a:p>
          <a:p>
            <a:pPr marL="182245" indent="-182245"/>
            <a:endParaRPr lang="de-DE" sz="2000" dirty="0">
              <a:cs typeface="Calibri"/>
            </a:endParaRPr>
          </a:p>
          <a:p>
            <a:pPr marL="182245" indent="-182245"/>
            <a:endParaRPr lang="de-DE" sz="2000" dirty="0">
              <a:cs typeface="Calibri"/>
            </a:endParaRPr>
          </a:p>
        </p:txBody>
      </p:sp>
      <p:sp>
        <p:nvSpPr>
          <p:cNvPr id="4" name="Foliennummernplatzhalter 3">
            <a:extLst>
              <a:ext uri="{FF2B5EF4-FFF2-40B4-BE49-F238E27FC236}">
                <a16:creationId xmlns:a16="http://schemas.microsoft.com/office/drawing/2014/main" xmlns="" id="{A09E4716-04C2-42D1-A11C-75CD84B9A0C8}"/>
              </a:ext>
            </a:extLst>
          </p:cNvPr>
          <p:cNvSpPr>
            <a:spLocks noGrp="1"/>
          </p:cNvSpPr>
          <p:nvPr>
            <p:ph type="sldNum" sz="quarter" idx="12"/>
          </p:nvPr>
        </p:nvSpPr>
        <p:spPr/>
        <p:txBody>
          <a:bodyPr/>
          <a:lstStyle/>
          <a:p>
            <a:fld id="{89C4E583-6443-4199-AF95-A2ECCC288D48}" type="slidenum">
              <a:rPr lang="en-GB" smtClean="0"/>
              <a:t>30</a:t>
            </a:fld>
            <a:endParaRPr lang="en-GB"/>
          </a:p>
        </p:txBody>
      </p:sp>
      <p:sp>
        <p:nvSpPr>
          <p:cNvPr id="6" name="Textfeld 5">
            <a:extLst>
              <a:ext uri="{FF2B5EF4-FFF2-40B4-BE49-F238E27FC236}">
                <a16:creationId xmlns:a16="http://schemas.microsoft.com/office/drawing/2014/main" xmlns="" id="{EF3F0019-B878-4133-B7DD-3FB912797268}"/>
              </a:ext>
            </a:extLst>
          </p:cNvPr>
          <p:cNvSpPr txBox="1"/>
          <p:nvPr/>
        </p:nvSpPr>
        <p:spPr>
          <a:xfrm>
            <a:off x="1099751" y="1840378"/>
            <a:ext cx="10054280"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err="1">
                <a:latin typeface="Consolas"/>
              </a:rPr>
              <a:t>filter</a:t>
            </a:r>
            <a:r>
              <a:rPr lang="de-DE" dirty="0">
                <a:latin typeface="Consolas"/>
              </a:rPr>
              <a:t>(</a:t>
            </a:r>
            <a:r>
              <a:rPr lang="de-DE" i="1" dirty="0" err="1">
                <a:latin typeface="Consolas"/>
              </a:rPr>
              <a:t>function</a:t>
            </a:r>
            <a:r>
              <a:rPr lang="de-DE" dirty="0">
                <a:latin typeface="Consolas"/>
              </a:rPr>
              <a:t>, </a:t>
            </a:r>
            <a:r>
              <a:rPr lang="de-DE" i="1" dirty="0" err="1">
                <a:latin typeface="Consolas"/>
              </a:rPr>
              <a:t>iterable</a:t>
            </a:r>
            <a:r>
              <a:rPr lang="de-DE" dirty="0">
                <a:latin typeface="Consolas"/>
              </a:rPr>
              <a:t>)</a:t>
            </a:r>
            <a:endParaRPr lang="de-DE" dirty="0"/>
          </a:p>
        </p:txBody>
      </p:sp>
      <p:sp>
        <p:nvSpPr>
          <p:cNvPr id="7" name="Textfeld 6">
            <a:extLst>
              <a:ext uri="{FF2B5EF4-FFF2-40B4-BE49-F238E27FC236}">
                <a16:creationId xmlns:a16="http://schemas.microsoft.com/office/drawing/2014/main" xmlns="" id="{FD7DA49A-0EF0-490B-975A-ED87526A19A1}"/>
              </a:ext>
            </a:extLst>
          </p:cNvPr>
          <p:cNvSpPr txBox="1"/>
          <p:nvPr/>
        </p:nvSpPr>
        <p:spPr>
          <a:xfrm>
            <a:off x="1099751" y="4024182"/>
            <a:ext cx="10054280" cy="1754326"/>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over_zero</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dirty="0" err="1">
                <a:solidFill>
                  <a:srgbClr val="0000FF"/>
                </a:solidFill>
                <a:latin typeface="Consolas"/>
              </a:rPr>
              <a:t>lambda</a:t>
            </a:r>
            <a:r>
              <a:rPr lang="de-DE" dirty="0">
                <a:solidFill>
                  <a:srgbClr val="000000"/>
                </a:solidFill>
                <a:latin typeface="Consolas"/>
              </a:rPr>
              <a:t> x </a:t>
            </a:r>
            <a:r>
              <a:rPr lang="de-DE" b="1" dirty="0">
                <a:solidFill>
                  <a:srgbClr val="000080"/>
                </a:solidFill>
                <a:latin typeface="Consolas"/>
              </a:rPr>
              <a:t>:</a:t>
            </a:r>
            <a:r>
              <a:rPr lang="de-DE" dirty="0">
                <a:solidFill>
                  <a:srgbClr val="000000"/>
                </a:solidFill>
                <a:latin typeface="Consolas"/>
              </a:rPr>
              <a:t> x </a:t>
            </a:r>
            <a:r>
              <a:rPr lang="de-DE" b="1" dirty="0">
                <a:solidFill>
                  <a:srgbClr val="000080"/>
                </a:solidFill>
                <a:latin typeface="Consolas"/>
              </a:rPr>
              <a:t>&gt;</a:t>
            </a:r>
            <a:r>
              <a:rPr lang="de-DE" dirty="0">
                <a:solidFill>
                  <a:srgbClr val="000000"/>
                </a:solidFill>
                <a:latin typeface="Consolas"/>
              </a:rPr>
              <a:t> </a:t>
            </a:r>
            <a:r>
              <a:rPr lang="de-DE" dirty="0" smtClean="0">
                <a:solidFill>
                  <a:srgbClr val="FF0000"/>
                </a:solidFill>
                <a:latin typeface="Consolas"/>
              </a:rPr>
              <a:t>0</a:t>
            </a:r>
            <a:endParaRPr lang="de-DE" dirty="0" smtClean="0">
              <a:solidFill>
                <a:srgbClr val="000000"/>
              </a:solidFill>
              <a:latin typeface="Consolas"/>
            </a:endParaRPr>
          </a:p>
          <a:p>
            <a:r>
              <a:rPr lang="de-DE" dirty="0" err="1" smtClean="0">
                <a:solidFill>
                  <a:srgbClr val="000000"/>
                </a:solidFill>
                <a:latin typeface="Consolas"/>
              </a:rPr>
              <a:t>my_list</a:t>
            </a:r>
            <a:r>
              <a:rPr lang="de-DE" dirty="0" smtClean="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FF0000"/>
                </a:solidFill>
                <a:latin typeface="Consolas"/>
              </a:rPr>
              <a:t>3</a:t>
            </a:r>
            <a:r>
              <a:rPr lang="de-DE" b="1" dirty="0">
                <a:solidFill>
                  <a:srgbClr val="000080"/>
                </a:solidFill>
                <a:latin typeface="Consolas"/>
              </a:rPr>
              <a:t>,</a:t>
            </a:r>
            <a:r>
              <a:rPr lang="de-DE" dirty="0">
                <a:solidFill>
                  <a:srgbClr val="FF0000"/>
                </a:solidFill>
                <a:latin typeface="Consolas"/>
              </a:rPr>
              <a:t>0</a:t>
            </a:r>
            <a:r>
              <a:rPr lang="de-DE" b="1" dirty="0">
                <a:solidFill>
                  <a:srgbClr val="000080"/>
                </a:solidFill>
                <a:latin typeface="Consolas"/>
              </a:rPr>
              <a:t>,-</a:t>
            </a:r>
            <a:r>
              <a:rPr lang="de-DE" dirty="0">
                <a:solidFill>
                  <a:srgbClr val="FF0000"/>
                </a:solidFill>
                <a:latin typeface="Consolas"/>
              </a:rPr>
              <a:t>1</a:t>
            </a:r>
            <a:r>
              <a:rPr lang="de-DE" b="1" dirty="0">
                <a:solidFill>
                  <a:srgbClr val="000080"/>
                </a:solidFill>
                <a:latin typeface="Consolas"/>
              </a:rPr>
              <a:t>,</a:t>
            </a:r>
            <a:r>
              <a:rPr lang="de-DE" dirty="0">
                <a:solidFill>
                  <a:srgbClr val="FF0000"/>
                </a:solidFill>
                <a:latin typeface="Consolas"/>
              </a:rPr>
              <a:t>2</a:t>
            </a:r>
            <a:r>
              <a:rPr lang="de-DE" b="1" dirty="0">
                <a:solidFill>
                  <a:srgbClr val="000080"/>
                </a:solidFill>
                <a:latin typeface="Consolas"/>
              </a:rPr>
              <a:t>,-</a:t>
            </a:r>
            <a:r>
              <a:rPr lang="de-DE" dirty="0" smtClean="0">
                <a:solidFill>
                  <a:srgbClr val="FF0000"/>
                </a:solidFill>
                <a:latin typeface="Consolas"/>
              </a:rPr>
              <a:t>4</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list</a:t>
            </a:r>
            <a:r>
              <a:rPr lang="de-DE" b="1" dirty="0" smtClean="0">
                <a:solidFill>
                  <a:srgbClr val="000080"/>
                </a:solidFill>
                <a:latin typeface="Consolas"/>
              </a:rPr>
              <a:t>(</a:t>
            </a:r>
            <a:r>
              <a:rPr lang="de-DE" dirty="0" err="1" smtClean="0">
                <a:solidFill>
                  <a:srgbClr val="000000"/>
                </a:solidFill>
                <a:latin typeface="Consolas"/>
              </a:rPr>
              <a:t>filter</a:t>
            </a:r>
            <a:r>
              <a:rPr lang="de-DE" b="1" dirty="0" smtClean="0">
                <a:solidFill>
                  <a:srgbClr val="000080"/>
                </a:solidFill>
                <a:latin typeface="Consolas"/>
              </a:rPr>
              <a:t>(</a:t>
            </a:r>
            <a:r>
              <a:rPr lang="de-DE" dirty="0" err="1" smtClean="0">
                <a:solidFill>
                  <a:srgbClr val="000000"/>
                </a:solidFill>
                <a:latin typeface="Consolas"/>
              </a:rPr>
              <a:t>over_zero</a:t>
            </a:r>
            <a:r>
              <a:rPr lang="de-DE" b="1" dirty="0">
                <a:solidFill>
                  <a:srgbClr val="000080"/>
                </a:solidFill>
                <a:latin typeface="Consolas"/>
              </a:rPr>
              <a:t>,</a:t>
            </a:r>
            <a:r>
              <a:rPr lang="de-DE" dirty="0">
                <a:solidFill>
                  <a:srgbClr val="000000"/>
                </a:solidFill>
                <a:latin typeface="Consolas"/>
              </a:rPr>
              <a:t> </a:t>
            </a:r>
            <a:r>
              <a:rPr lang="de-DE" dirty="0" err="1">
                <a:solidFill>
                  <a:srgbClr val="000000"/>
                </a:solidFill>
                <a:latin typeface="Consolas"/>
              </a:rPr>
              <a:t>my_list</a:t>
            </a:r>
            <a:r>
              <a:rPr lang="de-DE" b="1" dirty="0">
                <a:solidFill>
                  <a:srgbClr val="000080"/>
                </a:solidFill>
                <a:latin typeface="Consolas"/>
              </a:rPr>
              <a:t>)))</a:t>
            </a:r>
            <a:r>
              <a:rPr lang="de-DE" dirty="0">
                <a:solidFill>
                  <a:srgbClr val="000000"/>
                </a:solidFill>
                <a:latin typeface="Consolas"/>
              </a:rPr>
              <a:t> </a:t>
            </a:r>
            <a:endParaRPr lang="de-DE" dirty="0"/>
          </a:p>
          <a:p>
            <a:endParaRPr lang="de-DE" dirty="0">
              <a:latin typeface="Consolas"/>
            </a:endParaRPr>
          </a:p>
          <a:p>
            <a:r>
              <a:rPr lang="de-DE" dirty="0">
                <a:latin typeface="Consolas"/>
              </a:rPr>
              <a:t>Output:</a:t>
            </a:r>
          </a:p>
          <a:p>
            <a:r>
              <a:rPr lang="de-DE" dirty="0">
                <a:latin typeface="Consolas"/>
              </a:rPr>
              <a:t>[3,2]</a:t>
            </a:r>
          </a:p>
        </p:txBody>
      </p:sp>
    </p:spTree>
    <p:extLst>
      <p:ext uri="{BB962C8B-B14F-4D97-AF65-F5344CB8AC3E}">
        <p14:creationId xmlns:p14="http://schemas.microsoft.com/office/powerpoint/2010/main" val="29270101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28AC8EB-63CA-444F-B0A0-6DE0BD3F8D18}"/>
              </a:ext>
            </a:extLst>
          </p:cNvPr>
          <p:cNvSpPr>
            <a:spLocks noGrp="1"/>
          </p:cNvSpPr>
          <p:nvPr>
            <p:ph type="title"/>
          </p:nvPr>
        </p:nvSpPr>
        <p:spPr/>
        <p:txBody>
          <a:bodyPr/>
          <a:lstStyle/>
          <a:p>
            <a:r>
              <a:rPr lang="de-DE" dirty="0" err="1">
                <a:cs typeface="Calibri Light"/>
              </a:rPr>
              <a:t>Built</a:t>
            </a:r>
            <a:r>
              <a:rPr lang="de-DE" dirty="0">
                <a:cs typeface="Calibri Light"/>
              </a:rPr>
              <a:t>-Ins: </a:t>
            </a:r>
            <a:r>
              <a:rPr lang="de-DE" dirty="0" err="1">
                <a:cs typeface="Calibri Light"/>
              </a:rPr>
              <a:t>zip</a:t>
            </a:r>
            <a:r>
              <a:rPr lang="de-DE" dirty="0">
                <a:cs typeface="Calibri Light"/>
              </a:rPr>
              <a:t>()</a:t>
            </a:r>
            <a:endParaRPr lang="de-DE" dirty="0"/>
          </a:p>
        </p:txBody>
      </p:sp>
      <p:sp>
        <p:nvSpPr>
          <p:cNvPr id="3" name="Inhaltsplatzhalter 2">
            <a:extLst>
              <a:ext uri="{FF2B5EF4-FFF2-40B4-BE49-F238E27FC236}">
                <a16:creationId xmlns:a16="http://schemas.microsoft.com/office/drawing/2014/main" xmlns="" id="{2A57F03A-41AD-43A3-B16B-F7B453F02DAC}"/>
              </a:ext>
            </a:extLst>
          </p:cNvPr>
          <p:cNvSpPr>
            <a:spLocks noGrp="1"/>
          </p:cNvSpPr>
          <p:nvPr>
            <p:ph idx="1"/>
          </p:nvPr>
        </p:nvSpPr>
        <p:spPr>
          <a:xfrm>
            <a:off x="1097280" y="1845734"/>
            <a:ext cx="10058400" cy="4023360"/>
          </a:xfrm>
        </p:spPr>
        <p:txBody>
          <a:bodyPr vert="horz" lIns="0" tIns="45720" rIns="0" bIns="45720" rtlCol="0" anchor="t">
            <a:normAutofit/>
          </a:bodyPr>
          <a:lstStyle/>
          <a:p>
            <a:pPr marL="182245" indent="-182245"/>
            <a:endParaRPr lang="de-DE" sz="2000" dirty="0" err="1">
              <a:cs typeface="Calibri"/>
            </a:endParaRPr>
          </a:p>
          <a:p>
            <a:pPr marL="182245" indent="-182245"/>
            <a:r>
              <a:rPr lang="de-DE" sz="2000" dirty="0" err="1">
                <a:cs typeface="Calibri"/>
              </a:rPr>
              <a:t>It</a:t>
            </a:r>
            <a:r>
              <a:rPr lang="de-DE" sz="2000" dirty="0">
                <a:cs typeface="Calibri"/>
              </a:rPr>
              <a:t> </a:t>
            </a:r>
            <a:r>
              <a:rPr lang="de-DE" sz="2000" dirty="0" err="1">
                <a:cs typeface="Calibri"/>
              </a:rPr>
              <a:t>often</a:t>
            </a:r>
            <a:r>
              <a:rPr lang="de-DE" sz="2000" dirty="0">
                <a:cs typeface="Calibri"/>
              </a:rPr>
              <a:t> </a:t>
            </a:r>
            <a:r>
              <a:rPr lang="de-DE" sz="2000" dirty="0" err="1">
                <a:cs typeface="Calibri"/>
              </a:rPr>
              <a:t>happens</a:t>
            </a:r>
            <a:r>
              <a:rPr lang="de-DE" sz="2000" dirty="0">
                <a:cs typeface="Calibri"/>
              </a:rPr>
              <a:t> </a:t>
            </a:r>
            <a:r>
              <a:rPr lang="de-DE" sz="2000" dirty="0" err="1">
                <a:cs typeface="Calibri"/>
              </a:rPr>
              <a:t>that</a:t>
            </a:r>
            <a:r>
              <a:rPr lang="de-DE" sz="2000" dirty="0">
                <a:cs typeface="Calibri"/>
              </a:rPr>
              <a:t> </a:t>
            </a:r>
            <a:r>
              <a:rPr lang="de-DE" sz="2000" dirty="0" err="1">
                <a:cs typeface="Calibri"/>
              </a:rPr>
              <a:t>you</a:t>
            </a:r>
            <a:r>
              <a:rPr lang="de-DE" sz="2000" dirty="0">
                <a:cs typeface="Calibri"/>
              </a:rPr>
              <a:t> </a:t>
            </a:r>
            <a:r>
              <a:rPr lang="de-DE" sz="2000" dirty="0" err="1">
                <a:cs typeface="Calibri"/>
              </a:rPr>
              <a:t>have</a:t>
            </a:r>
            <a:r>
              <a:rPr lang="de-DE" sz="2000" dirty="0">
                <a:cs typeface="Calibri"/>
              </a:rPr>
              <a:t> separate </a:t>
            </a:r>
            <a:r>
              <a:rPr lang="de-DE" sz="2000" dirty="0" err="1">
                <a:cs typeface="Calibri"/>
              </a:rPr>
              <a:t>data</a:t>
            </a:r>
            <a:r>
              <a:rPr lang="de-DE" sz="2000" dirty="0">
                <a:cs typeface="Calibri"/>
              </a:rPr>
              <a:t> </a:t>
            </a:r>
            <a:r>
              <a:rPr lang="de-DE" sz="2000" dirty="0" err="1">
                <a:cs typeface="Calibri"/>
              </a:rPr>
              <a:t>sequences</a:t>
            </a:r>
            <a:r>
              <a:rPr lang="de-DE" sz="2000" dirty="0">
                <a:cs typeface="Calibri"/>
              </a:rPr>
              <a:t> </a:t>
            </a:r>
            <a:r>
              <a:rPr lang="de-DE" sz="2000" dirty="0" err="1">
                <a:cs typeface="Calibri"/>
              </a:rPr>
              <a:t>that</a:t>
            </a:r>
            <a:r>
              <a:rPr lang="de-DE" sz="2000" dirty="0">
                <a:cs typeface="Calibri"/>
              </a:rPr>
              <a:t> </a:t>
            </a:r>
            <a:r>
              <a:rPr lang="de-DE" sz="2000" dirty="0" err="1">
                <a:cs typeface="Calibri"/>
              </a:rPr>
              <a:t>you</a:t>
            </a:r>
            <a:r>
              <a:rPr lang="de-DE" sz="2000" dirty="0">
                <a:cs typeface="Calibri"/>
              </a:rPr>
              <a:t> </a:t>
            </a:r>
            <a:r>
              <a:rPr lang="de-DE" sz="2000" dirty="0" err="1">
                <a:cs typeface="Calibri"/>
              </a:rPr>
              <a:t>need</a:t>
            </a:r>
            <a:r>
              <a:rPr lang="de-DE" sz="2000" dirty="0">
                <a:cs typeface="Calibri"/>
              </a:rPr>
              <a:t> </a:t>
            </a:r>
            <a:r>
              <a:rPr lang="de-DE" sz="2000" dirty="0" err="1">
                <a:cs typeface="Calibri"/>
              </a:rPr>
              <a:t>joined</a:t>
            </a:r>
            <a:r>
              <a:rPr lang="de-DE" sz="2000" dirty="0">
                <a:cs typeface="Calibri"/>
              </a:rPr>
              <a:t> </a:t>
            </a:r>
            <a:r>
              <a:rPr lang="de-DE" sz="2000" dirty="0" err="1">
                <a:cs typeface="Calibri"/>
              </a:rPr>
              <a:t>together</a:t>
            </a:r>
          </a:p>
          <a:p>
            <a:pPr marL="182245" indent="-182245"/>
            <a:r>
              <a:rPr lang="de-DE" sz="2000" dirty="0" err="1">
                <a:latin typeface="Consolas"/>
                <a:cs typeface="Calibri"/>
              </a:rPr>
              <a:t>zip</a:t>
            </a:r>
            <a:r>
              <a:rPr lang="de-DE" sz="2000" dirty="0">
                <a:latin typeface="Consolas"/>
                <a:cs typeface="Calibri"/>
              </a:rPr>
              <a:t>()</a:t>
            </a:r>
            <a:r>
              <a:rPr lang="de-DE" sz="2000" dirty="0">
                <a:cs typeface="Calibri"/>
              </a:rPr>
              <a:t> </a:t>
            </a:r>
            <a:r>
              <a:rPr lang="de-DE" sz="2000" dirty="0" err="1">
                <a:cs typeface="Calibri"/>
              </a:rPr>
              <a:t>is</a:t>
            </a:r>
            <a:r>
              <a:rPr lang="de-DE" sz="2000" dirty="0">
                <a:cs typeface="Calibri"/>
              </a:rPr>
              <a:t> a </a:t>
            </a:r>
            <a:r>
              <a:rPr lang="de-DE" sz="2000" dirty="0" err="1">
                <a:cs typeface="Calibri"/>
              </a:rPr>
              <a:t>really</a:t>
            </a:r>
            <a:r>
              <a:rPr lang="de-DE" sz="2000" dirty="0">
                <a:cs typeface="Calibri"/>
              </a:rPr>
              <a:t> powerful </a:t>
            </a:r>
            <a:r>
              <a:rPr lang="de-DE" sz="2000" dirty="0" err="1">
                <a:cs typeface="Calibri"/>
              </a:rPr>
              <a:t>function</a:t>
            </a:r>
            <a:r>
              <a:rPr lang="de-DE" sz="2000" dirty="0">
                <a:cs typeface="Calibri"/>
              </a:rPr>
              <a:t> </a:t>
            </a:r>
            <a:r>
              <a:rPr lang="de-DE" sz="2000" dirty="0" err="1">
                <a:cs typeface="Calibri"/>
              </a:rPr>
              <a:t>that</a:t>
            </a:r>
            <a:r>
              <a:rPr lang="de-DE" sz="2000" dirty="0">
                <a:cs typeface="Calibri"/>
              </a:rPr>
              <a:t> </a:t>
            </a:r>
            <a:r>
              <a:rPr lang="de-DE" sz="2000" dirty="0" err="1">
                <a:cs typeface="Calibri"/>
              </a:rPr>
              <a:t>can</a:t>
            </a:r>
            <a:r>
              <a:rPr lang="de-DE" sz="2000" dirty="0">
                <a:cs typeface="Calibri"/>
              </a:rPr>
              <a:t> </a:t>
            </a:r>
            <a:r>
              <a:rPr lang="de-DE" sz="2000" dirty="0" err="1">
                <a:cs typeface="Calibri"/>
              </a:rPr>
              <a:t>help</a:t>
            </a:r>
            <a:r>
              <a:rPr lang="de-DE" sz="2000" dirty="0">
                <a:cs typeface="Calibri"/>
              </a:rPr>
              <a:t> </a:t>
            </a:r>
            <a:r>
              <a:rPr lang="de-DE" sz="2000" dirty="0" err="1">
                <a:cs typeface="Calibri"/>
              </a:rPr>
              <a:t>you</a:t>
            </a:r>
            <a:r>
              <a:rPr lang="de-DE" sz="2000" dirty="0">
                <a:cs typeface="Calibri"/>
              </a:rPr>
              <a:t> in </a:t>
            </a:r>
            <a:r>
              <a:rPr lang="de-DE" sz="2000" dirty="0" err="1">
                <a:cs typeface="Calibri"/>
              </a:rPr>
              <a:t>these</a:t>
            </a:r>
            <a:r>
              <a:rPr lang="de-DE" sz="2000" dirty="0">
                <a:cs typeface="Calibri"/>
              </a:rPr>
              <a:t> </a:t>
            </a:r>
            <a:r>
              <a:rPr lang="de-DE" sz="2000" dirty="0" err="1" smtClean="0">
                <a:cs typeface="Calibri"/>
              </a:rPr>
              <a:t>cases</a:t>
            </a:r>
            <a:endParaRPr lang="de-DE" sz="2000" dirty="0" smtClean="0">
              <a:cs typeface="Calibri"/>
            </a:endParaRPr>
          </a:p>
          <a:p>
            <a:pPr marL="383730" lvl="1" indent="-182245"/>
            <a:r>
              <a:rPr lang="de-DE" sz="1600" dirty="0" err="1" smtClean="0">
                <a:cs typeface="Calibri"/>
              </a:rPr>
              <a:t>At</a:t>
            </a:r>
            <a:r>
              <a:rPr lang="de-DE" sz="1600" dirty="0" smtClean="0">
                <a:cs typeface="Calibri"/>
              </a:rPr>
              <a:t> least </a:t>
            </a:r>
            <a:r>
              <a:rPr lang="de-DE" sz="1600" dirty="0" err="1" smtClean="0">
                <a:cs typeface="Calibri"/>
              </a:rPr>
              <a:t>if</a:t>
            </a:r>
            <a:r>
              <a:rPr lang="de-DE" sz="1600" dirty="0" smtClean="0">
                <a:cs typeface="Calibri"/>
              </a:rPr>
              <a:t> </a:t>
            </a:r>
            <a:r>
              <a:rPr lang="de-DE" sz="1600" dirty="0" err="1" smtClean="0">
                <a:cs typeface="Calibri"/>
              </a:rPr>
              <a:t>your</a:t>
            </a:r>
            <a:r>
              <a:rPr lang="de-DE" sz="1600" dirty="0" smtClean="0">
                <a:cs typeface="Calibri"/>
              </a:rPr>
              <a:t> </a:t>
            </a:r>
            <a:r>
              <a:rPr lang="de-DE" sz="1600" dirty="0" err="1" smtClean="0">
                <a:cs typeface="Calibri"/>
              </a:rPr>
              <a:t>sequences</a:t>
            </a:r>
            <a:r>
              <a:rPr lang="de-DE" sz="1600" dirty="0" smtClean="0">
                <a:cs typeface="Calibri"/>
              </a:rPr>
              <a:t> all </a:t>
            </a:r>
            <a:r>
              <a:rPr lang="de-DE" sz="1600" dirty="0" err="1" smtClean="0">
                <a:cs typeface="Calibri"/>
              </a:rPr>
              <a:t>have</a:t>
            </a:r>
            <a:r>
              <a:rPr lang="de-DE" sz="1600" dirty="0" smtClean="0">
                <a:cs typeface="Calibri"/>
              </a:rPr>
              <a:t> </a:t>
            </a:r>
            <a:r>
              <a:rPr lang="de-DE" sz="1600" dirty="0" err="1" smtClean="0">
                <a:cs typeface="Calibri"/>
              </a:rPr>
              <a:t>the</a:t>
            </a:r>
            <a:r>
              <a:rPr lang="de-DE" sz="1600" dirty="0" smtClean="0">
                <a:cs typeface="Calibri"/>
              </a:rPr>
              <a:t> same </a:t>
            </a:r>
            <a:r>
              <a:rPr lang="de-DE" sz="1600" dirty="0" err="1" smtClean="0">
                <a:cs typeface="Calibri"/>
              </a:rPr>
              <a:t>length</a:t>
            </a:r>
            <a:endParaRPr lang="de-DE" sz="1600" dirty="0">
              <a:cs typeface="Calibri"/>
            </a:endParaRPr>
          </a:p>
          <a:p>
            <a:pPr marL="182245" indent="-182245"/>
            <a:r>
              <a:rPr lang="de-DE" sz="2000" dirty="0">
                <a:cs typeface="Calibri"/>
              </a:rPr>
              <a:t>Imagine  </a:t>
            </a:r>
            <a:r>
              <a:rPr lang="de-DE" sz="2000" dirty="0" err="1">
                <a:cs typeface="Calibri"/>
              </a:rPr>
              <a:t>we</a:t>
            </a:r>
            <a:r>
              <a:rPr lang="de-DE" sz="2000" dirty="0">
                <a:cs typeface="Calibri"/>
              </a:rPr>
              <a:t> </a:t>
            </a:r>
            <a:r>
              <a:rPr lang="de-DE" sz="2000" dirty="0" err="1">
                <a:cs typeface="Calibri"/>
              </a:rPr>
              <a:t>have</a:t>
            </a:r>
            <a:r>
              <a:rPr lang="de-DE" sz="2000" dirty="0">
                <a:cs typeface="Calibri"/>
              </a:rPr>
              <a:t> multiple </a:t>
            </a:r>
            <a:r>
              <a:rPr lang="de-DE" sz="2000" dirty="0" err="1">
                <a:cs typeface="Calibri"/>
              </a:rPr>
              <a:t>lists</a:t>
            </a:r>
            <a:r>
              <a:rPr lang="de-DE" sz="2000" dirty="0">
                <a:cs typeface="Calibri"/>
              </a:rPr>
              <a:t> </a:t>
            </a:r>
            <a:r>
              <a:rPr lang="de-DE" sz="2000" dirty="0" err="1">
                <a:cs typeface="Calibri"/>
              </a:rPr>
              <a:t>of</a:t>
            </a:r>
            <a:r>
              <a:rPr lang="de-DE" sz="2000" dirty="0">
                <a:cs typeface="Calibri"/>
              </a:rPr>
              <a:t> </a:t>
            </a:r>
            <a:r>
              <a:rPr lang="de-DE" sz="2000" dirty="0" err="1">
                <a:cs typeface="Calibri"/>
              </a:rPr>
              <a:t>subject</a:t>
            </a:r>
            <a:r>
              <a:rPr lang="de-DE" sz="2000" dirty="0">
                <a:cs typeface="Calibri"/>
              </a:rPr>
              <a:t> </a:t>
            </a:r>
            <a:r>
              <a:rPr lang="de-DE" sz="2000" dirty="0" err="1">
                <a:cs typeface="Calibri"/>
              </a:rPr>
              <a:t>data</a:t>
            </a:r>
            <a:r>
              <a:rPr lang="de-DE" sz="2000" dirty="0">
                <a:cs typeface="Calibri"/>
              </a:rPr>
              <a:t> and </a:t>
            </a:r>
            <a:r>
              <a:rPr lang="de-DE" sz="2000" dirty="0" err="1">
                <a:cs typeface="Calibri"/>
              </a:rPr>
              <a:t>now</a:t>
            </a:r>
            <a:r>
              <a:rPr lang="de-DE" sz="2000" dirty="0">
                <a:cs typeface="Calibri"/>
              </a:rPr>
              <a:t> </a:t>
            </a:r>
            <a:r>
              <a:rPr lang="de-DE" sz="2000" dirty="0" err="1">
                <a:cs typeface="Calibri"/>
              </a:rPr>
              <a:t>want</a:t>
            </a:r>
            <a:r>
              <a:rPr lang="de-DE" sz="2000" dirty="0">
                <a:cs typeface="Calibri"/>
              </a:rPr>
              <a:t> </a:t>
            </a:r>
            <a:r>
              <a:rPr lang="de-DE" sz="2000" dirty="0" err="1">
                <a:cs typeface="Calibri"/>
              </a:rPr>
              <a:t>to</a:t>
            </a:r>
            <a:r>
              <a:rPr lang="de-DE" sz="2000" dirty="0">
                <a:cs typeface="Calibri"/>
              </a:rPr>
              <a:t> </a:t>
            </a:r>
            <a:r>
              <a:rPr lang="de-DE" sz="2000" dirty="0" err="1">
                <a:cs typeface="Calibri"/>
              </a:rPr>
              <a:t>make</a:t>
            </a:r>
            <a:r>
              <a:rPr lang="de-DE" sz="2000" dirty="0">
                <a:cs typeface="Calibri"/>
              </a:rPr>
              <a:t> a </a:t>
            </a:r>
            <a:r>
              <a:rPr lang="de-DE" sz="2000" dirty="0" err="1">
                <a:cs typeface="Calibri"/>
              </a:rPr>
              <a:t>tuple</a:t>
            </a:r>
            <a:r>
              <a:rPr lang="de-DE" sz="2000" dirty="0">
                <a:cs typeface="Calibri"/>
              </a:rPr>
              <a:t> </a:t>
            </a:r>
            <a:r>
              <a:rPr lang="de-DE" sz="2000" dirty="0" err="1">
                <a:cs typeface="Calibri"/>
              </a:rPr>
              <a:t>for</a:t>
            </a:r>
            <a:r>
              <a:rPr lang="de-DE" sz="2000" dirty="0">
                <a:cs typeface="Calibri"/>
              </a:rPr>
              <a:t> </a:t>
            </a:r>
            <a:r>
              <a:rPr lang="de-DE" sz="2000" dirty="0" err="1">
                <a:cs typeface="Calibri"/>
              </a:rPr>
              <a:t>each</a:t>
            </a:r>
            <a:r>
              <a:rPr lang="de-DE" sz="2000" dirty="0">
                <a:cs typeface="Calibri"/>
              </a:rPr>
              <a:t> </a:t>
            </a:r>
            <a:r>
              <a:rPr lang="de-DE" sz="2000" dirty="0" err="1">
                <a:cs typeface="Calibri"/>
              </a:rPr>
              <a:t>subject</a:t>
            </a:r>
            <a:r>
              <a:rPr lang="de-DE" sz="2000" dirty="0">
                <a:cs typeface="Calibri"/>
              </a:rPr>
              <a:t>:</a:t>
            </a:r>
          </a:p>
        </p:txBody>
      </p:sp>
      <p:sp>
        <p:nvSpPr>
          <p:cNvPr id="4" name="Foliennummernplatzhalter 3">
            <a:extLst>
              <a:ext uri="{FF2B5EF4-FFF2-40B4-BE49-F238E27FC236}">
                <a16:creationId xmlns:a16="http://schemas.microsoft.com/office/drawing/2014/main" xmlns="" id="{A09E4716-04C2-42D1-A11C-75CD84B9A0C8}"/>
              </a:ext>
            </a:extLst>
          </p:cNvPr>
          <p:cNvSpPr>
            <a:spLocks noGrp="1"/>
          </p:cNvSpPr>
          <p:nvPr>
            <p:ph type="sldNum" sz="quarter" idx="12"/>
          </p:nvPr>
        </p:nvSpPr>
        <p:spPr/>
        <p:txBody>
          <a:bodyPr/>
          <a:lstStyle/>
          <a:p>
            <a:fld id="{89C4E583-6443-4199-AF95-A2ECCC288D48}" type="slidenum">
              <a:rPr lang="en-GB" smtClean="0"/>
              <a:t>31</a:t>
            </a:fld>
            <a:endParaRPr lang="en-GB"/>
          </a:p>
        </p:txBody>
      </p:sp>
      <p:sp>
        <p:nvSpPr>
          <p:cNvPr id="6" name="Textfeld 5">
            <a:extLst>
              <a:ext uri="{FF2B5EF4-FFF2-40B4-BE49-F238E27FC236}">
                <a16:creationId xmlns:a16="http://schemas.microsoft.com/office/drawing/2014/main" xmlns="" id="{2911ACBF-E38E-40D1-AAE2-85E400F97433}"/>
              </a:ext>
            </a:extLst>
          </p:cNvPr>
          <p:cNvSpPr txBox="1"/>
          <p:nvPr/>
        </p:nvSpPr>
        <p:spPr>
          <a:xfrm>
            <a:off x="1099751" y="1840377"/>
            <a:ext cx="10054280"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err="1">
                <a:latin typeface="Consolas"/>
              </a:rPr>
              <a:t>zip</a:t>
            </a:r>
            <a:r>
              <a:rPr lang="de-DE" dirty="0">
                <a:latin typeface="Consolas"/>
              </a:rPr>
              <a:t>(</a:t>
            </a:r>
            <a:r>
              <a:rPr lang="de-DE" i="1" dirty="0">
                <a:latin typeface="Consolas"/>
              </a:rPr>
              <a:t>*</a:t>
            </a:r>
            <a:r>
              <a:rPr lang="de-DE" i="1" dirty="0" err="1">
                <a:latin typeface="Consolas"/>
              </a:rPr>
              <a:t>iterables</a:t>
            </a:r>
            <a:r>
              <a:rPr lang="de-DE" dirty="0">
                <a:latin typeface="Consolas"/>
              </a:rPr>
              <a:t>)</a:t>
            </a:r>
            <a:endParaRPr lang="de-DE" dirty="0"/>
          </a:p>
        </p:txBody>
      </p:sp>
      <p:sp>
        <p:nvSpPr>
          <p:cNvPr id="7" name="Textfeld 6">
            <a:extLst>
              <a:ext uri="{FF2B5EF4-FFF2-40B4-BE49-F238E27FC236}">
                <a16:creationId xmlns:a16="http://schemas.microsoft.com/office/drawing/2014/main" xmlns="" id="{24C9C713-92E3-4AAA-B83E-9BCDC0A7028B}"/>
              </a:ext>
            </a:extLst>
          </p:cNvPr>
          <p:cNvSpPr txBox="1"/>
          <p:nvPr/>
        </p:nvSpPr>
        <p:spPr>
          <a:xfrm>
            <a:off x="1099751" y="3853207"/>
            <a:ext cx="10054280" cy="2031325"/>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latin typeface="Consolas"/>
              </a:rPr>
              <a:t>names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008000"/>
                </a:solidFill>
                <a:latin typeface="Consolas"/>
              </a:rPr>
              <a:t>'peter'</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a:t>
            </a:r>
            <a:r>
              <a:rPr lang="en-US" dirty="0" err="1">
                <a:solidFill>
                  <a:srgbClr val="008000"/>
                </a:solidFill>
                <a:latin typeface="Consolas"/>
              </a:rPr>
              <a:t>rachel</a:t>
            </a:r>
            <a:r>
              <a:rPr lang="en-US" dirty="0">
                <a:solidFill>
                  <a:srgbClr val="008000"/>
                </a:solidFill>
                <a:latin typeface="Consolas"/>
              </a:rPr>
              <a:t>'</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a:t>
            </a:r>
            <a:r>
              <a:rPr lang="en-US" dirty="0" err="1">
                <a:solidFill>
                  <a:srgbClr val="008000"/>
                </a:solidFill>
                <a:latin typeface="Consolas"/>
              </a:rPr>
              <a:t>chris</a:t>
            </a:r>
            <a:r>
              <a:rPr lang="en-US" dirty="0" smtClean="0">
                <a:solidFill>
                  <a:srgbClr val="008000"/>
                </a:solidFill>
                <a:latin typeface="Consolas"/>
              </a:rPr>
              <a:t>'</a:t>
            </a:r>
            <a:r>
              <a:rPr lang="en-US" b="1" dirty="0" smtClean="0">
                <a:solidFill>
                  <a:srgbClr val="000080"/>
                </a:solidFill>
                <a:latin typeface="Consolas"/>
              </a:rPr>
              <a:t>]</a:t>
            </a:r>
            <a:endParaRPr lang="en-US" dirty="0" smtClean="0">
              <a:solidFill>
                <a:srgbClr val="000000"/>
              </a:solidFill>
              <a:latin typeface="Consolas"/>
            </a:endParaRPr>
          </a:p>
          <a:p>
            <a:r>
              <a:rPr lang="en-US" dirty="0" smtClean="0">
                <a:solidFill>
                  <a:srgbClr val="000000"/>
                </a:solidFill>
                <a:latin typeface="Consolas"/>
              </a:rPr>
              <a:t>ages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008000"/>
                </a:solidFill>
                <a:latin typeface="Consolas"/>
              </a:rPr>
              <a:t>'31'</a:t>
            </a:r>
            <a:r>
              <a:rPr lang="en-US" b="1" dirty="0">
                <a:solidFill>
                  <a:srgbClr val="000080"/>
                </a:solidFill>
                <a:latin typeface="Consolas"/>
              </a:rPr>
              <a:t>,</a:t>
            </a:r>
            <a:r>
              <a:rPr lang="en-US" dirty="0">
                <a:solidFill>
                  <a:srgbClr val="008000"/>
                </a:solidFill>
                <a:latin typeface="Consolas"/>
              </a:rPr>
              <a:t>'19'</a:t>
            </a:r>
            <a:r>
              <a:rPr lang="en-US" b="1" dirty="0">
                <a:solidFill>
                  <a:srgbClr val="000080"/>
                </a:solidFill>
                <a:latin typeface="Consolas"/>
              </a:rPr>
              <a:t>,</a:t>
            </a:r>
            <a:r>
              <a:rPr lang="en-US" dirty="0">
                <a:solidFill>
                  <a:srgbClr val="008000"/>
                </a:solidFill>
                <a:latin typeface="Consolas"/>
              </a:rPr>
              <a:t>'27</a:t>
            </a:r>
            <a:r>
              <a:rPr lang="en-US" dirty="0" smtClean="0">
                <a:solidFill>
                  <a:srgbClr val="008000"/>
                </a:solidFill>
                <a:latin typeface="Consolas"/>
              </a:rPr>
              <a:t>'</a:t>
            </a:r>
            <a:r>
              <a:rPr lang="en-US" b="1" dirty="0" smtClean="0">
                <a:solidFill>
                  <a:srgbClr val="000080"/>
                </a:solidFill>
                <a:latin typeface="Consolas"/>
              </a:rPr>
              <a:t>]</a:t>
            </a:r>
            <a:endParaRPr lang="en-US" dirty="0" smtClean="0">
              <a:solidFill>
                <a:srgbClr val="000000"/>
              </a:solidFill>
              <a:latin typeface="Consolas"/>
            </a:endParaRPr>
          </a:p>
          <a:p>
            <a:r>
              <a:rPr lang="en-US" dirty="0" smtClean="0">
                <a:solidFill>
                  <a:srgbClr val="000000"/>
                </a:solidFill>
                <a:latin typeface="Consolas"/>
              </a:rPr>
              <a:t>times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008000"/>
                </a:solidFill>
                <a:latin typeface="Consolas"/>
              </a:rPr>
              <a:t>'0.91'</a:t>
            </a:r>
            <a:r>
              <a:rPr lang="en-US" b="1" dirty="0">
                <a:solidFill>
                  <a:srgbClr val="000080"/>
                </a:solidFill>
                <a:latin typeface="Consolas"/>
              </a:rPr>
              <a:t>,</a:t>
            </a:r>
            <a:r>
              <a:rPr lang="en-US" dirty="0">
                <a:solidFill>
                  <a:srgbClr val="008000"/>
                </a:solidFill>
                <a:latin typeface="Consolas"/>
              </a:rPr>
              <a:t>'0.78'</a:t>
            </a:r>
            <a:r>
              <a:rPr lang="en-US" b="1" dirty="0">
                <a:solidFill>
                  <a:srgbClr val="000080"/>
                </a:solidFill>
                <a:latin typeface="Consolas"/>
              </a:rPr>
              <a:t>,</a:t>
            </a:r>
            <a:r>
              <a:rPr lang="en-US" dirty="0">
                <a:solidFill>
                  <a:srgbClr val="008000"/>
                </a:solidFill>
                <a:latin typeface="Consolas"/>
              </a:rPr>
              <a:t>'0.75</a:t>
            </a:r>
            <a:r>
              <a:rPr lang="en-US" dirty="0" smtClean="0">
                <a:solidFill>
                  <a:srgbClr val="008000"/>
                </a:solidFill>
                <a:latin typeface="Consolas"/>
              </a:rPr>
              <a:t>'</a:t>
            </a:r>
            <a:r>
              <a:rPr lang="en-US" b="1" dirty="0" smtClean="0">
                <a:solidFill>
                  <a:srgbClr val="000080"/>
                </a:solidFill>
                <a:latin typeface="Consolas"/>
              </a:rPr>
              <a:t>]</a:t>
            </a:r>
            <a:endParaRPr lang="en-US" dirty="0" smtClean="0">
              <a:solidFill>
                <a:srgbClr val="000000"/>
              </a:solidFill>
              <a:latin typeface="Consolas"/>
            </a:endParaRPr>
          </a:p>
          <a:p>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000000"/>
                </a:solidFill>
                <a:latin typeface="Consolas"/>
              </a:rPr>
              <a:t>list</a:t>
            </a:r>
            <a:r>
              <a:rPr lang="en-US" b="1" dirty="0" smtClean="0">
                <a:solidFill>
                  <a:srgbClr val="000080"/>
                </a:solidFill>
                <a:latin typeface="Consolas"/>
              </a:rPr>
              <a:t>(</a:t>
            </a:r>
            <a:r>
              <a:rPr lang="en-US" dirty="0" smtClean="0">
                <a:solidFill>
                  <a:srgbClr val="000000"/>
                </a:solidFill>
                <a:latin typeface="Consolas"/>
              </a:rPr>
              <a:t>zip</a:t>
            </a:r>
            <a:r>
              <a:rPr lang="en-US" b="1" dirty="0" smtClean="0">
                <a:solidFill>
                  <a:srgbClr val="000080"/>
                </a:solidFill>
                <a:latin typeface="Consolas"/>
              </a:rPr>
              <a:t>(</a:t>
            </a:r>
            <a:r>
              <a:rPr lang="en-US" dirty="0" smtClean="0">
                <a:solidFill>
                  <a:srgbClr val="000000"/>
                </a:solidFill>
                <a:latin typeface="Consolas"/>
              </a:rPr>
              <a:t>names</a:t>
            </a:r>
            <a:r>
              <a:rPr lang="en-US" b="1" dirty="0">
                <a:solidFill>
                  <a:srgbClr val="000080"/>
                </a:solidFill>
                <a:latin typeface="Consolas"/>
              </a:rPr>
              <a:t>,</a:t>
            </a:r>
            <a:r>
              <a:rPr lang="en-US" dirty="0">
                <a:solidFill>
                  <a:srgbClr val="000000"/>
                </a:solidFill>
                <a:latin typeface="Consolas"/>
              </a:rPr>
              <a:t> ages</a:t>
            </a:r>
            <a:r>
              <a:rPr lang="en-US" b="1" dirty="0">
                <a:solidFill>
                  <a:srgbClr val="000080"/>
                </a:solidFill>
                <a:latin typeface="Consolas"/>
              </a:rPr>
              <a:t>,</a:t>
            </a:r>
            <a:r>
              <a:rPr lang="en-US" dirty="0">
                <a:solidFill>
                  <a:srgbClr val="000000"/>
                </a:solidFill>
                <a:latin typeface="Consolas"/>
              </a:rPr>
              <a:t> times</a:t>
            </a:r>
            <a:r>
              <a:rPr lang="en-US" b="1" dirty="0">
                <a:solidFill>
                  <a:srgbClr val="000080"/>
                </a:solidFill>
                <a:latin typeface="Consolas"/>
              </a:rPr>
              <a:t>)))</a:t>
            </a:r>
            <a:r>
              <a:rPr lang="en-US" dirty="0">
                <a:solidFill>
                  <a:srgbClr val="000000"/>
                </a:solidFill>
                <a:latin typeface="Consolas"/>
              </a:rPr>
              <a:t> </a:t>
            </a:r>
            <a:endParaRPr lang="en-US" dirty="0"/>
          </a:p>
          <a:p>
            <a:endParaRPr lang="de-DE" dirty="0">
              <a:latin typeface="Consolas"/>
            </a:endParaRPr>
          </a:p>
          <a:p>
            <a:r>
              <a:rPr lang="de-DE" i="1" dirty="0">
                <a:latin typeface="Consolas"/>
                <a:cs typeface="Calibri"/>
              </a:rPr>
              <a:t>Output:</a:t>
            </a:r>
          </a:p>
          <a:p>
            <a:r>
              <a:rPr lang="de-DE" dirty="0">
                <a:latin typeface="Consolas"/>
                <a:cs typeface="Calibri"/>
              </a:rPr>
              <a:t>[('</a:t>
            </a:r>
            <a:r>
              <a:rPr lang="de-DE" dirty="0" err="1">
                <a:latin typeface="Consolas"/>
                <a:cs typeface="Calibri"/>
              </a:rPr>
              <a:t>peter</a:t>
            </a:r>
            <a:r>
              <a:rPr lang="de-DE" dirty="0">
                <a:latin typeface="Consolas"/>
                <a:cs typeface="Calibri"/>
              </a:rPr>
              <a:t>', '31', '0.91'), ('</a:t>
            </a:r>
            <a:r>
              <a:rPr lang="de-DE" dirty="0" err="1">
                <a:latin typeface="Consolas"/>
                <a:cs typeface="Calibri"/>
              </a:rPr>
              <a:t>rachel</a:t>
            </a:r>
            <a:r>
              <a:rPr lang="de-DE" dirty="0">
                <a:latin typeface="Consolas"/>
                <a:cs typeface="Calibri"/>
              </a:rPr>
              <a:t>', '19', '0.78'), ('</a:t>
            </a:r>
            <a:r>
              <a:rPr lang="de-DE" dirty="0" err="1">
                <a:latin typeface="Consolas"/>
                <a:cs typeface="Calibri"/>
              </a:rPr>
              <a:t>chris</a:t>
            </a:r>
            <a:r>
              <a:rPr lang="de-DE" dirty="0">
                <a:latin typeface="Consolas"/>
                <a:cs typeface="Calibri"/>
              </a:rPr>
              <a:t>', '27', '0.75')]</a:t>
            </a:r>
            <a:endParaRPr lang="de-DE" dirty="0"/>
          </a:p>
        </p:txBody>
      </p:sp>
    </p:spTree>
    <p:extLst>
      <p:ext uri="{BB962C8B-B14F-4D97-AF65-F5344CB8AC3E}">
        <p14:creationId xmlns:p14="http://schemas.microsoft.com/office/powerpoint/2010/main" val="34828963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28AC8EB-63CA-444F-B0A0-6DE0BD3F8D18}"/>
              </a:ext>
            </a:extLst>
          </p:cNvPr>
          <p:cNvSpPr>
            <a:spLocks noGrp="1"/>
          </p:cNvSpPr>
          <p:nvPr>
            <p:ph type="title"/>
          </p:nvPr>
        </p:nvSpPr>
        <p:spPr/>
        <p:txBody>
          <a:bodyPr/>
          <a:lstStyle/>
          <a:p>
            <a:r>
              <a:rPr lang="de-DE" dirty="0" err="1">
                <a:cs typeface="Calibri Light"/>
              </a:rPr>
              <a:t>Built</a:t>
            </a:r>
            <a:r>
              <a:rPr lang="de-DE" dirty="0">
                <a:cs typeface="Calibri Light"/>
              </a:rPr>
              <a:t>-Ins: </a:t>
            </a:r>
            <a:r>
              <a:rPr lang="de-DE" dirty="0" err="1">
                <a:cs typeface="Calibri Light"/>
              </a:rPr>
              <a:t>zip</a:t>
            </a:r>
            <a:r>
              <a:rPr lang="de-DE" dirty="0">
                <a:cs typeface="Calibri Light"/>
              </a:rPr>
              <a:t>() … and </a:t>
            </a:r>
            <a:r>
              <a:rPr lang="de-DE" dirty="0" err="1">
                <a:cs typeface="Calibri Light"/>
              </a:rPr>
              <a:t>unzip</a:t>
            </a:r>
            <a:r>
              <a:rPr lang="de-DE" dirty="0">
                <a:cs typeface="Calibri Light"/>
              </a:rPr>
              <a:t>!</a:t>
            </a:r>
            <a:endParaRPr lang="de-DE" dirty="0"/>
          </a:p>
        </p:txBody>
      </p:sp>
      <p:sp>
        <p:nvSpPr>
          <p:cNvPr id="3" name="Inhaltsplatzhalter 2">
            <a:extLst>
              <a:ext uri="{FF2B5EF4-FFF2-40B4-BE49-F238E27FC236}">
                <a16:creationId xmlns:a16="http://schemas.microsoft.com/office/drawing/2014/main" xmlns="" id="{2A57F03A-41AD-43A3-B16B-F7B453F02DAC}"/>
              </a:ext>
            </a:extLst>
          </p:cNvPr>
          <p:cNvSpPr>
            <a:spLocks noGrp="1"/>
          </p:cNvSpPr>
          <p:nvPr>
            <p:ph idx="1"/>
          </p:nvPr>
        </p:nvSpPr>
        <p:spPr>
          <a:xfrm>
            <a:off x="1097280" y="1845734"/>
            <a:ext cx="10058400" cy="4023360"/>
          </a:xfrm>
        </p:spPr>
        <p:txBody>
          <a:bodyPr vert="horz" lIns="0" tIns="45720" rIns="0" bIns="45720" rtlCol="0" anchor="t">
            <a:normAutofit/>
          </a:bodyPr>
          <a:lstStyle/>
          <a:p>
            <a:pPr marL="182245" indent="-182245"/>
            <a:endParaRPr lang="de-DE" sz="2000" dirty="0" err="1">
              <a:cs typeface="Calibri"/>
            </a:endParaRPr>
          </a:p>
          <a:p>
            <a:pPr marL="182245" indent="-182245"/>
            <a:r>
              <a:rPr lang="de-DE" sz="2000" dirty="0">
                <a:cs typeface="Calibri"/>
              </a:rPr>
              <a:t>This </a:t>
            </a:r>
            <a:r>
              <a:rPr lang="de-DE" sz="2000" dirty="0" err="1">
                <a:cs typeface="Calibri"/>
              </a:rPr>
              <a:t>functon</a:t>
            </a:r>
            <a:r>
              <a:rPr lang="de-DE" sz="2000" dirty="0">
                <a:cs typeface="Calibri"/>
              </a:rPr>
              <a:t> </a:t>
            </a:r>
            <a:r>
              <a:rPr lang="de-DE" sz="2000" dirty="0" err="1">
                <a:cs typeface="Calibri"/>
              </a:rPr>
              <a:t>is</a:t>
            </a:r>
            <a:r>
              <a:rPr lang="de-DE" sz="2000" dirty="0">
                <a:cs typeface="Calibri"/>
              </a:rPr>
              <a:t> also </a:t>
            </a:r>
            <a:r>
              <a:rPr lang="de-DE" sz="2000" dirty="0" err="1">
                <a:cs typeface="Calibri"/>
              </a:rPr>
              <a:t>useful</a:t>
            </a:r>
            <a:r>
              <a:rPr lang="de-DE" sz="2000" dirty="0">
                <a:cs typeface="Calibri"/>
              </a:rPr>
              <a:t> </a:t>
            </a:r>
            <a:r>
              <a:rPr lang="de-DE" sz="2000" dirty="0" err="1">
                <a:cs typeface="Calibri"/>
              </a:rPr>
              <a:t>for</a:t>
            </a:r>
            <a:r>
              <a:rPr lang="de-DE" sz="2000" dirty="0">
                <a:cs typeface="Calibri"/>
              </a:rPr>
              <a:t> </a:t>
            </a:r>
            <a:r>
              <a:rPr lang="de-DE" sz="2000" dirty="0" err="1">
                <a:cs typeface="Calibri"/>
              </a:rPr>
              <a:t>the</a:t>
            </a:r>
            <a:r>
              <a:rPr lang="de-DE" sz="2000" dirty="0">
                <a:cs typeface="Calibri"/>
              </a:rPr>
              <a:t> </a:t>
            </a:r>
            <a:r>
              <a:rPr lang="de-DE" sz="2000" dirty="0" err="1">
                <a:cs typeface="Calibri"/>
              </a:rPr>
              <a:t>other</a:t>
            </a:r>
            <a:r>
              <a:rPr lang="de-DE" sz="2000" dirty="0">
                <a:cs typeface="Calibri"/>
              </a:rPr>
              <a:t> </a:t>
            </a:r>
            <a:r>
              <a:rPr lang="de-DE" sz="2000" dirty="0" err="1">
                <a:cs typeface="Calibri"/>
              </a:rPr>
              <a:t>way</a:t>
            </a:r>
            <a:r>
              <a:rPr lang="de-DE" sz="2000" dirty="0">
                <a:cs typeface="Calibri"/>
              </a:rPr>
              <a:t> </a:t>
            </a:r>
            <a:r>
              <a:rPr lang="de-DE" sz="2000" dirty="0" err="1">
                <a:cs typeface="Calibri"/>
              </a:rPr>
              <a:t>around</a:t>
            </a:r>
            <a:r>
              <a:rPr lang="de-DE" sz="2000" dirty="0">
                <a:cs typeface="Calibri"/>
              </a:rPr>
              <a:t>: </a:t>
            </a:r>
            <a:r>
              <a:rPr lang="de-DE" sz="2000" dirty="0" err="1">
                <a:cs typeface="Calibri"/>
              </a:rPr>
              <a:t>If</a:t>
            </a:r>
            <a:r>
              <a:rPr lang="de-DE" sz="2000" dirty="0">
                <a:cs typeface="Calibri"/>
              </a:rPr>
              <a:t> </a:t>
            </a:r>
            <a:r>
              <a:rPr lang="de-DE" sz="2000" dirty="0" err="1">
                <a:cs typeface="Calibri"/>
              </a:rPr>
              <a:t>you</a:t>
            </a:r>
            <a:r>
              <a:rPr lang="de-DE" sz="2000" dirty="0">
                <a:cs typeface="Calibri"/>
              </a:rPr>
              <a:t> </a:t>
            </a:r>
            <a:r>
              <a:rPr lang="de-DE" sz="2000" dirty="0" err="1">
                <a:cs typeface="Calibri"/>
              </a:rPr>
              <a:t>have</a:t>
            </a:r>
            <a:r>
              <a:rPr lang="de-DE" sz="2000" dirty="0">
                <a:cs typeface="Calibri"/>
              </a:rPr>
              <a:t> </a:t>
            </a:r>
            <a:r>
              <a:rPr lang="de-DE" sz="2000" dirty="0" err="1">
                <a:cs typeface="Calibri"/>
              </a:rPr>
              <a:t>joined</a:t>
            </a:r>
            <a:r>
              <a:rPr lang="de-DE" sz="2000" dirty="0">
                <a:cs typeface="Calibri"/>
              </a:rPr>
              <a:t> </a:t>
            </a:r>
            <a:r>
              <a:rPr lang="de-DE" sz="2000" dirty="0" err="1">
                <a:cs typeface="Calibri"/>
              </a:rPr>
              <a:t>data</a:t>
            </a:r>
            <a:r>
              <a:rPr lang="de-DE" sz="2000" dirty="0">
                <a:cs typeface="Calibri"/>
              </a:rPr>
              <a:t> </a:t>
            </a:r>
            <a:r>
              <a:rPr lang="de-DE" sz="2000" dirty="0" err="1">
                <a:cs typeface="Calibri"/>
              </a:rPr>
              <a:t>you</a:t>
            </a:r>
            <a:r>
              <a:rPr lang="de-DE" sz="2000" dirty="0">
                <a:cs typeface="Calibri"/>
              </a:rPr>
              <a:t> </a:t>
            </a:r>
            <a:r>
              <a:rPr lang="de-DE" sz="2000" dirty="0" err="1">
                <a:cs typeface="Calibri"/>
              </a:rPr>
              <a:t>need</a:t>
            </a:r>
            <a:r>
              <a:rPr lang="de-DE" sz="2000" dirty="0">
                <a:cs typeface="Calibri"/>
              </a:rPr>
              <a:t> </a:t>
            </a:r>
            <a:r>
              <a:rPr lang="de-DE" sz="2000" dirty="0" err="1">
                <a:cs typeface="Calibri"/>
              </a:rPr>
              <a:t>separated</a:t>
            </a:r>
            <a:r>
              <a:rPr lang="de-DE" sz="2000" dirty="0">
                <a:cs typeface="Calibri"/>
              </a:rPr>
              <a:t>:</a:t>
            </a:r>
          </a:p>
        </p:txBody>
      </p:sp>
      <p:sp>
        <p:nvSpPr>
          <p:cNvPr id="4" name="Foliennummernplatzhalter 3">
            <a:extLst>
              <a:ext uri="{FF2B5EF4-FFF2-40B4-BE49-F238E27FC236}">
                <a16:creationId xmlns:a16="http://schemas.microsoft.com/office/drawing/2014/main" xmlns="" id="{A09E4716-04C2-42D1-A11C-75CD84B9A0C8}"/>
              </a:ext>
            </a:extLst>
          </p:cNvPr>
          <p:cNvSpPr>
            <a:spLocks noGrp="1"/>
          </p:cNvSpPr>
          <p:nvPr>
            <p:ph type="sldNum" sz="quarter" idx="12"/>
          </p:nvPr>
        </p:nvSpPr>
        <p:spPr/>
        <p:txBody>
          <a:bodyPr/>
          <a:lstStyle/>
          <a:p>
            <a:fld id="{89C4E583-6443-4199-AF95-A2ECCC288D48}" type="slidenum">
              <a:rPr lang="en-GB" smtClean="0"/>
              <a:t>32</a:t>
            </a:fld>
            <a:endParaRPr lang="en-GB"/>
          </a:p>
        </p:txBody>
      </p:sp>
      <p:sp>
        <p:nvSpPr>
          <p:cNvPr id="6" name="Textfeld 5">
            <a:extLst>
              <a:ext uri="{FF2B5EF4-FFF2-40B4-BE49-F238E27FC236}">
                <a16:creationId xmlns:a16="http://schemas.microsoft.com/office/drawing/2014/main" xmlns="" id="{2911ACBF-E38E-40D1-AAE2-85E400F97433}"/>
              </a:ext>
            </a:extLst>
          </p:cNvPr>
          <p:cNvSpPr txBox="1"/>
          <p:nvPr/>
        </p:nvSpPr>
        <p:spPr>
          <a:xfrm>
            <a:off x="1099751" y="1840377"/>
            <a:ext cx="10054280"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err="1">
                <a:latin typeface="Consolas"/>
              </a:rPr>
              <a:t>zip</a:t>
            </a:r>
            <a:r>
              <a:rPr lang="de-DE" dirty="0">
                <a:latin typeface="Consolas"/>
              </a:rPr>
              <a:t>(</a:t>
            </a:r>
            <a:r>
              <a:rPr lang="de-DE" i="1" dirty="0">
                <a:latin typeface="Consolas"/>
              </a:rPr>
              <a:t>*</a:t>
            </a:r>
            <a:r>
              <a:rPr lang="de-DE" i="1" dirty="0" err="1">
                <a:latin typeface="Consolas"/>
              </a:rPr>
              <a:t>iterables</a:t>
            </a:r>
            <a:r>
              <a:rPr lang="de-DE" dirty="0">
                <a:latin typeface="Consolas"/>
              </a:rPr>
              <a:t>)</a:t>
            </a:r>
            <a:endParaRPr lang="de-DE" dirty="0"/>
          </a:p>
        </p:txBody>
      </p:sp>
      <p:sp>
        <p:nvSpPr>
          <p:cNvPr id="7" name="Textfeld 6">
            <a:extLst>
              <a:ext uri="{FF2B5EF4-FFF2-40B4-BE49-F238E27FC236}">
                <a16:creationId xmlns:a16="http://schemas.microsoft.com/office/drawing/2014/main" xmlns="" id="{24C9C713-92E3-4AAA-B83E-9BCDC0A7028B}"/>
              </a:ext>
            </a:extLst>
          </p:cNvPr>
          <p:cNvSpPr txBox="1"/>
          <p:nvPr/>
        </p:nvSpPr>
        <p:spPr>
          <a:xfrm>
            <a:off x="1013487" y="3105584"/>
            <a:ext cx="10054280" cy="2031325"/>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latin typeface="Consolas"/>
              </a:rPr>
              <a:t>data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008000"/>
                </a:solidFill>
                <a:latin typeface="Consolas"/>
              </a:rPr>
              <a:t>'peter'</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'31'</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'0.91'</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008000"/>
                </a:solidFill>
                <a:latin typeface="Consolas"/>
              </a:rPr>
              <a:t>'</a:t>
            </a:r>
            <a:r>
              <a:rPr lang="en-US" dirty="0" err="1">
                <a:solidFill>
                  <a:srgbClr val="008000"/>
                </a:solidFill>
                <a:latin typeface="Consolas"/>
              </a:rPr>
              <a:t>rachel</a:t>
            </a:r>
            <a:r>
              <a:rPr lang="en-US" dirty="0">
                <a:solidFill>
                  <a:srgbClr val="008000"/>
                </a:solidFill>
                <a:latin typeface="Consolas"/>
              </a:rPr>
              <a:t>'</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'19'</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'0.78'</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008000"/>
                </a:solidFill>
                <a:latin typeface="Consolas"/>
              </a:rPr>
              <a:t>'</a:t>
            </a:r>
            <a:r>
              <a:rPr lang="en-US" dirty="0" err="1">
                <a:solidFill>
                  <a:srgbClr val="008000"/>
                </a:solidFill>
                <a:latin typeface="Consolas"/>
              </a:rPr>
              <a:t>chris</a:t>
            </a:r>
            <a:r>
              <a:rPr lang="en-US" dirty="0">
                <a:solidFill>
                  <a:srgbClr val="008000"/>
                </a:solidFill>
                <a:latin typeface="Consolas"/>
              </a:rPr>
              <a:t>'</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'27'</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'0.75</a:t>
            </a:r>
            <a:r>
              <a:rPr lang="en-US" dirty="0" smtClean="0">
                <a:solidFill>
                  <a:srgbClr val="008000"/>
                </a:solidFill>
                <a:latin typeface="Consolas"/>
              </a:rPr>
              <a:t>'</a:t>
            </a:r>
            <a:r>
              <a:rPr lang="en-US" b="1" dirty="0" smtClean="0">
                <a:solidFill>
                  <a:srgbClr val="000080"/>
                </a:solidFill>
                <a:latin typeface="Consolas"/>
              </a:rPr>
              <a:t>)]</a:t>
            </a:r>
            <a:endParaRPr lang="en-US" dirty="0" smtClean="0">
              <a:solidFill>
                <a:srgbClr val="000000"/>
              </a:solidFill>
              <a:latin typeface="Consolas"/>
            </a:endParaRPr>
          </a:p>
          <a:p>
            <a:r>
              <a:rPr lang="en-US" dirty="0" smtClean="0">
                <a:solidFill>
                  <a:srgbClr val="000000"/>
                </a:solidFill>
                <a:latin typeface="Consolas"/>
              </a:rPr>
              <a:t>names</a:t>
            </a:r>
            <a:r>
              <a:rPr lang="en-US" b="1" dirty="0">
                <a:solidFill>
                  <a:srgbClr val="000080"/>
                </a:solidFill>
                <a:latin typeface="Consolas"/>
              </a:rPr>
              <a:t>,</a:t>
            </a:r>
            <a:r>
              <a:rPr lang="en-US" dirty="0">
                <a:solidFill>
                  <a:srgbClr val="000000"/>
                </a:solidFill>
                <a:latin typeface="Consolas"/>
              </a:rPr>
              <a:t> ages</a:t>
            </a:r>
            <a:r>
              <a:rPr lang="en-US" b="1" dirty="0">
                <a:solidFill>
                  <a:srgbClr val="000080"/>
                </a:solidFill>
                <a:latin typeface="Consolas"/>
              </a:rPr>
              <a:t>,</a:t>
            </a:r>
            <a:r>
              <a:rPr lang="en-US" dirty="0">
                <a:solidFill>
                  <a:srgbClr val="000000"/>
                </a:solidFill>
                <a:latin typeface="Consolas"/>
              </a:rPr>
              <a:t> times </a:t>
            </a:r>
            <a:r>
              <a:rPr lang="en-US" b="1" dirty="0">
                <a:solidFill>
                  <a:srgbClr val="000080"/>
                </a:solidFill>
                <a:latin typeface="Consolas"/>
              </a:rPr>
              <a:t>=</a:t>
            </a:r>
            <a:r>
              <a:rPr lang="en-US" dirty="0">
                <a:solidFill>
                  <a:srgbClr val="000000"/>
                </a:solidFill>
                <a:latin typeface="Consolas"/>
              </a:rPr>
              <a:t> zip</a:t>
            </a:r>
            <a:r>
              <a:rPr lang="en-US" b="1" dirty="0">
                <a:solidFill>
                  <a:srgbClr val="000080"/>
                </a:solidFill>
                <a:latin typeface="Consolas"/>
              </a:rPr>
              <a:t>(*</a:t>
            </a:r>
            <a:r>
              <a:rPr lang="en-US" dirty="0" smtClean="0">
                <a:solidFill>
                  <a:srgbClr val="000000"/>
                </a:solidFill>
                <a:latin typeface="Consolas"/>
              </a:rPr>
              <a:t>data</a:t>
            </a:r>
            <a:r>
              <a:rPr lang="en-US" b="1" dirty="0" smtClean="0">
                <a:solidFill>
                  <a:srgbClr val="000080"/>
                </a:solidFill>
                <a:latin typeface="Consolas"/>
              </a:rPr>
              <a:t>)</a:t>
            </a:r>
            <a:endParaRPr lang="en-US" dirty="0" smtClean="0">
              <a:solidFill>
                <a:srgbClr val="000000"/>
              </a:solidFill>
              <a:latin typeface="Consolas"/>
            </a:endParaRPr>
          </a:p>
          <a:p>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000000"/>
                </a:solidFill>
                <a:latin typeface="Consolas"/>
              </a:rPr>
              <a:t>names</a:t>
            </a:r>
            <a:r>
              <a:rPr lang="en-US" b="1" dirty="0">
                <a:solidFill>
                  <a:srgbClr val="000080"/>
                </a:solidFill>
                <a:latin typeface="Consolas"/>
              </a:rPr>
              <a:t>)</a:t>
            </a:r>
            <a:r>
              <a:rPr lang="en-US" dirty="0">
                <a:solidFill>
                  <a:srgbClr val="000000"/>
                </a:solidFill>
                <a:latin typeface="Consolas"/>
              </a:rPr>
              <a:t> </a:t>
            </a:r>
            <a:endParaRPr lang="en-US" dirty="0"/>
          </a:p>
          <a:p>
            <a:endParaRPr lang="de-DE" dirty="0">
              <a:latin typeface="Consolas"/>
            </a:endParaRPr>
          </a:p>
          <a:p>
            <a:r>
              <a:rPr lang="de-DE" i="1" dirty="0">
                <a:latin typeface="Consolas"/>
                <a:cs typeface="Calibri"/>
              </a:rPr>
              <a:t>Output:</a:t>
            </a:r>
          </a:p>
          <a:p>
            <a:r>
              <a:rPr lang="de-DE" dirty="0">
                <a:latin typeface="Consolas"/>
                <a:cs typeface="Calibri"/>
              </a:rPr>
              <a:t>('</a:t>
            </a:r>
            <a:r>
              <a:rPr lang="de-DE" dirty="0" err="1">
                <a:latin typeface="Consolas"/>
                <a:cs typeface="Calibri"/>
              </a:rPr>
              <a:t>peter</a:t>
            </a:r>
            <a:r>
              <a:rPr lang="de-DE" dirty="0">
                <a:latin typeface="Consolas"/>
                <a:cs typeface="Calibri"/>
              </a:rPr>
              <a:t>', '</a:t>
            </a:r>
            <a:r>
              <a:rPr lang="de-DE" dirty="0" err="1">
                <a:latin typeface="Consolas"/>
                <a:cs typeface="Calibri"/>
              </a:rPr>
              <a:t>rachel</a:t>
            </a:r>
            <a:r>
              <a:rPr lang="de-DE" dirty="0">
                <a:latin typeface="Consolas"/>
                <a:cs typeface="Calibri"/>
              </a:rPr>
              <a:t>', '</a:t>
            </a:r>
            <a:r>
              <a:rPr lang="de-DE" dirty="0" err="1">
                <a:latin typeface="Consolas"/>
                <a:cs typeface="Calibri"/>
              </a:rPr>
              <a:t>chris</a:t>
            </a:r>
            <a:r>
              <a:rPr lang="de-DE" dirty="0">
                <a:latin typeface="Consolas"/>
                <a:cs typeface="Calibri"/>
              </a:rPr>
              <a:t>')</a:t>
            </a:r>
            <a:endParaRPr lang="de-DE" dirty="0"/>
          </a:p>
        </p:txBody>
      </p:sp>
    </p:spTree>
    <p:extLst>
      <p:ext uri="{BB962C8B-B14F-4D97-AF65-F5344CB8AC3E}">
        <p14:creationId xmlns:p14="http://schemas.microsoft.com/office/powerpoint/2010/main" val="6204700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D1357E54-2496-41AE-98A4-BE9DA3424EC5}"/>
              </a:ext>
            </a:extLst>
          </p:cNvPr>
          <p:cNvSpPr>
            <a:spLocks noGrp="1"/>
          </p:cNvSpPr>
          <p:nvPr>
            <p:ph type="title"/>
          </p:nvPr>
        </p:nvSpPr>
        <p:spPr/>
        <p:txBody>
          <a:bodyPr/>
          <a:lstStyle/>
          <a:p>
            <a:r>
              <a:rPr lang="de-DE" dirty="0">
                <a:cs typeface="Calibri Light"/>
              </a:rPr>
              <a:t>Backtracking</a:t>
            </a:r>
            <a:endParaRPr lang="de-DE" dirty="0"/>
          </a:p>
        </p:txBody>
      </p:sp>
      <p:sp>
        <p:nvSpPr>
          <p:cNvPr id="4" name="Foliennummernplatzhalter 3">
            <a:extLst>
              <a:ext uri="{FF2B5EF4-FFF2-40B4-BE49-F238E27FC236}">
                <a16:creationId xmlns:a16="http://schemas.microsoft.com/office/drawing/2014/main" xmlns="" id="{921DB5CB-79E7-4A50-A987-FB30B5B1DE84}"/>
              </a:ext>
            </a:extLst>
          </p:cNvPr>
          <p:cNvSpPr>
            <a:spLocks noGrp="1"/>
          </p:cNvSpPr>
          <p:nvPr>
            <p:ph type="sldNum" sz="quarter" idx="12"/>
          </p:nvPr>
        </p:nvSpPr>
        <p:spPr/>
        <p:txBody>
          <a:bodyPr/>
          <a:lstStyle/>
          <a:p>
            <a:fld id="{89C4E583-6443-4199-AF95-A2ECCC288D48}" type="slidenum">
              <a:rPr lang="en-GB" smtClean="0"/>
              <a:t>33</a:t>
            </a:fld>
            <a:endParaRPr lang="en-GB"/>
          </a:p>
        </p:txBody>
      </p:sp>
    </p:spTree>
    <p:extLst>
      <p:ext uri="{BB962C8B-B14F-4D97-AF65-F5344CB8AC3E}">
        <p14:creationId xmlns:p14="http://schemas.microsoft.com/office/powerpoint/2010/main" val="10522677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933954B-AF7F-4AF8-A9FC-824F2E2B7EE2}"/>
              </a:ext>
            </a:extLst>
          </p:cNvPr>
          <p:cNvSpPr>
            <a:spLocks noGrp="1"/>
          </p:cNvSpPr>
          <p:nvPr>
            <p:ph type="title"/>
          </p:nvPr>
        </p:nvSpPr>
        <p:spPr/>
        <p:txBody>
          <a:bodyPr/>
          <a:lstStyle/>
          <a:p>
            <a:r>
              <a:rPr lang="de-DE" dirty="0" err="1">
                <a:cs typeface="Calibri Light"/>
              </a:rPr>
              <a:t>Throwback</a:t>
            </a:r>
            <a:r>
              <a:rPr lang="de-DE" dirty="0">
                <a:cs typeface="Calibri Light"/>
              </a:rPr>
              <a:t> </a:t>
            </a:r>
            <a:r>
              <a:rPr lang="de-DE" dirty="0" err="1">
                <a:cs typeface="Calibri Light"/>
              </a:rPr>
              <a:t>Lecture</a:t>
            </a:r>
            <a:r>
              <a:rPr lang="de-DE" dirty="0">
                <a:cs typeface="Calibri Light"/>
              </a:rPr>
              <a:t> 3: </a:t>
            </a:r>
            <a:r>
              <a:rPr lang="de-DE" dirty="0" err="1">
                <a:cs typeface="Calibri Light"/>
              </a:rPr>
              <a:t>Recursion</a:t>
            </a:r>
            <a:endParaRPr lang="de-DE" dirty="0" err="1"/>
          </a:p>
        </p:txBody>
      </p:sp>
      <p:sp>
        <p:nvSpPr>
          <p:cNvPr id="4" name="Inhaltsplatzhalter 3">
            <a:extLst>
              <a:ext uri="{FF2B5EF4-FFF2-40B4-BE49-F238E27FC236}">
                <a16:creationId xmlns:a16="http://schemas.microsoft.com/office/drawing/2014/main" xmlns="" id="{ECF66035-6AA0-44BB-9D47-1F8A40514D67}"/>
              </a:ext>
            </a:extLst>
          </p:cNvPr>
          <p:cNvSpPr>
            <a:spLocks noGrp="1"/>
          </p:cNvSpPr>
          <p:nvPr>
            <p:ph idx="1"/>
          </p:nvPr>
        </p:nvSpPr>
        <p:spPr/>
        <p:txBody>
          <a:bodyPr vert="horz" lIns="0" tIns="45720" rIns="0" bIns="45720" rtlCol="0" anchor="t">
            <a:normAutofit/>
          </a:bodyPr>
          <a:lstStyle/>
          <a:p>
            <a:pPr marL="182245" indent="-182245"/>
            <a:r>
              <a:rPr lang="de-DE" sz="2000" dirty="0" err="1">
                <a:cs typeface="Calibri"/>
              </a:rPr>
              <a:t>Recursion</a:t>
            </a:r>
            <a:r>
              <a:rPr lang="de-DE" sz="2000" dirty="0">
                <a:cs typeface="Calibri"/>
              </a:rPr>
              <a:t>, in </a:t>
            </a:r>
            <a:r>
              <a:rPr lang="de-DE" sz="2000" dirty="0" err="1">
                <a:cs typeface="Calibri"/>
              </a:rPr>
              <a:t>programming</a:t>
            </a:r>
            <a:r>
              <a:rPr lang="de-DE" sz="2000" dirty="0">
                <a:cs typeface="Calibri"/>
              </a:rPr>
              <a:t>, </a:t>
            </a:r>
            <a:r>
              <a:rPr lang="de-DE" sz="2000" dirty="0" err="1">
                <a:cs typeface="Calibri"/>
              </a:rPr>
              <a:t>is</a:t>
            </a:r>
            <a:r>
              <a:rPr lang="de-DE" sz="2000" dirty="0">
                <a:cs typeface="Calibri"/>
              </a:rPr>
              <a:t> </a:t>
            </a:r>
            <a:r>
              <a:rPr lang="de-DE" sz="2000" dirty="0" err="1">
                <a:cs typeface="Calibri"/>
              </a:rPr>
              <a:t>when</a:t>
            </a:r>
            <a:r>
              <a:rPr lang="de-DE" sz="2000" dirty="0">
                <a:cs typeface="Calibri"/>
              </a:rPr>
              <a:t> </a:t>
            </a:r>
            <a:r>
              <a:rPr lang="de-DE" sz="2000" b="1" dirty="0">
                <a:cs typeface="Calibri"/>
              </a:rPr>
              <a:t>a </a:t>
            </a:r>
            <a:r>
              <a:rPr lang="de-DE" sz="2000" b="1" dirty="0" err="1">
                <a:cs typeface="Calibri"/>
              </a:rPr>
              <a:t>function</a:t>
            </a:r>
            <a:r>
              <a:rPr lang="de-DE" sz="2000" b="1" dirty="0">
                <a:cs typeface="Calibri"/>
              </a:rPr>
              <a:t> </a:t>
            </a:r>
            <a:r>
              <a:rPr lang="de-DE" sz="2000" b="1" dirty="0" err="1" smtClean="0">
                <a:cs typeface="Calibri"/>
              </a:rPr>
              <a:t>calls</a:t>
            </a:r>
            <a:r>
              <a:rPr lang="de-DE" sz="2000" b="1" dirty="0" smtClean="0">
                <a:cs typeface="Calibri"/>
              </a:rPr>
              <a:t> </a:t>
            </a:r>
            <a:r>
              <a:rPr lang="de-DE" sz="2000" b="1" dirty="0" err="1" smtClean="0">
                <a:cs typeface="Calibri"/>
              </a:rPr>
              <a:t>itself</a:t>
            </a:r>
            <a:r>
              <a:rPr lang="de-DE" sz="2000" dirty="0">
                <a:cs typeface="Calibri"/>
              </a:rPr>
              <a:t> in </a:t>
            </a:r>
            <a:r>
              <a:rPr lang="de-DE" sz="2000" dirty="0" err="1">
                <a:cs typeface="Calibri"/>
              </a:rPr>
              <a:t>its</a:t>
            </a:r>
            <a:r>
              <a:rPr lang="de-DE" sz="2000" dirty="0">
                <a:cs typeface="Calibri"/>
              </a:rPr>
              <a:t> own </a:t>
            </a:r>
            <a:r>
              <a:rPr lang="de-DE" sz="2000" dirty="0" err="1">
                <a:cs typeface="Calibri"/>
              </a:rPr>
              <a:t>function</a:t>
            </a:r>
            <a:r>
              <a:rPr lang="de-DE" sz="2000" dirty="0">
                <a:cs typeface="Calibri"/>
              </a:rPr>
              <a:t> </a:t>
            </a:r>
            <a:r>
              <a:rPr lang="de-DE" sz="2000" dirty="0" err="1">
                <a:cs typeface="Calibri"/>
              </a:rPr>
              <a:t>definition</a:t>
            </a:r>
            <a:r>
              <a:rPr lang="de-DE" sz="2000" dirty="0">
                <a:cs typeface="Calibri"/>
              </a:rPr>
              <a:t> (</a:t>
            </a:r>
            <a:r>
              <a:rPr lang="de-DE" sz="2000" dirty="0" err="1">
                <a:cs typeface="Calibri"/>
              </a:rPr>
              <a:t>loosely</a:t>
            </a:r>
            <a:r>
              <a:rPr lang="de-DE" sz="2000" dirty="0">
                <a:cs typeface="Calibri"/>
              </a:rPr>
              <a:t> </a:t>
            </a:r>
            <a:r>
              <a:rPr lang="de-DE" sz="2000" dirty="0" err="1">
                <a:cs typeface="Calibri"/>
              </a:rPr>
              <a:t>defined</a:t>
            </a:r>
            <a:r>
              <a:rPr lang="de-DE" sz="2000" dirty="0">
                <a:cs typeface="Calibri"/>
              </a:rPr>
              <a:t>)</a:t>
            </a:r>
          </a:p>
          <a:p>
            <a:pPr marL="383540" lvl="1"/>
            <a:r>
              <a:rPr lang="de-DE" sz="1800" dirty="0" err="1">
                <a:cs typeface="Calibri"/>
              </a:rPr>
              <a:t>with</a:t>
            </a:r>
            <a:r>
              <a:rPr lang="de-DE" sz="1800" dirty="0">
                <a:cs typeface="Calibri"/>
              </a:rPr>
              <a:t> </a:t>
            </a:r>
            <a:r>
              <a:rPr lang="de-DE" sz="1800" dirty="0" err="1">
                <a:cs typeface="Calibri"/>
              </a:rPr>
              <a:t>the</a:t>
            </a:r>
            <a:r>
              <a:rPr lang="de-DE" sz="1800" dirty="0">
                <a:cs typeface="Calibri"/>
              </a:rPr>
              <a:t> </a:t>
            </a:r>
            <a:r>
              <a:rPr lang="de-DE" sz="1800" dirty="0" err="1">
                <a:cs typeface="Calibri"/>
              </a:rPr>
              <a:t>goal</a:t>
            </a:r>
            <a:r>
              <a:rPr lang="de-DE" sz="1800" dirty="0">
                <a:cs typeface="Calibri"/>
              </a:rPr>
              <a:t> </a:t>
            </a:r>
            <a:r>
              <a:rPr lang="de-DE" sz="1800" dirty="0" err="1">
                <a:cs typeface="Calibri"/>
              </a:rPr>
              <a:t>to</a:t>
            </a:r>
            <a:r>
              <a:rPr lang="de-DE" sz="1800" dirty="0">
                <a:cs typeface="Calibri"/>
              </a:rPr>
              <a:t> </a:t>
            </a:r>
            <a:r>
              <a:rPr lang="de-DE" sz="1800" dirty="0" err="1">
                <a:cs typeface="Calibri"/>
              </a:rPr>
              <a:t>reduce</a:t>
            </a:r>
            <a:r>
              <a:rPr lang="de-DE" sz="1800" dirty="0">
                <a:cs typeface="Calibri"/>
              </a:rPr>
              <a:t> a </a:t>
            </a:r>
            <a:r>
              <a:rPr lang="de-DE" sz="1800" dirty="0" err="1">
                <a:cs typeface="Calibri"/>
              </a:rPr>
              <a:t>bigger</a:t>
            </a:r>
            <a:r>
              <a:rPr lang="de-DE" sz="1800" dirty="0">
                <a:cs typeface="Calibri"/>
              </a:rPr>
              <a:t> </a:t>
            </a:r>
            <a:r>
              <a:rPr lang="de-DE" sz="1800" dirty="0" err="1">
                <a:cs typeface="Calibri"/>
              </a:rPr>
              <a:t>problem</a:t>
            </a:r>
            <a:r>
              <a:rPr lang="de-DE" sz="1800" dirty="0">
                <a:cs typeface="Calibri"/>
              </a:rPr>
              <a:t> </a:t>
            </a:r>
            <a:r>
              <a:rPr lang="de-DE" sz="1800" dirty="0" err="1">
                <a:cs typeface="Calibri"/>
              </a:rPr>
              <a:t>to</a:t>
            </a:r>
            <a:r>
              <a:rPr lang="de-DE" sz="1800" dirty="0">
                <a:cs typeface="Calibri"/>
              </a:rPr>
              <a:t> a solvable </a:t>
            </a:r>
            <a:r>
              <a:rPr lang="de-DE" sz="1800" dirty="0" err="1">
                <a:cs typeface="Calibri"/>
              </a:rPr>
              <a:t>one</a:t>
            </a:r>
            <a:endParaRPr lang="de-DE" sz="1800" dirty="0">
              <a:solidFill>
                <a:schemeClr val="tx1"/>
              </a:solidFill>
              <a:cs typeface="Calibri"/>
            </a:endParaRPr>
          </a:p>
          <a:p>
            <a:pPr marL="182245" indent="-182245"/>
            <a:r>
              <a:rPr lang="de-DE" sz="2000" dirty="0" err="1">
                <a:solidFill>
                  <a:srgbClr val="404040"/>
                </a:solidFill>
                <a:cs typeface="Calibri"/>
              </a:rPr>
              <a:t>Though</a:t>
            </a:r>
            <a:r>
              <a:rPr lang="de-DE" sz="2000" dirty="0">
                <a:solidFill>
                  <a:srgbClr val="404040"/>
                </a:solidFill>
                <a:cs typeface="Calibri"/>
              </a:rPr>
              <a:t> </a:t>
            </a:r>
            <a:r>
              <a:rPr lang="de-DE" sz="2000" dirty="0" err="1">
                <a:solidFill>
                  <a:srgbClr val="404040"/>
                </a:solidFill>
                <a:cs typeface="Calibri"/>
              </a:rPr>
              <a:t>recursively</a:t>
            </a:r>
            <a:r>
              <a:rPr lang="de-DE" sz="2000" dirty="0">
                <a:solidFill>
                  <a:srgbClr val="404040"/>
                </a:solidFill>
                <a:cs typeface="Calibri"/>
              </a:rPr>
              <a:t> </a:t>
            </a:r>
            <a:r>
              <a:rPr lang="de-DE" sz="2000" dirty="0" err="1">
                <a:solidFill>
                  <a:srgbClr val="404040"/>
                </a:solidFill>
                <a:cs typeface="Calibri"/>
              </a:rPr>
              <a:t>solved</a:t>
            </a:r>
            <a:r>
              <a:rPr lang="de-DE" sz="2000" dirty="0">
                <a:solidFill>
                  <a:srgbClr val="404040"/>
                </a:solidFill>
                <a:cs typeface="Calibri"/>
              </a:rPr>
              <a:t> </a:t>
            </a:r>
            <a:r>
              <a:rPr lang="de-DE" sz="2000" dirty="0" err="1">
                <a:solidFill>
                  <a:srgbClr val="404040"/>
                </a:solidFill>
                <a:cs typeface="Calibri"/>
              </a:rPr>
              <a:t>problems</a:t>
            </a:r>
            <a:r>
              <a:rPr lang="de-DE" sz="2000" dirty="0">
                <a:solidFill>
                  <a:srgbClr val="404040"/>
                </a:solidFill>
                <a:cs typeface="Calibri"/>
              </a:rPr>
              <a:t> </a:t>
            </a:r>
            <a:r>
              <a:rPr lang="de-DE" sz="2000" b="1" dirty="0" err="1">
                <a:solidFill>
                  <a:srgbClr val="404040"/>
                </a:solidFill>
                <a:cs typeface="Calibri"/>
              </a:rPr>
              <a:t>can</a:t>
            </a:r>
            <a:r>
              <a:rPr lang="de-DE" sz="2000" b="1" dirty="0">
                <a:solidFill>
                  <a:srgbClr val="404040"/>
                </a:solidFill>
                <a:cs typeface="Calibri"/>
              </a:rPr>
              <a:t> also </a:t>
            </a:r>
            <a:r>
              <a:rPr lang="de-DE" sz="2000" b="1" dirty="0" err="1">
                <a:solidFill>
                  <a:srgbClr val="404040"/>
                </a:solidFill>
                <a:cs typeface="Calibri"/>
              </a:rPr>
              <a:t>be</a:t>
            </a:r>
            <a:r>
              <a:rPr lang="de-DE" sz="2000" b="1" dirty="0">
                <a:solidFill>
                  <a:srgbClr val="404040"/>
                </a:solidFill>
                <a:cs typeface="Calibri"/>
              </a:rPr>
              <a:t> </a:t>
            </a:r>
            <a:r>
              <a:rPr lang="de-DE" sz="2000" b="1" dirty="0" err="1">
                <a:solidFill>
                  <a:srgbClr val="404040"/>
                </a:solidFill>
                <a:cs typeface="Calibri"/>
              </a:rPr>
              <a:t>solved</a:t>
            </a:r>
            <a:r>
              <a:rPr lang="de-DE" sz="2000" b="1" dirty="0">
                <a:solidFill>
                  <a:srgbClr val="404040"/>
                </a:solidFill>
                <a:cs typeface="Calibri"/>
              </a:rPr>
              <a:t> </a:t>
            </a:r>
            <a:r>
              <a:rPr lang="de-DE" sz="2000" b="1" dirty="0" err="1">
                <a:solidFill>
                  <a:srgbClr val="404040"/>
                </a:solidFill>
                <a:cs typeface="Calibri"/>
              </a:rPr>
              <a:t>iteratively</a:t>
            </a:r>
            <a:r>
              <a:rPr lang="de-DE" sz="2000" dirty="0">
                <a:solidFill>
                  <a:srgbClr val="404040"/>
                </a:solidFill>
                <a:cs typeface="Calibri"/>
              </a:rPr>
              <a:t> (</a:t>
            </a:r>
            <a:r>
              <a:rPr lang="de-DE" sz="2000" dirty="0" err="1">
                <a:solidFill>
                  <a:srgbClr val="404040"/>
                </a:solidFill>
                <a:cs typeface="Calibri"/>
              </a:rPr>
              <a:t>with</a:t>
            </a:r>
            <a:r>
              <a:rPr lang="de-DE" sz="2000" dirty="0">
                <a:solidFill>
                  <a:srgbClr val="404040"/>
                </a:solidFill>
                <a:cs typeface="Calibri"/>
              </a:rPr>
              <a:t> </a:t>
            </a:r>
            <a:r>
              <a:rPr lang="de-DE" sz="2000" dirty="0" err="1">
                <a:solidFill>
                  <a:srgbClr val="404040"/>
                </a:solidFill>
                <a:cs typeface="Calibri"/>
              </a:rPr>
              <a:t>loops</a:t>
            </a:r>
            <a:r>
              <a:rPr lang="de-DE" sz="2000" dirty="0">
                <a:solidFill>
                  <a:srgbClr val="404040"/>
                </a:solidFill>
                <a:cs typeface="Calibri"/>
              </a:rPr>
              <a:t>), </a:t>
            </a:r>
            <a:r>
              <a:rPr lang="de-DE" sz="2000" dirty="0" err="1">
                <a:solidFill>
                  <a:srgbClr val="404040"/>
                </a:solidFill>
                <a:cs typeface="Calibri"/>
              </a:rPr>
              <a:t>using</a:t>
            </a:r>
            <a:r>
              <a:rPr lang="de-DE" sz="2000" dirty="0">
                <a:solidFill>
                  <a:srgbClr val="404040"/>
                </a:solidFill>
                <a:cs typeface="Calibri"/>
              </a:rPr>
              <a:t> </a:t>
            </a:r>
            <a:r>
              <a:rPr lang="de-DE" sz="2000" dirty="0" err="1">
                <a:solidFill>
                  <a:srgbClr val="404040"/>
                </a:solidFill>
                <a:cs typeface="Calibri"/>
              </a:rPr>
              <a:t>recursion</a:t>
            </a:r>
            <a:r>
              <a:rPr lang="de-DE" sz="2000" dirty="0">
                <a:solidFill>
                  <a:srgbClr val="404040"/>
                </a:solidFill>
                <a:cs typeface="Calibri"/>
              </a:rPr>
              <a:t> </a:t>
            </a:r>
            <a:r>
              <a:rPr lang="de-DE" sz="2000" dirty="0" err="1">
                <a:solidFill>
                  <a:srgbClr val="404040"/>
                </a:solidFill>
                <a:cs typeface="Calibri"/>
              </a:rPr>
              <a:t>is</a:t>
            </a:r>
            <a:r>
              <a:rPr lang="de-DE" sz="2000" dirty="0">
                <a:solidFill>
                  <a:srgbClr val="404040"/>
                </a:solidFill>
                <a:cs typeface="Calibri"/>
              </a:rPr>
              <a:t> </a:t>
            </a:r>
            <a:r>
              <a:rPr lang="de-DE" sz="2000" dirty="0" err="1">
                <a:solidFill>
                  <a:srgbClr val="404040"/>
                </a:solidFill>
                <a:cs typeface="Calibri"/>
              </a:rPr>
              <a:t>much</a:t>
            </a:r>
            <a:r>
              <a:rPr lang="de-DE" sz="2000" dirty="0">
                <a:solidFill>
                  <a:srgbClr val="404040"/>
                </a:solidFill>
                <a:cs typeface="Calibri"/>
              </a:rPr>
              <a:t> </a:t>
            </a:r>
            <a:r>
              <a:rPr lang="de-DE" sz="2000" dirty="0" err="1">
                <a:solidFill>
                  <a:srgbClr val="404040"/>
                </a:solidFill>
                <a:cs typeface="Calibri"/>
              </a:rPr>
              <a:t>more</a:t>
            </a:r>
            <a:r>
              <a:rPr lang="de-DE" sz="2000" dirty="0">
                <a:solidFill>
                  <a:srgbClr val="404040"/>
                </a:solidFill>
                <a:cs typeface="Calibri"/>
              </a:rPr>
              <a:t> simple and </a:t>
            </a:r>
            <a:r>
              <a:rPr lang="de-DE" sz="2000" dirty="0" err="1">
                <a:solidFill>
                  <a:srgbClr val="404040"/>
                </a:solidFill>
                <a:cs typeface="Calibri"/>
              </a:rPr>
              <a:t>straightforward</a:t>
            </a:r>
            <a:r>
              <a:rPr lang="de-DE" sz="2000" dirty="0">
                <a:solidFill>
                  <a:srgbClr val="404040"/>
                </a:solidFill>
                <a:cs typeface="Calibri"/>
              </a:rPr>
              <a:t> in </a:t>
            </a:r>
            <a:r>
              <a:rPr lang="de-DE" sz="2000" dirty="0" err="1">
                <a:solidFill>
                  <a:srgbClr val="404040"/>
                </a:solidFill>
                <a:cs typeface="Calibri"/>
              </a:rPr>
              <a:t>many</a:t>
            </a:r>
            <a:r>
              <a:rPr lang="de-DE" sz="2000" dirty="0">
                <a:solidFill>
                  <a:srgbClr val="404040"/>
                </a:solidFill>
                <a:cs typeface="Calibri"/>
              </a:rPr>
              <a:t> </a:t>
            </a:r>
            <a:r>
              <a:rPr lang="de-DE" sz="2000" dirty="0" err="1">
                <a:solidFill>
                  <a:srgbClr val="404040"/>
                </a:solidFill>
                <a:cs typeface="Calibri"/>
              </a:rPr>
              <a:t>cases</a:t>
            </a:r>
          </a:p>
          <a:p>
            <a:pPr marL="182245" indent="-182245"/>
            <a:r>
              <a:rPr lang="de-DE" sz="2000" dirty="0" err="1">
                <a:solidFill>
                  <a:srgbClr val="404040"/>
                </a:solidFill>
                <a:cs typeface="Calibri"/>
              </a:rPr>
              <a:t>Therefore</a:t>
            </a:r>
            <a:r>
              <a:rPr lang="de-DE" sz="2000" dirty="0">
                <a:solidFill>
                  <a:srgbClr val="404040"/>
                </a:solidFill>
                <a:cs typeface="Calibri"/>
              </a:rPr>
              <a:t>, </a:t>
            </a:r>
            <a:r>
              <a:rPr lang="de-DE" sz="2000" dirty="0" err="1">
                <a:solidFill>
                  <a:srgbClr val="404040"/>
                </a:solidFill>
                <a:cs typeface="Calibri"/>
              </a:rPr>
              <a:t>recursion</a:t>
            </a:r>
            <a:r>
              <a:rPr lang="de-DE" sz="2000" dirty="0">
                <a:solidFill>
                  <a:srgbClr val="404040"/>
                </a:solidFill>
                <a:cs typeface="Calibri"/>
              </a:rPr>
              <a:t> </a:t>
            </a:r>
            <a:r>
              <a:rPr lang="de-DE" sz="2000" dirty="0" err="1">
                <a:solidFill>
                  <a:srgbClr val="404040"/>
                </a:solidFill>
                <a:cs typeface="Calibri"/>
              </a:rPr>
              <a:t>is</a:t>
            </a:r>
            <a:r>
              <a:rPr lang="de-DE" sz="2000" dirty="0">
                <a:solidFill>
                  <a:srgbClr val="404040"/>
                </a:solidFill>
                <a:cs typeface="Calibri"/>
              </a:rPr>
              <a:t> </a:t>
            </a:r>
            <a:r>
              <a:rPr lang="de-DE" sz="2000" dirty="0" err="1">
                <a:solidFill>
                  <a:srgbClr val="404040"/>
                </a:solidFill>
                <a:cs typeface="Calibri"/>
              </a:rPr>
              <a:t>already</a:t>
            </a:r>
            <a:r>
              <a:rPr lang="de-DE" sz="2000" dirty="0">
                <a:solidFill>
                  <a:srgbClr val="404040"/>
                </a:solidFill>
                <a:cs typeface="Calibri"/>
              </a:rPr>
              <a:t> a </a:t>
            </a:r>
            <a:r>
              <a:rPr lang="de-DE" sz="2000" dirty="0" err="1">
                <a:solidFill>
                  <a:srgbClr val="404040"/>
                </a:solidFill>
                <a:cs typeface="Calibri"/>
              </a:rPr>
              <a:t>principle</a:t>
            </a:r>
            <a:r>
              <a:rPr lang="de-DE" sz="2000" dirty="0">
                <a:solidFill>
                  <a:srgbClr val="404040"/>
                </a:solidFill>
                <a:cs typeface="Calibri"/>
              </a:rPr>
              <a:t> </a:t>
            </a:r>
            <a:r>
              <a:rPr lang="de-DE" sz="2000" dirty="0" err="1">
                <a:solidFill>
                  <a:srgbClr val="404040"/>
                </a:solidFill>
                <a:cs typeface="Calibri"/>
              </a:rPr>
              <a:t>that</a:t>
            </a:r>
            <a:r>
              <a:rPr lang="de-DE" sz="2000" dirty="0">
                <a:solidFill>
                  <a:srgbClr val="404040"/>
                </a:solidFill>
                <a:cs typeface="Calibri"/>
              </a:rPr>
              <a:t> </a:t>
            </a:r>
            <a:r>
              <a:rPr lang="de-DE" sz="2000" dirty="0" err="1">
                <a:solidFill>
                  <a:srgbClr val="404040"/>
                </a:solidFill>
                <a:cs typeface="Calibri"/>
              </a:rPr>
              <a:t>deserves</a:t>
            </a:r>
            <a:r>
              <a:rPr lang="de-DE" sz="2000" dirty="0">
                <a:solidFill>
                  <a:srgbClr val="404040"/>
                </a:solidFill>
                <a:cs typeface="Calibri"/>
              </a:rPr>
              <a:t> </a:t>
            </a:r>
            <a:r>
              <a:rPr lang="de-DE" sz="2000" dirty="0" err="1">
                <a:solidFill>
                  <a:srgbClr val="404040"/>
                </a:solidFill>
                <a:cs typeface="Calibri"/>
              </a:rPr>
              <a:t>to</a:t>
            </a:r>
            <a:r>
              <a:rPr lang="de-DE" sz="2000" dirty="0">
                <a:solidFill>
                  <a:srgbClr val="404040"/>
                </a:solidFill>
                <a:cs typeface="Calibri"/>
              </a:rPr>
              <a:t> </a:t>
            </a:r>
            <a:r>
              <a:rPr lang="de-DE" sz="2000" dirty="0" err="1">
                <a:solidFill>
                  <a:srgbClr val="404040"/>
                </a:solidFill>
                <a:cs typeface="Calibri"/>
              </a:rPr>
              <a:t>be</a:t>
            </a:r>
            <a:r>
              <a:rPr lang="de-DE" sz="2000" dirty="0">
                <a:solidFill>
                  <a:srgbClr val="404040"/>
                </a:solidFill>
                <a:cs typeface="Calibri"/>
              </a:rPr>
              <a:t> </a:t>
            </a:r>
            <a:r>
              <a:rPr lang="de-DE" sz="2000" dirty="0" err="1">
                <a:solidFill>
                  <a:srgbClr val="404040"/>
                </a:solidFill>
                <a:cs typeface="Calibri"/>
              </a:rPr>
              <a:t>used</a:t>
            </a:r>
            <a:r>
              <a:rPr lang="de-DE" sz="2000" dirty="0">
                <a:solidFill>
                  <a:srgbClr val="404040"/>
                </a:solidFill>
                <a:cs typeface="Calibri"/>
              </a:rPr>
              <a:t> </a:t>
            </a:r>
            <a:r>
              <a:rPr lang="de-DE" sz="2000" dirty="0" err="1">
                <a:solidFill>
                  <a:srgbClr val="404040"/>
                </a:solidFill>
                <a:cs typeface="Calibri"/>
              </a:rPr>
              <a:t>by</a:t>
            </a:r>
            <a:r>
              <a:rPr lang="de-DE" sz="2000" dirty="0">
                <a:solidFill>
                  <a:srgbClr val="404040"/>
                </a:solidFill>
                <a:cs typeface="Calibri"/>
              </a:rPr>
              <a:t> </a:t>
            </a:r>
            <a:r>
              <a:rPr lang="de-DE" sz="2000" dirty="0" err="1">
                <a:solidFill>
                  <a:srgbClr val="404040"/>
                </a:solidFill>
                <a:cs typeface="Calibri"/>
              </a:rPr>
              <a:t>itself</a:t>
            </a:r>
          </a:p>
        </p:txBody>
      </p:sp>
      <p:sp>
        <p:nvSpPr>
          <p:cNvPr id="3" name="Foliennummernplatzhalter 2">
            <a:extLst>
              <a:ext uri="{FF2B5EF4-FFF2-40B4-BE49-F238E27FC236}">
                <a16:creationId xmlns:a16="http://schemas.microsoft.com/office/drawing/2014/main" xmlns="" id="{27FF6B8F-6762-4B03-A7CA-77E89254D889}"/>
              </a:ext>
            </a:extLst>
          </p:cNvPr>
          <p:cNvSpPr>
            <a:spLocks noGrp="1"/>
          </p:cNvSpPr>
          <p:nvPr>
            <p:ph type="sldNum" sz="quarter" idx="12"/>
          </p:nvPr>
        </p:nvSpPr>
        <p:spPr/>
        <p:txBody>
          <a:bodyPr/>
          <a:lstStyle/>
          <a:p>
            <a:fld id="{89C4E583-6443-4199-AF95-A2ECCC288D48}" type="slidenum">
              <a:rPr lang="en-GB" smtClean="0"/>
              <a:t>34</a:t>
            </a:fld>
            <a:endParaRPr lang="en-GB"/>
          </a:p>
        </p:txBody>
      </p:sp>
      <p:sp>
        <p:nvSpPr>
          <p:cNvPr id="5" name="Textfeld 4">
            <a:extLst>
              <a:ext uri="{FF2B5EF4-FFF2-40B4-BE49-F238E27FC236}">
                <a16:creationId xmlns:a16="http://schemas.microsoft.com/office/drawing/2014/main" xmlns="" id="{EA16648D-50EC-4C84-944A-72FC2070C649}"/>
              </a:ext>
            </a:extLst>
          </p:cNvPr>
          <p:cNvSpPr txBox="1"/>
          <p:nvPr/>
        </p:nvSpPr>
        <p:spPr>
          <a:xfrm>
            <a:off x="1099749" y="4077103"/>
            <a:ext cx="10054281" cy="2308324"/>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solidFill>
                  <a:srgbClr val="0000FF"/>
                </a:solidFill>
                <a:latin typeface="Consolas"/>
              </a:rPr>
              <a:t>def</a:t>
            </a:r>
            <a:r>
              <a:rPr lang="en-US" dirty="0">
                <a:solidFill>
                  <a:srgbClr val="000000"/>
                </a:solidFill>
                <a:latin typeface="Consolas"/>
              </a:rPr>
              <a:t> </a:t>
            </a:r>
            <a:r>
              <a:rPr lang="en-US" b="1" dirty="0">
                <a:solidFill>
                  <a:srgbClr val="800000"/>
                </a:solidFill>
                <a:latin typeface="Consolas"/>
              </a:rPr>
              <a:t>factorial</a:t>
            </a:r>
            <a:r>
              <a:rPr lang="en-US" b="1" dirty="0">
                <a:solidFill>
                  <a:srgbClr val="000080"/>
                </a:solidFill>
                <a:latin typeface="Consolas"/>
              </a:rPr>
              <a:t>(</a:t>
            </a:r>
            <a:r>
              <a:rPr lang="en-US" dirty="0">
                <a:solidFill>
                  <a:srgbClr val="000000"/>
                </a:solidFill>
                <a:latin typeface="Consolas"/>
              </a:rPr>
              <a:t>n</a:t>
            </a:r>
            <a:r>
              <a:rPr lang="en-US" b="1" dirty="0" smtClean="0">
                <a:solidFill>
                  <a:srgbClr val="000080"/>
                </a:solidFill>
                <a:latin typeface="Consolas"/>
              </a:rPr>
              <a:t>):</a:t>
            </a:r>
            <a:endParaRPr lang="en-US" dirty="0" smtClean="0">
              <a:solidFill>
                <a:srgbClr val="000000"/>
              </a:solidFill>
              <a:latin typeface="Consolas"/>
            </a:endParaRPr>
          </a:p>
          <a:p>
            <a:r>
              <a:rPr lang="en-US" dirty="0">
                <a:solidFill>
                  <a:srgbClr val="000000"/>
                </a:solidFill>
                <a:latin typeface="Consolas"/>
              </a:rPr>
              <a:t>	</a:t>
            </a:r>
            <a:r>
              <a:rPr lang="en-US" dirty="0" smtClean="0">
                <a:solidFill>
                  <a:srgbClr val="FF8000"/>
                </a:solidFill>
                <a:latin typeface="Consolas"/>
              </a:rPr>
              <a:t>"""</a:t>
            </a:r>
            <a:r>
              <a:rPr lang="en-US" dirty="0">
                <a:solidFill>
                  <a:srgbClr val="FF8000"/>
                </a:solidFill>
                <a:latin typeface="Consolas"/>
              </a:rPr>
              <a:t>Calculates the factorial of the input number n</a:t>
            </a:r>
            <a:r>
              <a:rPr lang="en-US" dirty="0" smtClean="0">
                <a:solidFill>
                  <a:srgbClr val="FF8000"/>
                </a:solidFill>
                <a:latin typeface="Consolas"/>
              </a:rPr>
              <a:t>""</a:t>
            </a:r>
            <a:r>
              <a:rPr lang="en-US" dirty="0">
                <a:solidFill>
                  <a:srgbClr val="FF8000"/>
                </a:solidFill>
                <a:latin typeface="Consolas"/>
              </a:rPr>
              <a:t>"</a:t>
            </a:r>
            <a:endParaRPr lang="en-US" dirty="0" smtClean="0">
              <a:solidFill>
                <a:srgbClr val="000000"/>
              </a:solidFill>
              <a:latin typeface="Consolas"/>
            </a:endParaRPr>
          </a:p>
          <a:p>
            <a:r>
              <a:rPr lang="en-US" dirty="0">
                <a:solidFill>
                  <a:srgbClr val="000000"/>
                </a:solidFill>
                <a:latin typeface="Consolas"/>
              </a:rPr>
              <a:t>	</a:t>
            </a:r>
            <a:r>
              <a:rPr lang="en-US" dirty="0" smtClean="0">
                <a:solidFill>
                  <a:srgbClr val="0000FF"/>
                </a:solidFill>
                <a:latin typeface="Consolas"/>
              </a:rPr>
              <a:t>if</a:t>
            </a:r>
            <a:r>
              <a:rPr lang="en-US" dirty="0" smtClean="0">
                <a:solidFill>
                  <a:srgbClr val="000000"/>
                </a:solidFill>
                <a:latin typeface="Consolas"/>
              </a:rPr>
              <a:t> </a:t>
            </a:r>
            <a:r>
              <a:rPr lang="en-US" dirty="0">
                <a:solidFill>
                  <a:srgbClr val="000000"/>
                </a:solidFill>
                <a:latin typeface="Consolas"/>
              </a:rPr>
              <a:t>n </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1</a:t>
            </a:r>
            <a:r>
              <a:rPr lang="en-US" b="1" dirty="0">
                <a:solidFill>
                  <a:srgbClr val="000080"/>
                </a:solidFill>
                <a:latin typeface="Consolas"/>
              </a:rPr>
              <a:t>:</a:t>
            </a:r>
            <a:r>
              <a:rPr lang="en-US" dirty="0">
                <a:solidFill>
                  <a:srgbClr val="000000"/>
                </a:solidFill>
                <a:latin typeface="Consolas"/>
              </a:rPr>
              <a:t> </a:t>
            </a:r>
            <a:r>
              <a:rPr lang="en-US" dirty="0" smtClean="0">
                <a:solidFill>
                  <a:srgbClr val="008000"/>
                </a:solidFill>
                <a:latin typeface="Consolas"/>
              </a:rPr>
              <a:t># </a:t>
            </a:r>
            <a:r>
              <a:rPr lang="en-US" dirty="0">
                <a:solidFill>
                  <a:srgbClr val="008000"/>
                </a:solidFill>
                <a:latin typeface="Consolas"/>
              </a:rPr>
              <a:t>the base </a:t>
            </a:r>
            <a:r>
              <a:rPr lang="en-US" dirty="0" smtClean="0">
                <a:solidFill>
                  <a:srgbClr val="008000"/>
                </a:solidFill>
                <a:latin typeface="Consolas"/>
              </a:rPr>
              <a:t>case</a:t>
            </a:r>
          </a:p>
          <a:p>
            <a:r>
              <a:rPr lang="en-US" dirty="0">
                <a:solidFill>
                  <a:srgbClr val="008000"/>
                </a:solidFill>
                <a:latin typeface="Consolas"/>
              </a:rPr>
              <a:t>	</a:t>
            </a:r>
            <a:r>
              <a:rPr lang="en-US" dirty="0" smtClean="0">
                <a:solidFill>
                  <a:srgbClr val="008000"/>
                </a:solidFill>
                <a:latin typeface="Consolas"/>
              </a:rPr>
              <a:t>	</a:t>
            </a:r>
            <a:r>
              <a:rPr lang="de-DE" dirty="0" err="1">
                <a:solidFill>
                  <a:srgbClr val="0000FF"/>
                </a:solidFill>
                <a:latin typeface="Consolas"/>
              </a:rPr>
              <a:t>return</a:t>
            </a:r>
            <a:r>
              <a:rPr lang="de-DE" dirty="0">
                <a:solidFill>
                  <a:srgbClr val="000000"/>
                </a:solidFill>
                <a:latin typeface="Consolas"/>
              </a:rPr>
              <a:t> </a:t>
            </a:r>
            <a:r>
              <a:rPr lang="de-DE" dirty="0" smtClean="0">
                <a:solidFill>
                  <a:srgbClr val="FF0000"/>
                </a:solidFill>
                <a:latin typeface="Consolas"/>
              </a:rPr>
              <a:t>1</a:t>
            </a:r>
          </a:p>
          <a:p>
            <a:endParaRPr lang="de-DE" dirty="0"/>
          </a:p>
          <a:p>
            <a:pPr lvl="1"/>
            <a:r>
              <a:rPr lang="en-US" dirty="0" smtClean="0">
                <a:solidFill>
                  <a:srgbClr val="008000"/>
                </a:solidFill>
                <a:latin typeface="Consolas"/>
              </a:rPr>
              <a:t># </a:t>
            </a:r>
            <a:r>
              <a:rPr lang="en-US" dirty="0">
                <a:solidFill>
                  <a:srgbClr val="008000"/>
                </a:solidFill>
                <a:latin typeface="Consolas"/>
              </a:rPr>
              <a:t>factorial is recursively defined as</a:t>
            </a:r>
            <a:r>
              <a:rPr lang="en-US" dirty="0">
                <a:solidFill>
                  <a:srgbClr val="000000"/>
                </a:solidFill>
                <a:latin typeface="Consolas"/>
              </a:rPr>
              <a:t> </a:t>
            </a:r>
            <a:endParaRPr lang="en-US" dirty="0" smtClean="0">
              <a:solidFill>
                <a:srgbClr val="000000"/>
              </a:solidFill>
              <a:latin typeface="Consolas"/>
            </a:endParaRPr>
          </a:p>
          <a:p>
            <a:pPr lvl="1"/>
            <a:r>
              <a:rPr lang="en-US" dirty="0" smtClean="0">
                <a:solidFill>
                  <a:srgbClr val="008000"/>
                </a:solidFill>
                <a:latin typeface="Consolas"/>
              </a:rPr>
              <a:t># </a:t>
            </a:r>
            <a:r>
              <a:rPr lang="en-US" dirty="0">
                <a:solidFill>
                  <a:srgbClr val="008000"/>
                </a:solidFill>
                <a:latin typeface="Consolas"/>
              </a:rPr>
              <a:t>the multiplication of all integers before this </a:t>
            </a:r>
            <a:r>
              <a:rPr lang="en-US" dirty="0" smtClean="0">
                <a:solidFill>
                  <a:srgbClr val="008000"/>
                </a:solidFill>
                <a:latin typeface="Consolas"/>
              </a:rPr>
              <a:t>number</a:t>
            </a:r>
            <a:endParaRPr lang="en-US" dirty="0" smtClean="0">
              <a:solidFill>
                <a:srgbClr val="000000"/>
              </a:solidFill>
              <a:latin typeface="Consolas"/>
            </a:endParaRPr>
          </a:p>
          <a:p>
            <a:pPr lvl="1"/>
            <a:r>
              <a:rPr lang="en-US" dirty="0" smtClean="0">
                <a:solidFill>
                  <a:srgbClr val="0000FF"/>
                </a:solidFill>
                <a:latin typeface="Consolas"/>
              </a:rPr>
              <a:t>return</a:t>
            </a:r>
            <a:r>
              <a:rPr lang="en-US" dirty="0" smtClean="0">
                <a:solidFill>
                  <a:srgbClr val="000000"/>
                </a:solidFill>
                <a:latin typeface="Consolas"/>
              </a:rPr>
              <a:t> </a:t>
            </a:r>
            <a:r>
              <a:rPr lang="en-US" dirty="0">
                <a:solidFill>
                  <a:srgbClr val="000000"/>
                </a:solidFill>
                <a:latin typeface="Consolas"/>
              </a:rPr>
              <a:t>n </a:t>
            </a:r>
            <a:r>
              <a:rPr lang="en-US" b="1" dirty="0">
                <a:solidFill>
                  <a:srgbClr val="000080"/>
                </a:solidFill>
                <a:latin typeface="Consolas"/>
              </a:rPr>
              <a:t>*</a:t>
            </a:r>
            <a:r>
              <a:rPr lang="en-US" dirty="0">
                <a:solidFill>
                  <a:srgbClr val="000000"/>
                </a:solidFill>
                <a:latin typeface="Consolas"/>
              </a:rPr>
              <a:t> factorial</a:t>
            </a:r>
            <a:r>
              <a:rPr lang="en-US" b="1" dirty="0">
                <a:solidFill>
                  <a:srgbClr val="000080"/>
                </a:solidFill>
                <a:latin typeface="Consolas"/>
              </a:rPr>
              <a:t>(</a:t>
            </a:r>
            <a:r>
              <a:rPr lang="en-US" dirty="0">
                <a:solidFill>
                  <a:srgbClr val="000000"/>
                </a:solidFill>
                <a:latin typeface="Consolas"/>
              </a:rPr>
              <a:t>n</a:t>
            </a:r>
            <a:r>
              <a:rPr lang="en-US" b="1" dirty="0">
                <a:solidFill>
                  <a:srgbClr val="000080"/>
                </a:solidFill>
                <a:latin typeface="Consolas"/>
              </a:rPr>
              <a:t>-</a:t>
            </a:r>
            <a:r>
              <a:rPr lang="en-US" dirty="0">
                <a:solidFill>
                  <a:srgbClr val="FF0000"/>
                </a:solidFill>
                <a:latin typeface="Consolas"/>
              </a:rPr>
              <a:t>1</a:t>
            </a:r>
            <a:r>
              <a:rPr lang="en-US" b="1" dirty="0">
                <a:solidFill>
                  <a:srgbClr val="000080"/>
                </a:solidFill>
                <a:latin typeface="Consolas"/>
              </a:rPr>
              <a:t>)</a:t>
            </a:r>
            <a:r>
              <a:rPr lang="en-US" dirty="0">
                <a:solidFill>
                  <a:srgbClr val="000000"/>
                </a:solidFill>
                <a:latin typeface="Consolas"/>
              </a:rPr>
              <a:t> </a:t>
            </a:r>
            <a:endParaRPr lang="en-US" dirty="0">
              <a:effectLst/>
            </a:endParaRPr>
          </a:p>
        </p:txBody>
      </p:sp>
    </p:spTree>
    <p:extLst>
      <p:ext uri="{BB962C8B-B14F-4D97-AF65-F5344CB8AC3E}">
        <p14:creationId xmlns:p14="http://schemas.microsoft.com/office/powerpoint/2010/main" val="36107982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BFE284F6-C39D-47DF-813D-F4F9905BB195}"/>
              </a:ext>
            </a:extLst>
          </p:cNvPr>
          <p:cNvSpPr>
            <a:spLocks noGrp="1"/>
          </p:cNvSpPr>
          <p:nvPr>
            <p:ph type="title"/>
          </p:nvPr>
        </p:nvSpPr>
        <p:spPr>
          <a:xfrm>
            <a:off x="1097280" y="988906"/>
            <a:ext cx="10058400" cy="748453"/>
          </a:xfrm>
        </p:spPr>
        <p:txBody>
          <a:bodyPr/>
          <a:lstStyle/>
          <a:p>
            <a:r>
              <a:rPr lang="de-DE" dirty="0" err="1">
                <a:cs typeface="Calibri Light"/>
              </a:rPr>
              <a:t>Recursion</a:t>
            </a:r>
            <a:r>
              <a:rPr lang="de-DE" dirty="0">
                <a:cs typeface="Calibri Light"/>
              </a:rPr>
              <a:t> </a:t>
            </a:r>
            <a:r>
              <a:rPr lang="de-DE" dirty="0" err="1">
                <a:cs typeface="Calibri Light"/>
              </a:rPr>
              <a:t>Is</a:t>
            </a:r>
            <a:r>
              <a:rPr lang="de-DE" dirty="0">
                <a:cs typeface="Calibri Light"/>
              </a:rPr>
              <a:t> Beautiful</a:t>
            </a:r>
            <a:endParaRPr lang="de-DE" dirty="0"/>
          </a:p>
        </p:txBody>
      </p:sp>
      <p:pic>
        <p:nvPicPr>
          <p:cNvPr id="9" name="Grafik 9" descr="Ein Bild, das Objekt enthält.&#10;&#10;Mit hoher Zuverlässigkeit generierte Beschreibung">
            <a:extLst>
              <a:ext uri="{FF2B5EF4-FFF2-40B4-BE49-F238E27FC236}">
                <a16:creationId xmlns:a16="http://schemas.microsoft.com/office/drawing/2014/main" xmlns="" id="{5EEF1590-F9FE-49C9-B5DB-31C8EC09B7E1}"/>
              </a:ext>
            </a:extLst>
          </p:cNvPr>
          <p:cNvPicPr>
            <a:picLocks noGrp="1" noChangeAspect="1"/>
          </p:cNvPicPr>
          <p:nvPr>
            <p:ph idx="1"/>
          </p:nvPr>
        </p:nvPicPr>
        <p:blipFill>
          <a:blip r:embed="rId2"/>
          <a:stretch>
            <a:fillRect/>
          </a:stretch>
        </p:blipFill>
        <p:spPr>
          <a:xfrm>
            <a:off x="1209831" y="2186073"/>
            <a:ext cx="4508958" cy="3373996"/>
          </a:xfrm>
          <a:prstGeom prst="rect">
            <a:avLst/>
          </a:prstGeom>
        </p:spPr>
      </p:pic>
      <p:sp>
        <p:nvSpPr>
          <p:cNvPr id="4" name="Foliennummernplatzhalter 3">
            <a:extLst>
              <a:ext uri="{FF2B5EF4-FFF2-40B4-BE49-F238E27FC236}">
                <a16:creationId xmlns:a16="http://schemas.microsoft.com/office/drawing/2014/main" xmlns="" id="{DBDB12D6-BE72-422B-9977-1AC0B635B636}"/>
              </a:ext>
            </a:extLst>
          </p:cNvPr>
          <p:cNvSpPr>
            <a:spLocks noGrp="1"/>
          </p:cNvSpPr>
          <p:nvPr>
            <p:ph type="sldNum" sz="quarter" idx="12"/>
          </p:nvPr>
        </p:nvSpPr>
        <p:spPr/>
        <p:txBody>
          <a:bodyPr/>
          <a:lstStyle/>
          <a:p>
            <a:fld id="{89C4E583-6443-4199-AF95-A2ECCC288D48}" type="slidenum">
              <a:rPr lang="en-GB" smtClean="0"/>
              <a:t>35</a:t>
            </a:fld>
            <a:endParaRPr lang="en-GB"/>
          </a:p>
        </p:txBody>
      </p:sp>
      <p:pic>
        <p:nvPicPr>
          <p:cNvPr id="11" name="Grafik 11" descr="Ein Bild, das grün, Halde, Gemüse, oben enthält.&#10;&#10;Mit hoher Zuverlässigkeit generierte Beschreibung">
            <a:extLst>
              <a:ext uri="{FF2B5EF4-FFF2-40B4-BE49-F238E27FC236}">
                <a16:creationId xmlns:a16="http://schemas.microsoft.com/office/drawing/2014/main" xmlns="" id="{06F7D0F9-709E-4279-83F6-85637C8A46F2}"/>
              </a:ext>
            </a:extLst>
          </p:cNvPr>
          <p:cNvPicPr>
            <a:picLocks noChangeAspect="1"/>
          </p:cNvPicPr>
          <p:nvPr/>
        </p:nvPicPr>
        <p:blipFill>
          <a:blip r:embed="rId3"/>
          <a:stretch>
            <a:fillRect/>
          </a:stretch>
        </p:blipFill>
        <p:spPr>
          <a:xfrm>
            <a:off x="6505835" y="3007842"/>
            <a:ext cx="4349578" cy="3262184"/>
          </a:xfrm>
          <a:prstGeom prst="rect">
            <a:avLst/>
          </a:prstGeom>
        </p:spPr>
      </p:pic>
      <p:pic>
        <p:nvPicPr>
          <p:cNvPr id="13" name="Grafik 13">
            <a:extLst>
              <a:ext uri="{FF2B5EF4-FFF2-40B4-BE49-F238E27FC236}">
                <a16:creationId xmlns:a16="http://schemas.microsoft.com/office/drawing/2014/main" xmlns="" id="{C4C58F73-0A24-411D-99D9-21E498AE16BF}"/>
              </a:ext>
            </a:extLst>
          </p:cNvPr>
          <p:cNvPicPr>
            <a:picLocks noChangeAspect="1"/>
          </p:cNvPicPr>
          <p:nvPr/>
        </p:nvPicPr>
        <p:blipFill>
          <a:blip r:embed="rId4"/>
          <a:stretch>
            <a:fillRect/>
          </a:stretch>
        </p:blipFill>
        <p:spPr>
          <a:xfrm>
            <a:off x="7556157" y="466867"/>
            <a:ext cx="3597876" cy="2392295"/>
          </a:xfrm>
          <a:prstGeom prst="rect">
            <a:avLst/>
          </a:prstGeom>
        </p:spPr>
      </p:pic>
      <p:sp>
        <p:nvSpPr>
          <p:cNvPr id="15" name="Textfeld 14">
            <a:extLst>
              <a:ext uri="{FF2B5EF4-FFF2-40B4-BE49-F238E27FC236}">
                <a16:creationId xmlns:a16="http://schemas.microsoft.com/office/drawing/2014/main" xmlns="" id="{F64B2B31-D6A8-49C3-9135-F73B09E39949}"/>
              </a:ext>
            </a:extLst>
          </p:cNvPr>
          <p:cNvSpPr txBox="1"/>
          <p:nvPr/>
        </p:nvSpPr>
        <p:spPr>
          <a:xfrm>
            <a:off x="2026507" y="5558480"/>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1100" dirty="0"/>
              <a:t>Wikimedia Commons</a:t>
            </a:r>
            <a:endParaRPr lang="de-DE" sz="1100" dirty="0">
              <a:cs typeface="Calibri"/>
            </a:endParaRPr>
          </a:p>
        </p:txBody>
      </p:sp>
      <p:sp>
        <p:nvSpPr>
          <p:cNvPr id="16" name="Textfeld 15">
            <a:extLst>
              <a:ext uri="{FF2B5EF4-FFF2-40B4-BE49-F238E27FC236}">
                <a16:creationId xmlns:a16="http://schemas.microsoft.com/office/drawing/2014/main" xmlns="" id="{EF1AA86A-2FAA-49A1-A26E-28DCCBEF2524}"/>
              </a:ext>
            </a:extLst>
          </p:cNvPr>
          <p:cNvSpPr txBox="1"/>
          <p:nvPr/>
        </p:nvSpPr>
        <p:spPr>
          <a:xfrm>
            <a:off x="4466965" y="6083641"/>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1100" dirty="0"/>
              <a:t>Wikimedia Commons</a:t>
            </a:r>
            <a:endParaRPr lang="de-DE" sz="1100" dirty="0">
              <a:cs typeface="Calibri"/>
            </a:endParaRPr>
          </a:p>
        </p:txBody>
      </p:sp>
      <p:sp>
        <p:nvSpPr>
          <p:cNvPr id="17" name="Textfeld 16">
            <a:extLst>
              <a:ext uri="{FF2B5EF4-FFF2-40B4-BE49-F238E27FC236}">
                <a16:creationId xmlns:a16="http://schemas.microsoft.com/office/drawing/2014/main" xmlns="" id="{01C2B9C4-CDC6-479B-AE24-7BFC42D06431}"/>
              </a:ext>
            </a:extLst>
          </p:cNvPr>
          <p:cNvSpPr txBox="1"/>
          <p:nvPr/>
        </p:nvSpPr>
        <p:spPr>
          <a:xfrm>
            <a:off x="8040128" y="2448698"/>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1100" dirty="0" err="1"/>
              <a:t>pixabay</a:t>
            </a:r>
            <a:endParaRPr lang="de-DE" sz="1100" dirty="0" err="1">
              <a:cs typeface="Calibri"/>
            </a:endParaRPr>
          </a:p>
        </p:txBody>
      </p:sp>
    </p:spTree>
    <p:extLst>
      <p:ext uri="{BB962C8B-B14F-4D97-AF65-F5344CB8AC3E}">
        <p14:creationId xmlns:p14="http://schemas.microsoft.com/office/powerpoint/2010/main" val="15933210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D84883F7-AAF6-467E-A831-0DA0E963D473}"/>
              </a:ext>
            </a:extLst>
          </p:cNvPr>
          <p:cNvSpPr>
            <a:spLocks noGrp="1"/>
          </p:cNvSpPr>
          <p:nvPr>
            <p:ph type="title"/>
          </p:nvPr>
        </p:nvSpPr>
        <p:spPr/>
        <p:txBody>
          <a:bodyPr/>
          <a:lstStyle/>
          <a:p>
            <a:r>
              <a:rPr lang="de-DE" dirty="0" err="1">
                <a:cs typeface="Calibri Light"/>
              </a:rPr>
              <a:t>Recursion</a:t>
            </a:r>
            <a:r>
              <a:rPr lang="de-DE" dirty="0">
                <a:cs typeface="Calibri Light"/>
              </a:rPr>
              <a:t> </a:t>
            </a:r>
            <a:r>
              <a:rPr lang="de-DE" dirty="0" err="1">
                <a:cs typeface="Calibri Light"/>
              </a:rPr>
              <a:t>Is</a:t>
            </a:r>
            <a:r>
              <a:rPr lang="de-DE" dirty="0">
                <a:cs typeface="Calibri Light"/>
              </a:rPr>
              <a:t> Beautiful: Backtracking </a:t>
            </a:r>
            <a:endParaRPr lang="de-DE" dirty="0"/>
          </a:p>
        </p:txBody>
      </p:sp>
      <p:sp>
        <p:nvSpPr>
          <p:cNvPr id="3" name="Inhaltsplatzhalter 2">
            <a:extLst>
              <a:ext uri="{FF2B5EF4-FFF2-40B4-BE49-F238E27FC236}">
                <a16:creationId xmlns:a16="http://schemas.microsoft.com/office/drawing/2014/main" xmlns="" id="{2C0BC428-0376-456F-80BC-B10C93BD6912}"/>
              </a:ext>
            </a:extLst>
          </p:cNvPr>
          <p:cNvSpPr>
            <a:spLocks noGrp="1"/>
          </p:cNvSpPr>
          <p:nvPr>
            <p:ph idx="1"/>
          </p:nvPr>
        </p:nvSpPr>
        <p:spPr>
          <a:xfrm>
            <a:off x="1097280" y="1845734"/>
            <a:ext cx="10058400" cy="4507332"/>
          </a:xfrm>
        </p:spPr>
        <p:txBody>
          <a:bodyPr vert="horz" lIns="0" tIns="45720" rIns="0" bIns="45720" rtlCol="0" anchor="t">
            <a:normAutofit/>
          </a:bodyPr>
          <a:lstStyle/>
          <a:p>
            <a:pPr marL="182245" indent="-182245"/>
            <a:r>
              <a:rPr lang="de-DE" sz="2000" dirty="0">
                <a:cs typeface="Calibri"/>
              </a:rPr>
              <a:t>Backtracking </a:t>
            </a:r>
            <a:r>
              <a:rPr lang="de-DE" sz="2000" dirty="0" err="1">
                <a:cs typeface="Calibri"/>
              </a:rPr>
              <a:t>is</a:t>
            </a:r>
            <a:r>
              <a:rPr lang="de-DE" sz="2000" dirty="0">
                <a:cs typeface="Calibri"/>
              </a:rPr>
              <a:t> a </a:t>
            </a:r>
            <a:r>
              <a:rPr lang="de-DE" sz="2000" dirty="0" err="1">
                <a:cs typeface="Calibri"/>
              </a:rPr>
              <a:t>programming</a:t>
            </a:r>
            <a:r>
              <a:rPr lang="de-DE" sz="2000" dirty="0">
                <a:cs typeface="Calibri"/>
              </a:rPr>
              <a:t> </a:t>
            </a:r>
            <a:r>
              <a:rPr lang="de-DE" sz="2000" dirty="0" err="1">
                <a:cs typeface="Calibri"/>
              </a:rPr>
              <a:t>pattern</a:t>
            </a:r>
            <a:r>
              <a:rPr lang="de-DE" sz="2000" dirty="0">
                <a:cs typeface="Calibri"/>
              </a:rPr>
              <a:t> in </a:t>
            </a:r>
            <a:r>
              <a:rPr lang="de-DE" sz="2000" dirty="0" err="1">
                <a:cs typeface="Calibri"/>
              </a:rPr>
              <a:t>which</a:t>
            </a:r>
            <a:r>
              <a:rPr lang="de-DE" sz="2000" dirty="0">
                <a:cs typeface="Calibri"/>
              </a:rPr>
              <a:t> a </a:t>
            </a:r>
            <a:r>
              <a:rPr lang="de-DE" sz="2000" dirty="0" err="1">
                <a:cs typeface="Calibri"/>
              </a:rPr>
              <a:t>problem</a:t>
            </a:r>
            <a:r>
              <a:rPr lang="de-DE" sz="2000" dirty="0">
                <a:cs typeface="Calibri"/>
              </a:rPr>
              <a:t> </a:t>
            </a:r>
            <a:r>
              <a:rPr lang="de-DE" sz="2000" dirty="0" err="1">
                <a:cs typeface="Calibri"/>
              </a:rPr>
              <a:t>is</a:t>
            </a:r>
            <a:r>
              <a:rPr lang="de-DE" sz="2000" dirty="0">
                <a:cs typeface="Calibri"/>
              </a:rPr>
              <a:t> </a:t>
            </a:r>
            <a:r>
              <a:rPr lang="de-DE" sz="2000" dirty="0" err="1">
                <a:cs typeface="Calibri"/>
              </a:rPr>
              <a:t>solved</a:t>
            </a:r>
            <a:r>
              <a:rPr lang="de-DE" sz="2000" dirty="0">
                <a:cs typeface="Calibri"/>
              </a:rPr>
              <a:t> in a </a:t>
            </a:r>
            <a:r>
              <a:rPr lang="de-DE" sz="2000" i="1" dirty="0" err="1">
                <a:cs typeface="Calibri"/>
              </a:rPr>
              <a:t>trial-and-error</a:t>
            </a:r>
            <a:r>
              <a:rPr lang="de-DE" sz="2000" i="1" dirty="0">
                <a:cs typeface="Calibri"/>
              </a:rPr>
              <a:t> </a:t>
            </a:r>
            <a:r>
              <a:rPr lang="de-DE" sz="2000" dirty="0" err="1">
                <a:cs typeface="Calibri"/>
              </a:rPr>
              <a:t>fashion</a:t>
            </a:r>
            <a:r>
              <a:rPr lang="de-DE" sz="2000" dirty="0">
                <a:cs typeface="Calibri"/>
              </a:rPr>
              <a:t>:</a:t>
            </a:r>
          </a:p>
          <a:p>
            <a:pPr marL="383540" lvl="1"/>
            <a:r>
              <a:rPr lang="de-DE" sz="1800" b="1" dirty="0">
                <a:cs typeface="Calibri"/>
              </a:rPr>
              <a:t>Try out</a:t>
            </a:r>
            <a:r>
              <a:rPr lang="de-DE" sz="1800" dirty="0">
                <a:cs typeface="Calibri"/>
              </a:rPr>
              <a:t> </a:t>
            </a:r>
            <a:r>
              <a:rPr lang="de-DE" sz="1800" dirty="0" err="1">
                <a:cs typeface="Calibri"/>
              </a:rPr>
              <a:t>some</a:t>
            </a:r>
            <a:r>
              <a:rPr lang="de-DE" sz="1800" dirty="0">
                <a:cs typeface="Calibri"/>
              </a:rPr>
              <a:t> </a:t>
            </a:r>
            <a:r>
              <a:rPr lang="de-DE" sz="1800" dirty="0" err="1">
                <a:cs typeface="Calibri"/>
              </a:rPr>
              <a:t>solution</a:t>
            </a:r>
            <a:endParaRPr lang="de-DE" sz="1800" dirty="0">
              <a:cs typeface="Calibri"/>
            </a:endParaRPr>
          </a:p>
          <a:p>
            <a:pPr marL="383540" lvl="1"/>
            <a:r>
              <a:rPr lang="de-DE" sz="1800" dirty="0" err="1">
                <a:cs typeface="Calibri"/>
              </a:rPr>
              <a:t>If</a:t>
            </a:r>
            <a:r>
              <a:rPr lang="de-DE" sz="1800" dirty="0">
                <a:cs typeface="Calibri"/>
              </a:rPr>
              <a:t> </a:t>
            </a:r>
            <a:r>
              <a:rPr lang="de-DE" sz="1800" dirty="0" err="1">
                <a:cs typeface="Calibri"/>
              </a:rPr>
              <a:t>it</a:t>
            </a:r>
            <a:r>
              <a:rPr lang="de-DE" sz="1800" dirty="0">
                <a:cs typeface="Calibri"/>
              </a:rPr>
              <a:t> </a:t>
            </a:r>
            <a:r>
              <a:rPr lang="de-DE" sz="1800" dirty="0" err="1">
                <a:cs typeface="Calibri"/>
              </a:rPr>
              <a:t>doesn't</a:t>
            </a:r>
            <a:r>
              <a:rPr lang="de-DE" sz="1800" dirty="0">
                <a:cs typeface="Calibri"/>
              </a:rPr>
              <a:t> </a:t>
            </a:r>
            <a:r>
              <a:rPr lang="de-DE" sz="1800" dirty="0" err="1">
                <a:cs typeface="Calibri"/>
              </a:rPr>
              <a:t>work</a:t>
            </a:r>
            <a:r>
              <a:rPr lang="de-DE" sz="1800" dirty="0">
                <a:cs typeface="Calibri"/>
              </a:rPr>
              <a:t>, </a:t>
            </a:r>
            <a:r>
              <a:rPr lang="de-DE" sz="1800" b="1" dirty="0" err="1">
                <a:cs typeface="Calibri"/>
              </a:rPr>
              <a:t>go</a:t>
            </a:r>
            <a:r>
              <a:rPr lang="de-DE" sz="1800" b="1" dirty="0">
                <a:cs typeface="Calibri"/>
              </a:rPr>
              <a:t> back</a:t>
            </a:r>
            <a:r>
              <a:rPr lang="de-DE" sz="1800" dirty="0">
                <a:cs typeface="Calibri"/>
              </a:rPr>
              <a:t> </a:t>
            </a:r>
            <a:r>
              <a:rPr lang="de-DE" sz="1800" dirty="0" err="1">
                <a:cs typeface="Calibri"/>
              </a:rPr>
              <a:t>to</a:t>
            </a:r>
            <a:r>
              <a:rPr lang="de-DE" sz="1800" dirty="0">
                <a:cs typeface="Calibri"/>
              </a:rPr>
              <a:t> </a:t>
            </a:r>
            <a:r>
              <a:rPr lang="de-DE" sz="1800" dirty="0" err="1">
                <a:cs typeface="Calibri"/>
              </a:rPr>
              <a:t>your</a:t>
            </a:r>
            <a:r>
              <a:rPr lang="de-DE" sz="1800" dirty="0">
                <a:cs typeface="Calibri"/>
              </a:rPr>
              <a:t> last </a:t>
            </a:r>
            <a:r>
              <a:rPr lang="de-DE" sz="1800" dirty="0" err="1">
                <a:cs typeface="Calibri"/>
              </a:rPr>
              <a:t>decision</a:t>
            </a:r>
            <a:r>
              <a:rPr lang="de-DE" sz="1800" dirty="0">
                <a:cs typeface="Calibri"/>
              </a:rPr>
              <a:t> and </a:t>
            </a:r>
            <a:r>
              <a:rPr lang="de-DE" sz="1800" dirty="0" err="1">
                <a:cs typeface="Calibri"/>
              </a:rPr>
              <a:t>try</a:t>
            </a:r>
            <a:r>
              <a:rPr lang="de-DE" sz="1800" dirty="0">
                <a:cs typeface="Calibri"/>
              </a:rPr>
              <a:t> </a:t>
            </a:r>
            <a:r>
              <a:rPr lang="de-DE" sz="1800" dirty="0" err="1">
                <a:cs typeface="Calibri"/>
              </a:rPr>
              <a:t>something</a:t>
            </a:r>
            <a:r>
              <a:rPr lang="de-DE" sz="1800" dirty="0">
                <a:cs typeface="Calibri"/>
              </a:rPr>
              <a:t> </a:t>
            </a:r>
            <a:r>
              <a:rPr lang="de-DE" sz="1800" dirty="0" err="1">
                <a:cs typeface="Calibri"/>
              </a:rPr>
              <a:t>else</a:t>
            </a:r>
            <a:endParaRPr lang="de-DE" sz="1800" dirty="0">
              <a:cs typeface="Calibri"/>
            </a:endParaRPr>
          </a:p>
          <a:p>
            <a:pPr marL="383540" lvl="1"/>
            <a:r>
              <a:rPr lang="de-DE" sz="1800" dirty="0">
                <a:cs typeface="Calibri"/>
              </a:rPr>
              <a:t>Do </a:t>
            </a:r>
            <a:r>
              <a:rPr lang="de-DE" sz="1800" dirty="0" err="1">
                <a:cs typeface="Calibri"/>
              </a:rPr>
              <a:t>this</a:t>
            </a:r>
            <a:r>
              <a:rPr lang="de-DE" sz="1800" dirty="0">
                <a:cs typeface="Calibri"/>
              </a:rPr>
              <a:t> </a:t>
            </a:r>
            <a:r>
              <a:rPr lang="de-DE" sz="1800" dirty="0" err="1">
                <a:cs typeface="Calibri"/>
              </a:rPr>
              <a:t>until</a:t>
            </a:r>
            <a:r>
              <a:rPr lang="de-DE" sz="1800" dirty="0">
                <a:cs typeface="Calibri"/>
              </a:rPr>
              <a:t> </a:t>
            </a:r>
            <a:r>
              <a:rPr lang="de-DE" sz="1800" dirty="0" err="1">
                <a:cs typeface="Calibri"/>
              </a:rPr>
              <a:t>you've</a:t>
            </a:r>
            <a:r>
              <a:rPr lang="de-DE" sz="1800" dirty="0">
                <a:cs typeface="Calibri"/>
              </a:rPr>
              <a:t> </a:t>
            </a:r>
            <a:r>
              <a:rPr lang="de-DE" sz="1800" dirty="0" err="1">
                <a:cs typeface="Calibri"/>
              </a:rPr>
              <a:t>solved</a:t>
            </a:r>
            <a:r>
              <a:rPr lang="de-DE" sz="1800" dirty="0">
                <a:cs typeface="Calibri"/>
              </a:rPr>
              <a:t> </a:t>
            </a:r>
            <a:r>
              <a:rPr lang="de-DE" sz="1800" dirty="0" err="1">
                <a:cs typeface="Calibri"/>
              </a:rPr>
              <a:t>the</a:t>
            </a:r>
            <a:r>
              <a:rPr lang="de-DE" sz="1800" dirty="0">
                <a:cs typeface="Calibri"/>
              </a:rPr>
              <a:t> </a:t>
            </a:r>
            <a:r>
              <a:rPr lang="de-DE" sz="1800" dirty="0" err="1">
                <a:cs typeface="Calibri"/>
              </a:rPr>
              <a:t>problem</a:t>
            </a:r>
            <a:r>
              <a:rPr lang="de-DE" sz="1800" dirty="0">
                <a:cs typeface="Calibri"/>
              </a:rPr>
              <a:t> </a:t>
            </a:r>
            <a:r>
              <a:rPr lang="de-DE" sz="1800" dirty="0" err="1">
                <a:cs typeface="Calibri"/>
              </a:rPr>
              <a:t>or</a:t>
            </a:r>
            <a:r>
              <a:rPr lang="de-DE" sz="1800" dirty="0">
                <a:cs typeface="Calibri"/>
              </a:rPr>
              <a:t> </a:t>
            </a:r>
            <a:r>
              <a:rPr lang="de-DE" sz="1800" dirty="0" err="1">
                <a:cs typeface="Calibri"/>
              </a:rPr>
              <a:t>tried</a:t>
            </a:r>
            <a:r>
              <a:rPr lang="de-DE" sz="1800" dirty="0">
                <a:cs typeface="Calibri"/>
              </a:rPr>
              <a:t> </a:t>
            </a:r>
            <a:r>
              <a:rPr lang="de-DE" sz="1800" dirty="0" err="1">
                <a:cs typeface="Calibri"/>
              </a:rPr>
              <a:t>everything</a:t>
            </a:r>
            <a:endParaRPr lang="de-DE" sz="1800" dirty="0">
              <a:cs typeface="Calibri"/>
            </a:endParaRPr>
          </a:p>
          <a:p>
            <a:pPr marL="383540" lvl="1"/>
            <a:endParaRPr lang="de-DE" sz="1800" dirty="0">
              <a:cs typeface="Calibri"/>
            </a:endParaRPr>
          </a:p>
          <a:p>
            <a:pPr marL="182245" indent="-182245"/>
            <a:r>
              <a:rPr lang="de-DE" sz="2000" dirty="0" err="1">
                <a:cs typeface="Calibri"/>
              </a:rPr>
              <a:t>Example</a:t>
            </a:r>
            <a:r>
              <a:rPr lang="de-DE" sz="2000" dirty="0">
                <a:cs typeface="Calibri"/>
              </a:rPr>
              <a:t>: </a:t>
            </a:r>
            <a:r>
              <a:rPr lang="de-DE" sz="2000" dirty="0" err="1">
                <a:cs typeface="Calibri"/>
              </a:rPr>
              <a:t>Solving</a:t>
            </a:r>
            <a:r>
              <a:rPr lang="de-DE" sz="2000" dirty="0">
                <a:cs typeface="Calibri"/>
              </a:rPr>
              <a:t> a Sudoku (in a </a:t>
            </a:r>
            <a:r>
              <a:rPr lang="de-DE" sz="2000" dirty="0" err="1">
                <a:cs typeface="Calibri"/>
              </a:rPr>
              <a:t>brute-force</a:t>
            </a:r>
            <a:r>
              <a:rPr lang="de-DE" sz="2000" dirty="0">
                <a:cs typeface="Calibri"/>
              </a:rPr>
              <a:t> </a:t>
            </a:r>
            <a:r>
              <a:rPr lang="de-DE" sz="2000" dirty="0" err="1">
                <a:cs typeface="Calibri"/>
              </a:rPr>
              <a:t>way</a:t>
            </a:r>
            <a:r>
              <a:rPr lang="de-DE" sz="2000" dirty="0">
                <a:cs typeface="Calibri"/>
              </a:rPr>
              <a:t>)</a:t>
            </a:r>
          </a:p>
          <a:p>
            <a:pPr marL="383540" lvl="1"/>
            <a:r>
              <a:rPr lang="de-DE" sz="1800" dirty="0">
                <a:cs typeface="Calibri"/>
              </a:rPr>
              <a:t>Try </a:t>
            </a:r>
            <a:r>
              <a:rPr lang="de-DE" sz="1800" dirty="0" err="1">
                <a:cs typeface="Calibri"/>
              </a:rPr>
              <a:t>some</a:t>
            </a:r>
            <a:r>
              <a:rPr lang="de-DE" sz="1800" dirty="0">
                <a:cs typeface="Calibri"/>
              </a:rPr>
              <a:t> </a:t>
            </a:r>
            <a:r>
              <a:rPr lang="de-DE" sz="1800" dirty="0" err="1">
                <a:cs typeface="Calibri"/>
              </a:rPr>
              <a:t>field</a:t>
            </a:r>
            <a:r>
              <a:rPr lang="de-DE" sz="1800" dirty="0">
                <a:cs typeface="Calibri"/>
              </a:rPr>
              <a:t> </a:t>
            </a:r>
            <a:r>
              <a:rPr lang="de-DE" sz="1800" dirty="0" err="1">
                <a:cs typeface="Calibri"/>
              </a:rPr>
              <a:t>configuration</a:t>
            </a:r>
            <a:endParaRPr lang="de-DE" sz="1800" dirty="0">
              <a:cs typeface="Calibri"/>
            </a:endParaRPr>
          </a:p>
          <a:p>
            <a:pPr marL="383540" lvl="1"/>
            <a:r>
              <a:rPr lang="de-DE" sz="1800" dirty="0" err="1">
                <a:cs typeface="Calibri"/>
              </a:rPr>
              <a:t>If</a:t>
            </a:r>
            <a:r>
              <a:rPr lang="de-DE" sz="1800" dirty="0">
                <a:cs typeface="Calibri"/>
              </a:rPr>
              <a:t> </a:t>
            </a:r>
            <a:r>
              <a:rPr lang="de-DE" sz="1800" dirty="0" err="1">
                <a:cs typeface="Calibri"/>
              </a:rPr>
              <a:t>it</a:t>
            </a:r>
            <a:r>
              <a:rPr lang="de-DE" sz="1800" dirty="0">
                <a:cs typeface="Calibri"/>
              </a:rPr>
              <a:t> </a:t>
            </a:r>
            <a:r>
              <a:rPr lang="de-DE" sz="1800" dirty="0" err="1">
                <a:cs typeface="Calibri"/>
              </a:rPr>
              <a:t>doesn't</a:t>
            </a:r>
            <a:r>
              <a:rPr lang="de-DE" sz="1800" dirty="0">
                <a:cs typeface="Calibri"/>
              </a:rPr>
              <a:t> </a:t>
            </a:r>
            <a:r>
              <a:rPr lang="de-DE" sz="1800" dirty="0" err="1">
                <a:cs typeface="Calibri"/>
              </a:rPr>
              <a:t>work</a:t>
            </a:r>
            <a:r>
              <a:rPr lang="de-DE" sz="1800" dirty="0">
                <a:cs typeface="Calibri"/>
              </a:rPr>
              <a:t>, </a:t>
            </a:r>
            <a:r>
              <a:rPr lang="de-DE" sz="1800" dirty="0" err="1">
                <a:cs typeface="Calibri"/>
              </a:rPr>
              <a:t>change</a:t>
            </a:r>
            <a:r>
              <a:rPr lang="de-DE" sz="1800" dirty="0">
                <a:cs typeface="Calibri"/>
              </a:rPr>
              <a:t> </a:t>
            </a:r>
            <a:r>
              <a:rPr lang="de-DE" sz="1800" dirty="0" err="1">
                <a:cs typeface="Calibri"/>
              </a:rPr>
              <a:t>the</a:t>
            </a:r>
            <a:r>
              <a:rPr lang="de-DE" sz="1800" dirty="0">
                <a:cs typeface="Calibri"/>
              </a:rPr>
              <a:t> last </a:t>
            </a:r>
            <a:r>
              <a:rPr lang="de-DE" sz="1800" dirty="0" err="1">
                <a:cs typeface="Calibri"/>
              </a:rPr>
              <a:t>field</a:t>
            </a:r>
            <a:r>
              <a:rPr lang="de-DE" sz="1800" dirty="0">
                <a:cs typeface="Calibri"/>
              </a:rPr>
              <a:t> and </a:t>
            </a:r>
            <a:r>
              <a:rPr lang="de-DE" sz="1800" dirty="0" err="1">
                <a:cs typeface="Calibri"/>
              </a:rPr>
              <a:t>try</a:t>
            </a:r>
            <a:r>
              <a:rPr lang="de-DE" sz="1800" dirty="0">
                <a:cs typeface="Calibri"/>
              </a:rPr>
              <a:t> </a:t>
            </a:r>
            <a:r>
              <a:rPr lang="de-DE" sz="1800" dirty="0" err="1">
                <a:cs typeface="Calibri"/>
              </a:rPr>
              <a:t>again</a:t>
            </a:r>
            <a:endParaRPr lang="de-DE" sz="1800" dirty="0">
              <a:cs typeface="Calibri"/>
            </a:endParaRPr>
          </a:p>
          <a:p>
            <a:pPr marL="383540" lvl="1"/>
            <a:r>
              <a:rPr lang="de-DE" sz="1800" dirty="0" err="1">
                <a:cs typeface="Calibri"/>
              </a:rPr>
              <a:t>If</a:t>
            </a:r>
            <a:r>
              <a:rPr lang="de-DE" sz="1800" dirty="0">
                <a:cs typeface="Calibri"/>
              </a:rPr>
              <a:t> all </a:t>
            </a:r>
            <a:r>
              <a:rPr lang="de-DE" sz="1800" dirty="0" err="1">
                <a:cs typeface="Calibri"/>
              </a:rPr>
              <a:t>numbers</a:t>
            </a:r>
            <a:r>
              <a:rPr lang="de-DE" sz="1800" dirty="0">
                <a:cs typeface="Calibri"/>
              </a:rPr>
              <a:t> </a:t>
            </a:r>
            <a:r>
              <a:rPr lang="de-DE" sz="1800" dirty="0" err="1">
                <a:cs typeface="Calibri"/>
              </a:rPr>
              <a:t>were</a:t>
            </a:r>
            <a:r>
              <a:rPr lang="de-DE" sz="1800" dirty="0">
                <a:cs typeface="Calibri"/>
              </a:rPr>
              <a:t> </a:t>
            </a:r>
            <a:r>
              <a:rPr lang="de-DE" sz="1800" dirty="0" err="1">
                <a:cs typeface="Calibri"/>
              </a:rPr>
              <a:t>already</a:t>
            </a:r>
            <a:r>
              <a:rPr lang="de-DE" sz="1800" dirty="0">
                <a:cs typeface="Calibri"/>
              </a:rPr>
              <a:t> </a:t>
            </a:r>
            <a:r>
              <a:rPr lang="de-DE" sz="1800" dirty="0" err="1">
                <a:cs typeface="Calibri"/>
              </a:rPr>
              <a:t>tested</a:t>
            </a:r>
            <a:r>
              <a:rPr lang="de-DE" sz="1800" dirty="0">
                <a:cs typeface="Calibri"/>
              </a:rPr>
              <a:t> </a:t>
            </a:r>
            <a:r>
              <a:rPr lang="de-DE" sz="1800" dirty="0" err="1">
                <a:cs typeface="Calibri"/>
              </a:rPr>
              <a:t>for</a:t>
            </a:r>
            <a:r>
              <a:rPr lang="de-DE" sz="1800" dirty="0">
                <a:cs typeface="Calibri"/>
              </a:rPr>
              <a:t> </a:t>
            </a:r>
            <a:r>
              <a:rPr lang="de-DE" sz="1800" dirty="0" err="1">
                <a:cs typeface="Calibri"/>
              </a:rPr>
              <a:t>the</a:t>
            </a:r>
            <a:r>
              <a:rPr lang="de-DE" sz="1800" dirty="0">
                <a:cs typeface="Calibri"/>
              </a:rPr>
              <a:t> last </a:t>
            </a:r>
            <a:r>
              <a:rPr lang="de-DE" sz="1800" dirty="0" err="1">
                <a:cs typeface="Calibri"/>
              </a:rPr>
              <a:t>field</a:t>
            </a:r>
            <a:r>
              <a:rPr lang="de-DE" sz="1800" dirty="0">
                <a:cs typeface="Calibri"/>
              </a:rPr>
              <a:t>, </a:t>
            </a:r>
            <a:r>
              <a:rPr lang="de-DE" sz="1800" dirty="0" err="1">
                <a:cs typeface="Calibri"/>
              </a:rPr>
              <a:t>change</a:t>
            </a:r>
            <a:r>
              <a:rPr lang="de-DE" sz="1800" dirty="0">
                <a:cs typeface="Calibri"/>
              </a:rPr>
              <a:t> </a:t>
            </a:r>
            <a:r>
              <a:rPr lang="de-DE" sz="1800" dirty="0" err="1">
                <a:cs typeface="Calibri"/>
              </a:rPr>
              <a:t>the</a:t>
            </a:r>
            <a:r>
              <a:rPr lang="de-DE" sz="1800" dirty="0">
                <a:cs typeface="Calibri"/>
              </a:rPr>
              <a:t> </a:t>
            </a:r>
            <a:r>
              <a:rPr lang="de-DE" sz="1800" dirty="0" err="1">
                <a:cs typeface="Calibri"/>
              </a:rPr>
              <a:t>second</a:t>
            </a:r>
            <a:r>
              <a:rPr lang="de-DE" sz="1800" dirty="0">
                <a:cs typeface="Calibri"/>
              </a:rPr>
              <a:t> last </a:t>
            </a:r>
            <a:r>
              <a:rPr lang="de-DE" sz="1800" dirty="0" err="1">
                <a:cs typeface="Calibri"/>
              </a:rPr>
              <a:t>field</a:t>
            </a:r>
            <a:endParaRPr lang="de-DE" sz="1800" dirty="0">
              <a:cs typeface="Calibri"/>
            </a:endParaRPr>
          </a:p>
          <a:p>
            <a:pPr marL="566420" lvl="2"/>
            <a:r>
              <a:rPr lang="de-DE" sz="1400" dirty="0" err="1">
                <a:cs typeface="Calibri"/>
              </a:rPr>
              <a:t>Changing</a:t>
            </a:r>
            <a:r>
              <a:rPr lang="de-DE" sz="1400" dirty="0">
                <a:cs typeface="Calibri"/>
              </a:rPr>
              <a:t> </a:t>
            </a:r>
            <a:r>
              <a:rPr lang="de-DE" sz="1400" dirty="0" err="1">
                <a:cs typeface="Calibri"/>
              </a:rPr>
              <a:t>the</a:t>
            </a:r>
            <a:r>
              <a:rPr lang="de-DE" sz="1400" dirty="0">
                <a:cs typeface="Calibri"/>
              </a:rPr>
              <a:t> </a:t>
            </a:r>
            <a:r>
              <a:rPr lang="de-DE" sz="1400" dirty="0" err="1">
                <a:cs typeface="Calibri"/>
              </a:rPr>
              <a:t>second</a:t>
            </a:r>
            <a:r>
              <a:rPr lang="de-DE" sz="1400" dirty="0">
                <a:cs typeface="Calibri"/>
              </a:rPr>
              <a:t> last </a:t>
            </a:r>
            <a:r>
              <a:rPr lang="de-DE" sz="1400" dirty="0" err="1">
                <a:cs typeface="Calibri"/>
              </a:rPr>
              <a:t>field</a:t>
            </a:r>
            <a:r>
              <a:rPr lang="de-DE" sz="1400" dirty="0">
                <a:cs typeface="Calibri"/>
              </a:rPr>
              <a:t> </a:t>
            </a:r>
            <a:r>
              <a:rPr lang="de-DE" sz="1400" dirty="0" err="1">
                <a:cs typeface="Calibri"/>
              </a:rPr>
              <a:t>once</a:t>
            </a:r>
            <a:r>
              <a:rPr lang="de-DE" sz="1400" dirty="0">
                <a:cs typeface="Calibri"/>
              </a:rPr>
              <a:t> </a:t>
            </a:r>
            <a:r>
              <a:rPr lang="de-DE" sz="1400" dirty="0" err="1">
                <a:cs typeface="Calibri"/>
              </a:rPr>
              <a:t>already</a:t>
            </a:r>
            <a:r>
              <a:rPr lang="de-DE" sz="1400" dirty="0">
                <a:cs typeface="Calibri"/>
              </a:rPr>
              <a:t> </a:t>
            </a:r>
            <a:r>
              <a:rPr lang="de-DE" sz="1400" dirty="0" err="1">
                <a:cs typeface="Calibri"/>
              </a:rPr>
              <a:t>yields</a:t>
            </a:r>
            <a:r>
              <a:rPr lang="de-DE" sz="1400" dirty="0">
                <a:cs typeface="Calibri"/>
              </a:rPr>
              <a:t> 9 </a:t>
            </a:r>
            <a:r>
              <a:rPr lang="de-DE" sz="1400" dirty="0" err="1">
                <a:cs typeface="Calibri"/>
              </a:rPr>
              <a:t>more</a:t>
            </a:r>
            <a:r>
              <a:rPr lang="de-DE" sz="1400" dirty="0">
                <a:cs typeface="Calibri"/>
              </a:rPr>
              <a:t> </a:t>
            </a:r>
            <a:r>
              <a:rPr lang="de-DE" sz="1400" dirty="0" err="1">
                <a:cs typeface="Calibri"/>
              </a:rPr>
              <a:t>configurations</a:t>
            </a:r>
            <a:r>
              <a:rPr lang="de-DE" sz="1400" dirty="0">
                <a:cs typeface="Calibri"/>
              </a:rPr>
              <a:t> </a:t>
            </a:r>
            <a:r>
              <a:rPr lang="de-DE" sz="1400" dirty="0" err="1">
                <a:cs typeface="Calibri"/>
              </a:rPr>
              <a:t>to</a:t>
            </a:r>
            <a:r>
              <a:rPr lang="de-DE" sz="1400" dirty="0">
                <a:cs typeface="Calibri"/>
              </a:rPr>
              <a:t> </a:t>
            </a:r>
            <a:r>
              <a:rPr lang="de-DE" sz="1400" dirty="0" err="1">
                <a:cs typeface="Calibri"/>
              </a:rPr>
              <a:t>test</a:t>
            </a:r>
            <a:r>
              <a:rPr lang="de-DE" sz="1400" dirty="0">
                <a:cs typeface="Calibri"/>
              </a:rPr>
              <a:t> </a:t>
            </a:r>
            <a:r>
              <a:rPr lang="de-DE" sz="1400" dirty="0" err="1">
                <a:cs typeface="Calibri"/>
              </a:rPr>
              <a:t>because</a:t>
            </a:r>
            <a:r>
              <a:rPr lang="de-DE" sz="1400" dirty="0">
                <a:cs typeface="Calibri"/>
              </a:rPr>
              <a:t> </a:t>
            </a:r>
            <a:r>
              <a:rPr lang="de-DE" sz="1400" dirty="0" err="1">
                <a:cs typeface="Calibri"/>
              </a:rPr>
              <a:t>now</a:t>
            </a:r>
            <a:r>
              <a:rPr lang="de-DE" sz="1400" dirty="0">
                <a:cs typeface="Calibri"/>
              </a:rPr>
              <a:t> </a:t>
            </a:r>
            <a:r>
              <a:rPr lang="de-DE" sz="1400" dirty="0" err="1">
                <a:cs typeface="Calibri"/>
              </a:rPr>
              <a:t>we</a:t>
            </a:r>
            <a:r>
              <a:rPr lang="de-DE" sz="1400" dirty="0">
                <a:cs typeface="Calibri"/>
              </a:rPr>
              <a:t> </a:t>
            </a:r>
            <a:r>
              <a:rPr lang="de-DE" sz="1400" dirty="0" err="1">
                <a:cs typeface="Calibri"/>
              </a:rPr>
              <a:t>can</a:t>
            </a:r>
            <a:r>
              <a:rPr lang="de-DE" sz="1400" dirty="0">
                <a:cs typeface="Calibri"/>
              </a:rPr>
              <a:t> </a:t>
            </a:r>
            <a:r>
              <a:rPr lang="de-DE" sz="1400" dirty="0" err="1">
                <a:cs typeface="Calibri"/>
              </a:rPr>
              <a:t>test</a:t>
            </a:r>
            <a:r>
              <a:rPr lang="de-DE" sz="1400" dirty="0">
                <a:cs typeface="Calibri"/>
              </a:rPr>
              <a:t> </a:t>
            </a:r>
            <a:r>
              <a:rPr lang="de-DE" sz="1400" dirty="0" err="1">
                <a:cs typeface="Calibri"/>
              </a:rPr>
              <a:t>this</a:t>
            </a:r>
            <a:r>
              <a:rPr lang="de-DE" sz="1400" dirty="0">
                <a:cs typeface="Calibri"/>
              </a:rPr>
              <a:t> </a:t>
            </a:r>
            <a:r>
              <a:rPr lang="de-DE" sz="1400" dirty="0" err="1">
                <a:cs typeface="Calibri"/>
              </a:rPr>
              <a:t>with</a:t>
            </a:r>
            <a:r>
              <a:rPr lang="de-DE" sz="1400" dirty="0">
                <a:cs typeface="Calibri"/>
              </a:rPr>
              <a:t> different </a:t>
            </a:r>
            <a:r>
              <a:rPr lang="de-DE" sz="1400" dirty="0" err="1">
                <a:cs typeface="Calibri"/>
              </a:rPr>
              <a:t>numbers</a:t>
            </a:r>
            <a:r>
              <a:rPr lang="de-DE" sz="1400" dirty="0">
                <a:cs typeface="Calibri"/>
              </a:rPr>
              <a:t> in </a:t>
            </a:r>
            <a:r>
              <a:rPr lang="de-DE" sz="1400" dirty="0" err="1">
                <a:cs typeface="Calibri"/>
              </a:rPr>
              <a:t>the</a:t>
            </a:r>
            <a:r>
              <a:rPr lang="de-DE" sz="1400" dirty="0">
                <a:cs typeface="Calibri"/>
              </a:rPr>
              <a:t> last </a:t>
            </a:r>
            <a:r>
              <a:rPr lang="de-DE" sz="1400" dirty="0" err="1">
                <a:cs typeface="Calibri"/>
              </a:rPr>
              <a:t>field</a:t>
            </a:r>
            <a:r>
              <a:rPr lang="de-DE" sz="1400" dirty="0">
                <a:cs typeface="Calibri"/>
              </a:rPr>
              <a:t> all </a:t>
            </a:r>
            <a:r>
              <a:rPr lang="de-DE" sz="1400" dirty="0" err="1">
                <a:cs typeface="Calibri"/>
              </a:rPr>
              <a:t>over</a:t>
            </a:r>
            <a:r>
              <a:rPr lang="de-DE" sz="1400" dirty="0">
                <a:cs typeface="Calibri"/>
              </a:rPr>
              <a:t> </a:t>
            </a:r>
            <a:r>
              <a:rPr lang="de-DE" sz="1400" dirty="0" err="1">
                <a:cs typeface="Calibri"/>
              </a:rPr>
              <a:t>again</a:t>
            </a:r>
          </a:p>
          <a:p>
            <a:pPr marL="383540" lvl="1"/>
            <a:r>
              <a:rPr lang="de-DE" sz="1800" dirty="0" err="1">
                <a:cs typeface="Calibri"/>
              </a:rPr>
              <a:t>Continue</a:t>
            </a:r>
            <a:r>
              <a:rPr lang="de-DE" sz="1800" dirty="0">
                <a:cs typeface="Calibri"/>
              </a:rPr>
              <a:t> </a:t>
            </a:r>
            <a:r>
              <a:rPr lang="de-DE" sz="1800" dirty="0" err="1">
                <a:cs typeface="Calibri"/>
              </a:rPr>
              <a:t>until</a:t>
            </a:r>
            <a:r>
              <a:rPr lang="de-DE" sz="1800" dirty="0">
                <a:cs typeface="Calibri"/>
              </a:rPr>
              <a:t> Sudoku </a:t>
            </a:r>
            <a:r>
              <a:rPr lang="de-DE" sz="1800" dirty="0" err="1">
                <a:cs typeface="Calibri"/>
              </a:rPr>
              <a:t>is</a:t>
            </a:r>
            <a:r>
              <a:rPr lang="de-DE" sz="1800" dirty="0">
                <a:cs typeface="Calibri"/>
              </a:rPr>
              <a:t> </a:t>
            </a:r>
            <a:r>
              <a:rPr lang="de-DE" sz="1800" dirty="0" err="1">
                <a:cs typeface="Calibri"/>
              </a:rPr>
              <a:t>solved</a:t>
            </a:r>
          </a:p>
          <a:p>
            <a:pPr marL="383540" lvl="1"/>
            <a:endParaRPr lang="de-DE" sz="1800" dirty="0">
              <a:cs typeface="Calibri"/>
            </a:endParaRPr>
          </a:p>
        </p:txBody>
      </p:sp>
      <p:sp>
        <p:nvSpPr>
          <p:cNvPr id="4" name="Foliennummernplatzhalter 3">
            <a:extLst>
              <a:ext uri="{FF2B5EF4-FFF2-40B4-BE49-F238E27FC236}">
                <a16:creationId xmlns:a16="http://schemas.microsoft.com/office/drawing/2014/main" xmlns="" id="{D8458E21-4D2D-4262-BAB9-6FFA18036619}"/>
              </a:ext>
            </a:extLst>
          </p:cNvPr>
          <p:cNvSpPr>
            <a:spLocks noGrp="1"/>
          </p:cNvSpPr>
          <p:nvPr>
            <p:ph type="sldNum" sz="quarter" idx="12"/>
          </p:nvPr>
        </p:nvSpPr>
        <p:spPr/>
        <p:txBody>
          <a:bodyPr/>
          <a:lstStyle/>
          <a:p>
            <a:fld id="{89C4E583-6443-4199-AF95-A2ECCC288D48}" type="slidenum">
              <a:rPr lang="en-GB" smtClean="0"/>
              <a:t>36</a:t>
            </a:fld>
            <a:endParaRPr lang="en-GB"/>
          </a:p>
        </p:txBody>
      </p:sp>
    </p:spTree>
    <p:extLst>
      <p:ext uri="{BB962C8B-B14F-4D97-AF65-F5344CB8AC3E}">
        <p14:creationId xmlns:p14="http://schemas.microsoft.com/office/powerpoint/2010/main" val="22346611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D4EB60C2-C853-40C0-9782-9FB9DEF9582E}"/>
              </a:ext>
            </a:extLst>
          </p:cNvPr>
          <p:cNvSpPr>
            <a:spLocks noGrp="1"/>
          </p:cNvSpPr>
          <p:nvPr>
            <p:ph type="title"/>
          </p:nvPr>
        </p:nvSpPr>
        <p:spPr/>
        <p:txBody>
          <a:bodyPr/>
          <a:lstStyle/>
          <a:p>
            <a:r>
              <a:rPr lang="de-DE" dirty="0">
                <a:cs typeface="Calibri Light"/>
              </a:rPr>
              <a:t>Backtracking: Magic Square</a:t>
            </a:r>
            <a:endParaRPr lang="de-DE" dirty="0"/>
          </a:p>
        </p:txBody>
      </p:sp>
      <p:sp>
        <p:nvSpPr>
          <p:cNvPr id="3" name="Inhaltsplatzhalter 2">
            <a:extLst>
              <a:ext uri="{FF2B5EF4-FFF2-40B4-BE49-F238E27FC236}">
                <a16:creationId xmlns:a16="http://schemas.microsoft.com/office/drawing/2014/main" xmlns="" id="{3F6CDCC0-8B40-4910-8F14-E162D1BC870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Another</a:t>
            </a:r>
            <a:r>
              <a:rPr lang="de-DE" dirty="0">
                <a:cs typeface="Calibri"/>
              </a:rPr>
              <a:t> </a:t>
            </a:r>
            <a:r>
              <a:rPr lang="de-DE" dirty="0" err="1">
                <a:cs typeface="Calibri"/>
              </a:rPr>
              <a:t>example</a:t>
            </a:r>
            <a:r>
              <a:rPr lang="de-DE" dirty="0">
                <a:cs typeface="Calibri"/>
              </a:rPr>
              <a:t> </a:t>
            </a:r>
            <a:r>
              <a:rPr lang="de-DE" dirty="0" err="1">
                <a:cs typeface="Calibri"/>
              </a:rPr>
              <a:t>is</a:t>
            </a:r>
            <a:r>
              <a:rPr lang="de-DE" dirty="0">
                <a:cs typeface="Calibri"/>
              </a:rPr>
              <a:t> </a:t>
            </a:r>
            <a:r>
              <a:rPr lang="de-DE" dirty="0" err="1">
                <a:cs typeface="Calibri"/>
              </a:rPr>
              <a:t>the</a:t>
            </a:r>
            <a:r>
              <a:rPr lang="de-DE" dirty="0">
                <a:cs typeface="Calibri"/>
              </a:rPr>
              <a:t> </a:t>
            </a:r>
            <a:r>
              <a:rPr lang="de-DE" i="1" dirty="0" err="1">
                <a:cs typeface="Calibri"/>
              </a:rPr>
              <a:t>magic</a:t>
            </a:r>
            <a:r>
              <a:rPr lang="de-DE" i="1" dirty="0">
                <a:cs typeface="Calibri"/>
              </a:rPr>
              <a:t> </a:t>
            </a:r>
            <a:r>
              <a:rPr lang="de-DE" i="1" dirty="0" err="1">
                <a:cs typeface="Calibri"/>
              </a:rPr>
              <a:t>square</a:t>
            </a:r>
            <a:r>
              <a:rPr lang="de-DE" i="1" dirty="0">
                <a:cs typeface="Calibri"/>
              </a:rPr>
              <a:t> </a:t>
            </a:r>
            <a:r>
              <a:rPr lang="de-DE" dirty="0" err="1">
                <a:cs typeface="Calibri"/>
              </a:rPr>
              <a:t>problem</a:t>
            </a:r>
            <a:endParaRPr lang="de-DE" dirty="0">
              <a:cs typeface="Calibri"/>
            </a:endParaRPr>
          </a:p>
          <a:p>
            <a:pPr marL="182245" indent="-182245"/>
            <a:r>
              <a:rPr lang="de-DE" dirty="0">
                <a:cs typeface="Calibri"/>
              </a:rPr>
              <a:t>A </a:t>
            </a:r>
            <a:r>
              <a:rPr lang="de-DE" dirty="0" err="1">
                <a:cs typeface="Calibri"/>
              </a:rPr>
              <a:t>magic</a:t>
            </a:r>
            <a:r>
              <a:rPr lang="de-DE" dirty="0">
                <a:cs typeface="Calibri"/>
              </a:rPr>
              <a:t> </a:t>
            </a:r>
            <a:r>
              <a:rPr lang="de-DE" dirty="0" err="1">
                <a:cs typeface="Calibri"/>
              </a:rPr>
              <a:t>square</a:t>
            </a:r>
            <a:r>
              <a:rPr lang="de-DE" dirty="0">
                <a:cs typeface="Calibri"/>
              </a:rPr>
              <a:t> </a:t>
            </a:r>
            <a:r>
              <a:rPr lang="de-DE" dirty="0" err="1">
                <a:cs typeface="Calibri"/>
              </a:rPr>
              <a:t>is</a:t>
            </a:r>
            <a:r>
              <a:rPr lang="de-DE" dirty="0">
                <a:cs typeface="Calibri"/>
              </a:rPr>
              <a:t> a </a:t>
            </a:r>
            <a:r>
              <a:rPr lang="de-DE" dirty="0" err="1">
                <a:cs typeface="Calibri"/>
              </a:rPr>
              <a:t>square</a:t>
            </a:r>
            <a:r>
              <a:rPr lang="de-DE" dirty="0">
                <a:cs typeface="Calibri"/>
              </a:rPr>
              <a:t> in </a:t>
            </a:r>
            <a:r>
              <a:rPr lang="de-DE" dirty="0" err="1">
                <a:cs typeface="Calibri"/>
              </a:rPr>
              <a:t>which</a:t>
            </a:r>
            <a:r>
              <a:rPr lang="de-DE" dirty="0">
                <a:cs typeface="Calibri"/>
              </a:rPr>
              <a:t> </a:t>
            </a:r>
            <a:r>
              <a:rPr lang="de-DE" dirty="0" err="1">
                <a:cs typeface="Calibri"/>
              </a:rPr>
              <a:t>the</a:t>
            </a:r>
            <a:r>
              <a:rPr lang="de-DE" dirty="0">
                <a:cs typeface="Calibri"/>
              </a:rPr>
              <a:t> all </a:t>
            </a:r>
            <a:r>
              <a:rPr lang="de-DE" dirty="0" err="1">
                <a:cs typeface="Calibri"/>
              </a:rPr>
              <a:t>rows</a:t>
            </a:r>
            <a:r>
              <a:rPr lang="de-DE" dirty="0">
                <a:cs typeface="Calibri"/>
              </a:rPr>
              <a:t>, </a:t>
            </a:r>
            <a:r>
              <a:rPr lang="de-DE" dirty="0" err="1">
                <a:cs typeface="Calibri"/>
              </a:rPr>
              <a:t>columns</a:t>
            </a:r>
            <a:r>
              <a:rPr lang="de-DE" dirty="0">
                <a:cs typeface="Calibri"/>
              </a:rPr>
              <a:t> and </a:t>
            </a:r>
            <a:r>
              <a:rPr lang="de-DE" dirty="0" err="1">
                <a:cs typeface="Calibri"/>
              </a:rPr>
              <a:t>diagonals</a:t>
            </a:r>
            <a:r>
              <a:rPr lang="de-DE" dirty="0">
                <a:cs typeface="Calibri"/>
              </a:rPr>
              <a:t> </a:t>
            </a:r>
            <a:r>
              <a:rPr lang="de-DE" dirty="0" err="1">
                <a:cs typeface="Calibri"/>
              </a:rPr>
              <a:t>sum</a:t>
            </a:r>
            <a:r>
              <a:rPr lang="de-DE" dirty="0">
                <a:cs typeface="Calibri"/>
              </a:rPr>
              <a:t> </a:t>
            </a:r>
            <a:r>
              <a:rPr lang="de-DE" dirty="0" err="1">
                <a:cs typeface="Calibri"/>
              </a:rPr>
              <a:t>up</a:t>
            </a:r>
            <a:r>
              <a:rPr lang="de-DE" dirty="0">
                <a:cs typeface="Calibri"/>
              </a:rPr>
              <a:t> </a:t>
            </a:r>
            <a:r>
              <a:rPr lang="de-DE" dirty="0" err="1">
                <a:cs typeface="Calibri"/>
              </a:rPr>
              <a:t>to</a:t>
            </a:r>
            <a:r>
              <a:rPr lang="de-DE" dirty="0">
                <a:cs typeface="Calibri"/>
              </a:rPr>
              <a:t> </a:t>
            </a:r>
            <a:r>
              <a:rPr lang="de-DE" dirty="0" err="1">
                <a:cs typeface="Calibri"/>
              </a:rPr>
              <a:t>the</a:t>
            </a:r>
            <a:r>
              <a:rPr lang="de-DE" dirty="0">
                <a:cs typeface="Calibri"/>
              </a:rPr>
              <a:t> same </a:t>
            </a:r>
            <a:r>
              <a:rPr lang="de-DE" dirty="0" err="1" smtClean="0">
                <a:cs typeface="Calibri"/>
              </a:rPr>
              <a:t>value</a:t>
            </a:r>
            <a:r>
              <a:rPr lang="de-DE" dirty="0" smtClean="0">
                <a:cs typeface="Calibri"/>
              </a:rPr>
              <a:t> (</a:t>
            </a:r>
            <a:r>
              <a:rPr lang="de-DE" i="1" dirty="0" err="1" smtClean="0">
                <a:cs typeface="Calibri"/>
              </a:rPr>
              <a:t>magic</a:t>
            </a:r>
            <a:r>
              <a:rPr lang="de-DE" i="1" dirty="0" smtClean="0">
                <a:cs typeface="Calibri"/>
              </a:rPr>
              <a:t> </a:t>
            </a:r>
            <a:r>
              <a:rPr lang="de-DE" i="1" dirty="0" err="1" smtClean="0">
                <a:cs typeface="Calibri"/>
              </a:rPr>
              <a:t>number</a:t>
            </a:r>
            <a:r>
              <a:rPr lang="de-DE" dirty="0" smtClean="0">
                <a:cs typeface="Calibri"/>
              </a:rPr>
              <a:t>):</a:t>
            </a:r>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solve</a:t>
            </a:r>
            <a:r>
              <a:rPr lang="de-DE" dirty="0">
                <a:cs typeface="Calibri"/>
              </a:rPr>
              <a:t> </a:t>
            </a:r>
            <a:r>
              <a:rPr lang="de-DE" dirty="0" err="1">
                <a:cs typeface="Calibri"/>
              </a:rPr>
              <a:t>this</a:t>
            </a:r>
            <a:r>
              <a:rPr lang="de-DE" dirty="0">
                <a:cs typeface="Calibri"/>
              </a:rPr>
              <a:t> </a:t>
            </a:r>
            <a:r>
              <a:rPr lang="de-DE" dirty="0" err="1">
                <a:cs typeface="Calibri"/>
              </a:rPr>
              <a:t>using</a:t>
            </a:r>
            <a:r>
              <a:rPr lang="de-DE" dirty="0">
                <a:cs typeface="Calibri"/>
              </a:rPr>
              <a:t> </a:t>
            </a:r>
            <a:r>
              <a:rPr lang="de-DE" dirty="0" err="1">
                <a:cs typeface="Calibri"/>
              </a:rPr>
              <a:t>backtracking</a:t>
            </a: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xmlns="" id="{89EA4208-F210-401E-A754-48A1705900C8}"/>
              </a:ext>
            </a:extLst>
          </p:cNvPr>
          <p:cNvSpPr>
            <a:spLocks noGrp="1"/>
          </p:cNvSpPr>
          <p:nvPr>
            <p:ph type="sldNum" sz="quarter" idx="12"/>
          </p:nvPr>
        </p:nvSpPr>
        <p:spPr/>
        <p:txBody>
          <a:bodyPr/>
          <a:lstStyle/>
          <a:p>
            <a:fld id="{89C4E583-6443-4199-AF95-A2ECCC288D48}" type="slidenum">
              <a:rPr lang="en-GB" smtClean="0"/>
              <a:t>37</a:t>
            </a:fld>
            <a:endParaRPr lang="en-GB"/>
          </a:p>
        </p:txBody>
      </p:sp>
      <p:graphicFrame>
        <p:nvGraphicFramePr>
          <p:cNvPr id="5" name="Tabelle 5">
            <a:extLst>
              <a:ext uri="{FF2B5EF4-FFF2-40B4-BE49-F238E27FC236}">
                <a16:creationId xmlns:a16="http://schemas.microsoft.com/office/drawing/2014/main" xmlns="" id="{6C942351-85DA-49A6-B602-8F6EE8EBA82F}"/>
              </a:ext>
            </a:extLst>
          </p:cNvPr>
          <p:cNvGraphicFramePr>
            <a:graphicFrameLocks noGrp="1"/>
          </p:cNvGraphicFramePr>
          <p:nvPr>
            <p:extLst>
              <p:ext uri="{D42A27DB-BD31-4B8C-83A1-F6EECF244321}">
                <p14:modId xmlns:p14="http://schemas.microsoft.com/office/powerpoint/2010/main" val="1744541547"/>
              </p:ext>
            </p:extLst>
          </p:nvPr>
        </p:nvGraphicFramePr>
        <p:xfrm>
          <a:off x="1259567" y="3287388"/>
          <a:ext cx="1217889" cy="1112520"/>
        </p:xfrm>
        <a:graphic>
          <a:graphicData uri="http://schemas.openxmlformats.org/drawingml/2006/table">
            <a:tbl>
              <a:tblPr>
                <a:tableStyleId>{5C22544A-7EE6-4342-B048-85BDC9FD1C3A}</a:tableStyleId>
              </a:tblPr>
              <a:tblGrid>
                <a:gridCol w="405963">
                  <a:extLst>
                    <a:ext uri="{9D8B030D-6E8A-4147-A177-3AD203B41FA5}">
                      <a16:colId xmlns:a16="http://schemas.microsoft.com/office/drawing/2014/main" xmlns="" val="1678874915"/>
                    </a:ext>
                  </a:extLst>
                </a:gridCol>
                <a:gridCol w="405963">
                  <a:extLst>
                    <a:ext uri="{9D8B030D-6E8A-4147-A177-3AD203B41FA5}">
                      <a16:colId xmlns:a16="http://schemas.microsoft.com/office/drawing/2014/main" xmlns="" val="2822270344"/>
                    </a:ext>
                  </a:extLst>
                </a:gridCol>
                <a:gridCol w="405963">
                  <a:extLst>
                    <a:ext uri="{9D8B030D-6E8A-4147-A177-3AD203B41FA5}">
                      <a16:colId xmlns:a16="http://schemas.microsoft.com/office/drawing/2014/main" xmlns="" val="4194418398"/>
                    </a:ext>
                  </a:extLst>
                </a:gridCol>
              </a:tblGrid>
              <a:tr h="370840">
                <a:tc>
                  <a:txBody>
                    <a:bodyPr/>
                    <a:lstStyle/>
                    <a:p>
                      <a:pPr algn="ctr">
                        <a:buNone/>
                      </a:pPr>
                      <a:r>
                        <a:rPr lang="de-DE" dirty="0"/>
                        <a:t>2</a:t>
                      </a:r>
                    </a:p>
                  </a:txBody>
                  <a:tcPr/>
                </a:tc>
                <a:tc>
                  <a:txBody>
                    <a:bodyPr/>
                    <a:lstStyle/>
                    <a:p>
                      <a:pPr algn="ctr">
                        <a:buNone/>
                      </a:pPr>
                      <a:r>
                        <a:rPr lang="de-DE" dirty="0"/>
                        <a:t>9</a:t>
                      </a:r>
                    </a:p>
                  </a:txBody>
                  <a:tcPr/>
                </a:tc>
                <a:tc>
                  <a:txBody>
                    <a:bodyPr/>
                    <a:lstStyle/>
                    <a:p>
                      <a:pPr algn="ctr">
                        <a:buNone/>
                      </a:pPr>
                      <a:r>
                        <a:rPr lang="de-DE" dirty="0"/>
                        <a:t>4</a:t>
                      </a:r>
                    </a:p>
                  </a:txBody>
                  <a:tcPr/>
                </a:tc>
                <a:extLst>
                  <a:ext uri="{0D108BD9-81ED-4DB2-BD59-A6C34878D82A}">
                    <a16:rowId xmlns:a16="http://schemas.microsoft.com/office/drawing/2014/main" xmlns="" val="3062272307"/>
                  </a:ext>
                </a:extLst>
              </a:tr>
              <a:tr h="370840">
                <a:tc>
                  <a:txBody>
                    <a:bodyPr/>
                    <a:lstStyle/>
                    <a:p>
                      <a:pPr algn="ctr">
                        <a:buNone/>
                      </a:pPr>
                      <a:r>
                        <a:rPr lang="de-DE" dirty="0"/>
                        <a:t>7</a:t>
                      </a:r>
                    </a:p>
                  </a:txBody>
                  <a:tcPr/>
                </a:tc>
                <a:tc>
                  <a:txBody>
                    <a:bodyPr/>
                    <a:lstStyle/>
                    <a:p>
                      <a:pPr algn="ctr">
                        <a:buNone/>
                      </a:pPr>
                      <a:r>
                        <a:rPr lang="de-DE" dirty="0"/>
                        <a:t>5</a:t>
                      </a:r>
                    </a:p>
                  </a:txBody>
                  <a:tcPr/>
                </a:tc>
                <a:tc>
                  <a:txBody>
                    <a:bodyPr/>
                    <a:lstStyle/>
                    <a:p>
                      <a:pPr algn="ctr">
                        <a:buNone/>
                      </a:pPr>
                      <a:r>
                        <a:rPr lang="de-DE" dirty="0"/>
                        <a:t>3</a:t>
                      </a:r>
                    </a:p>
                  </a:txBody>
                  <a:tcPr/>
                </a:tc>
                <a:extLst>
                  <a:ext uri="{0D108BD9-81ED-4DB2-BD59-A6C34878D82A}">
                    <a16:rowId xmlns:a16="http://schemas.microsoft.com/office/drawing/2014/main" xmlns="" val="3394156878"/>
                  </a:ext>
                </a:extLst>
              </a:tr>
              <a:tr h="370840">
                <a:tc>
                  <a:txBody>
                    <a:bodyPr/>
                    <a:lstStyle/>
                    <a:p>
                      <a:pPr algn="ctr">
                        <a:buNone/>
                      </a:pPr>
                      <a:r>
                        <a:rPr lang="de-DE" dirty="0"/>
                        <a:t>6</a:t>
                      </a:r>
                    </a:p>
                  </a:txBody>
                  <a:tcPr/>
                </a:tc>
                <a:tc>
                  <a:txBody>
                    <a:bodyPr/>
                    <a:lstStyle/>
                    <a:p>
                      <a:pPr algn="ctr">
                        <a:buNone/>
                      </a:pPr>
                      <a:r>
                        <a:rPr lang="de-DE" dirty="0"/>
                        <a:t>1</a:t>
                      </a:r>
                    </a:p>
                  </a:txBody>
                  <a:tcPr/>
                </a:tc>
                <a:tc>
                  <a:txBody>
                    <a:bodyPr/>
                    <a:lstStyle/>
                    <a:p>
                      <a:pPr algn="ctr">
                        <a:buNone/>
                      </a:pPr>
                      <a:r>
                        <a:rPr lang="de-DE" dirty="0"/>
                        <a:t>8</a:t>
                      </a:r>
                    </a:p>
                  </a:txBody>
                  <a:tcPr/>
                </a:tc>
                <a:extLst>
                  <a:ext uri="{0D108BD9-81ED-4DB2-BD59-A6C34878D82A}">
                    <a16:rowId xmlns:a16="http://schemas.microsoft.com/office/drawing/2014/main" xmlns="" val="3070771319"/>
                  </a:ext>
                </a:extLst>
              </a:tr>
            </a:tbl>
          </a:graphicData>
        </a:graphic>
      </p:graphicFrame>
    </p:spTree>
    <p:extLst>
      <p:ext uri="{BB962C8B-B14F-4D97-AF65-F5344CB8AC3E}">
        <p14:creationId xmlns:p14="http://schemas.microsoft.com/office/powerpoint/2010/main" val="31511284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5D54404-1B7C-4D23-BC0C-4A7F45195708}"/>
              </a:ext>
            </a:extLst>
          </p:cNvPr>
          <p:cNvSpPr>
            <a:spLocks noGrp="1"/>
          </p:cNvSpPr>
          <p:nvPr>
            <p:ph type="title"/>
          </p:nvPr>
        </p:nvSpPr>
        <p:spPr/>
        <p:txBody>
          <a:bodyPr/>
          <a:lstStyle/>
          <a:p>
            <a:r>
              <a:rPr lang="de-DE" dirty="0">
                <a:cs typeface="Calibri Light"/>
              </a:rPr>
              <a:t>Backtracking: Magic Square</a:t>
            </a:r>
            <a:endParaRPr lang="de-DE" dirty="0"/>
          </a:p>
        </p:txBody>
      </p:sp>
      <p:sp>
        <p:nvSpPr>
          <p:cNvPr id="3" name="Inhaltsplatzhalter 2">
            <a:extLst>
              <a:ext uri="{FF2B5EF4-FFF2-40B4-BE49-F238E27FC236}">
                <a16:creationId xmlns:a16="http://schemas.microsoft.com/office/drawing/2014/main" xmlns="" id="{D04BF054-2625-4864-B2BD-86DE59F3C9A1}"/>
              </a:ext>
            </a:extLst>
          </p:cNvPr>
          <p:cNvSpPr>
            <a:spLocks noGrp="1"/>
          </p:cNvSpPr>
          <p:nvPr>
            <p:ph idx="1"/>
          </p:nvPr>
        </p:nvSpPr>
        <p:spPr>
          <a:xfrm>
            <a:off x="5104737" y="1783951"/>
            <a:ext cx="6050943" cy="4517628"/>
          </a:xfrm>
        </p:spPr>
        <p:txBody>
          <a:bodyPr vert="horz" lIns="0" tIns="45720" rIns="0" bIns="45720" rtlCol="0" anchor="t">
            <a:noAutofit/>
          </a:bodyPr>
          <a:lstStyle/>
          <a:p>
            <a:pPr marL="182245" indent="-182245"/>
            <a:r>
              <a:rPr lang="de-DE" sz="1800" dirty="0" err="1">
                <a:cs typeface="Calibri"/>
              </a:rPr>
              <a:t>For</a:t>
            </a:r>
            <a:r>
              <a:rPr lang="de-DE" sz="1800" dirty="0">
                <a:cs typeface="Calibri"/>
              </a:rPr>
              <a:t> </a:t>
            </a:r>
            <a:r>
              <a:rPr lang="de-DE" sz="1800" dirty="0" err="1">
                <a:cs typeface="Calibri"/>
              </a:rPr>
              <a:t>the</a:t>
            </a:r>
            <a:r>
              <a:rPr lang="de-DE" sz="1800" dirty="0">
                <a:cs typeface="Calibri"/>
              </a:rPr>
              <a:t> </a:t>
            </a:r>
            <a:r>
              <a:rPr lang="de-DE" sz="1800" dirty="0" err="1">
                <a:cs typeface="Calibri"/>
              </a:rPr>
              <a:t>sake</a:t>
            </a:r>
            <a:r>
              <a:rPr lang="de-DE" sz="1800" dirty="0">
                <a:cs typeface="Calibri"/>
              </a:rPr>
              <a:t> </a:t>
            </a:r>
            <a:r>
              <a:rPr lang="de-DE" sz="1800" dirty="0" err="1">
                <a:cs typeface="Calibri"/>
              </a:rPr>
              <a:t>of</a:t>
            </a:r>
            <a:r>
              <a:rPr lang="de-DE" sz="1800" dirty="0">
                <a:cs typeface="Calibri"/>
              </a:rPr>
              <a:t> </a:t>
            </a:r>
            <a:r>
              <a:rPr lang="de-DE" sz="1800" dirty="0" err="1">
                <a:cs typeface="Calibri"/>
              </a:rPr>
              <a:t>understandability</a:t>
            </a:r>
            <a:r>
              <a:rPr lang="de-DE" sz="1800" dirty="0">
                <a:cs typeface="Calibri"/>
              </a:rPr>
              <a:t>, </a:t>
            </a:r>
            <a:r>
              <a:rPr lang="de-DE" sz="1800" dirty="0" err="1">
                <a:cs typeface="Calibri"/>
              </a:rPr>
              <a:t>we</a:t>
            </a:r>
            <a:r>
              <a:rPr lang="de-DE" sz="1800" dirty="0">
                <a:cs typeface="Calibri"/>
              </a:rPr>
              <a:t> will </a:t>
            </a:r>
            <a:r>
              <a:rPr lang="de-DE" sz="1800" dirty="0" err="1">
                <a:cs typeface="Calibri"/>
              </a:rPr>
              <a:t>use</a:t>
            </a:r>
            <a:r>
              <a:rPr lang="de-DE" sz="1800" dirty="0">
                <a:cs typeface="Calibri"/>
              </a:rPr>
              <a:t> a </a:t>
            </a:r>
            <a:r>
              <a:rPr lang="de-DE" sz="1800" dirty="0" err="1">
                <a:cs typeface="Calibri"/>
              </a:rPr>
              <a:t>very</a:t>
            </a:r>
            <a:r>
              <a:rPr lang="de-DE" sz="1800" dirty="0">
                <a:cs typeface="Calibri"/>
              </a:rPr>
              <a:t> simple, </a:t>
            </a:r>
            <a:r>
              <a:rPr lang="de-DE" sz="1800" dirty="0" err="1">
                <a:cs typeface="Calibri"/>
              </a:rPr>
              <a:t>inefficient</a:t>
            </a:r>
            <a:r>
              <a:rPr lang="de-DE" sz="1800" dirty="0">
                <a:cs typeface="Calibri"/>
              </a:rPr>
              <a:t> </a:t>
            </a:r>
            <a:r>
              <a:rPr lang="de-DE" sz="1800" dirty="0" err="1">
                <a:cs typeface="Calibri"/>
              </a:rPr>
              <a:t>algorithm</a:t>
            </a:r>
            <a:r>
              <a:rPr lang="de-DE" sz="1800" dirty="0">
                <a:cs typeface="Calibri"/>
              </a:rPr>
              <a:t> </a:t>
            </a:r>
            <a:r>
              <a:rPr lang="de-DE" sz="1800" dirty="0" err="1">
                <a:cs typeface="Calibri"/>
              </a:rPr>
              <a:t>here</a:t>
            </a:r>
            <a:endParaRPr lang="de-DE" sz="1800" dirty="0">
              <a:cs typeface="Calibri"/>
            </a:endParaRPr>
          </a:p>
          <a:p>
            <a:pPr marL="566420" lvl="2"/>
            <a:r>
              <a:rPr lang="de-DE" sz="1400" dirty="0" err="1">
                <a:cs typeface="Calibri"/>
              </a:rPr>
              <a:t>Which</a:t>
            </a:r>
            <a:r>
              <a:rPr lang="de-DE" sz="1400" dirty="0">
                <a:cs typeface="Calibri"/>
              </a:rPr>
              <a:t> </a:t>
            </a:r>
            <a:r>
              <a:rPr lang="de-DE" sz="1400" dirty="0" err="1">
                <a:cs typeface="Calibri"/>
              </a:rPr>
              <a:t>is</a:t>
            </a:r>
            <a:r>
              <a:rPr lang="de-DE" sz="1400" dirty="0">
                <a:cs typeface="Calibri"/>
              </a:rPr>
              <a:t> also not </a:t>
            </a:r>
            <a:r>
              <a:rPr lang="de-DE" sz="1400" dirty="0" err="1">
                <a:cs typeface="Calibri"/>
              </a:rPr>
              <a:t>documented</a:t>
            </a:r>
            <a:r>
              <a:rPr lang="de-DE" sz="1400" dirty="0">
                <a:cs typeface="Calibri"/>
              </a:rPr>
              <a:t> </a:t>
            </a:r>
            <a:r>
              <a:rPr lang="de-DE" sz="1400" dirty="0" err="1">
                <a:cs typeface="Calibri"/>
              </a:rPr>
              <a:t>for</a:t>
            </a:r>
            <a:r>
              <a:rPr lang="de-DE" sz="1400" dirty="0">
                <a:cs typeface="Calibri"/>
              </a:rPr>
              <a:t> </a:t>
            </a:r>
            <a:r>
              <a:rPr lang="de-DE" sz="1400" dirty="0" err="1">
                <a:cs typeface="Calibri"/>
              </a:rPr>
              <a:t>space</a:t>
            </a:r>
            <a:r>
              <a:rPr lang="de-DE" sz="1400" dirty="0">
                <a:cs typeface="Calibri"/>
              </a:rPr>
              <a:t> </a:t>
            </a:r>
            <a:r>
              <a:rPr lang="de-DE" sz="1400" dirty="0" err="1">
                <a:cs typeface="Calibri"/>
              </a:rPr>
              <a:t>reasons</a:t>
            </a:r>
            <a:r>
              <a:rPr lang="de-DE" sz="1400" dirty="0">
                <a:cs typeface="Calibri"/>
              </a:rPr>
              <a:t> (</a:t>
            </a:r>
            <a:r>
              <a:rPr lang="de-DE" sz="1400" dirty="0" err="1">
                <a:cs typeface="Calibri"/>
              </a:rPr>
              <a:t>forgive</a:t>
            </a:r>
            <a:r>
              <a:rPr lang="de-DE" sz="1400" dirty="0">
                <a:cs typeface="Calibri"/>
              </a:rPr>
              <a:t> </a:t>
            </a:r>
            <a:r>
              <a:rPr lang="de-DE" sz="1400" dirty="0" err="1">
                <a:cs typeface="Calibri"/>
              </a:rPr>
              <a:t>us</a:t>
            </a:r>
            <a:r>
              <a:rPr lang="de-DE" sz="1400" dirty="0">
                <a:cs typeface="Calibri"/>
              </a:rPr>
              <a:t>!)</a:t>
            </a:r>
          </a:p>
          <a:p>
            <a:pPr marL="182245" indent="-182245"/>
            <a:r>
              <a:rPr lang="de-DE" sz="1800" dirty="0">
                <a:cs typeface="Calibri"/>
              </a:rPr>
              <a:t>This </a:t>
            </a:r>
            <a:r>
              <a:rPr lang="de-DE" sz="1800" dirty="0" err="1">
                <a:cs typeface="Calibri"/>
              </a:rPr>
              <a:t>algorithm</a:t>
            </a:r>
            <a:r>
              <a:rPr lang="de-DE" sz="1800" dirty="0">
                <a:cs typeface="Calibri"/>
              </a:rPr>
              <a:t> just </a:t>
            </a:r>
            <a:r>
              <a:rPr lang="de-DE" sz="1800" dirty="0" err="1">
                <a:cs typeface="Calibri"/>
              </a:rPr>
              <a:t>walks</a:t>
            </a:r>
            <a:r>
              <a:rPr lang="de-DE" sz="1800" dirty="0">
                <a:cs typeface="Calibri"/>
              </a:rPr>
              <a:t> </a:t>
            </a:r>
            <a:r>
              <a:rPr lang="de-DE" sz="1800" dirty="0" err="1">
                <a:cs typeface="Calibri"/>
              </a:rPr>
              <a:t>through</a:t>
            </a:r>
            <a:r>
              <a:rPr lang="de-DE" sz="1800" dirty="0">
                <a:cs typeface="Calibri"/>
              </a:rPr>
              <a:t> </a:t>
            </a:r>
            <a:r>
              <a:rPr lang="de-DE" sz="1800" dirty="0" err="1">
                <a:cs typeface="Calibri"/>
              </a:rPr>
              <a:t>the</a:t>
            </a:r>
            <a:r>
              <a:rPr lang="de-DE" sz="1800" dirty="0">
                <a:cs typeface="Calibri"/>
              </a:rPr>
              <a:t> </a:t>
            </a:r>
            <a:r>
              <a:rPr lang="de-DE" sz="1800" dirty="0" err="1">
                <a:cs typeface="Calibri"/>
              </a:rPr>
              <a:t>square</a:t>
            </a:r>
            <a:r>
              <a:rPr lang="de-DE" sz="1800" dirty="0">
                <a:cs typeface="Calibri"/>
              </a:rPr>
              <a:t> </a:t>
            </a:r>
            <a:r>
              <a:rPr lang="de-DE" sz="1800" dirty="0" err="1">
                <a:cs typeface="Calibri"/>
              </a:rPr>
              <a:t>cell</a:t>
            </a:r>
            <a:r>
              <a:rPr lang="de-DE" sz="1800" dirty="0">
                <a:cs typeface="Calibri"/>
              </a:rPr>
              <a:t> </a:t>
            </a:r>
            <a:r>
              <a:rPr lang="de-DE" sz="1800" dirty="0" err="1">
                <a:cs typeface="Calibri"/>
              </a:rPr>
              <a:t>by</a:t>
            </a:r>
            <a:r>
              <a:rPr lang="de-DE" sz="1800" dirty="0">
                <a:cs typeface="Calibri"/>
              </a:rPr>
              <a:t> </a:t>
            </a:r>
            <a:r>
              <a:rPr lang="de-DE" sz="1800" dirty="0" err="1">
                <a:cs typeface="Calibri"/>
              </a:rPr>
              <a:t>cell</a:t>
            </a:r>
            <a:r>
              <a:rPr lang="de-DE" sz="1800" dirty="0">
                <a:cs typeface="Calibri"/>
              </a:rPr>
              <a:t> and </a:t>
            </a:r>
            <a:r>
              <a:rPr lang="de-DE" sz="1800" dirty="0" err="1">
                <a:cs typeface="Calibri"/>
              </a:rPr>
              <a:t>fills</a:t>
            </a:r>
            <a:r>
              <a:rPr lang="de-DE" sz="1800" dirty="0">
                <a:cs typeface="Calibri"/>
              </a:rPr>
              <a:t> </a:t>
            </a:r>
            <a:r>
              <a:rPr lang="de-DE" sz="1800" dirty="0" err="1">
                <a:cs typeface="Calibri"/>
              </a:rPr>
              <a:t>it</a:t>
            </a:r>
            <a:r>
              <a:rPr lang="de-DE" sz="1800" dirty="0">
                <a:cs typeface="Calibri"/>
              </a:rPr>
              <a:t> in </a:t>
            </a:r>
            <a:r>
              <a:rPr lang="de-DE" sz="1800" dirty="0" err="1">
                <a:cs typeface="Calibri"/>
              </a:rPr>
              <a:t>with</a:t>
            </a:r>
            <a:r>
              <a:rPr lang="de-DE" sz="1800" dirty="0">
                <a:cs typeface="Calibri"/>
              </a:rPr>
              <a:t> </a:t>
            </a:r>
            <a:r>
              <a:rPr lang="de-DE" sz="1800" dirty="0" err="1">
                <a:cs typeface="Calibri"/>
              </a:rPr>
              <a:t>the</a:t>
            </a:r>
            <a:r>
              <a:rPr lang="de-DE" sz="1800" dirty="0">
                <a:cs typeface="Calibri"/>
              </a:rPr>
              <a:t> </a:t>
            </a:r>
            <a:r>
              <a:rPr lang="de-DE" sz="1800" dirty="0" err="1">
                <a:cs typeface="Calibri"/>
              </a:rPr>
              <a:t>next</a:t>
            </a:r>
            <a:r>
              <a:rPr lang="de-DE" sz="1800" dirty="0">
                <a:cs typeface="Calibri"/>
              </a:rPr>
              <a:t> </a:t>
            </a:r>
            <a:r>
              <a:rPr lang="de-DE" sz="1800" dirty="0" err="1">
                <a:cs typeface="Calibri"/>
              </a:rPr>
              <a:t>best</a:t>
            </a:r>
            <a:r>
              <a:rPr lang="de-DE" sz="1800" dirty="0">
                <a:cs typeface="Calibri"/>
              </a:rPr>
              <a:t> (</a:t>
            </a:r>
            <a:r>
              <a:rPr lang="de-DE" sz="1800" dirty="0" err="1">
                <a:cs typeface="Calibri"/>
              </a:rPr>
              <a:t>unused</a:t>
            </a:r>
            <a:r>
              <a:rPr lang="de-DE" sz="1800" dirty="0">
                <a:cs typeface="Calibri"/>
              </a:rPr>
              <a:t>) </a:t>
            </a:r>
            <a:r>
              <a:rPr lang="de-DE" sz="1800" dirty="0" err="1">
                <a:cs typeface="Calibri"/>
              </a:rPr>
              <a:t>number</a:t>
            </a:r>
            <a:r>
              <a:rPr lang="de-DE" sz="1800" dirty="0">
                <a:cs typeface="Calibri"/>
              </a:rPr>
              <a:t> </a:t>
            </a:r>
            <a:r>
              <a:rPr lang="de-DE" sz="1800" dirty="0" err="1">
                <a:cs typeface="Calibri"/>
              </a:rPr>
              <a:t>from</a:t>
            </a:r>
            <a:r>
              <a:rPr lang="de-DE" sz="1800" dirty="0">
                <a:cs typeface="Calibri"/>
              </a:rPr>
              <a:t> 1 </a:t>
            </a:r>
            <a:r>
              <a:rPr lang="de-DE" sz="1800" dirty="0" err="1">
                <a:cs typeface="Calibri"/>
              </a:rPr>
              <a:t>to</a:t>
            </a:r>
            <a:r>
              <a:rPr lang="de-DE" sz="1800" dirty="0">
                <a:cs typeface="Calibri"/>
              </a:rPr>
              <a:t> 9</a:t>
            </a:r>
          </a:p>
          <a:p>
            <a:pPr marL="182245" indent="-182245"/>
            <a:r>
              <a:rPr lang="de-DE" sz="1800" dirty="0" err="1">
                <a:cs typeface="Calibri"/>
              </a:rPr>
              <a:t>Then</a:t>
            </a:r>
            <a:r>
              <a:rPr lang="de-DE" sz="1800" dirty="0">
                <a:cs typeface="Calibri"/>
              </a:rPr>
              <a:t> </a:t>
            </a:r>
            <a:r>
              <a:rPr lang="de-DE" sz="1800" dirty="0" err="1">
                <a:cs typeface="Calibri"/>
              </a:rPr>
              <a:t>it</a:t>
            </a:r>
            <a:r>
              <a:rPr lang="de-DE" sz="1800" dirty="0">
                <a:cs typeface="Calibri"/>
              </a:rPr>
              <a:t> </a:t>
            </a:r>
            <a:r>
              <a:rPr lang="de-DE" sz="1800" dirty="0" err="1">
                <a:cs typeface="Calibri"/>
              </a:rPr>
              <a:t>checks</a:t>
            </a:r>
            <a:r>
              <a:rPr lang="de-DE" sz="1800" dirty="0">
                <a:cs typeface="Calibri"/>
              </a:rPr>
              <a:t> </a:t>
            </a:r>
            <a:r>
              <a:rPr lang="de-DE" sz="1800" dirty="0" err="1">
                <a:cs typeface="Calibri"/>
              </a:rPr>
              <a:t>if</a:t>
            </a:r>
            <a:r>
              <a:rPr lang="de-DE" sz="1800" dirty="0">
                <a:cs typeface="Calibri"/>
              </a:rPr>
              <a:t> </a:t>
            </a:r>
            <a:r>
              <a:rPr lang="de-DE" sz="1800" dirty="0" err="1">
                <a:cs typeface="Calibri"/>
              </a:rPr>
              <a:t>using</a:t>
            </a:r>
            <a:r>
              <a:rPr lang="de-DE" sz="1800" dirty="0">
                <a:cs typeface="Calibri"/>
              </a:rPr>
              <a:t> </a:t>
            </a:r>
            <a:r>
              <a:rPr lang="de-DE" sz="1800" dirty="0" err="1">
                <a:cs typeface="Calibri"/>
              </a:rPr>
              <a:t>this</a:t>
            </a:r>
            <a:r>
              <a:rPr lang="de-DE" sz="1800" dirty="0">
                <a:cs typeface="Calibri"/>
              </a:rPr>
              <a:t> </a:t>
            </a:r>
            <a:r>
              <a:rPr lang="de-DE" sz="1800" dirty="0" err="1">
                <a:cs typeface="Calibri"/>
              </a:rPr>
              <a:t>number</a:t>
            </a:r>
            <a:r>
              <a:rPr lang="de-DE" sz="1800" dirty="0">
                <a:cs typeface="Calibri"/>
              </a:rPr>
              <a:t> in </a:t>
            </a:r>
            <a:r>
              <a:rPr lang="de-DE" sz="1800" dirty="0" err="1">
                <a:cs typeface="Calibri"/>
              </a:rPr>
              <a:t>this</a:t>
            </a:r>
            <a:r>
              <a:rPr lang="de-DE" sz="1800" dirty="0">
                <a:cs typeface="Calibri"/>
              </a:rPr>
              <a:t> </a:t>
            </a:r>
            <a:r>
              <a:rPr lang="de-DE" sz="1800" dirty="0" err="1">
                <a:cs typeface="Calibri"/>
              </a:rPr>
              <a:t>particular</a:t>
            </a:r>
            <a:r>
              <a:rPr lang="de-DE" sz="1800" dirty="0">
                <a:cs typeface="Calibri"/>
              </a:rPr>
              <a:t> </a:t>
            </a:r>
            <a:r>
              <a:rPr lang="de-DE" sz="1800" dirty="0" err="1">
                <a:cs typeface="Calibri"/>
              </a:rPr>
              <a:t>cell</a:t>
            </a:r>
            <a:r>
              <a:rPr lang="de-DE" sz="1800" dirty="0">
                <a:cs typeface="Calibri"/>
              </a:rPr>
              <a:t> will </a:t>
            </a:r>
            <a:r>
              <a:rPr lang="de-DE" sz="1800" dirty="0" err="1">
                <a:cs typeface="Calibri"/>
              </a:rPr>
              <a:t>lead</a:t>
            </a:r>
            <a:r>
              <a:rPr lang="de-DE" sz="1800" dirty="0">
                <a:cs typeface="Calibri"/>
              </a:rPr>
              <a:t> </a:t>
            </a:r>
            <a:r>
              <a:rPr lang="de-DE" sz="1800" dirty="0" err="1">
                <a:cs typeface="Calibri"/>
              </a:rPr>
              <a:t>to</a:t>
            </a:r>
            <a:r>
              <a:rPr lang="de-DE" sz="1800" dirty="0">
                <a:cs typeface="Calibri"/>
              </a:rPr>
              <a:t> a </a:t>
            </a:r>
            <a:r>
              <a:rPr lang="de-DE" sz="1800" dirty="0" err="1">
                <a:cs typeface="Calibri"/>
              </a:rPr>
              <a:t>solution</a:t>
            </a:r>
            <a:r>
              <a:rPr lang="de-DE" sz="1800" dirty="0">
                <a:cs typeface="Calibri"/>
              </a:rPr>
              <a:t> </a:t>
            </a:r>
            <a:r>
              <a:rPr lang="de-DE" sz="1800" dirty="0" err="1">
                <a:cs typeface="Calibri"/>
              </a:rPr>
              <a:t>by</a:t>
            </a:r>
            <a:r>
              <a:rPr lang="de-DE" sz="1800" dirty="0">
                <a:cs typeface="Calibri"/>
              </a:rPr>
              <a:t> </a:t>
            </a:r>
            <a:r>
              <a:rPr lang="de-DE" sz="1800" dirty="0" err="1">
                <a:cs typeface="Calibri"/>
              </a:rPr>
              <a:t>going</a:t>
            </a:r>
            <a:r>
              <a:rPr lang="de-DE" sz="1800" dirty="0">
                <a:cs typeface="Calibri"/>
              </a:rPr>
              <a:t> </a:t>
            </a:r>
            <a:r>
              <a:rPr lang="de-DE" sz="1800" dirty="0" err="1">
                <a:cs typeface="Calibri"/>
              </a:rPr>
              <a:t>to</a:t>
            </a:r>
            <a:r>
              <a:rPr lang="de-DE" sz="1800" dirty="0">
                <a:cs typeface="Calibri"/>
              </a:rPr>
              <a:t> </a:t>
            </a:r>
            <a:r>
              <a:rPr lang="de-DE" sz="1800" dirty="0" err="1">
                <a:cs typeface="Calibri"/>
              </a:rPr>
              <a:t>the</a:t>
            </a:r>
            <a:r>
              <a:rPr lang="de-DE" sz="1800" dirty="0">
                <a:cs typeface="Calibri"/>
              </a:rPr>
              <a:t> </a:t>
            </a:r>
            <a:r>
              <a:rPr lang="de-DE" sz="1800" dirty="0" err="1">
                <a:cs typeface="Calibri"/>
              </a:rPr>
              <a:t>next</a:t>
            </a:r>
            <a:r>
              <a:rPr lang="de-DE" sz="1800" dirty="0">
                <a:cs typeface="Calibri"/>
              </a:rPr>
              <a:t> </a:t>
            </a:r>
            <a:r>
              <a:rPr lang="de-DE" sz="1800" dirty="0" err="1">
                <a:cs typeface="Calibri"/>
              </a:rPr>
              <a:t>cell</a:t>
            </a:r>
            <a:endParaRPr lang="de-DE" sz="1800" dirty="0">
              <a:cs typeface="Calibri"/>
            </a:endParaRPr>
          </a:p>
          <a:p>
            <a:pPr marL="182245" indent="-182245"/>
            <a:r>
              <a:rPr lang="de-DE" sz="1800" dirty="0" err="1">
                <a:cs typeface="Calibri"/>
              </a:rPr>
              <a:t>If</a:t>
            </a:r>
            <a:r>
              <a:rPr lang="de-DE" sz="1800" dirty="0">
                <a:cs typeface="Calibri"/>
              </a:rPr>
              <a:t> </a:t>
            </a:r>
            <a:r>
              <a:rPr lang="de-DE" sz="1800" dirty="0" err="1">
                <a:cs typeface="Calibri"/>
              </a:rPr>
              <a:t>the</a:t>
            </a:r>
            <a:r>
              <a:rPr lang="de-DE" sz="1800" dirty="0">
                <a:cs typeface="Calibri"/>
              </a:rPr>
              <a:t> </a:t>
            </a:r>
            <a:r>
              <a:rPr lang="de-DE" sz="1800" dirty="0" err="1">
                <a:cs typeface="Calibri"/>
              </a:rPr>
              <a:t>square</a:t>
            </a:r>
            <a:r>
              <a:rPr lang="de-DE" sz="1800" dirty="0">
                <a:cs typeface="Calibri"/>
              </a:rPr>
              <a:t> </a:t>
            </a:r>
            <a:r>
              <a:rPr lang="de-DE" sz="1800" dirty="0" err="1">
                <a:cs typeface="Calibri"/>
              </a:rPr>
              <a:t>is</a:t>
            </a:r>
            <a:r>
              <a:rPr lang="de-DE" sz="1800" dirty="0">
                <a:cs typeface="Calibri"/>
              </a:rPr>
              <a:t> </a:t>
            </a:r>
            <a:r>
              <a:rPr lang="de-DE" sz="1800" dirty="0" err="1">
                <a:cs typeface="Calibri"/>
              </a:rPr>
              <a:t>full</a:t>
            </a:r>
            <a:r>
              <a:rPr lang="de-DE" sz="1800" dirty="0">
                <a:cs typeface="Calibri"/>
              </a:rPr>
              <a:t> </a:t>
            </a:r>
            <a:r>
              <a:rPr lang="de-DE" sz="1800" dirty="0" err="1">
                <a:cs typeface="Calibri"/>
              </a:rPr>
              <a:t>we</a:t>
            </a:r>
            <a:r>
              <a:rPr lang="de-DE" sz="1800" dirty="0">
                <a:cs typeface="Calibri"/>
              </a:rPr>
              <a:t> </a:t>
            </a:r>
            <a:r>
              <a:rPr lang="de-DE" sz="1800" dirty="0" err="1">
                <a:cs typeface="Calibri"/>
              </a:rPr>
              <a:t>either</a:t>
            </a:r>
            <a:r>
              <a:rPr lang="de-DE" sz="1800" dirty="0">
                <a:cs typeface="Calibri"/>
              </a:rPr>
              <a:t> </a:t>
            </a:r>
            <a:r>
              <a:rPr lang="de-DE" sz="1800" dirty="0" err="1">
                <a:cs typeface="Calibri"/>
              </a:rPr>
              <a:t>have</a:t>
            </a:r>
            <a:r>
              <a:rPr lang="de-DE" sz="1800" dirty="0">
                <a:cs typeface="Calibri"/>
              </a:rPr>
              <a:t> a </a:t>
            </a:r>
            <a:r>
              <a:rPr lang="de-DE" sz="1800" dirty="0" err="1">
                <a:cs typeface="Calibri"/>
              </a:rPr>
              <a:t>solution</a:t>
            </a:r>
            <a:r>
              <a:rPr lang="de-DE" sz="1800" dirty="0">
                <a:cs typeface="Calibri"/>
              </a:rPr>
              <a:t> </a:t>
            </a:r>
            <a:r>
              <a:rPr lang="de-DE" sz="1800" dirty="0" err="1">
                <a:cs typeface="Calibri"/>
              </a:rPr>
              <a:t>or</a:t>
            </a:r>
            <a:r>
              <a:rPr lang="de-DE" sz="1800" dirty="0">
                <a:cs typeface="Calibri"/>
              </a:rPr>
              <a:t> </a:t>
            </a:r>
            <a:r>
              <a:rPr lang="de-DE" sz="1800" dirty="0" err="1">
                <a:cs typeface="Calibri"/>
              </a:rPr>
              <a:t>we</a:t>
            </a:r>
            <a:r>
              <a:rPr lang="de-DE" sz="1800" dirty="0">
                <a:cs typeface="Calibri"/>
              </a:rPr>
              <a:t> </a:t>
            </a:r>
            <a:r>
              <a:rPr lang="de-DE" sz="1800" dirty="0" err="1">
                <a:cs typeface="Calibri"/>
              </a:rPr>
              <a:t>went</a:t>
            </a:r>
            <a:r>
              <a:rPr lang="de-DE" sz="1800" dirty="0">
                <a:cs typeface="Calibri"/>
              </a:rPr>
              <a:t> </a:t>
            </a:r>
            <a:r>
              <a:rPr lang="de-DE" sz="1800" dirty="0" err="1">
                <a:cs typeface="Calibri"/>
              </a:rPr>
              <a:t>wrong</a:t>
            </a:r>
            <a:r>
              <a:rPr lang="de-DE" sz="1800" dirty="0">
                <a:cs typeface="Calibri"/>
              </a:rPr>
              <a:t> </a:t>
            </a:r>
            <a:r>
              <a:rPr lang="de-DE" sz="1800" dirty="0" err="1">
                <a:cs typeface="Calibri"/>
              </a:rPr>
              <a:t>somewhere</a:t>
            </a:r>
            <a:endParaRPr lang="de-DE" sz="1800" dirty="0">
              <a:cs typeface="Calibri"/>
            </a:endParaRPr>
          </a:p>
          <a:p>
            <a:pPr marL="383540" lvl="1"/>
            <a:r>
              <a:rPr lang="de-DE" sz="1400" dirty="0">
                <a:cs typeface="Calibri"/>
              </a:rPr>
              <a:t>In </a:t>
            </a:r>
            <a:r>
              <a:rPr lang="de-DE" sz="1400" dirty="0" err="1">
                <a:cs typeface="Calibri"/>
              </a:rPr>
              <a:t>this</a:t>
            </a:r>
            <a:r>
              <a:rPr lang="de-DE" sz="1400" dirty="0">
                <a:cs typeface="Calibri"/>
              </a:rPr>
              <a:t> </a:t>
            </a:r>
            <a:r>
              <a:rPr lang="de-DE" sz="1400" dirty="0" err="1">
                <a:cs typeface="Calibri"/>
              </a:rPr>
              <a:t>case</a:t>
            </a:r>
            <a:r>
              <a:rPr lang="de-DE" sz="1400" dirty="0">
                <a:cs typeface="Calibri"/>
              </a:rPr>
              <a:t> </a:t>
            </a:r>
            <a:r>
              <a:rPr lang="de-DE" sz="1400" dirty="0" err="1">
                <a:cs typeface="Calibri"/>
              </a:rPr>
              <a:t>we</a:t>
            </a:r>
            <a:r>
              <a:rPr lang="de-DE" sz="1400" dirty="0">
                <a:cs typeface="Calibri"/>
              </a:rPr>
              <a:t> </a:t>
            </a:r>
            <a:r>
              <a:rPr lang="de-DE" sz="1400" dirty="0" err="1">
                <a:cs typeface="Calibri"/>
              </a:rPr>
              <a:t>walk</a:t>
            </a:r>
            <a:r>
              <a:rPr lang="de-DE" sz="1400" dirty="0">
                <a:cs typeface="Calibri"/>
              </a:rPr>
              <a:t> a </a:t>
            </a:r>
            <a:r>
              <a:rPr lang="de-DE" sz="1400" dirty="0" err="1">
                <a:cs typeface="Calibri"/>
              </a:rPr>
              <a:t>step</a:t>
            </a:r>
            <a:r>
              <a:rPr lang="de-DE" sz="1400" dirty="0">
                <a:cs typeface="Calibri"/>
              </a:rPr>
              <a:t> back </a:t>
            </a:r>
            <a:r>
              <a:rPr lang="de-DE" sz="1400" dirty="0" err="1">
                <a:cs typeface="Calibri"/>
              </a:rPr>
              <a:t>by</a:t>
            </a:r>
            <a:r>
              <a:rPr lang="de-DE" sz="1400" dirty="0">
                <a:cs typeface="Calibri"/>
              </a:rPr>
              <a:t> </a:t>
            </a:r>
            <a:r>
              <a:rPr lang="de-DE" sz="1400" dirty="0" err="1">
                <a:cs typeface="Calibri"/>
              </a:rPr>
              <a:t>returning</a:t>
            </a:r>
            <a:r>
              <a:rPr lang="de-DE" sz="1400" dirty="0">
                <a:cs typeface="Calibri"/>
              </a:rPr>
              <a:t> </a:t>
            </a:r>
            <a:r>
              <a:rPr lang="de-DE" sz="1400" dirty="0" err="1">
                <a:latin typeface="Consolas"/>
                <a:cs typeface="Calibri"/>
              </a:rPr>
              <a:t>False</a:t>
            </a:r>
            <a:r>
              <a:rPr lang="de-DE" sz="1400" dirty="0">
                <a:latin typeface="Calibri"/>
                <a:cs typeface="Calibri"/>
              </a:rPr>
              <a:t> and </a:t>
            </a:r>
            <a:r>
              <a:rPr lang="de-DE" sz="1400" dirty="0" err="1">
                <a:latin typeface="Calibri"/>
                <a:cs typeface="Calibri"/>
              </a:rPr>
              <a:t>try</a:t>
            </a:r>
            <a:r>
              <a:rPr lang="de-DE" sz="1400" dirty="0">
                <a:latin typeface="Calibri"/>
                <a:cs typeface="Calibri"/>
              </a:rPr>
              <a:t> </a:t>
            </a:r>
            <a:r>
              <a:rPr lang="de-DE" sz="1400" dirty="0" err="1">
                <a:latin typeface="Calibri"/>
                <a:cs typeface="Calibri"/>
              </a:rPr>
              <a:t>the</a:t>
            </a:r>
            <a:r>
              <a:rPr lang="de-DE" sz="1400" dirty="0">
                <a:latin typeface="Calibri"/>
                <a:cs typeface="Calibri"/>
              </a:rPr>
              <a:t> </a:t>
            </a:r>
            <a:r>
              <a:rPr lang="de-DE" sz="1400" dirty="0" err="1">
                <a:latin typeface="Calibri"/>
                <a:cs typeface="Calibri"/>
              </a:rPr>
              <a:t>next</a:t>
            </a:r>
            <a:r>
              <a:rPr lang="de-DE" sz="1400" dirty="0">
                <a:latin typeface="Calibri"/>
                <a:cs typeface="Calibri"/>
              </a:rPr>
              <a:t> </a:t>
            </a:r>
            <a:r>
              <a:rPr lang="de-DE" sz="1400" dirty="0" err="1">
                <a:latin typeface="Calibri"/>
                <a:cs typeface="Calibri"/>
              </a:rPr>
              <a:t>number</a:t>
            </a:r>
            <a:endParaRPr lang="de-DE" sz="1400" dirty="0">
              <a:latin typeface="Calibri"/>
              <a:cs typeface="Calibri"/>
            </a:endParaRPr>
          </a:p>
          <a:p>
            <a:pPr marL="182245" indent="-182245"/>
            <a:r>
              <a:rPr lang="de-DE" sz="1800" dirty="0" err="1">
                <a:latin typeface="Consolas"/>
                <a:cs typeface="Calibri"/>
              </a:rPr>
              <a:t>solved</a:t>
            </a:r>
            <a:r>
              <a:rPr lang="de-DE" sz="1800" dirty="0">
                <a:latin typeface="Consolas"/>
                <a:cs typeface="Calibri"/>
              </a:rPr>
              <a:t>()</a:t>
            </a:r>
            <a:r>
              <a:rPr lang="de-DE" sz="1800" dirty="0">
                <a:latin typeface="Calibri"/>
                <a:cs typeface="Calibri"/>
              </a:rPr>
              <a:t> </a:t>
            </a:r>
            <a:r>
              <a:rPr lang="de-DE" sz="1800" dirty="0" err="1">
                <a:latin typeface="Calibri"/>
                <a:cs typeface="Calibri"/>
              </a:rPr>
              <a:t>returning</a:t>
            </a:r>
            <a:r>
              <a:rPr lang="de-DE" sz="1800" dirty="0">
                <a:latin typeface="Calibri"/>
                <a:cs typeface="Calibri"/>
              </a:rPr>
              <a:t> </a:t>
            </a:r>
            <a:r>
              <a:rPr lang="de-DE" sz="1800" dirty="0">
                <a:latin typeface="Consolas"/>
                <a:cs typeface="Calibri"/>
              </a:rPr>
              <a:t>True</a:t>
            </a:r>
            <a:r>
              <a:rPr lang="de-DE" sz="1800" dirty="0">
                <a:latin typeface="Calibri"/>
                <a:cs typeface="Calibri"/>
              </a:rPr>
              <a:t> </a:t>
            </a:r>
            <a:r>
              <a:rPr lang="de-DE" sz="1800" dirty="0" err="1">
                <a:latin typeface="Calibri"/>
                <a:cs typeface="Calibri"/>
              </a:rPr>
              <a:t>somewhere</a:t>
            </a:r>
            <a:r>
              <a:rPr lang="de-DE" sz="1800" dirty="0">
                <a:latin typeface="Calibri"/>
                <a:cs typeface="Calibri"/>
              </a:rPr>
              <a:t> down </a:t>
            </a:r>
            <a:r>
              <a:rPr lang="de-DE" sz="1800" dirty="0" err="1">
                <a:latin typeface="Calibri"/>
                <a:cs typeface="Calibri"/>
              </a:rPr>
              <a:t>the</a:t>
            </a:r>
            <a:r>
              <a:rPr lang="de-DE" sz="1800" dirty="0">
                <a:latin typeface="Calibri"/>
                <a:cs typeface="Calibri"/>
              </a:rPr>
              <a:t> </a:t>
            </a:r>
            <a:r>
              <a:rPr lang="de-DE" sz="1800" dirty="0" err="1">
                <a:latin typeface="Calibri"/>
                <a:cs typeface="Calibri"/>
              </a:rPr>
              <a:t>line</a:t>
            </a:r>
            <a:r>
              <a:rPr lang="de-DE" sz="1800" dirty="0">
                <a:latin typeface="Calibri"/>
                <a:cs typeface="Calibri"/>
              </a:rPr>
              <a:t> </a:t>
            </a:r>
            <a:r>
              <a:rPr lang="de-DE" sz="1800" dirty="0" err="1">
                <a:latin typeface="Calibri"/>
                <a:cs typeface="Calibri"/>
              </a:rPr>
              <a:t>is</a:t>
            </a:r>
            <a:r>
              <a:rPr lang="de-DE" sz="1800" dirty="0">
                <a:latin typeface="Calibri"/>
                <a:cs typeface="Calibri"/>
              </a:rPr>
              <a:t> </a:t>
            </a:r>
            <a:r>
              <a:rPr lang="de-DE" sz="1800" dirty="0" err="1">
                <a:latin typeface="Calibri"/>
                <a:cs typeface="Calibri"/>
              </a:rPr>
              <a:t>the</a:t>
            </a:r>
            <a:r>
              <a:rPr lang="de-DE" sz="1800" dirty="0">
                <a:latin typeface="Calibri"/>
                <a:cs typeface="Calibri"/>
              </a:rPr>
              <a:t> </a:t>
            </a:r>
            <a:r>
              <a:rPr lang="de-DE" sz="1800" dirty="0" err="1">
                <a:latin typeface="Calibri"/>
                <a:cs typeface="Calibri"/>
              </a:rPr>
              <a:t>only</a:t>
            </a:r>
            <a:r>
              <a:rPr lang="de-DE" sz="1800" dirty="0">
                <a:latin typeface="Calibri"/>
                <a:cs typeface="Calibri"/>
              </a:rPr>
              <a:t> </a:t>
            </a:r>
            <a:r>
              <a:rPr lang="de-DE" sz="1800" dirty="0" err="1">
                <a:latin typeface="Calibri"/>
                <a:cs typeface="Calibri"/>
              </a:rPr>
              <a:t>way</a:t>
            </a:r>
            <a:r>
              <a:rPr lang="de-DE" sz="1800" dirty="0">
                <a:latin typeface="Calibri"/>
                <a:cs typeface="Calibri"/>
              </a:rPr>
              <a:t> </a:t>
            </a:r>
            <a:r>
              <a:rPr lang="de-DE" sz="1800" dirty="0" err="1">
                <a:latin typeface="Calibri"/>
                <a:cs typeface="Calibri"/>
              </a:rPr>
              <a:t>to</a:t>
            </a:r>
            <a:r>
              <a:rPr lang="de-DE" sz="1800" dirty="0">
                <a:latin typeface="Calibri"/>
                <a:cs typeface="Calibri"/>
              </a:rPr>
              <a:t> </a:t>
            </a:r>
            <a:r>
              <a:rPr lang="de-DE" sz="1800" dirty="0" err="1">
                <a:latin typeface="Calibri"/>
                <a:cs typeface="Calibri"/>
              </a:rPr>
              <a:t>return</a:t>
            </a:r>
            <a:r>
              <a:rPr lang="de-DE" sz="1800" dirty="0">
                <a:latin typeface="Calibri"/>
                <a:cs typeface="Calibri"/>
              </a:rPr>
              <a:t> </a:t>
            </a:r>
            <a:r>
              <a:rPr lang="de-DE" sz="1800" dirty="0">
                <a:latin typeface="Consolas"/>
                <a:cs typeface="Calibri"/>
              </a:rPr>
              <a:t>True</a:t>
            </a:r>
            <a:r>
              <a:rPr lang="de-DE" sz="1800" dirty="0">
                <a:latin typeface="Calibri"/>
                <a:cs typeface="Calibri"/>
              </a:rPr>
              <a:t> in </a:t>
            </a:r>
            <a:r>
              <a:rPr lang="de-DE" sz="1800" dirty="0" err="1">
                <a:latin typeface="Calibri"/>
                <a:cs typeface="Calibri"/>
              </a:rPr>
              <a:t>this</a:t>
            </a:r>
            <a:r>
              <a:rPr lang="de-DE" sz="1800" dirty="0">
                <a:latin typeface="Calibri"/>
                <a:cs typeface="Calibri"/>
              </a:rPr>
              <a:t> </a:t>
            </a:r>
            <a:r>
              <a:rPr lang="de-DE" sz="1800" dirty="0" err="1">
                <a:latin typeface="Calibri"/>
                <a:cs typeface="Calibri"/>
              </a:rPr>
              <a:t>function</a:t>
            </a:r>
            <a:endParaRPr lang="de-DE" sz="1800" dirty="0">
              <a:latin typeface="Calibri"/>
              <a:cs typeface="Calibri"/>
            </a:endParaRPr>
          </a:p>
          <a:p>
            <a:pPr marL="383540" lvl="1"/>
            <a:r>
              <a:rPr lang="de-DE" sz="1400" dirty="0" err="1">
                <a:cs typeface="Calibri"/>
              </a:rPr>
              <a:t>That</a:t>
            </a:r>
            <a:r>
              <a:rPr lang="de-DE" sz="1400" dirty="0">
                <a:cs typeface="Calibri"/>
              </a:rPr>
              <a:t> </a:t>
            </a:r>
            <a:r>
              <a:rPr lang="de-DE" sz="1400" dirty="0" err="1">
                <a:cs typeface="Calibri"/>
              </a:rPr>
              <a:t>means</a:t>
            </a:r>
            <a:r>
              <a:rPr lang="de-DE" sz="1400" dirty="0">
                <a:cs typeface="Calibri"/>
              </a:rPr>
              <a:t> </a:t>
            </a:r>
            <a:r>
              <a:rPr lang="de-DE" sz="1400" dirty="0" err="1">
                <a:cs typeface="Calibri"/>
              </a:rPr>
              <a:t>when</a:t>
            </a:r>
            <a:r>
              <a:rPr lang="de-DE" sz="1400" dirty="0">
                <a:cs typeface="Calibri"/>
              </a:rPr>
              <a:t> </a:t>
            </a:r>
            <a:r>
              <a:rPr lang="de-DE" sz="1400" dirty="0" err="1">
                <a:cs typeface="Calibri"/>
              </a:rPr>
              <a:t>we</a:t>
            </a:r>
            <a:r>
              <a:rPr lang="de-DE" sz="1400" dirty="0">
                <a:cs typeface="Calibri"/>
              </a:rPr>
              <a:t> </a:t>
            </a:r>
            <a:r>
              <a:rPr lang="de-DE" sz="1400" dirty="0" err="1">
                <a:cs typeface="Calibri"/>
              </a:rPr>
              <a:t>call</a:t>
            </a:r>
            <a:r>
              <a:rPr lang="de-DE" sz="1400" dirty="0">
                <a:cs typeface="Calibri"/>
              </a:rPr>
              <a:t> </a:t>
            </a:r>
            <a:r>
              <a:rPr lang="de-DE" sz="1400" dirty="0" err="1">
                <a:cs typeface="Calibri"/>
              </a:rPr>
              <a:t>the</a:t>
            </a:r>
            <a:r>
              <a:rPr lang="de-DE" sz="1400" dirty="0">
                <a:cs typeface="Calibri"/>
              </a:rPr>
              <a:t> </a:t>
            </a:r>
            <a:r>
              <a:rPr lang="de-DE" sz="1400" dirty="0" err="1">
                <a:cs typeface="Calibri"/>
              </a:rPr>
              <a:t>next</a:t>
            </a:r>
            <a:r>
              <a:rPr lang="de-DE" sz="1400" dirty="0">
                <a:cs typeface="Calibri"/>
              </a:rPr>
              <a:t> </a:t>
            </a:r>
            <a:r>
              <a:rPr lang="de-DE" sz="1400" dirty="0" err="1">
                <a:cs typeface="Calibri"/>
              </a:rPr>
              <a:t>cell</a:t>
            </a:r>
            <a:r>
              <a:rPr lang="de-DE" sz="1400" dirty="0">
                <a:cs typeface="Calibri"/>
              </a:rPr>
              <a:t> </a:t>
            </a:r>
            <a:r>
              <a:rPr lang="de-DE" sz="1400" dirty="0" err="1">
                <a:cs typeface="Calibri"/>
              </a:rPr>
              <a:t>with</a:t>
            </a:r>
            <a:r>
              <a:rPr lang="de-DE" sz="1400" dirty="0">
                <a:cs typeface="Calibri"/>
              </a:rPr>
              <a:t> </a:t>
            </a:r>
            <a:r>
              <a:rPr lang="de-DE" sz="1400" dirty="0" err="1">
                <a:cs typeface="Calibri"/>
              </a:rPr>
              <a:t>magic</a:t>
            </a:r>
            <a:r>
              <a:rPr lang="de-DE" sz="1400" dirty="0">
                <a:cs typeface="Calibri"/>
              </a:rPr>
              <a:t>(</a:t>
            </a:r>
            <a:r>
              <a:rPr lang="de-DE" sz="1400" dirty="0" err="1">
                <a:cs typeface="Calibri"/>
              </a:rPr>
              <a:t>square</a:t>
            </a:r>
            <a:r>
              <a:rPr lang="de-DE" sz="1400" dirty="0">
                <a:cs typeface="Calibri"/>
              </a:rPr>
              <a:t>, (</a:t>
            </a:r>
            <a:r>
              <a:rPr lang="de-DE" sz="1400" dirty="0" err="1">
                <a:cs typeface="Calibri"/>
              </a:rPr>
              <a:t>newrow,newcol</a:t>
            </a:r>
            <a:r>
              <a:rPr lang="de-DE" sz="1400" dirty="0">
                <a:cs typeface="Calibri"/>
              </a:rPr>
              <a:t>)) </a:t>
            </a:r>
            <a:r>
              <a:rPr lang="de-DE" sz="1400" dirty="0" err="1">
                <a:cs typeface="Calibri"/>
              </a:rPr>
              <a:t>we</a:t>
            </a:r>
            <a:r>
              <a:rPr lang="de-DE" sz="1400" dirty="0">
                <a:cs typeface="Calibri"/>
              </a:rPr>
              <a:t> </a:t>
            </a:r>
            <a:r>
              <a:rPr lang="de-DE" sz="1400" dirty="0" err="1">
                <a:cs typeface="Calibri"/>
              </a:rPr>
              <a:t>pretty</a:t>
            </a:r>
            <a:r>
              <a:rPr lang="de-DE" sz="1400" dirty="0">
                <a:cs typeface="Calibri"/>
              </a:rPr>
              <a:t> </a:t>
            </a:r>
            <a:r>
              <a:rPr lang="de-DE" sz="1400" dirty="0" err="1">
                <a:cs typeface="Calibri"/>
              </a:rPr>
              <a:t>much</a:t>
            </a:r>
            <a:r>
              <a:rPr lang="de-DE" sz="1400" dirty="0">
                <a:cs typeface="Calibri"/>
              </a:rPr>
              <a:t> pass </a:t>
            </a:r>
            <a:r>
              <a:rPr lang="de-DE" sz="1400" dirty="0" err="1">
                <a:cs typeface="Calibri"/>
              </a:rPr>
              <a:t>the</a:t>
            </a:r>
            <a:r>
              <a:rPr lang="de-DE" sz="1400" dirty="0">
                <a:cs typeface="Calibri"/>
              </a:rPr>
              <a:t> </a:t>
            </a:r>
            <a:r>
              <a:rPr lang="de-DE" sz="1400" dirty="0" err="1">
                <a:cs typeface="Calibri"/>
              </a:rPr>
              <a:t>duty</a:t>
            </a:r>
            <a:r>
              <a:rPr lang="de-DE" sz="1400" dirty="0">
                <a:cs typeface="Calibri"/>
              </a:rPr>
              <a:t> </a:t>
            </a:r>
            <a:r>
              <a:rPr lang="de-DE" sz="1400" dirty="0" err="1">
                <a:cs typeface="Calibri"/>
              </a:rPr>
              <a:t>of</a:t>
            </a:r>
            <a:r>
              <a:rPr lang="de-DE" sz="1400" dirty="0">
                <a:cs typeface="Calibri"/>
              </a:rPr>
              <a:t> </a:t>
            </a:r>
            <a:r>
              <a:rPr lang="de-DE" sz="1400" dirty="0" err="1">
                <a:cs typeface="Calibri"/>
              </a:rPr>
              <a:t>solving</a:t>
            </a:r>
            <a:r>
              <a:rPr lang="de-DE" sz="1400" dirty="0">
                <a:cs typeface="Calibri"/>
              </a:rPr>
              <a:t> </a:t>
            </a:r>
            <a:r>
              <a:rPr lang="de-DE" sz="1400" dirty="0" err="1">
                <a:cs typeface="Calibri"/>
              </a:rPr>
              <a:t>the</a:t>
            </a:r>
            <a:r>
              <a:rPr lang="de-DE" sz="1400" dirty="0">
                <a:cs typeface="Calibri"/>
              </a:rPr>
              <a:t> </a:t>
            </a:r>
            <a:r>
              <a:rPr lang="de-DE" sz="1400" dirty="0" err="1">
                <a:cs typeface="Calibri"/>
              </a:rPr>
              <a:t>square</a:t>
            </a:r>
            <a:r>
              <a:rPr lang="de-DE" sz="1400" dirty="0">
                <a:cs typeface="Calibri"/>
              </a:rPr>
              <a:t> </a:t>
            </a:r>
            <a:r>
              <a:rPr lang="de-DE" sz="1400" dirty="0" err="1">
                <a:cs typeface="Calibri"/>
              </a:rPr>
              <a:t>to</a:t>
            </a:r>
            <a:r>
              <a:rPr lang="de-DE" sz="1400" dirty="0">
                <a:cs typeface="Calibri"/>
              </a:rPr>
              <a:t> </a:t>
            </a:r>
            <a:r>
              <a:rPr lang="de-DE" sz="1400" dirty="0" err="1">
                <a:cs typeface="Calibri"/>
              </a:rPr>
              <a:t>the</a:t>
            </a:r>
            <a:r>
              <a:rPr lang="de-DE" sz="1400" dirty="0">
                <a:cs typeface="Calibri"/>
              </a:rPr>
              <a:t> </a:t>
            </a:r>
            <a:r>
              <a:rPr lang="de-DE" sz="1400" dirty="0" err="1">
                <a:cs typeface="Calibri"/>
              </a:rPr>
              <a:t>next</a:t>
            </a:r>
            <a:r>
              <a:rPr lang="de-DE" sz="1400" dirty="0">
                <a:cs typeface="Calibri"/>
              </a:rPr>
              <a:t> </a:t>
            </a:r>
            <a:r>
              <a:rPr lang="de-DE" sz="1400" dirty="0" err="1">
                <a:cs typeface="Calibri"/>
              </a:rPr>
              <a:t>cell</a:t>
            </a:r>
            <a:r>
              <a:rPr lang="de-DE" sz="1400" dirty="0">
                <a:cs typeface="Calibri"/>
              </a:rPr>
              <a:t>, </a:t>
            </a:r>
            <a:r>
              <a:rPr lang="de-DE" sz="1400" dirty="0" err="1">
                <a:cs typeface="Calibri"/>
              </a:rPr>
              <a:t>which</a:t>
            </a:r>
            <a:r>
              <a:rPr lang="de-DE" sz="1400" dirty="0">
                <a:cs typeface="Calibri"/>
              </a:rPr>
              <a:t> </a:t>
            </a:r>
            <a:r>
              <a:rPr lang="de-DE" sz="1400" dirty="0" err="1">
                <a:cs typeface="Calibri"/>
              </a:rPr>
              <a:t>passes</a:t>
            </a:r>
            <a:r>
              <a:rPr lang="de-DE" sz="1400" dirty="0">
                <a:cs typeface="Calibri"/>
              </a:rPr>
              <a:t> </a:t>
            </a:r>
            <a:r>
              <a:rPr lang="de-DE" sz="1400" dirty="0" err="1">
                <a:cs typeface="Calibri"/>
              </a:rPr>
              <a:t>it</a:t>
            </a:r>
            <a:r>
              <a:rPr lang="de-DE" sz="1400" dirty="0">
                <a:cs typeface="Calibri"/>
              </a:rPr>
              <a:t> </a:t>
            </a:r>
            <a:r>
              <a:rPr lang="de-DE" sz="1400" dirty="0" err="1">
                <a:cs typeface="Calibri"/>
              </a:rPr>
              <a:t>further</a:t>
            </a:r>
            <a:r>
              <a:rPr lang="de-DE" sz="1400" dirty="0">
                <a:cs typeface="Calibri"/>
              </a:rPr>
              <a:t> </a:t>
            </a:r>
            <a:r>
              <a:rPr lang="de-DE" sz="1400" dirty="0" err="1">
                <a:cs typeface="Calibri"/>
              </a:rPr>
              <a:t>until</a:t>
            </a:r>
            <a:r>
              <a:rPr lang="de-DE" sz="1400" dirty="0">
                <a:cs typeface="Calibri"/>
              </a:rPr>
              <a:t> </a:t>
            </a:r>
            <a:r>
              <a:rPr lang="de-DE" sz="1400" dirty="0" err="1">
                <a:cs typeface="Calibri"/>
              </a:rPr>
              <a:t>the</a:t>
            </a:r>
            <a:r>
              <a:rPr lang="de-DE" sz="1400" dirty="0">
                <a:cs typeface="Calibri"/>
              </a:rPr>
              <a:t> last </a:t>
            </a:r>
            <a:r>
              <a:rPr lang="de-DE" sz="1400" dirty="0" err="1">
                <a:cs typeface="Calibri"/>
              </a:rPr>
              <a:t>cell</a:t>
            </a:r>
            <a:r>
              <a:rPr lang="de-DE" sz="1400" dirty="0">
                <a:cs typeface="Calibri"/>
              </a:rPr>
              <a:t> </a:t>
            </a:r>
            <a:r>
              <a:rPr lang="de-DE" sz="1400" dirty="0" err="1">
                <a:cs typeface="Calibri"/>
              </a:rPr>
              <a:t>is</a:t>
            </a:r>
            <a:r>
              <a:rPr lang="de-DE" sz="1400" dirty="0">
                <a:cs typeface="Calibri"/>
              </a:rPr>
              <a:t> </a:t>
            </a:r>
            <a:r>
              <a:rPr lang="de-DE" sz="1400" dirty="0" err="1">
                <a:cs typeface="Calibri"/>
              </a:rPr>
              <a:t>filled</a:t>
            </a:r>
            <a:r>
              <a:rPr lang="de-DE" sz="1400" dirty="0">
                <a:cs typeface="Calibri"/>
              </a:rPr>
              <a:t> and </a:t>
            </a:r>
            <a:r>
              <a:rPr lang="de-DE" sz="1400" dirty="0" err="1">
                <a:cs typeface="Calibri"/>
              </a:rPr>
              <a:t>we</a:t>
            </a:r>
            <a:r>
              <a:rPr lang="de-DE" sz="1400" dirty="0">
                <a:cs typeface="Calibri"/>
              </a:rPr>
              <a:t> </a:t>
            </a:r>
            <a:r>
              <a:rPr lang="de-DE" sz="1400" dirty="0" err="1">
                <a:cs typeface="Calibri"/>
              </a:rPr>
              <a:t>can</a:t>
            </a:r>
            <a:r>
              <a:rPr lang="de-DE" sz="1400" dirty="0">
                <a:cs typeface="Calibri"/>
              </a:rPr>
              <a:t> </a:t>
            </a:r>
            <a:r>
              <a:rPr lang="de-DE" sz="1400" dirty="0" err="1">
                <a:cs typeface="Calibri"/>
              </a:rPr>
              <a:t>actually</a:t>
            </a:r>
            <a:r>
              <a:rPr lang="de-DE" sz="1400" dirty="0">
                <a:cs typeface="Calibri"/>
              </a:rPr>
              <a:t> </a:t>
            </a:r>
            <a:r>
              <a:rPr lang="de-DE" sz="1400" dirty="0" err="1">
                <a:cs typeface="Calibri"/>
              </a:rPr>
              <a:t>have</a:t>
            </a:r>
            <a:r>
              <a:rPr lang="de-DE" sz="1400" dirty="0">
                <a:cs typeface="Calibri"/>
              </a:rPr>
              <a:t> a </a:t>
            </a:r>
            <a:r>
              <a:rPr lang="de-DE" sz="1400" dirty="0" err="1">
                <a:cs typeface="Calibri"/>
              </a:rPr>
              <a:t>chance</a:t>
            </a:r>
            <a:r>
              <a:rPr lang="de-DE" sz="1400" dirty="0">
                <a:cs typeface="Calibri"/>
              </a:rPr>
              <a:t> </a:t>
            </a:r>
            <a:r>
              <a:rPr lang="de-DE" sz="1400" dirty="0" err="1">
                <a:cs typeface="Calibri"/>
              </a:rPr>
              <a:t>that</a:t>
            </a:r>
            <a:r>
              <a:rPr lang="de-DE" sz="1400" dirty="0">
                <a:cs typeface="Calibri"/>
              </a:rPr>
              <a:t> </a:t>
            </a:r>
            <a:r>
              <a:rPr lang="de-DE" sz="1400" dirty="0" err="1">
                <a:cs typeface="Calibri"/>
              </a:rPr>
              <a:t>the</a:t>
            </a:r>
            <a:r>
              <a:rPr lang="de-DE" sz="1400" dirty="0">
                <a:cs typeface="Calibri"/>
              </a:rPr>
              <a:t> </a:t>
            </a:r>
            <a:r>
              <a:rPr lang="de-DE" sz="1400" dirty="0" err="1">
                <a:cs typeface="Calibri"/>
              </a:rPr>
              <a:t>square</a:t>
            </a:r>
            <a:r>
              <a:rPr lang="de-DE" sz="1400" dirty="0">
                <a:cs typeface="Calibri"/>
              </a:rPr>
              <a:t> </a:t>
            </a:r>
            <a:r>
              <a:rPr lang="de-DE" sz="1400" dirty="0" err="1">
                <a:cs typeface="Calibri"/>
              </a:rPr>
              <a:t>is</a:t>
            </a:r>
            <a:r>
              <a:rPr lang="de-DE" sz="1400" dirty="0">
                <a:cs typeface="Calibri"/>
              </a:rPr>
              <a:t> </a:t>
            </a:r>
            <a:r>
              <a:rPr lang="de-DE" sz="1400" dirty="0" err="1">
                <a:cs typeface="Calibri"/>
              </a:rPr>
              <a:t>solved</a:t>
            </a:r>
            <a:endParaRPr lang="de-DE" sz="1400" dirty="0">
              <a:cs typeface="Calibri"/>
            </a:endParaRPr>
          </a:p>
        </p:txBody>
      </p:sp>
      <p:sp>
        <p:nvSpPr>
          <p:cNvPr id="4" name="Foliennummernplatzhalter 3">
            <a:extLst>
              <a:ext uri="{FF2B5EF4-FFF2-40B4-BE49-F238E27FC236}">
                <a16:creationId xmlns:a16="http://schemas.microsoft.com/office/drawing/2014/main" xmlns="" id="{D6B4B738-770D-4558-B392-0C0053DAB1CD}"/>
              </a:ext>
            </a:extLst>
          </p:cNvPr>
          <p:cNvSpPr>
            <a:spLocks noGrp="1"/>
          </p:cNvSpPr>
          <p:nvPr>
            <p:ph type="sldNum" sz="quarter" idx="12"/>
          </p:nvPr>
        </p:nvSpPr>
        <p:spPr/>
        <p:txBody>
          <a:bodyPr/>
          <a:lstStyle/>
          <a:p>
            <a:fld id="{89C4E583-6443-4199-AF95-A2ECCC288D48}" type="slidenum">
              <a:rPr lang="en-GB" smtClean="0"/>
              <a:t>38</a:t>
            </a:fld>
            <a:endParaRPr lang="en-GB"/>
          </a:p>
        </p:txBody>
      </p:sp>
      <p:sp>
        <p:nvSpPr>
          <p:cNvPr id="6" name="Textfeld 5">
            <a:extLst>
              <a:ext uri="{FF2B5EF4-FFF2-40B4-BE49-F238E27FC236}">
                <a16:creationId xmlns:a16="http://schemas.microsoft.com/office/drawing/2014/main" xmlns="" id="{9AA4ED3C-69B5-477B-8E91-8A1078D5E9BD}"/>
              </a:ext>
            </a:extLst>
          </p:cNvPr>
          <p:cNvSpPr txBox="1"/>
          <p:nvPr/>
        </p:nvSpPr>
        <p:spPr>
          <a:xfrm>
            <a:off x="1095865" y="1952286"/>
            <a:ext cx="4008872" cy="378565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200" dirty="0" err="1">
                <a:solidFill>
                  <a:srgbClr val="0000FF"/>
                </a:solidFill>
                <a:latin typeface="Consolas"/>
              </a:rPr>
              <a:t>def</a:t>
            </a:r>
            <a:r>
              <a:rPr lang="de-DE" sz="1200" dirty="0">
                <a:solidFill>
                  <a:srgbClr val="000000"/>
                </a:solidFill>
                <a:latin typeface="Consolas"/>
              </a:rPr>
              <a:t> </a:t>
            </a:r>
            <a:r>
              <a:rPr lang="de-DE" sz="1200" b="1" dirty="0" err="1">
                <a:solidFill>
                  <a:srgbClr val="800000"/>
                </a:solidFill>
                <a:latin typeface="Consolas"/>
              </a:rPr>
              <a:t>magic</a:t>
            </a:r>
            <a:r>
              <a:rPr lang="de-DE" sz="1200" b="1" dirty="0">
                <a:solidFill>
                  <a:srgbClr val="000080"/>
                </a:solidFill>
                <a:latin typeface="Consolas"/>
              </a:rPr>
              <a:t>(</a:t>
            </a:r>
            <a:r>
              <a:rPr lang="de-DE" sz="1200" dirty="0" err="1">
                <a:solidFill>
                  <a:srgbClr val="000000"/>
                </a:solidFill>
                <a:latin typeface="Consolas"/>
              </a:rPr>
              <a:t>square</a:t>
            </a:r>
            <a:r>
              <a:rPr lang="de-DE" sz="1200" b="1" dirty="0">
                <a:solidFill>
                  <a:srgbClr val="000080"/>
                </a:solidFill>
                <a:latin typeface="Consolas"/>
              </a:rPr>
              <a:t>,</a:t>
            </a:r>
            <a:r>
              <a:rPr lang="de-DE" sz="1200" dirty="0">
                <a:solidFill>
                  <a:srgbClr val="000000"/>
                </a:solidFill>
                <a:latin typeface="Consolas"/>
              </a:rPr>
              <a:t> </a:t>
            </a:r>
            <a:r>
              <a:rPr lang="de-DE" sz="1200" dirty="0" err="1">
                <a:solidFill>
                  <a:srgbClr val="000000"/>
                </a:solidFill>
                <a:latin typeface="Consolas"/>
              </a:rPr>
              <a:t>pos</a:t>
            </a:r>
            <a:r>
              <a:rPr lang="de-DE" sz="1200" b="1" dirty="0">
                <a:solidFill>
                  <a:srgbClr val="000080"/>
                </a:solidFill>
                <a:latin typeface="Consolas"/>
              </a:rPr>
              <a:t>=(</a:t>
            </a:r>
            <a:r>
              <a:rPr lang="de-DE" sz="1200" dirty="0">
                <a:solidFill>
                  <a:srgbClr val="FF0000"/>
                </a:solidFill>
                <a:latin typeface="Consolas"/>
              </a:rPr>
              <a:t>0</a:t>
            </a:r>
            <a:r>
              <a:rPr lang="de-DE" sz="1200" b="1" dirty="0">
                <a:solidFill>
                  <a:srgbClr val="000080"/>
                </a:solidFill>
                <a:latin typeface="Consolas"/>
              </a:rPr>
              <a:t>,</a:t>
            </a:r>
            <a:r>
              <a:rPr lang="de-DE" sz="1200" dirty="0">
                <a:solidFill>
                  <a:srgbClr val="FF0000"/>
                </a:solidFill>
                <a:latin typeface="Consolas"/>
              </a:rPr>
              <a:t>0</a:t>
            </a:r>
            <a:r>
              <a:rPr lang="de-DE" sz="1200" b="1" dirty="0" smtClean="0">
                <a:solidFill>
                  <a:srgbClr val="000080"/>
                </a:solidFill>
                <a:latin typeface="Consolas"/>
              </a:rPr>
              <a:t>)):</a:t>
            </a:r>
            <a:endParaRPr lang="de-DE" sz="1200" dirty="0" smtClean="0">
              <a:solidFill>
                <a:srgbClr val="000000"/>
              </a:solidFill>
              <a:latin typeface="Consolas"/>
            </a:endParaRPr>
          </a:p>
          <a:p>
            <a:r>
              <a:rPr lang="de-DE" sz="1200" dirty="0">
                <a:solidFill>
                  <a:srgbClr val="000000"/>
                </a:solidFill>
                <a:latin typeface="Consolas"/>
              </a:rPr>
              <a:t>	</a:t>
            </a:r>
            <a:r>
              <a:rPr lang="de-DE" sz="1200" dirty="0" err="1" smtClean="0">
                <a:solidFill>
                  <a:srgbClr val="0000FF"/>
                </a:solidFill>
                <a:latin typeface="Consolas"/>
              </a:rPr>
              <a:t>if</a:t>
            </a:r>
            <a:r>
              <a:rPr lang="de-DE" sz="1200" dirty="0" smtClean="0">
                <a:solidFill>
                  <a:srgbClr val="000000"/>
                </a:solidFill>
                <a:latin typeface="Consolas"/>
              </a:rPr>
              <a:t> </a:t>
            </a:r>
            <a:r>
              <a:rPr lang="de-DE" sz="1200" dirty="0" err="1">
                <a:solidFill>
                  <a:srgbClr val="000000"/>
                </a:solidFill>
                <a:latin typeface="Consolas"/>
              </a:rPr>
              <a:t>solved</a:t>
            </a:r>
            <a:r>
              <a:rPr lang="de-DE" sz="1200" b="1" dirty="0">
                <a:solidFill>
                  <a:srgbClr val="000080"/>
                </a:solidFill>
                <a:latin typeface="Consolas"/>
              </a:rPr>
              <a:t>(</a:t>
            </a:r>
            <a:r>
              <a:rPr lang="de-DE" sz="1200" dirty="0" err="1">
                <a:solidFill>
                  <a:srgbClr val="000000"/>
                </a:solidFill>
                <a:latin typeface="Consolas"/>
              </a:rPr>
              <a:t>square</a:t>
            </a:r>
            <a:r>
              <a:rPr lang="de-DE" sz="1200" b="1" dirty="0" smtClean="0">
                <a:solidFill>
                  <a:srgbClr val="000080"/>
                </a:solidFill>
                <a:latin typeface="Consolas"/>
              </a:rPr>
              <a:t>):</a:t>
            </a:r>
          </a:p>
          <a:p>
            <a:r>
              <a:rPr lang="de-DE" sz="1200" b="1" dirty="0">
                <a:solidFill>
                  <a:srgbClr val="000080"/>
                </a:solidFill>
                <a:latin typeface="Consolas"/>
              </a:rPr>
              <a:t>	</a:t>
            </a:r>
            <a:r>
              <a:rPr lang="de-DE" sz="1200" dirty="0">
                <a:solidFill>
                  <a:srgbClr val="000000"/>
                </a:solidFill>
                <a:latin typeface="Consolas"/>
              </a:rPr>
              <a:t>	</a:t>
            </a:r>
            <a:r>
              <a:rPr lang="de-DE" sz="1200" dirty="0" err="1" smtClean="0">
                <a:solidFill>
                  <a:srgbClr val="0000FF"/>
                </a:solidFill>
                <a:latin typeface="Consolas"/>
              </a:rPr>
              <a:t>return</a:t>
            </a:r>
            <a:r>
              <a:rPr lang="de-DE" sz="1200" dirty="0" smtClean="0">
                <a:solidFill>
                  <a:srgbClr val="000000"/>
                </a:solidFill>
                <a:latin typeface="Consolas"/>
              </a:rPr>
              <a:t> </a:t>
            </a:r>
            <a:r>
              <a:rPr lang="de-DE" sz="1200" dirty="0" smtClean="0">
                <a:solidFill>
                  <a:srgbClr val="0000FF"/>
                </a:solidFill>
                <a:latin typeface="Consolas"/>
              </a:rPr>
              <a:t>True</a:t>
            </a:r>
          </a:p>
          <a:p>
            <a:endParaRPr lang="de-DE" sz="1200" dirty="0" smtClean="0">
              <a:solidFill>
                <a:srgbClr val="000000"/>
              </a:solidFill>
              <a:latin typeface="Consolas"/>
            </a:endParaRPr>
          </a:p>
          <a:p>
            <a:r>
              <a:rPr lang="de-DE" sz="1200" dirty="0">
                <a:solidFill>
                  <a:srgbClr val="000000"/>
                </a:solidFill>
                <a:latin typeface="Consolas"/>
              </a:rPr>
              <a:t>	</a:t>
            </a:r>
            <a:r>
              <a:rPr lang="de-DE" sz="1200" dirty="0" err="1" smtClean="0">
                <a:solidFill>
                  <a:srgbClr val="000000"/>
                </a:solidFill>
                <a:latin typeface="Consolas"/>
              </a:rPr>
              <a:t>row</a:t>
            </a:r>
            <a:r>
              <a:rPr lang="de-DE" sz="1200" b="1" dirty="0" err="1" smtClean="0">
                <a:solidFill>
                  <a:srgbClr val="000080"/>
                </a:solidFill>
                <a:latin typeface="Consolas"/>
              </a:rPr>
              <a:t>,</a:t>
            </a:r>
            <a:r>
              <a:rPr lang="de-DE" sz="1200" dirty="0" err="1" smtClean="0">
                <a:solidFill>
                  <a:srgbClr val="000000"/>
                </a:solidFill>
                <a:latin typeface="Consolas"/>
              </a:rPr>
              <a:t>col</a:t>
            </a:r>
            <a:r>
              <a:rPr lang="de-DE" sz="1200" dirty="0" smtClean="0">
                <a:solidFill>
                  <a:srgbClr val="000000"/>
                </a:solidFill>
                <a:latin typeface="Consolas"/>
              </a:rPr>
              <a:t> </a:t>
            </a:r>
            <a:r>
              <a:rPr lang="de-DE" sz="1200" b="1" dirty="0">
                <a:solidFill>
                  <a:srgbClr val="000080"/>
                </a:solidFill>
                <a:latin typeface="Consolas"/>
              </a:rPr>
              <a:t>=</a:t>
            </a:r>
            <a:r>
              <a:rPr lang="de-DE" sz="1200" dirty="0">
                <a:solidFill>
                  <a:srgbClr val="000000"/>
                </a:solidFill>
                <a:latin typeface="Consolas"/>
              </a:rPr>
              <a:t> </a:t>
            </a:r>
            <a:r>
              <a:rPr lang="de-DE" sz="1200" dirty="0" err="1" smtClean="0">
                <a:solidFill>
                  <a:srgbClr val="000000"/>
                </a:solidFill>
                <a:latin typeface="Consolas"/>
              </a:rPr>
              <a:t>pos</a:t>
            </a:r>
            <a:endParaRPr lang="de-DE" sz="1200" dirty="0" smtClean="0">
              <a:solidFill>
                <a:srgbClr val="000000"/>
              </a:solidFill>
              <a:latin typeface="Consolas"/>
            </a:endParaRPr>
          </a:p>
          <a:p>
            <a:r>
              <a:rPr lang="de-DE" sz="1200" dirty="0">
                <a:solidFill>
                  <a:srgbClr val="000000"/>
                </a:solidFill>
                <a:latin typeface="Consolas"/>
              </a:rPr>
              <a:t>	</a:t>
            </a:r>
          </a:p>
          <a:p>
            <a:r>
              <a:rPr lang="de-DE" sz="1200" dirty="0" smtClean="0">
                <a:solidFill>
                  <a:srgbClr val="0000FF"/>
                </a:solidFill>
                <a:latin typeface="Consolas"/>
              </a:rPr>
              <a:t>	</a:t>
            </a:r>
            <a:r>
              <a:rPr lang="de-DE" sz="1200" dirty="0" err="1" smtClean="0">
                <a:solidFill>
                  <a:srgbClr val="0000FF"/>
                </a:solidFill>
                <a:latin typeface="Consolas"/>
              </a:rPr>
              <a:t>for</a:t>
            </a:r>
            <a:r>
              <a:rPr lang="de-DE" sz="1200" dirty="0" smtClean="0">
                <a:solidFill>
                  <a:srgbClr val="000000"/>
                </a:solidFill>
                <a:latin typeface="Consolas"/>
              </a:rPr>
              <a:t> </a:t>
            </a:r>
            <a:r>
              <a:rPr lang="de-DE" sz="1200" dirty="0" err="1">
                <a:solidFill>
                  <a:srgbClr val="000000"/>
                </a:solidFill>
                <a:latin typeface="Consolas"/>
              </a:rPr>
              <a:t>val</a:t>
            </a:r>
            <a:r>
              <a:rPr lang="de-DE" sz="1200" dirty="0">
                <a:solidFill>
                  <a:srgbClr val="000000"/>
                </a:solidFill>
                <a:latin typeface="Consolas"/>
              </a:rPr>
              <a:t> </a:t>
            </a:r>
            <a:r>
              <a:rPr lang="de-DE" sz="1200" dirty="0">
                <a:solidFill>
                  <a:srgbClr val="0000FF"/>
                </a:solidFill>
                <a:latin typeface="Consolas"/>
              </a:rPr>
              <a:t>in</a:t>
            </a:r>
            <a:r>
              <a:rPr lang="de-DE" sz="1200" dirty="0">
                <a:solidFill>
                  <a:srgbClr val="000000"/>
                </a:solidFill>
                <a:latin typeface="Consolas"/>
              </a:rPr>
              <a:t> </a:t>
            </a:r>
            <a:r>
              <a:rPr lang="de-DE" sz="1200" dirty="0" err="1">
                <a:solidFill>
                  <a:srgbClr val="000000"/>
                </a:solidFill>
                <a:latin typeface="Consolas"/>
              </a:rPr>
              <a:t>range</a:t>
            </a:r>
            <a:r>
              <a:rPr lang="de-DE" sz="1200" b="1" dirty="0">
                <a:solidFill>
                  <a:srgbClr val="000080"/>
                </a:solidFill>
                <a:latin typeface="Consolas"/>
              </a:rPr>
              <a:t>(</a:t>
            </a:r>
            <a:r>
              <a:rPr lang="de-DE" sz="1200" dirty="0">
                <a:solidFill>
                  <a:srgbClr val="FF0000"/>
                </a:solidFill>
                <a:latin typeface="Consolas"/>
              </a:rPr>
              <a:t>1</a:t>
            </a:r>
            <a:r>
              <a:rPr lang="de-DE" sz="1200" b="1" dirty="0">
                <a:solidFill>
                  <a:srgbClr val="000080"/>
                </a:solidFill>
                <a:latin typeface="Consolas"/>
              </a:rPr>
              <a:t>,</a:t>
            </a:r>
            <a:r>
              <a:rPr lang="de-DE" sz="1200" dirty="0">
                <a:solidFill>
                  <a:srgbClr val="FF0000"/>
                </a:solidFill>
                <a:latin typeface="Consolas"/>
              </a:rPr>
              <a:t>10</a:t>
            </a:r>
            <a:r>
              <a:rPr lang="de-DE" sz="1200" b="1" dirty="0" smtClean="0">
                <a:solidFill>
                  <a:srgbClr val="000080"/>
                </a:solidFill>
                <a:latin typeface="Consolas"/>
              </a:rPr>
              <a:t>):</a:t>
            </a:r>
            <a:endParaRPr lang="de-DE" sz="1200" dirty="0" smtClean="0">
              <a:solidFill>
                <a:srgbClr val="000000"/>
              </a:solidFill>
              <a:latin typeface="Consolas"/>
            </a:endParaRPr>
          </a:p>
          <a:p>
            <a:r>
              <a:rPr lang="de-DE" sz="1200" dirty="0">
                <a:solidFill>
                  <a:srgbClr val="000000"/>
                </a:solidFill>
                <a:latin typeface="Consolas"/>
              </a:rPr>
              <a:t>	</a:t>
            </a:r>
            <a:r>
              <a:rPr lang="de-DE" sz="1200" dirty="0" smtClean="0">
                <a:solidFill>
                  <a:srgbClr val="000000"/>
                </a:solidFill>
                <a:latin typeface="Consolas"/>
              </a:rPr>
              <a:t>	</a:t>
            </a:r>
            <a:r>
              <a:rPr lang="de-DE" sz="1200" dirty="0" err="1" smtClean="0">
                <a:solidFill>
                  <a:srgbClr val="0000FF"/>
                </a:solidFill>
                <a:latin typeface="Consolas"/>
              </a:rPr>
              <a:t>if</a:t>
            </a:r>
            <a:r>
              <a:rPr lang="de-DE" sz="1200" dirty="0" smtClean="0">
                <a:solidFill>
                  <a:srgbClr val="0000FF"/>
                </a:solidFill>
                <a:latin typeface="Consolas"/>
              </a:rPr>
              <a:t> </a:t>
            </a:r>
            <a:r>
              <a:rPr lang="de-DE" sz="1200" dirty="0" err="1" smtClean="0">
                <a:solidFill>
                  <a:srgbClr val="000000"/>
                </a:solidFill>
                <a:latin typeface="Consolas"/>
              </a:rPr>
              <a:t>not_used</a:t>
            </a:r>
            <a:r>
              <a:rPr lang="de-DE" sz="1200" b="1" dirty="0" smtClean="0">
                <a:solidFill>
                  <a:srgbClr val="000080"/>
                </a:solidFill>
                <a:latin typeface="Consolas"/>
              </a:rPr>
              <a:t>(</a:t>
            </a:r>
            <a:r>
              <a:rPr lang="de-DE" sz="1200" dirty="0" err="1" smtClean="0">
                <a:solidFill>
                  <a:srgbClr val="000000"/>
                </a:solidFill>
                <a:latin typeface="Consolas"/>
              </a:rPr>
              <a:t>square</a:t>
            </a:r>
            <a:r>
              <a:rPr lang="de-DE" sz="1200" b="1" dirty="0" err="1" smtClean="0">
                <a:solidFill>
                  <a:srgbClr val="000080"/>
                </a:solidFill>
                <a:latin typeface="Consolas"/>
              </a:rPr>
              <a:t>,</a:t>
            </a:r>
            <a:r>
              <a:rPr lang="de-DE" sz="1200" dirty="0" err="1" smtClean="0">
                <a:solidFill>
                  <a:srgbClr val="000000"/>
                </a:solidFill>
                <a:latin typeface="Consolas"/>
              </a:rPr>
              <a:t>val</a:t>
            </a:r>
            <a:r>
              <a:rPr lang="de-DE" sz="1200" b="1" dirty="0" smtClean="0">
                <a:solidFill>
                  <a:srgbClr val="000080"/>
                </a:solidFill>
                <a:latin typeface="Consolas"/>
              </a:rPr>
              <a:t>):</a:t>
            </a:r>
            <a:r>
              <a:rPr lang="de-DE" sz="1200" dirty="0" smtClean="0">
                <a:solidFill>
                  <a:srgbClr val="000000"/>
                </a:solidFill>
                <a:latin typeface="Consolas"/>
              </a:rPr>
              <a:t> 			</a:t>
            </a:r>
            <a:r>
              <a:rPr lang="de-DE" sz="1200" smtClean="0">
                <a:solidFill>
                  <a:srgbClr val="000000"/>
                </a:solidFill>
                <a:latin typeface="Consolas"/>
              </a:rPr>
              <a:t>	</a:t>
            </a:r>
            <a:r>
              <a:rPr lang="de-DE" sz="1200" smtClean="0">
                <a:solidFill>
                  <a:srgbClr val="000000"/>
                </a:solidFill>
                <a:latin typeface="Consolas"/>
              </a:rPr>
              <a:t>	square</a:t>
            </a:r>
            <a:r>
              <a:rPr lang="de-DE" sz="1200" b="1" dirty="0" smtClean="0">
                <a:solidFill>
                  <a:srgbClr val="000080"/>
                </a:solidFill>
                <a:latin typeface="Consolas"/>
              </a:rPr>
              <a:t>[</a:t>
            </a:r>
            <a:r>
              <a:rPr lang="de-DE" sz="1200" dirty="0" err="1" smtClean="0">
                <a:solidFill>
                  <a:srgbClr val="000000"/>
                </a:solidFill>
                <a:latin typeface="Consolas"/>
              </a:rPr>
              <a:t>row</a:t>
            </a:r>
            <a:r>
              <a:rPr lang="de-DE" sz="1200" b="1" dirty="0">
                <a:solidFill>
                  <a:srgbClr val="000080"/>
                </a:solidFill>
                <a:latin typeface="Consolas"/>
              </a:rPr>
              <a:t>][</a:t>
            </a:r>
            <a:r>
              <a:rPr lang="de-DE" sz="1200" dirty="0" err="1">
                <a:solidFill>
                  <a:srgbClr val="000000"/>
                </a:solidFill>
                <a:latin typeface="Consolas"/>
              </a:rPr>
              <a:t>col</a:t>
            </a:r>
            <a:r>
              <a:rPr lang="de-DE" sz="1200" b="1" dirty="0">
                <a:solidFill>
                  <a:srgbClr val="000080"/>
                </a:solidFill>
                <a:latin typeface="Consolas"/>
              </a:rPr>
              <a:t>]</a:t>
            </a:r>
            <a:r>
              <a:rPr lang="de-DE" sz="1200" dirty="0">
                <a:solidFill>
                  <a:srgbClr val="000000"/>
                </a:solidFill>
                <a:latin typeface="Consolas"/>
              </a:rPr>
              <a:t> </a:t>
            </a:r>
            <a:r>
              <a:rPr lang="de-DE" sz="1200" b="1" dirty="0">
                <a:solidFill>
                  <a:srgbClr val="000080"/>
                </a:solidFill>
                <a:latin typeface="Consolas"/>
              </a:rPr>
              <a:t>=</a:t>
            </a:r>
            <a:r>
              <a:rPr lang="de-DE" sz="1200" dirty="0">
                <a:solidFill>
                  <a:srgbClr val="000000"/>
                </a:solidFill>
                <a:latin typeface="Consolas"/>
              </a:rPr>
              <a:t> </a:t>
            </a:r>
            <a:r>
              <a:rPr lang="de-DE" sz="1200" dirty="0" err="1" smtClean="0">
                <a:solidFill>
                  <a:srgbClr val="000000"/>
                </a:solidFill>
                <a:latin typeface="Consolas"/>
              </a:rPr>
              <a:t>val</a:t>
            </a:r>
            <a:endParaRPr lang="de-DE" sz="1200" dirty="0">
              <a:solidFill>
                <a:srgbClr val="000000"/>
              </a:solidFill>
              <a:latin typeface="Consolas"/>
            </a:endParaRPr>
          </a:p>
          <a:p>
            <a:endParaRPr lang="de-DE" sz="1200" dirty="0" smtClean="0">
              <a:solidFill>
                <a:srgbClr val="0000FF"/>
              </a:solidFill>
              <a:latin typeface="Consolas"/>
            </a:endParaRPr>
          </a:p>
          <a:p>
            <a:pPr lvl="1"/>
            <a:r>
              <a:rPr lang="de-DE" sz="1200" dirty="0">
                <a:solidFill>
                  <a:srgbClr val="0000FF"/>
                </a:solidFill>
                <a:latin typeface="Consolas"/>
              </a:rPr>
              <a:t>	</a:t>
            </a:r>
            <a:r>
              <a:rPr lang="de-DE" sz="1200" dirty="0" smtClean="0">
                <a:solidFill>
                  <a:srgbClr val="0000FF"/>
                </a:solidFill>
                <a:latin typeface="Consolas"/>
              </a:rPr>
              <a:t>	</a:t>
            </a:r>
            <a:r>
              <a:rPr lang="de-DE" sz="1200" dirty="0" err="1" smtClean="0">
                <a:solidFill>
                  <a:srgbClr val="0000FF"/>
                </a:solidFill>
                <a:latin typeface="Consolas"/>
              </a:rPr>
              <a:t>if</a:t>
            </a:r>
            <a:r>
              <a:rPr lang="de-DE" sz="1200" dirty="0" smtClean="0">
                <a:solidFill>
                  <a:srgbClr val="000000"/>
                </a:solidFill>
                <a:latin typeface="Consolas"/>
              </a:rPr>
              <a:t> </a:t>
            </a:r>
            <a:r>
              <a:rPr lang="de-DE" sz="1200" dirty="0" err="1">
                <a:solidFill>
                  <a:srgbClr val="000000"/>
                </a:solidFill>
                <a:latin typeface="Consolas"/>
              </a:rPr>
              <a:t>row</a:t>
            </a:r>
            <a:r>
              <a:rPr lang="de-DE" sz="1200" dirty="0">
                <a:solidFill>
                  <a:srgbClr val="000000"/>
                </a:solidFill>
                <a:latin typeface="Consolas"/>
              </a:rPr>
              <a:t> </a:t>
            </a:r>
            <a:r>
              <a:rPr lang="de-DE" sz="1200" b="1" dirty="0">
                <a:solidFill>
                  <a:srgbClr val="000080"/>
                </a:solidFill>
                <a:latin typeface="Consolas"/>
              </a:rPr>
              <a:t>==</a:t>
            </a:r>
            <a:r>
              <a:rPr lang="de-DE" sz="1200" dirty="0">
                <a:solidFill>
                  <a:srgbClr val="000000"/>
                </a:solidFill>
                <a:latin typeface="Consolas"/>
              </a:rPr>
              <a:t> </a:t>
            </a:r>
            <a:r>
              <a:rPr lang="de-DE" sz="1200" dirty="0" err="1">
                <a:solidFill>
                  <a:srgbClr val="000000"/>
                </a:solidFill>
                <a:latin typeface="Consolas"/>
              </a:rPr>
              <a:t>len</a:t>
            </a:r>
            <a:r>
              <a:rPr lang="de-DE" sz="1200" b="1" dirty="0">
                <a:solidFill>
                  <a:srgbClr val="000080"/>
                </a:solidFill>
                <a:latin typeface="Consolas"/>
              </a:rPr>
              <a:t>(</a:t>
            </a:r>
            <a:r>
              <a:rPr lang="de-DE" sz="1200" dirty="0" err="1">
                <a:solidFill>
                  <a:srgbClr val="000000"/>
                </a:solidFill>
                <a:latin typeface="Consolas"/>
              </a:rPr>
              <a:t>square</a:t>
            </a:r>
            <a:r>
              <a:rPr lang="de-DE" sz="1200" b="1" dirty="0">
                <a:solidFill>
                  <a:srgbClr val="000080"/>
                </a:solidFill>
                <a:latin typeface="Consolas"/>
              </a:rPr>
              <a:t>)</a:t>
            </a:r>
            <a:r>
              <a:rPr lang="de-DE" sz="1200" dirty="0">
                <a:solidFill>
                  <a:srgbClr val="000000"/>
                </a:solidFill>
                <a:latin typeface="Consolas"/>
              </a:rPr>
              <a:t> </a:t>
            </a:r>
            <a:r>
              <a:rPr lang="de-DE" sz="1200" b="1" dirty="0">
                <a:solidFill>
                  <a:srgbClr val="000080"/>
                </a:solidFill>
                <a:latin typeface="Consolas"/>
              </a:rPr>
              <a:t>-</a:t>
            </a:r>
            <a:r>
              <a:rPr lang="de-DE" sz="1200" dirty="0">
                <a:solidFill>
                  <a:srgbClr val="000000"/>
                </a:solidFill>
                <a:latin typeface="Consolas"/>
              </a:rPr>
              <a:t> </a:t>
            </a:r>
            <a:r>
              <a:rPr lang="de-DE" sz="1200" dirty="0">
                <a:solidFill>
                  <a:srgbClr val="FF0000"/>
                </a:solidFill>
                <a:latin typeface="Consolas"/>
              </a:rPr>
              <a:t>1</a:t>
            </a:r>
            <a:r>
              <a:rPr lang="de-DE" sz="1200" b="1" dirty="0" smtClean="0">
                <a:solidFill>
                  <a:srgbClr val="000080"/>
                </a:solidFill>
                <a:latin typeface="Consolas"/>
              </a:rPr>
              <a:t>:</a:t>
            </a:r>
            <a:r>
              <a:rPr lang="de-DE" sz="1200" dirty="0" smtClean="0">
                <a:solidFill>
                  <a:srgbClr val="000000"/>
                </a:solidFill>
                <a:latin typeface="Consolas"/>
              </a:rPr>
              <a:t> 				</a:t>
            </a:r>
            <a:r>
              <a:rPr lang="de-DE" sz="1200" dirty="0" err="1" smtClean="0">
                <a:solidFill>
                  <a:srgbClr val="000000"/>
                </a:solidFill>
                <a:latin typeface="Consolas"/>
              </a:rPr>
              <a:t>newpos</a:t>
            </a:r>
            <a:r>
              <a:rPr lang="de-DE" sz="1200" dirty="0" smtClean="0">
                <a:solidFill>
                  <a:srgbClr val="000000"/>
                </a:solidFill>
                <a:latin typeface="Consolas"/>
              </a:rPr>
              <a:t> </a:t>
            </a:r>
            <a:r>
              <a:rPr lang="de-DE" sz="1200" b="1" dirty="0">
                <a:solidFill>
                  <a:srgbClr val="000080"/>
                </a:solidFill>
                <a:latin typeface="Consolas"/>
              </a:rPr>
              <a:t>=</a:t>
            </a:r>
            <a:r>
              <a:rPr lang="de-DE" sz="1200" dirty="0">
                <a:solidFill>
                  <a:srgbClr val="000000"/>
                </a:solidFill>
                <a:latin typeface="Consolas"/>
              </a:rPr>
              <a:t> </a:t>
            </a:r>
            <a:r>
              <a:rPr lang="de-DE" sz="1200" b="1" dirty="0">
                <a:solidFill>
                  <a:srgbClr val="000080"/>
                </a:solidFill>
                <a:latin typeface="Consolas"/>
              </a:rPr>
              <a:t>(</a:t>
            </a:r>
            <a:r>
              <a:rPr lang="de-DE" sz="1200" dirty="0">
                <a:solidFill>
                  <a:srgbClr val="FF0000"/>
                </a:solidFill>
                <a:latin typeface="Consolas"/>
              </a:rPr>
              <a:t>0</a:t>
            </a:r>
            <a:r>
              <a:rPr lang="de-DE" sz="1200" b="1" dirty="0">
                <a:solidFill>
                  <a:srgbClr val="000080"/>
                </a:solidFill>
                <a:latin typeface="Consolas"/>
              </a:rPr>
              <a:t>,</a:t>
            </a:r>
            <a:r>
              <a:rPr lang="de-DE" sz="1200" dirty="0">
                <a:solidFill>
                  <a:srgbClr val="000000"/>
                </a:solidFill>
                <a:latin typeface="Consolas"/>
              </a:rPr>
              <a:t> </a:t>
            </a:r>
            <a:r>
              <a:rPr lang="de-DE" sz="1200" dirty="0" err="1" smtClean="0">
                <a:solidFill>
                  <a:srgbClr val="000000"/>
                </a:solidFill>
                <a:latin typeface="Consolas"/>
              </a:rPr>
              <a:t>col</a:t>
            </a:r>
            <a:r>
              <a:rPr lang="de-DE" sz="1200" dirty="0" smtClean="0">
                <a:solidFill>
                  <a:srgbClr val="000000"/>
                </a:solidFill>
                <a:latin typeface="Consolas"/>
              </a:rPr>
              <a:t> + </a:t>
            </a:r>
            <a:r>
              <a:rPr lang="de-DE" sz="1200" dirty="0" smtClean="0">
                <a:solidFill>
                  <a:srgbClr val="FF0000"/>
                </a:solidFill>
                <a:latin typeface="Consolas"/>
              </a:rPr>
              <a:t>1</a:t>
            </a:r>
            <a:r>
              <a:rPr lang="de-DE" sz="1200" b="1" dirty="0" smtClean="0">
                <a:solidFill>
                  <a:srgbClr val="000080"/>
                </a:solidFill>
                <a:latin typeface="Consolas"/>
              </a:rPr>
              <a:t>)</a:t>
            </a:r>
            <a:r>
              <a:rPr lang="de-DE" sz="1200" dirty="0" smtClean="0">
                <a:solidFill>
                  <a:srgbClr val="000000"/>
                </a:solidFill>
                <a:latin typeface="Consolas"/>
              </a:rPr>
              <a:t> 		</a:t>
            </a:r>
            <a:r>
              <a:rPr lang="de-DE" sz="1200" dirty="0" err="1" smtClean="0">
                <a:solidFill>
                  <a:srgbClr val="0000FF"/>
                </a:solidFill>
                <a:latin typeface="Consolas"/>
              </a:rPr>
              <a:t>else</a:t>
            </a:r>
            <a:r>
              <a:rPr lang="de-DE" sz="1200" b="1" dirty="0" smtClean="0">
                <a:solidFill>
                  <a:srgbClr val="000080"/>
                </a:solidFill>
                <a:latin typeface="Consolas"/>
              </a:rPr>
              <a:t>:</a:t>
            </a:r>
            <a:endParaRPr lang="de-DE" sz="1200" dirty="0" smtClean="0">
              <a:solidFill>
                <a:srgbClr val="000000"/>
              </a:solidFill>
              <a:latin typeface="Consolas"/>
            </a:endParaRPr>
          </a:p>
          <a:p>
            <a:pPr lvl="1"/>
            <a:r>
              <a:rPr lang="de-DE" sz="1200" dirty="0">
                <a:solidFill>
                  <a:srgbClr val="000000"/>
                </a:solidFill>
                <a:latin typeface="Consolas"/>
              </a:rPr>
              <a:t>	</a:t>
            </a:r>
            <a:r>
              <a:rPr lang="de-DE" sz="1200" dirty="0" smtClean="0">
                <a:solidFill>
                  <a:srgbClr val="000000"/>
                </a:solidFill>
                <a:latin typeface="Consolas"/>
              </a:rPr>
              <a:t>		</a:t>
            </a:r>
            <a:r>
              <a:rPr lang="de-DE" sz="1200" dirty="0" err="1" smtClean="0">
                <a:solidFill>
                  <a:srgbClr val="000000"/>
                </a:solidFill>
                <a:latin typeface="Consolas"/>
              </a:rPr>
              <a:t>newpos</a:t>
            </a:r>
            <a:r>
              <a:rPr lang="de-DE" sz="1200" dirty="0" smtClean="0">
                <a:solidFill>
                  <a:srgbClr val="000000"/>
                </a:solidFill>
                <a:latin typeface="Consolas"/>
              </a:rPr>
              <a:t> </a:t>
            </a:r>
            <a:r>
              <a:rPr lang="de-DE" sz="1200" b="1" dirty="0">
                <a:solidFill>
                  <a:srgbClr val="000080"/>
                </a:solidFill>
                <a:latin typeface="Consolas"/>
              </a:rPr>
              <a:t>=</a:t>
            </a:r>
            <a:r>
              <a:rPr lang="de-DE" sz="1200" dirty="0">
                <a:solidFill>
                  <a:srgbClr val="000000"/>
                </a:solidFill>
                <a:latin typeface="Consolas"/>
              </a:rPr>
              <a:t> </a:t>
            </a:r>
            <a:r>
              <a:rPr lang="de-DE" sz="1200" b="1" dirty="0">
                <a:solidFill>
                  <a:srgbClr val="000080"/>
                </a:solidFill>
                <a:latin typeface="Consolas"/>
              </a:rPr>
              <a:t>(</a:t>
            </a:r>
            <a:r>
              <a:rPr lang="de-DE" sz="1200" dirty="0" err="1">
                <a:solidFill>
                  <a:srgbClr val="000000"/>
                </a:solidFill>
                <a:latin typeface="Consolas"/>
              </a:rPr>
              <a:t>row</a:t>
            </a:r>
            <a:r>
              <a:rPr lang="de-DE" sz="1200" dirty="0">
                <a:solidFill>
                  <a:srgbClr val="000000"/>
                </a:solidFill>
                <a:latin typeface="Consolas"/>
              </a:rPr>
              <a:t> </a:t>
            </a:r>
            <a:r>
              <a:rPr lang="de-DE" sz="1200" b="1" dirty="0">
                <a:solidFill>
                  <a:srgbClr val="000080"/>
                </a:solidFill>
                <a:latin typeface="Consolas"/>
              </a:rPr>
              <a:t>+</a:t>
            </a:r>
            <a:r>
              <a:rPr lang="de-DE" sz="1200" dirty="0">
                <a:solidFill>
                  <a:srgbClr val="000000"/>
                </a:solidFill>
                <a:latin typeface="Consolas"/>
              </a:rPr>
              <a:t> </a:t>
            </a:r>
            <a:r>
              <a:rPr lang="de-DE" sz="1200" dirty="0" smtClean="0">
                <a:solidFill>
                  <a:srgbClr val="FF0000"/>
                </a:solidFill>
                <a:latin typeface="Consolas"/>
              </a:rPr>
              <a:t>1</a:t>
            </a:r>
            <a:r>
              <a:rPr lang="de-DE" sz="1200" b="1" dirty="0" smtClean="0">
                <a:solidFill>
                  <a:srgbClr val="000080"/>
                </a:solidFill>
                <a:latin typeface="Consolas"/>
              </a:rPr>
              <a:t>,</a:t>
            </a:r>
            <a:r>
              <a:rPr lang="de-DE" sz="1200" dirty="0">
                <a:solidFill>
                  <a:srgbClr val="000000"/>
                </a:solidFill>
                <a:latin typeface="Consolas"/>
              </a:rPr>
              <a:t> </a:t>
            </a:r>
            <a:r>
              <a:rPr lang="de-DE" sz="1200" dirty="0" err="1" smtClean="0">
                <a:solidFill>
                  <a:srgbClr val="000000"/>
                </a:solidFill>
                <a:latin typeface="Consolas"/>
              </a:rPr>
              <a:t>col</a:t>
            </a:r>
            <a:r>
              <a:rPr lang="de-DE" sz="1200" b="1" dirty="0" smtClean="0">
                <a:solidFill>
                  <a:srgbClr val="000080"/>
                </a:solidFill>
                <a:latin typeface="Consolas"/>
              </a:rPr>
              <a:t>)</a:t>
            </a:r>
            <a:endParaRPr lang="de-DE" sz="1200" dirty="0" smtClean="0">
              <a:solidFill>
                <a:srgbClr val="000000"/>
              </a:solidFill>
              <a:latin typeface="Consolas"/>
            </a:endParaRPr>
          </a:p>
          <a:p>
            <a:pPr lvl="1"/>
            <a:endParaRPr lang="de-DE" sz="1200" dirty="0">
              <a:solidFill>
                <a:srgbClr val="000000"/>
              </a:solidFill>
              <a:latin typeface="Consolas"/>
            </a:endParaRPr>
          </a:p>
          <a:p>
            <a:pPr lvl="1"/>
            <a:r>
              <a:rPr lang="de-DE" sz="1200" dirty="0" smtClean="0">
                <a:solidFill>
                  <a:srgbClr val="0000FF"/>
                </a:solidFill>
                <a:latin typeface="Consolas"/>
              </a:rPr>
              <a:t>		</a:t>
            </a:r>
            <a:r>
              <a:rPr lang="de-DE" sz="1200" dirty="0" err="1" smtClean="0">
                <a:solidFill>
                  <a:srgbClr val="0000FF"/>
                </a:solidFill>
                <a:latin typeface="Consolas"/>
              </a:rPr>
              <a:t>if</a:t>
            </a:r>
            <a:r>
              <a:rPr lang="de-DE" sz="1200" dirty="0" smtClean="0">
                <a:solidFill>
                  <a:srgbClr val="000000"/>
                </a:solidFill>
                <a:latin typeface="Consolas"/>
              </a:rPr>
              <a:t> </a:t>
            </a:r>
            <a:r>
              <a:rPr lang="de-DE" sz="1200" dirty="0" err="1">
                <a:solidFill>
                  <a:srgbClr val="000000"/>
                </a:solidFill>
                <a:latin typeface="Consolas"/>
              </a:rPr>
              <a:t>magic</a:t>
            </a:r>
            <a:r>
              <a:rPr lang="de-DE" sz="1200" b="1" dirty="0">
                <a:solidFill>
                  <a:srgbClr val="000080"/>
                </a:solidFill>
                <a:latin typeface="Consolas"/>
              </a:rPr>
              <a:t>(</a:t>
            </a:r>
            <a:r>
              <a:rPr lang="de-DE" sz="1200" dirty="0" err="1">
                <a:solidFill>
                  <a:srgbClr val="000000"/>
                </a:solidFill>
                <a:latin typeface="Consolas"/>
              </a:rPr>
              <a:t>square</a:t>
            </a:r>
            <a:r>
              <a:rPr lang="de-DE" sz="1200" b="1" dirty="0">
                <a:solidFill>
                  <a:srgbClr val="000080"/>
                </a:solidFill>
                <a:latin typeface="Consolas"/>
              </a:rPr>
              <a:t>,</a:t>
            </a:r>
            <a:r>
              <a:rPr lang="de-DE" sz="1200" dirty="0">
                <a:solidFill>
                  <a:srgbClr val="000000"/>
                </a:solidFill>
                <a:latin typeface="Consolas"/>
              </a:rPr>
              <a:t> </a:t>
            </a:r>
            <a:r>
              <a:rPr lang="de-DE" sz="1200" dirty="0" err="1">
                <a:solidFill>
                  <a:srgbClr val="000000"/>
                </a:solidFill>
                <a:latin typeface="Consolas"/>
              </a:rPr>
              <a:t>newpos</a:t>
            </a:r>
            <a:r>
              <a:rPr lang="de-DE" sz="1200" b="1" dirty="0" smtClean="0">
                <a:solidFill>
                  <a:srgbClr val="000080"/>
                </a:solidFill>
                <a:latin typeface="Consolas"/>
              </a:rPr>
              <a:t>):</a:t>
            </a:r>
            <a:endParaRPr lang="de-DE" sz="1200" dirty="0" smtClean="0">
              <a:solidFill>
                <a:srgbClr val="000000"/>
              </a:solidFill>
              <a:latin typeface="Consolas"/>
            </a:endParaRPr>
          </a:p>
          <a:p>
            <a:pPr lvl="1"/>
            <a:r>
              <a:rPr lang="de-DE" sz="1200" dirty="0" smtClean="0">
                <a:solidFill>
                  <a:srgbClr val="0000FF"/>
                </a:solidFill>
                <a:latin typeface="Consolas"/>
              </a:rPr>
              <a:t>			</a:t>
            </a:r>
            <a:r>
              <a:rPr lang="de-DE" sz="1200" dirty="0" err="1" smtClean="0">
                <a:solidFill>
                  <a:srgbClr val="0000FF"/>
                </a:solidFill>
                <a:latin typeface="Consolas"/>
              </a:rPr>
              <a:t>return</a:t>
            </a:r>
            <a:r>
              <a:rPr lang="de-DE" sz="1200" dirty="0" smtClean="0">
                <a:solidFill>
                  <a:srgbClr val="000000"/>
                </a:solidFill>
                <a:latin typeface="Consolas"/>
              </a:rPr>
              <a:t> </a:t>
            </a:r>
            <a:r>
              <a:rPr lang="de-DE" sz="1200" dirty="0" smtClean="0">
                <a:solidFill>
                  <a:srgbClr val="0000FF"/>
                </a:solidFill>
                <a:latin typeface="Consolas"/>
              </a:rPr>
              <a:t>True</a:t>
            </a:r>
            <a:endParaRPr lang="de-DE" sz="1200" dirty="0" smtClean="0">
              <a:solidFill>
                <a:srgbClr val="000000"/>
              </a:solidFill>
              <a:latin typeface="Consolas"/>
            </a:endParaRPr>
          </a:p>
          <a:p>
            <a:pPr lvl="1"/>
            <a:r>
              <a:rPr lang="de-DE" sz="1200" dirty="0" smtClean="0">
                <a:solidFill>
                  <a:srgbClr val="0000FF"/>
                </a:solidFill>
                <a:latin typeface="Consolas"/>
              </a:rPr>
              <a:t>		</a:t>
            </a:r>
            <a:r>
              <a:rPr lang="de-DE" sz="1200" dirty="0" err="1" smtClean="0">
                <a:solidFill>
                  <a:srgbClr val="0000FF"/>
                </a:solidFill>
                <a:latin typeface="Consolas"/>
              </a:rPr>
              <a:t>else</a:t>
            </a:r>
            <a:r>
              <a:rPr lang="de-DE" sz="1200" dirty="0" smtClean="0">
                <a:solidFill>
                  <a:srgbClr val="0000FF"/>
                </a:solidFill>
                <a:latin typeface="Consolas"/>
              </a:rPr>
              <a:t>:</a:t>
            </a:r>
            <a:endParaRPr lang="de-DE" sz="1200" b="1" dirty="0" smtClean="0">
              <a:solidFill>
                <a:srgbClr val="000080"/>
              </a:solidFill>
              <a:latin typeface="Consolas"/>
            </a:endParaRPr>
          </a:p>
          <a:p>
            <a:pPr lvl="1"/>
            <a:r>
              <a:rPr lang="de-DE" sz="1200" dirty="0" smtClean="0">
                <a:solidFill>
                  <a:srgbClr val="000000"/>
                </a:solidFill>
                <a:latin typeface="Consolas"/>
              </a:rPr>
              <a:t>			</a:t>
            </a:r>
            <a:r>
              <a:rPr lang="de-DE" sz="1200" dirty="0" err="1" smtClean="0">
                <a:solidFill>
                  <a:srgbClr val="000000"/>
                </a:solidFill>
                <a:latin typeface="Consolas"/>
              </a:rPr>
              <a:t>square</a:t>
            </a:r>
            <a:r>
              <a:rPr lang="de-DE" sz="1200" b="1" dirty="0" smtClean="0">
                <a:solidFill>
                  <a:srgbClr val="000080"/>
                </a:solidFill>
                <a:latin typeface="Consolas"/>
              </a:rPr>
              <a:t>[</a:t>
            </a:r>
            <a:r>
              <a:rPr lang="de-DE" sz="1200" dirty="0" err="1" smtClean="0">
                <a:solidFill>
                  <a:srgbClr val="000000"/>
                </a:solidFill>
                <a:latin typeface="Consolas"/>
              </a:rPr>
              <a:t>row</a:t>
            </a:r>
            <a:r>
              <a:rPr lang="de-DE" sz="1200" b="1" dirty="0">
                <a:solidFill>
                  <a:srgbClr val="000080"/>
                </a:solidFill>
                <a:latin typeface="Consolas"/>
              </a:rPr>
              <a:t>][</a:t>
            </a:r>
            <a:r>
              <a:rPr lang="de-DE" sz="1200" dirty="0" err="1">
                <a:solidFill>
                  <a:srgbClr val="000000"/>
                </a:solidFill>
                <a:latin typeface="Consolas"/>
              </a:rPr>
              <a:t>col</a:t>
            </a:r>
            <a:r>
              <a:rPr lang="de-DE" sz="1200" b="1" dirty="0">
                <a:solidFill>
                  <a:srgbClr val="000080"/>
                </a:solidFill>
                <a:latin typeface="Consolas"/>
              </a:rPr>
              <a:t>]</a:t>
            </a:r>
            <a:r>
              <a:rPr lang="de-DE" sz="1200" dirty="0">
                <a:solidFill>
                  <a:srgbClr val="000000"/>
                </a:solidFill>
                <a:latin typeface="Consolas"/>
              </a:rPr>
              <a:t> </a:t>
            </a:r>
            <a:r>
              <a:rPr lang="de-DE" sz="1200" b="1" dirty="0">
                <a:solidFill>
                  <a:srgbClr val="000080"/>
                </a:solidFill>
                <a:latin typeface="Consolas"/>
              </a:rPr>
              <a:t>=</a:t>
            </a:r>
            <a:r>
              <a:rPr lang="de-DE" sz="1200" dirty="0">
                <a:solidFill>
                  <a:srgbClr val="000000"/>
                </a:solidFill>
                <a:latin typeface="Consolas"/>
              </a:rPr>
              <a:t> </a:t>
            </a:r>
            <a:r>
              <a:rPr lang="de-DE" sz="1200" dirty="0" smtClean="0">
                <a:solidFill>
                  <a:srgbClr val="FF0000"/>
                </a:solidFill>
                <a:latin typeface="Consolas"/>
              </a:rPr>
              <a:t>0</a:t>
            </a:r>
            <a:endParaRPr lang="de-DE" sz="1200" dirty="0" smtClean="0">
              <a:solidFill>
                <a:srgbClr val="000000"/>
              </a:solidFill>
              <a:latin typeface="Consolas"/>
            </a:endParaRPr>
          </a:p>
          <a:p>
            <a:r>
              <a:rPr lang="de-DE" sz="1200" dirty="0">
                <a:solidFill>
                  <a:srgbClr val="000000"/>
                </a:solidFill>
                <a:latin typeface="Consolas"/>
              </a:rPr>
              <a:t>	</a:t>
            </a:r>
            <a:r>
              <a:rPr lang="de-DE" sz="1200" dirty="0" err="1" smtClean="0">
                <a:solidFill>
                  <a:srgbClr val="0000FF"/>
                </a:solidFill>
                <a:latin typeface="Consolas"/>
              </a:rPr>
              <a:t>return</a:t>
            </a:r>
            <a:r>
              <a:rPr lang="de-DE" sz="1200" dirty="0" smtClean="0">
                <a:solidFill>
                  <a:srgbClr val="000000"/>
                </a:solidFill>
                <a:latin typeface="Consolas"/>
              </a:rPr>
              <a:t> </a:t>
            </a:r>
            <a:r>
              <a:rPr lang="de-DE" sz="1200" dirty="0" err="1">
                <a:solidFill>
                  <a:srgbClr val="0000FF"/>
                </a:solidFill>
                <a:latin typeface="Consolas"/>
              </a:rPr>
              <a:t>False</a:t>
            </a:r>
            <a:r>
              <a:rPr lang="de-DE" sz="1200" dirty="0">
                <a:solidFill>
                  <a:srgbClr val="000000"/>
                </a:solidFill>
                <a:latin typeface="Consolas"/>
              </a:rPr>
              <a:t> </a:t>
            </a:r>
            <a:endParaRPr lang="de-DE" sz="1200" dirty="0">
              <a:effectLst/>
            </a:endParaRPr>
          </a:p>
        </p:txBody>
      </p:sp>
    </p:spTree>
    <p:extLst>
      <p:ext uri="{BB962C8B-B14F-4D97-AF65-F5344CB8AC3E}">
        <p14:creationId xmlns:p14="http://schemas.microsoft.com/office/powerpoint/2010/main" val="10278896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D4EB60C2-C853-40C0-9782-9FB9DEF9582E}"/>
              </a:ext>
            </a:extLst>
          </p:cNvPr>
          <p:cNvSpPr>
            <a:spLocks noGrp="1"/>
          </p:cNvSpPr>
          <p:nvPr>
            <p:ph type="title"/>
          </p:nvPr>
        </p:nvSpPr>
        <p:spPr/>
        <p:txBody>
          <a:bodyPr/>
          <a:lstStyle/>
          <a:p>
            <a:r>
              <a:rPr lang="de-DE" dirty="0">
                <a:cs typeface="Calibri Light"/>
              </a:rPr>
              <a:t>Backtracking: Magic Square</a:t>
            </a:r>
            <a:endParaRPr lang="de-DE" dirty="0"/>
          </a:p>
        </p:txBody>
      </p:sp>
      <p:sp>
        <p:nvSpPr>
          <p:cNvPr id="3" name="Inhaltsplatzhalter 2">
            <a:extLst>
              <a:ext uri="{FF2B5EF4-FFF2-40B4-BE49-F238E27FC236}">
                <a16:creationId xmlns:a16="http://schemas.microsoft.com/office/drawing/2014/main" xmlns="" id="{3F6CDCC0-8B40-4910-8F14-E162D1BC870A}"/>
              </a:ext>
            </a:extLst>
          </p:cNvPr>
          <p:cNvSpPr>
            <a:spLocks noGrp="1"/>
          </p:cNvSpPr>
          <p:nvPr>
            <p:ph idx="1"/>
          </p:nvPr>
        </p:nvSpPr>
        <p:spPr>
          <a:xfrm>
            <a:off x="1097280" y="1867505"/>
            <a:ext cx="10058400" cy="4023360"/>
          </a:xfrm>
        </p:spPr>
        <p:txBody>
          <a:bodyPr vert="horz" lIns="0" tIns="45720" rIns="0" bIns="45720" rtlCol="0" anchor="t">
            <a:normAutofit/>
          </a:bodyPr>
          <a:lstStyle/>
          <a:p>
            <a:pPr marL="182245" indent="-182245"/>
            <a:r>
              <a:rPr lang="de-DE" sz="2000" dirty="0" err="1">
                <a:cs typeface="Calibri"/>
              </a:rPr>
              <a:t>With</a:t>
            </a:r>
            <a:r>
              <a:rPr lang="de-DE" sz="2000" dirty="0">
                <a:cs typeface="Calibri"/>
              </a:rPr>
              <a:t> </a:t>
            </a:r>
            <a:r>
              <a:rPr lang="de-DE" sz="2000" dirty="0" err="1">
                <a:cs typeface="Calibri"/>
              </a:rPr>
              <a:t>this</a:t>
            </a:r>
            <a:r>
              <a:rPr lang="de-DE" sz="2000" dirty="0">
                <a:cs typeface="Calibri"/>
              </a:rPr>
              <a:t> </a:t>
            </a:r>
            <a:r>
              <a:rPr lang="de-DE" sz="2000" dirty="0" err="1">
                <a:cs typeface="Calibri"/>
              </a:rPr>
              <a:t>algorithm</a:t>
            </a:r>
            <a:r>
              <a:rPr lang="de-DE" sz="2000" dirty="0">
                <a:cs typeface="Calibri"/>
              </a:rPr>
              <a:t>, </a:t>
            </a:r>
            <a:r>
              <a:rPr lang="de-DE" sz="2000" dirty="0" err="1">
                <a:cs typeface="Calibri"/>
              </a:rPr>
              <a:t>we</a:t>
            </a:r>
            <a:r>
              <a:rPr lang="de-DE" sz="2000" dirty="0">
                <a:cs typeface="Calibri"/>
              </a:rPr>
              <a:t> will </a:t>
            </a:r>
            <a:r>
              <a:rPr lang="de-DE" sz="2000" dirty="0" err="1">
                <a:cs typeface="Calibri"/>
              </a:rPr>
              <a:t>necessarily</a:t>
            </a:r>
            <a:r>
              <a:rPr lang="de-DE" sz="2000" dirty="0">
                <a:cs typeface="Calibri"/>
              </a:rPr>
              <a:t> end </a:t>
            </a:r>
            <a:r>
              <a:rPr lang="de-DE" sz="2000" dirty="0" err="1">
                <a:cs typeface="Calibri"/>
              </a:rPr>
              <a:t>up</a:t>
            </a:r>
            <a:r>
              <a:rPr lang="de-DE" sz="2000" dirty="0">
                <a:cs typeface="Calibri"/>
              </a:rPr>
              <a:t> </a:t>
            </a:r>
            <a:r>
              <a:rPr lang="de-DE" sz="2000" dirty="0" err="1">
                <a:cs typeface="Calibri"/>
              </a:rPr>
              <a:t>with</a:t>
            </a:r>
            <a:r>
              <a:rPr lang="de-DE" sz="2000" dirty="0">
                <a:cs typeface="Calibri"/>
              </a:rPr>
              <a:t> </a:t>
            </a:r>
            <a:r>
              <a:rPr lang="de-DE" sz="2000" dirty="0" err="1">
                <a:cs typeface="Calibri"/>
              </a:rPr>
              <a:t>the</a:t>
            </a:r>
            <a:r>
              <a:rPr lang="de-DE" sz="2000" dirty="0">
                <a:cs typeface="Calibri"/>
              </a:rPr>
              <a:t> </a:t>
            </a:r>
            <a:r>
              <a:rPr lang="de-DE" sz="2000" dirty="0" err="1">
                <a:cs typeface="Calibri"/>
              </a:rPr>
              <a:t>first</a:t>
            </a:r>
            <a:r>
              <a:rPr lang="de-DE" sz="2000" dirty="0">
                <a:cs typeface="Calibri"/>
              </a:rPr>
              <a:t> </a:t>
            </a:r>
            <a:r>
              <a:rPr lang="de-DE" sz="2000" dirty="0" err="1">
                <a:cs typeface="Calibri"/>
              </a:rPr>
              <a:t>square</a:t>
            </a:r>
            <a:r>
              <a:rPr lang="de-DE" sz="2000" dirty="0">
                <a:cs typeface="Calibri"/>
              </a:rPr>
              <a:t> </a:t>
            </a:r>
            <a:r>
              <a:rPr lang="de-DE" sz="2000" dirty="0" err="1">
                <a:cs typeface="Calibri"/>
              </a:rPr>
              <a:t>pictured</a:t>
            </a:r>
            <a:r>
              <a:rPr lang="de-DE" sz="2000" dirty="0">
                <a:cs typeface="Calibri"/>
              </a:rPr>
              <a:t> </a:t>
            </a:r>
            <a:r>
              <a:rPr lang="de-DE" sz="2000" dirty="0" err="1">
                <a:cs typeface="Calibri"/>
              </a:rPr>
              <a:t>here</a:t>
            </a:r>
            <a:r>
              <a:rPr lang="de-DE" sz="2000" dirty="0">
                <a:cs typeface="Calibri"/>
              </a:rPr>
              <a:t> after a </a:t>
            </a:r>
            <a:r>
              <a:rPr lang="de-DE" sz="2000" dirty="0" err="1">
                <a:cs typeface="Calibri"/>
              </a:rPr>
              <a:t>couple</a:t>
            </a:r>
            <a:r>
              <a:rPr lang="de-DE" sz="2000" dirty="0">
                <a:cs typeface="Calibri"/>
              </a:rPr>
              <a:t> </a:t>
            </a:r>
            <a:r>
              <a:rPr lang="de-DE" sz="2000" dirty="0" err="1">
                <a:cs typeface="Calibri"/>
              </a:rPr>
              <a:t>of</a:t>
            </a:r>
            <a:r>
              <a:rPr lang="de-DE" sz="2000" dirty="0">
                <a:cs typeface="Calibri"/>
              </a:rPr>
              <a:t> </a:t>
            </a:r>
            <a:r>
              <a:rPr lang="de-DE" sz="2000" dirty="0" err="1">
                <a:cs typeface="Calibri"/>
              </a:rPr>
              <a:t>recursive</a:t>
            </a:r>
            <a:r>
              <a:rPr lang="de-DE" sz="2000" dirty="0">
                <a:cs typeface="Calibri"/>
              </a:rPr>
              <a:t> </a:t>
            </a:r>
            <a:r>
              <a:rPr lang="de-DE" sz="2000" dirty="0" err="1">
                <a:cs typeface="Calibri"/>
              </a:rPr>
              <a:t>calls</a:t>
            </a:r>
          </a:p>
          <a:p>
            <a:pPr marL="182245" indent="-182245"/>
            <a:r>
              <a:rPr lang="de-DE" sz="2000" dirty="0">
                <a:cs typeface="Calibri"/>
              </a:rPr>
              <a:t>The</a:t>
            </a:r>
            <a:r>
              <a:rPr lang="de-DE" sz="2000" dirty="0">
                <a:solidFill>
                  <a:srgbClr val="404040"/>
                </a:solidFill>
                <a:cs typeface="Calibri"/>
              </a:rPr>
              <a:t> </a:t>
            </a:r>
            <a:r>
              <a:rPr lang="de-DE" sz="2000" dirty="0" err="1">
                <a:solidFill>
                  <a:srgbClr val="404040"/>
                </a:solidFill>
                <a:cs typeface="Calibri"/>
              </a:rPr>
              <a:t>square</a:t>
            </a:r>
            <a:r>
              <a:rPr lang="de-DE" sz="2000" dirty="0">
                <a:solidFill>
                  <a:srgbClr val="404040"/>
                </a:solidFill>
                <a:cs typeface="Calibri"/>
              </a:rPr>
              <a:t> </a:t>
            </a:r>
            <a:r>
              <a:rPr lang="de-DE" sz="2000" dirty="0" err="1">
                <a:solidFill>
                  <a:srgbClr val="404040"/>
                </a:solidFill>
                <a:cs typeface="Calibri"/>
              </a:rPr>
              <a:t>is</a:t>
            </a:r>
            <a:r>
              <a:rPr lang="de-DE" sz="2000" dirty="0">
                <a:solidFill>
                  <a:srgbClr val="404040"/>
                </a:solidFill>
                <a:cs typeface="Calibri"/>
              </a:rPr>
              <a:t> </a:t>
            </a:r>
            <a:r>
              <a:rPr lang="de-DE" sz="2000" dirty="0" err="1">
                <a:solidFill>
                  <a:srgbClr val="404040"/>
                </a:solidFill>
                <a:cs typeface="Calibri"/>
              </a:rPr>
              <a:t>full</a:t>
            </a:r>
            <a:r>
              <a:rPr lang="de-DE" sz="2000" dirty="0">
                <a:solidFill>
                  <a:srgbClr val="404040"/>
                </a:solidFill>
                <a:cs typeface="Calibri"/>
              </a:rPr>
              <a:t>, but still not </a:t>
            </a:r>
            <a:r>
              <a:rPr lang="de-DE" sz="2000" dirty="0" err="1">
                <a:solidFill>
                  <a:srgbClr val="404040"/>
                </a:solidFill>
                <a:cs typeface="Calibri"/>
              </a:rPr>
              <a:t>solved</a:t>
            </a:r>
            <a:r>
              <a:rPr lang="de-DE" sz="2000" dirty="0">
                <a:solidFill>
                  <a:srgbClr val="404040"/>
                </a:solidFill>
                <a:cs typeface="Calibri"/>
              </a:rPr>
              <a:t> and </a:t>
            </a:r>
            <a:r>
              <a:rPr lang="de-DE" sz="2000" dirty="0" err="1">
                <a:solidFill>
                  <a:srgbClr val="404040"/>
                </a:solidFill>
                <a:cs typeface="Calibri"/>
              </a:rPr>
              <a:t>we</a:t>
            </a:r>
            <a:r>
              <a:rPr lang="de-DE" sz="2000" dirty="0">
                <a:solidFill>
                  <a:srgbClr val="404040"/>
                </a:solidFill>
                <a:cs typeface="Calibri"/>
              </a:rPr>
              <a:t> </a:t>
            </a:r>
            <a:r>
              <a:rPr lang="de-DE" sz="2000" dirty="0" err="1">
                <a:solidFill>
                  <a:srgbClr val="404040"/>
                </a:solidFill>
                <a:cs typeface="Calibri"/>
              </a:rPr>
              <a:t>have</a:t>
            </a:r>
            <a:r>
              <a:rPr lang="de-DE" sz="2000" dirty="0">
                <a:solidFill>
                  <a:srgbClr val="404040"/>
                </a:solidFill>
                <a:cs typeface="Calibri"/>
              </a:rPr>
              <a:t> </a:t>
            </a:r>
            <a:r>
              <a:rPr lang="de-DE" sz="2000" dirty="0" err="1">
                <a:solidFill>
                  <a:srgbClr val="404040"/>
                </a:solidFill>
                <a:cs typeface="Calibri"/>
              </a:rPr>
              <a:t>no</a:t>
            </a:r>
            <a:r>
              <a:rPr lang="de-DE" sz="2000" dirty="0">
                <a:solidFill>
                  <a:srgbClr val="404040"/>
                </a:solidFill>
                <a:cs typeface="Calibri"/>
              </a:rPr>
              <a:t> </a:t>
            </a:r>
            <a:r>
              <a:rPr lang="de-DE" sz="2000" dirty="0" err="1">
                <a:solidFill>
                  <a:srgbClr val="404040"/>
                </a:solidFill>
                <a:cs typeface="Calibri"/>
              </a:rPr>
              <a:t>unused</a:t>
            </a:r>
            <a:r>
              <a:rPr lang="de-DE" sz="2000" dirty="0">
                <a:solidFill>
                  <a:srgbClr val="404040"/>
                </a:solidFill>
                <a:cs typeface="Calibri"/>
              </a:rPr>
              <a:t> </a:t>
            </a:r>
            <a:r>
              <a:rPr lang="de-DE" sz="2000" dirty="0" err="1">
                <a:solidFill>
                  <a:srgbClr val="404040"/>
                </a:solidFill>
                <a:cs typeface="Calibri"/>
              </a:rPr>
              <a:t>numbers</a:t>
            </a:r>
            <a:r>
              <a:rPr lang="de-DE" sz="2000" dirty="0">
                <a:solidFill>
                  <a:srgbClr val="404040"/>
                </a:solidFill>
                <a:cs typeface="Calibri"/>
              </a:rPr>
              <a:t> </a:t>
            </a:r>
            <a:r>
              <a:rPr lang="de-DE" sz="2000" dirty="0" err="1">
                <a:solidFill>
                  <a:srgbClr val="404040"/>
                </a:solidFill>
                <a:cs typeface="Calibri"/>
              </a:rPr>
              <a:t>left</a:t>
            </a:r>
            <a:r>
              <a:rPr lang="de-DE" sz="2000" dirty="0">
                <a:solidFill>
                  <a:srgbClr val="404040"/>
                </a:solidFill>
                <a:cs typeface="Calibri"/>
              </a:rPr>
              <a:t>. So </a:t>
            </a:r>
            <a:r>
              <a:rPr lang="de-DE" sz="2000" dirty="0" err="1">
                <a:solidFill>
                  <a:srgbClr val="404040"/>
                </a:solidFill>
                <a:cs typeface="Calibri"/>
              </a:rPr>
              <a:t>we</a:t>
            </a:r>
            <a:r>
              <a:rPr lang="de-DE" sz="2000" dirty="0">
                <a:solidFill>
                  <a:srgbClr val="404040"/>
                </a:solidFill>
                <a:cs typeface="Calibri"/>
              </a:rPr>
              <a:t> </a:t>
            </a:r>
            <a:r>
              <a:rPr lang="de-DE" sz="2000" dirty="0" err="1">
                <a:solidFill>
                  <a:srgbClr val="404040"/>
                </a:solidFill>
                <a:cs typeface="Calibri"/>
              </a:rPr>
              <a:t>go</a:t>
            </a:r>
            <a:r>
              <a:rPr lang="de-DE" sz="2000" dirty="0">
                <a:solidFill>
                  <a:srgbClr val="404040"/>
                </a:solidFill>
                <a:cs typeface="Calibri"/>
              </a:rPr>
              <a:t> back </a:t>
            </a:r>
            <a:r>
              <a:rPr lang="de-DE" sz="2000" dirty="0" err="1">
                <a:solidFill>
                  <a:srgbClr val="404040"/>
                </a:solidFill>
                <a:cs typeface="Calibri"/>
              </a:rPr>
              <a:t>to</a:t>
            </a:r>
            <a:r>
              <a:rPr lang="de-DE" sz="2000" dirty="0">
                <a:solidFill>
                  <a:srgbClr val="404040"/>
                </a:solidFill>
                <a:cs typeface="Calibri"/>
              </a:rPr>
              <a:t> </a:t>
            </a:r>
            <a:r>
              <a:rPr lang="de-DE" sz="2000" dirty="0" err="1">
                <a:solidFill>
                  <a:srgbClr val="404040"/>
                </a:solidFill>
                <a:cs typeface="Calibri"/>
              </a:rPr>
              <a:t>the</a:t>
            </a:r>
            <a:r>
              <a:rPr lang="de-DE" sz="2000" dirty="0">
                <a:solidFill>
                  <a:srgbClr val="404040"/>
                </a:solidFill>
                <a:cs typeface="Calibri"/>
              </a:rPr>
              <a:t> </a:t>
            </a:r>
            <a:r>
              <a:rPr lang="de-DE" sz="2000" dirty="0" err="1">
                <a:solidFill>
                  <a:srgbClr val="404040"/>
                </a:solidFill>
                <a:cs typeface="Calibri"/>
              </a:rPr>
              <a:t>previous</a:t>
            </a:r>
            <a:r>
              <a:rPr lang="de-DE" sz="2000" dirty="0">
                <a:solidFill>
                  <a:srgbClr val="404040"/>
                </a:solidFill>
                <a:cs typeface="Calibri"/>
              </a:rPr>
              <a:t> </a:t>
            </a:r>
            <a:r>
              <a:rPr lang="de-DE" sz="2000" dirty="0" err="1">
                <a:solidFill>
                  <a:srgbClr val="404040"/>
                </a:solidFill>
                <a:cs typeface="Calibri"/>
              </a:rPr>
              <a:t>position</a:t>
            </a:r>
            <a:r>
              <a:rPr lang="de-DE" sz="2000" dirty="0">
                <a:solidFill>
                  <a:srgbClr val="404040"/>
                </a:solidFill>
                <a:cs typeface="Calibri"/>
              </a:rPr>
              <a:t>:</a:t>
            </a:r>
          </a:p>
          <a:p>
            <a:pPr marL="383540" lvl="1"/>
            <a:r>
              <a:rPr lang="de-DE" sz="1800" dirty="0">
                <a:cs typeface="Calibri"/>
              </a:rPr>
              <a:t>And </a:t>
            </a:r>
            <a:r>
              <a:rPr lang="de-DE" sz="1800" dirty="0" err="1">
                <a:cs typeface="Calibri"/>
              </a:rPr>
              <a:t>then</a:t>
            </a:r>
            <a:r>
              <a:rPr lang="de-DE" sz="1800" dirty="0">
                <a:cs typeface="Calibri"/>
              </a:rPr>
              <a:t> </a:t>
            </a:r>
            <a:r>
              <a:rPr lang="de-DE" sz="1800" dirty="0" err="1">
                <a:cs typeface="Calibri"/>
              </a:rPr>
              <a:t>the</a:t>
            </a:r>
            <a:r>
              <a:rPr lang="de-DE" sz="1800" dirty="0">
                <a:cs typeface="Calibri"/>
              </a:rPr>
              <a:t> </a:t>
            </a:r>
            <a:r>
              <a:rPr lang="de-DE" sz="1800" dirty="0" err="1">
                <a:cs typeface="Calibri"/>
              </a:rPr>
              <a:t>position</a:t>
            </a:r>
            <a:r>
              <a:rPr lang="de-DE" sz="1800" dirty="0">
                <a:cs typeface="Calibri"/>
              </a:rPr>
              <a:t> </a:t>
            </a:r>
            <a:r>
              <a:rPr lang="de-DE" sz="1800" dirty="0" err="1">
                <a:cs typeface="Calibri"/>
              </a:rPr>
              <a:t>before</a:t>
            </a:r>
            <a:r>
              <a:rPr lang="de-DE" sz="1800" dirty="0">
                <a:cs typeface="Calibri"/>
              </a:rPr>
              <a:t> </a:t>
            </a:r>
            <a:r>
              <a:rPr lang="de-DE" sz="1800" dirty="0" err="1">
                <a:cs typeface="Calibri"/>
              </a:rPr>
              <a:t>that</a:t>
            </a:r>
            <a:r>
              <a:rPr lang="de-DE" sz="1800" dirty="0">
                <a:cs typeface="Calibri"/>
              </a:rPr>
              <a:t> </a:t>
            </a:r>
            <a:r>
              <a:rPr lang="de-DE" sz="1800" dirty="0" err="1">
                <a:cs typeface="Calibri"/>
              </a:rPr>
              <a:t>because</a:t>
            </a:r>
            <a:r>
              <a:rPr lang="de-DE" sz="1800" dirty="0">
                <a:cs typeface="Calibri"/>
              </a:rPr>
              <a:t> </a:t>
            </a:r>
            <a:r>
              <a:rPr lang="de-DE" sz="1800" dirty="0" err="1">
                <a:cs typeface="Calibri"/>
              </a:rPr>
              <a:t>there</a:t>
            </a:r>
            <a:r>
              <a:rPr lang="de-DE" sz="1800" dirty="0">
                <a:cs typeface="Calibri"/>
              </a:rPr>
              <a:t> was </a:t>
            </a:r>
            <a:r>
              <a:rPr lang="de-DE" sz="1800" dirty="0" err="1">
                <a:cs typeface="Calibri"/>
              </a:rPr>
              <a:t>only</a:t>
            </a:r>
            <a:r>
              <a:rPr lang="de-DE" sz="1800" dirty="0">
                <a:cs typeface="Calibri"/>
              </a:rPr>
              <a:t> </a:t>
            </a:r>
            <a:r>
              <a:rPr lang="de-DE" sz="1800" dirty="0" err="1">
                <a:cs typeface="Calibri"/>
              </a:rPr>
              <a:t>one</a:t>
            </a:r>
            <a:r>
              <a:rPr lang="de-DE" sz="1800" dirty="0">
                <a:cs typeface="Calibri"/>
              </a:rPr>
              <a:t> </a:t>
            </a:r>
            <a:r>
              <a:rPr lang="de-DE" sz="1800" dirty="0" err="1">
                <a:cs typeface="Calibri"/>
              </a:rPr>
              <a:t>number</a:t>
            </a:r>
            <a:r>
              <a:rPr lang="de-DE" sz="1800" dirty="0">
                <a:cs typeface="Calibri"/>
              </a:rPr>
              <a:t> </a:t>
            </a:r>
            <a:r>
              <a:rPr lang="de-DE" sz="1800" dirty="0" err="1">
                <a:cs typeface="Calibri"/>
              </a:rPr>
              <a:t>we</a:t>
            </a:r>
            <a:r>
              <a:rPr lang="de-DE" sz="1800" dirty="0">
                <a:cs typeface="Calibri"/>
              </a:rPr>
              <a:t> </a:t>
            </a:r>
            <a:r>
              <a:rPr lang="de-DE" sz="1800" dirty="0" err="1">
                <a:cs typeface="Calibri"/>
              </a:rPr>
              <a:t>could</a:t>
            </a:r>
            <a:r>
              <a:rPr lang="de-DE" sz="1800" dirty="0">
                <a:cs typeface="Calibri"/>
              </a:rPr>
              <a:t> </a:t>
            </a:r>
            <a:r>
              <a:rPr lang="de-DE" sz="1800" dirty="0" err="1">
                <a:cs typeface="Calibri"/>
              </a:rPr>
              <a:t>use</a:t>
            </a:r>
            <a:r>
              <a:rPr lang="de-DE" sz="1800" dirty="0">
                <a:cs typeface="Calibri"/>
              </a:rPr>
              <a:t> </a:t>
            </a:r>
            <a:r>
              <a:rPr lang="de-DE" sz="1800" dirty="0" err="1">
                <a:cs typeface="Calibri"/>
              </a:rPr>
              <a:t>for</a:t>
            </a:r>
            <a:r>
              <a:rPr lang="de-DE" sz="1800" dirty="0">
                <a:cs typeface="Calibri"/>
              </a:rPr>
              <a:t> </a:t>
            </a:r>
            <a:r>
              <a:rPr lang="de-DE" sz="1800" dirty="0" err="1">
                <a:cs typeface="Calibri"/>
              </a:rPr>
              <a:t>the</a:t>
            </a:r>
            <a:r>
              <a:rPr lang="de-DE" sz="1800" dirty="0">
                <a:cs typeface="Calibri"/>
              </a:rPr>
              <a:t> last </a:t>
            </a:r>
            <a:r>
              <a:rPr lang="de-DE" sz="1800" dirty="0" err="1">
                <a:cs typeface="Calibri"/>
              </a:rPr>
              <a:t>field</a:t>
            </a:r>
            <a:r>
              <a:rPr lang="de-DE" sz="1800" dirty="0">
                <a:cs typeface="Calibri"/>
              </a:rPr>
              <a:t> and </a:t>
            </a:r>
            <a:r>
              <a:rPr lang="de-DE" sz="1800" dirty="0" err="1">
                <a:cs typeface="Calibri"/>
              </a:rPr>
              <a:t>that</a:t>
            </a:r>
            <a:r>
              <a:rPr lang="de-DE" sz="1800" dirty="0">
                <a:cs typeface="Calibri"/>
              </a:rPr>
              <a:t> </a:t>
            </a:r>
            <a:r>
              <a:rPr lang="de-DE" sz="1800" dirty="0" err="1">
                <a:cs typeface="Calibri"/>
              </a:rPr>
              <a:t>one</a:t>
            </a:r>
            <a:r>
              <a:rPr lang="de-DE" sz="1800" dirty="0">
                <a:cs typeface="Calibri"/>
              </a:rPr>
              <a:t> </a:t>
            </a:r>
            <a:r>
              <a:rPr lang="de-DE" sz="1800" dirty="0" err="1">
                <a:cs typeface="Calibri"/>
              </a:rPr>
              <a:t>did</a:t>
            </a:r>
            <a:r>
              <a:rPr lang="de-DE" sz="1800" dirty="0">
                <a:cs typeface="Calibri"/>
              </a:rPr>
              <a:t> not </a:t>
            </a:r>
            <a:r>
              <a:rPr lang="de-DE" sz="1800" dirty="0" err="1">
                <a:cs typeface="Calibri"/>
              </a:rPr>
              <a:t>work</a:t>
            </a: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xmlns="" id="{89EA4208-F210-401E-A754-48A1705900C8}"/>
              </a:ext>
            </a:extLst>
          </p:cNvPr>
          <p:cNvSpPr>
            <a:spLocks noGrp="1"/>
          </p:cNvSpPr>
          <p:nvPr>
            <p:ph type="sldNum" sz="quarter" idx="12"/>
          </p:nvPr>
        </p:nvSpPr>
        <p:spPr/>
        <p:txBody>
          <a:bodyPr/>
          <a:lstStyle/>
          <a:p>
            <a:fld id="{89C4E583-6443-4199-AF95-A2ECCC288D48}" type="slidenum">
              <a:rPr lang="en-GB" smtClean="0"/>
              <a:t>39</a:t>
            </a:fld>
            <a:endParaRPr lang="en-GB"/>
          </a:p>
        </p:txBody>
      </p:sp>
      <p:graphicFrame>
        <p:nvGraphicFramePr>
          <p:cNvPr id="5" name="Tabelle 5">
            <a:extLst>
              <a:ext uri="{FF2B5EF4-FFF2-40B4-BE49-F238E27FC236}">
                <a16:creationId xmlns:a16="http://schemas.microsoft.com/office/drawing/2014/main" xmlns="" id="{6C942351-85DA-49A6-B602-8F6EE8EBA82F}"/>
              </a:ext>
            </a:extLst>
          </p:cNvPr>
          <p:cNvGraphicFramePr>
            <a:graphicFrameLocks noGrp="1"/>
          </p:cNvGraphicFramePr>
          <p:nvPr>
            <p:extLst>
              <p:ext uri="{D42A27DB-BD31-4B8C-83A1-F6EECF244321}">
                <p14:modId xmlns:p14="http://schemas.microsoft.com/office/powerpoint/2010/main" val="3409821523"/>
              </p:ext>
            </p:extLst>
          </p:nvPr>
        </p:nvGraphicFramePr>
        <p:xfrm>
          <a:off x="1096693" y="4021046"/>
          <a:ext cx="1217889" cy="1112520"/>
        </p:xfrm>
        <a:graphic>
          <a:graphicData uri="http://schemas.openxmlformats.org/drawingml/2006/table">
            <a:tbl>
              <a:tblPr>
                <a:tableStyleId>{5C22544A-7EE6-4342-B048-85BDC9FD1C3A}</a:tableStyleId>
              </a:tblPr>
              <a:tblGrid>
                <a:gridCol w="405963">
                  <a:extLst>
                    <a:ext uri="{9D8B030D-6E8A-4147-A177-3AD203B41FA5}">
                      <a16:colId xmlns:a16="http://schemas.microsoft.com/office/drawing/2014/main" xmlns="" val="1678874915"/>
                    </a:ext>
                  </a:extLst>
                </a:gridCol>
                <a:gridCol w="405963">
                  <a:extLst>
                    <a:ext uri="{9D8B030D-6E8A-4147-A177-3AD203B41FA5}">
                      <a16:colId xmlns:a16="http://schemas.microsoft.com/office/drawing/2014/main" xmlns="" val="2822270344"/>
                    </a:ext>
                  </a:extLst>
                </a:gridCol>
                <a:gridCol w="405963">
                  <a:extLst>
                    <a:ext uri="{9D8B030D-6E8A-4147-A177-3AD203B41FA5}">
                      <a16:colId xmlns:a16="http://schemas.microsoft.com/office/drawing/2014/main" xmlns="" val="4194418398"/>
                    </a:ext>
                  </a:extLst>
                </a:gridCol>
              </a:tblGrid>
              <a:tr h="370840">
                <a:tc>
                  <a:txBody>
                    <a:bodyPr/>
                    <a:lstStyle/>
                    <a:p>
                      <a:pPr algn="ctr">
                        <a:buNone/>
                      </a:pPr>
                      <a:r>
                        <a:rPr lang="de-DE"/>
                        <a:t>1</a:t>
                      </a:r>
                      <a:endParaRPr lang="de-DE" dirty="0"/>
                    </a:p>
                  </a:txBody>
                  <a:tcPr/>
                </a:tc>
                <a:tc>
                  <a:txBody>
                    <a:bodyPr/>
                    <a:lstStyle/>
                    <a:p>
                      <a:pPr algn="ctr">
                        <a:buNone/>
                      </a:pPr>
                      <a:r>
                        <a:rPr lang="de-DE"/>
                        <a:t>4</a:t>
                      </a:r>
                      <a:endParaRPr lang="de-DE" dirty="0"/>
                    </a:p>
                  </a:txBody>
                  <a:tcPr/>
                </a:tc>
                <a:tc>
                  <a:txBody>
                    <a:bodyPr/>
                    <a:lstStyle/>
                    <a:p>
                      <a:pPr algn="ctr">
                        <a:buNone/>
                      </a:pPr>
                      <a:r>
                        <a:rPr lang="de-DE"/>
                        <a:t>7</a:t>
                      </a:r>
                      <a:endParaRPr lang="de-DE" dirty="0"/>
                    </a:p>
                  </a:txBody>
                  <a:tcPr/>
                </a:tc>
                <a:extLst>
                  <a:ext uri="{0D108BD9-81ED-4DB2-BD59-A6C34878D82A}">
                    <a16:rowId xmlns:a16="http://schemas.microsoft.com/office/drawing/2014/main" xmlns="" val="3062272307"/>
                  </a:ext>
                </a:extLst>
              </a:tr>
              <a:tr h="370840">
                <a:tc>
                  <a:txBody>
                    <a:bodyPr/>
                    <a:lstStyle/>
                    <a:p>
                      <a:pPr algn="ctr">
                        <a:buNone/>
                      </a:pPr>
                      <a:r>
                        <a:rPr lang="de-DE"/>
                        <a:t>2</a:t>
                      </a:r>
                      <a:endParaRPr lang="de-DE" dirty="0"/>
                    </a:p>
                  </a:txBody>
                  <a:tcPr/>
                </a:tc>
                <a:tc>
                  <a:txBody>
                    <a:bodyPr/>
                    <a:lstStyle/>
                    <a:p>
                      <a:pPr algn="ctr">
                        <a:buNone/>
                      </a:pPr>
                      <a:r>
                        <a:rPr lang="de-DE" dirty="0"/>
                        <a:t>5</a:t>
                      </a:r>
                    </a:p>
                  </a:txBody>
                  <a:tcPr/>
                </a:tc>
                <a:tc>
                  <a:txBody>
                    <a:bodyPr/>
                    <a:lstStyle/>
                    <a:p>
                      <a:pPr algn="ctr">
                        <a:buNone/>
                      </a:pPr>
                      <a:r>
                        <a:rPr lang="de-DE"/>
                        <a:t>8</a:t>
                      </a:r>
                      <a:endParaRPr lang="de-DE" dirty="0"/>
                    </a:p>
                  </a:txBody>
                  <a:tcPr/>
                </a:tc>
                <a:extLst>
                  <a:ext uri="{0D108BD9-81ED-4DB2-BD59-A6C34878D82A}">
                    <a16:rowId xmlns:a16="http://schemas.microsoft.com/office/drawing/2014/main" xmlns="" val="3394156878"/>
                  </a:ext>
                </a:extLst>
              </a:tr>
              <a:tr h="370840">
                <a:tc>
                  <a:txBody>
                    <a:bodyPr/>
                    <a:lstStyle/>
                    <a:p>
                      <a:pPr algn="ctr">
                        <a:buNone/>
                      </a:pPr>
                      <a:r>
                        <a:rPr lang="de-DE"/>
                        <a:t>3</a:t>
                      </a:r>
                      <a:endParaRPr lang="de-DE" dirty="0"/>
                    </a:p>
                  </a:txBody>
                  <a:tcPr/>
                </a:tc>
                <a:tc>
                  <a:txBody>
                    <a:bodyPr/>
                    <a:lstStyle/>
                    <a:p>
                      <a:pPr algn="ctr">
                        <a:buNone/>
                      </a:pPr>
                      <a:r>
                        <a:rPr lang="de-DE"/>
                        <a:t>6</a:t>
                      </a:r>
                      <a:endParaRPr lang="de-DE" dirty="0"/>
                    </a:p>
                  </a:txBody>
                  <a:tcPr/>
                </a:tc>
                <a:tc>
                  <a:txBody>
                    <a:bodyPr/>
                    <a:lstStyle/>
                    <a:p>
                      <a:pPr algn="ctr">
                        <a:buNone/>
                      </a:pPr>
                      <a:r>
                        <a:rPr lang="de-DE"/>
                        <a:t>9</a:t>
                      </a:r>
                      <a:endParaRPr lang="de-DE" dirty="0"/>
                    </a:p>
                  </a:txBody>
                  <a:tcPr/>
                </a:tc>
                <a:extLst>
                  <a:ext uri="{0D108BD9-81ED-4DB2-BD59-A6C34878D82A}">
                    <a16:rowId xmlns:a16="http://schemas.microsoft.com/office/drawing/2014/main" xmlns="" val="3070771319"/>
                  </a:ext>
                </a:extLst>
              </a:tr>
            </a:tbl>
          </a:graphicData>
        </a:graphic>
      </p:graphicFrame>
      <p:graphicFrame>
        <p:nvGraphicFramePr>
          <p:cNvPr id="6" name="Tabelle 5">
            <a:extLst>
              <a:ext uri="{FF2B5EF4-FFF2-40B4-BE49-F238E27FC236}">
                <a16:creationId xmlns:a16="http://schemas.microsoft.com/office/drawing/2014/main" xmlns="" id="{992A8ED7-6F04-4517-AD0F-76C110A09605}"/>
              </a:ext>
            </a:extLst>
          </p:cNvPr>
          <p:cNvGraphicFramePr>
            <a:graphicFrameLocks noGrp="1"/>
          </p:cNvGraphicFramePr>
          <p:nvPr>
            <p:extLst>
              <p:ext uri="{D42A27DB-BD31-4B8C-83A1-F6EECF244321}">
                <p14:modId xmlns:p14="http://schemas.microsoft.com/office/powerpoint/2010/main" val="2465592347"/>
              </p:ext>
            </p:extLst>
          </p:nvPr>
        </p:nvGraphicFramePr>
        <p:xfrm>
          <a:off x="3252061" y="4042814"/>
          <a:ext cx="1217889" cy="1112520"/>
        </p:xfrm>
        <a:graphic>
          <a:graphicData uri="http://schemas.openxmlformats.org/drawingml/2006/table">
            <a:tbl>
              <a:tblPr>
                <a:tableStyleId>{5C22544A-7EE6-4342-B048-85BDC9FD1C3A}</a:tableStyleId>
              </a:tblPr>
              <a:tblGrid>
                <a:gridCol w="405963">
                  <a:extLst>
                    <a:ext uri="{9D8B030D-6E8A-4147-A177-3AD203B41FA5}">
                      <a16:colId xmlns:a16="http://schemas.microsoft.com/office/drawing/2014/main" xmlns="" val="1678874915"/>
                    </a:ext>
                  </a:extLst>
                </a:gridCol>
                <a:gridCol w="405963">
                  <a:extLst>
                    <a:ext uri="{9D8B030D-6E8A-4147-A177-3AD203B41FA5}">
                      <a16:colId xmlns:a16="http://schemas.microsoft.com/office/drawing/2014/main" xmlns="" val="2822270344"/>
                    </a:ext>
                  </a:extLst>
                </a:gridCol>
                <a:gridCol w="405963">
                  <a:extLst>
                    <a:ext uri="{9D8B030D-6E8A-4147-A177-3AD203B41FA5}">
                      <a16:colId xmlns:a16="http://schemas.microsoft.com/office/drawing/2014/main" xmlns="" val="4194418398"/>
                    </a:ext>
                  </a:extLst>
                </a:gridCol>
              </a:tblGrid>
              <a:tr h="370840">
                <a:tc>
                  <a:txBody>
                    <a:bodyPr/>
                    <a:lstStyle/>
                    <a:p>
                      <a:pPr algn="ctr">
                        <a:buNone/>
                      </a:pPr>
                      <a:r>
                        <a:rPr lang="de-DE" dirty="0"/>
                        <a:t>1</a:t>
                      </a:r>
                    </a:p>
                  </a:txBody>
                  <a:tcPr/>
                </a:tc>
                <a:tc>
                  <a:txBody>
                    <a:bodyPr/>
                    <a:lstStyle/>
                    <a:p>
                      <a:pPr algn="ctr">
                        <a:buNone/>
                      </a:pPr>
                      <a:r>
                        <a:rPr lang="de-DE" dirty="0"/>
                        <a:t>4</a:t>
                      </a:r>
                    </a:p>
                  </a:txBody>
                  <a:tcPr/>
                </a:tc>
                <a:tc>
                  <a:txBody>
                    <a:bodyPr/>
                    <a:lstStyle/>
                    <a:p>
                      <a:pPr algn="ctr">
                        <a:buNone/>
                      </a:pPr>
                      <a:r>
                        <a:rPr lang="de-DE" dirty="0"/>
                        <a:t>7</a:t>
                      </a:r>
                    </a:p>
                  </a:txBody>
                  <a:tcPr/>
                </a:tc>
                <a:extLst>
                  <a:ext uri="{0D108BD9-81ED-4DB2-BD59-A6C34878D82A}">
                    <a16:rowId xmlns:a16="http://schemas.microsoft.com/office/drawing/2014/main" xmlns="" val="3062272307"/>
                  </a:ext>
                </a:extLst>
              </a:tr>
              <a:tr h="370840">
                <a:tc>
                  <a:txBody>
                    <a:bodyPr/>
                    <a:lstStyle/>
                    <a:p>
                      <a:pPr algn="ctr">
                        <a:buNone/>
                      </a:pPr>
                      <a:r>
                        <a:rPr lang="de-DE" dirty="0"/>
                        <a:t>2</a:t>
                      </a:r>
                    </a:p>
                  </a:txBody>
                  <a:tcPr/>
                </a:tc>
                <a:tc>
                  <a:txBody>
                    <a:bodyPr/>
                    <a:lstStyle/>
                    <a:p>
                      <a:pPr algn="ctr">
                        <a:buNone/>
                      </a:pPr>
                      <a:r>
                        <a:rPr lang="de-DE" dirty="0"/>
                        <a:t>5</a:t>
                      </a:r>
                    </a:p>
                  </a:txBody>
                  <a:tcPr/>
                </a:tc>
                <a:tc>
                  <a:txBody>
                    <a:bodyPr/>
                    <a:lstStyle/>
                    <a:p>
                      <a:pPr algn="ctr">
                        <a:buNone/>
                      </a:pPr>
                      <a:r>
                        <a:rPr lang="de-DE" dirty="0"/>
                        <a:t>8</a:t>
                      </a:r>
                    </a:p>
                  </a:txBody>
                  <a:tcPr/>
                </a:tc>
                <a:extLst>
                  <a:ext uri="{0D108BD9-81ED-4DB2-BD59-A6C34878D82A}">
                    <a16:rowId xmlns:a16="http://schemas.microsoft.com/office/drawing/2014/main" xmlns="" val="3394156878"/>
                  </a:ext>
                </a:extLst>
              </a:tr>
              <a:tr h="370840">
                <a:tc>
                  <a:txBody>
                    <a:bodyPr/>
                    <a:lstStyle/>
                    <a:p>
                      <a:pPr algn="ctr">
                        <a:buNone/>
                      </a:pPr>
                      <a:r>
                        <a:rPr lang="de-DE" dirty="0"/>
                        <a:t>3</a:t>
                      </a:r>
                    </a:p>
                  </a:txBody>
                  <a:tcPr/>
                </a:tc>
                <a:tc>
                  <a:txBody>
                    <a:bodyPr/>
                    <a:lstStyle/>
                    <a:p>
                      <a:pPr algn="ctr">
                        <a:buNone/>
                      </a:pPr>
                      <a:r>
                        <a:rPr lang="de-DE" dirty="0"/>
                        <a:t>6</a:t>
                      </a:r>
                    </a:p>
                  </a:txBody>
                  <a:tcPr/>
                </a:tc>
                <a:tc>
                  <a:txBody>
                    <a:bodyPr/>
                    <a:lstStyle/>
                    <a:p>
                      <a:pPr algn="ctr">
                        <a:buNone/>
                      </a:pPr>
                      <a:r>
                        <a:rPr lang="de-DE" dirty="0"/>
                        <a:t>0</a:t>
                      </a:r>
                    </a:p>
                  </a:txBody>
                  <a:tcPr/>
                </a:tc>
                <a:extLst>
                  <a:ext uri="{0D108BD9-81ED-4DB2-BD59-A6C34878D82A}">
                    <a16:rowId xmlns:a16="http://schemas.microsoft.com/office/drawing/2014/main" xmlns="" val="3070771319"/>
                  </a:ext>
                </a:extLst>
              </a:tr>
            </a:tbl>
          </a:graphicData>
        </a:graphic>
      </p:graphicFrame>
      <p:graphicFrame>
        <p:nvGraphicFramePr>
          <p:cNvPr id="7" name="Tabelle 6">
            <a:extLst>
              <a:ext uri="{FF2B5EF4-FFF2-40B4-BE49-F238E27FC236}">
                <a16:creationId xmlns:a16="http://schemas.microsoft.com/office/drawing/2014/main" xmlns="" id="{1721A8A1-0F63-4190-B4E6-BE3D85907419}"/>
              </a:ext>
            </a:extLst>
          </p:cNvPr>
          <p:cNvGraphicFramePr>
            <a:graphicFrameLocks noGrp="1"/>
          </p:cNvGraphicFramePr>
          <p:nvPr>
            <p:extLst>
              <p:ext uri="{D42A27DB-BD31-4B8C-83A1-F6EECF244321}">
                <p14:modId xmlns:p14="http://schemas.microsoft.com/office/powerpoint/2010/main" val="259376818"/>
              </p:ext>
            </p:extLst>
          </p:nvPr>
        </p:nvGraphicFramePr>
        <p:xfrm>
          <a:off x="5418323" y="4042813"/>
          <a:ext cx="1217889" cy="1112520"/>
        </p:xfrm>
        <a:graphic>
          <a:graphicData uri="http://schemas.openxmlformats.org/drawingml/2006/table">
            <a:tbl>
              <a:tblPr>
                <a:tableStyleId>{5C22544A-7EE6-4342-B048-85BDC9FD1C3A}</a:tableStyleId>
              </a:tblPr>
              <a:tblGrid>
                <a:gridCol w="405963">
                  <a:extLst>
                    <a:ext uri="{9D8B030D-6E8A-4147-A177-3AD203B41FA5}">
                      <a16:colId xmlns:a16="http://schemas.microsoft.com/office/drawing/2014/main" xmlns="" val="1678874915"/>
                    </a:ext>
                  </a:extLst>
                </a:gridCol>
                <a:gridCol w="405963">
                  <a:extLst>
                    <a:ext uri="{9D8B030D-6E8A-4147-A177-3AD203B41FA5}">
                      <a16:colId xmlns:a16="http://schemas.microsoft.com/office/drawing/2014/main" xmlns="" val="2822270344"/>
                    </a:ext>
                  </a:extLst>
                </a:gridCol>
                <a:gridCol w="405963">
                  <a:extLst>
                    <a:ext uri="{9D8B030D-6E8A-4147-A177-3AD203B41FA5}">
                      <a16:colId xmlns:a16="http://schemas.microsoft.com/office/drawing/2014/main" xmlns="" val="4194418398"/>
                    </a:ext>
                  </a:extLst>
                </a:gridCol>
              </a:tblGrid>
              <a:tr h="370840">
                <a:tc>
                  <a:txBody>
                    <a:bodyPr/>
                    <a:lstStyle/>
                    <a:p>
                      <a:pPr algn="ctr">
                        <a:buNone/>
                      </a:pPr>
                      <a:r>
                        <a:rPr lang="de-DE" dirty="0"/>
                        <a:t>1</a:t>
                      </a:r>
                    </a:p>
                  </a:txBody>
                  <a:tcPr/>
                </a:tc>
                <a:tc>
                  <a:txBody>
                    <a:bodyPr/>
                    <a:lstStyle/>
                    <a:p>
                      <a:pPr algn="ctr">
                        <a:buNone/>
                      </a:pPr>
                      <a:r>
                        <a:rPr lang="de-DE" dirty="0"/>
                        <a:t>4</a:t>
                      </a:r>
                    </a:p>
                  </a:txBody>
                  <a:tcPr/>
                </a:tc>
                <a:tc>
                  <a:txBody>
                    <a:bodyPr/>
                    <a:lstStyle/>
                    <a:p>
                      <a:pPr algn="ctr">
                        <a:buNone/>
                      </a:pPr>
                      <a:r>
                        <a:rPr lang="de-DE" dirty="0"/>
                        <a:t>7</a:t>
                      </a:r>
                    </a:p>
                  </a:txBody>
                  <a:tcPr/>
                </a:tc>
                <a:extLst>
                  <a:ext uri="{0D108BD9-81ED-4DB2-BD59-A6C34878D82A}">
                    <a16:rowId xmlns:a16="http://schemas.microsoft.com/office/drawing/2014/main" xmlns="" val="3062272307"/>
                  </a:ext>
                </a:extLst>
              </a:tr>
              <a:tr h="370840">
                <a:tc>
                  <a:txBody>
                    <a:bodyPr/>
                    <a:lstStyle/>
                    <a:p>
                      <a:pPr algn="ctr">
                        <a:buNone/>
                      </a:pPr>
                      <a:r>
                        <a:rPr lang="de-DE" dirty="0"/>
                        <a:t>2</a:t>
                      </a:r>
                    </a:p>
                  </a:txBody>
                  <a:tcPr/>
                </a:tc>
                <a:tc>
                  <a:txBody>
                    <a:bodyPr/>
                    <a:lstStyle/>
                    <a:p>
                      <a:pPr algn="ctr">
                        <a:buNone/>
                      </a:pPr>
                      <a:r>
                        <a:rPr lang="de-DE" dirty="0"/>
                        <a:t>5</a:t>
                      </a:r>
                    </a:p>
                  </a:txBody>
                  <a:tcPr/>
                </a:tc>
                <a:tc>
                  <a:txBody>
                    <a:bodyPr/>
                    <a:lstStyle/>
                    <a:p>
                      <a:pPr algn="ctr">
                        <a:buNone/>
                      </a:pPr>
                      <a:r>
                        <a:rPr lang="de-DE"/>
                        <a:t>0</a:t>
                      </a:r>
                      <a:endParaRPr lang="de-DE" dirty="0"/>
                    </a:p>
                  </a:txBody>
                  <a:tcPr/>
                </a:tc>
                <a:extLst>
                  <a:ext uri="{0D108BD9-81ED-4DB2-BD59-A6C34878D82A}">
                    <a16:rowId xmlns:a16="http://schemas.microsoft.com/office/drawing/2014/main" xmlns="" val="3394156878"/>
                  </a:ext>
                </a:extLst>
              </a:tr>
              <a:tr h="370840">
                <a:tc>
                  <a:txBody>
                    <a:bodyPr/>
                    <a:lstStyle/>
                    <a:p>
                      <a:pPr algn="ctr">
                        <a:buNone/>
                      </a:pPr>
                      <a:r>
                        <a:rPr lang="de-DE" dirty="0"/>
                        <a:t>3</a:t>
                      </a:r>
                    </a:p>
                  </a:txBody>
                  <a:tcPr/>
                </a:tc>
                <a:tc>
                  <a:txBody>
                    <a:bodyPr/>
                    <a:lstStyle/>
                    <a:p>
                      <a:pPr algn="ctr">
                        <a:buNone/>
                      </a:pPr>
                      <a:r>
                        <a:rPr lang="de-DE" dirty="0"/>
                        <a:t>6</a:t>
                      </a:r>
                    </a:p>
                  </a:txBody>
                  <a:tcPr/>
                </a:tc>
                <a:tc>
                  <a:txBody>
                    <a:bodyPr/>
                    <a:lstStyle/>
                    <a:p>
                      <a:pPr algn="ctr">
                        <a:buNone/>
                      </a:pPr>
                      <a:r>
                        <a:rPr lang="de-DE" dirty="0"/>
                        <a:t>0</a:t>
                      </a:r>
                    </a:p>
                  </a:txBody>
                  <a:tcPr/>
                </a:tc>
                <a:extLst>
                  <a:ext uri="{0D108BD9-81ED-4DB2-BD59-A6C34878D82A}">
                    <a16:rowId xmlns:a16="http://schemas.microsoft.com/office/drawing/2014/main" xmlns="" val="3070771319"/>
                  </a:ext>
                </a:extLst>
              </a:tr>
            </a:tbl>
          </a:graphicData>
        </a:graphic>
      </p:graphicFrame>
      <p:graphicFrame>
        <p:nvGraphicFramePr>
          <p:cNvPr id="8" name="Tabelle 7">
            <a:extLst>
              <a:ext uri="{FF2B5EF4-FFF2-40B4-BE49-F238E27FC236}">
                <a16:creationId xmlns:a16="http://schemas.microsoft.com/office/drawing/2014/main" xmlns="" id="{6A57C339-10E8-451A-802A-4532A80ED917}"/>
              </a:ext>
            </a:extLst>
          </p:cNvPr>
          <p:cNvGraphicFramePr>
            <a:graphicFrameLocks noGrp="1"/>
          </p:cNvGraphicFramePr>
          <p:nvPr>
            <p:extLst>
              <p:ext uri="{D42A27DB-BD31-4B8C-83A1-F6EECF244321}">
                <p14:modId xmlns:p14="http://schemas.microsoft.com/office/powerpoint/2010/main" val="2186260706"/>
              </p:ext>
            </p:extLst>
          </p:nvPr>
        </p:nvGraphicFramePr>
        <p:xfrm>
          <a:off x="7562805" y="4031927"/>
          <a:ext cx="1217889" cy="1112520"/>
        </p:xfrm>
        <a:graphic>
          <a:graphicData uri="http://schemas.openxmlformats.org/drawingml/2006/table">
            <a:tbl>
              <a:tblPr>
                <a:tableStyleId>{5C22544A-7EE6-4342-B048-85BDC9FD1C3A}</a:tableStyleId>
              </a:tblPr>
              <a:tblGrid>
                <a:gridCol w="405963">
                  <a:extLst>
                    <a:ext uri="{9D8B030D-6E8A-4147-A177-3AD203B41FA5}">
                      <a16:colId xmlns:a16="http://schemas.microsoft.com/office/drawing/2014/main" xmlns="" val="1678874915"/>
                    </a:ext>
                  </a:extLst>
                </a:gridCol>
                <a:gridCol w="405963">
                  <a:extLst>
                    <a:ext uri="{9D8B030D-6E8A-4147-A177-3AD203B41FA5}">
                      <a16:colId xmlns:a16="http://schemas.microsoft.com/office/drawing/2014/main" xmlns="" val="2822270344"/>
                    </a:ext>
                  </a:extLst>
                </a:gridCol>
                <a:gridCol w="405963">
                  <a:extLst>
                    <a:ext uri="{9D8B030D-6E8A-4147-A177-3AD203B41FA5}">
                      <a16:colId xmlns:a16="http://schemas.microsoft.com/office/drawing/2014/main" xmlns="" val="4194418398"/>
                    </a:ext>
                  </a:extLst>
                </a:gridCol>
              </a:tblGrid>
              <a:tr h="370840">
                <a:tc>
                  <a:txBody>
                    <a:bodyPr/>
                    <a:lstStyle/>
                    <a:p>
                      <a:pPr algn="ctr">
                        <a:buNone/>
                      </a:pPr>
                      <a:r>
                        <a:rPr lang="de-DE" dirty="0"/>
                        <a:t>1</a:t>
                      </a:r>
                    </a:p>
                  </a:txBody>
                  <a:tcPr/>
                </a:tc>
                <a:tc>
                  <a:txBody>
                    <a:bodyPr/>
                    <a:lstStyle/>
                    <a:p>
                      <a:pPr algn="ctr">
                        <a:buNone/>
                      </a:pPr>
                      <a:r>
                        <a:rPr lang="de-DE" dirty="0"/>
                        <a:t>4</a:t>
                      </a:r>
                    </a:p>
                  </a:txBody>
                  <a:tcPr/>
                </a:tc>
                <a:tc>
                  <a:txBody>
                    <a:bodyPr/>
                    <a:lstStyle/>
                    <a:p>
                      <a:pPr algn="ctr">
                        <a:buNone/>
                      </a:pPr>
                      <a:r>
                        <a:rPr lang="de-DE" dirty="0"/>
                        <a:t>7</a:t>
                      </a:r>
                    </a:p>
                  </a:txBody>
                  <a:tcPr/>
                </a:tc>
                <a:extLst>
                  <a:ext uri="{0D108BD9-81ED-4DB2-BD59-A6C34878D82A}">
                    <a16:rowId xmlns:a16="http://schemas.microsoft.com/office/drawing/2014/main" xmlns="" val="3062272307"/>
                  </a:ext>
                </a:extLst>
              </a:tr>
              <a:tr h="370840">
                <a:tc>
                  <a:txBody>
                    <a:bodyPr/>
                    <a:lstStyle/>
                    <a:p>
                      <a:pPr algn="ctr">
                        <a:buNone/>
                      </a:pPr>
                      <a:r>
                        <a:rPr lang="de-DE" dirty="0"/>
                        <a:t>2</a:t>
                      </a:r>
                    </a:p>
                  </a:txBody>
                  <a:tcPr/>
                </a:tc>
                <a:tc>
                  <a:txBody>
                    <a:bodyPr/>
                    <a:lstStyle/>
                    <a:p>
                      <a:pPr algn="ctr">
                        <a:buNone/>
                      </a:pPr>
                      <a:r>
                        <a:rPr lang="de-DE" dirty="0"/>
                        <a:t>5</a:t>
                      </a:r>
                    </a:p>
                  </a:txBody>
                  <a:tcPr/>
                </a:tc>
                <a:tc>
                  <a:txBody>
                    <a:bodyPr/>
                    <a:lstStyle/>
                    <a:p>
                      <a:pPr algn="ctr">
                        <a:buNone/>
                      </a:pPr>
                      <a:r>
                        <a:rPr lang="de-DE" dirty="0"/>
                        <a:t>9</a:t>
                      </a:r>
                    </a:p>
                  </a:txBody>
                  <a:tcPr/>
                </a:tc>
                <a:extLst>
                  <a:ext uri="{0D108BD9-81ED-4DB2-BD59-A6C34878D82A}">
                    <a16:rowId xmlns:a16="http://schemas.microsoft.com/office/drawing/2014/main" xmlns="" val="3394156878"/>
                  </a:ext>
                </a:extLst>
              </a:tr>
              <a:tr h="370840">
                <a:tc>
                  <a:txBody>
                    <a:bodyPr/>
                    <a:lstStyle/>
                    <a:p>
                      <a:pPr algn="ctr">
                        <a:buNone/>
                      </a:pPr>
                      <a:r>
                        <a:rPr lang="de-DE" dirty="0"/>
                        <a:t>3</a:t>
                      </a:r>
                    </a:p>
                  </a:txBody>
                  <a:tcPr/>
                </a:tc>
                <a:tc>
                  <a:txBody>
                    <a:bodyPr/>
                    <a:lstStyle/>
                    <a:p>
                      <a:pPr algn="ctr">
                        <a:buNone/>
                      </a:pPr>
                      <a:r>
                        <a:rPr lang="de-DE" dirty="0"/>
                        <a:t>6</a:t>
                      </a:r>
                    </a:p>
                  </a:txBody>
                  <a:tcPr/>
                </a:tc>
                <a:tc>
                  <a:txBody>
                    <a:bodyPr/>
                    <a:lstStyle/>
                    <a:p>
                      <a:pPr algn="ctr">
                        <a:buNone/>
                      </a:pPr>
                      <a:r>
                        <a:rPr lang="de-DE" dirty="0"/>
                        <a:t>0</a:t>
                      </a:r>
                    </a:p>
                  </a:txBody>
                  <a:tcPr/>
                </a:tc>
                <a:extLst>
                  <a:ext uri="{0D108BD9-81ED-4DB2-BD59-A6C34878D82A}">
                    <a16:rowId xmlns:a16="http://schemas.microsoft.com/office/drawing/2014/main" xmlns="" val="3070771319"/>
                  </a:ext>
                </a:extLst>
              </a:tr>
            </a:tbl>
          </a:graphicData>
        </a:graphic>
      </p:graphicFrame>
      <p:graphicFrame>
        <p:nvGraphicFramePr>
          <p:cNvPr id="9" name="Tabelle 8">
            <a:extLst>
              <a:ext uri="{FF2B5EF4-FFF2-40B4-BE49-F238E27FC236}">
                <a16:creationId xmlns:a16="http://schemas.microsoft.com/office/drawing/2014/main" xmlns="" id="{D02C943C-B6AA-4146-BC97-90849CD23CBA}"/>
              </a:ext>
            </a:extLst>
          </p:cNvPr>
          <p:cNvGraphicFramePr>
            <a:graphicFrameLocks noGrp="1"/>
          </p:cNvGraphicFramePr>
          <p:nvPr>
            <p:extLst>
              <p:ext uri="{D42A27DB-BD31-4B8C-83A1-F6EECF244321}">
                <p14:modId xmlns:p14="http://schemas.microsoft.com/office/powerpoint/2010/main" val="4176831890"/>
              </p:ext>
            </p:extLst>
          </p:nvPr>
        </p:nvGraphicFramePr>
        <p:xfrm>
          <a:off x="9739947" y="4031926"/>
          <a:ext cx="1217889" cy="1112520"/>
        </p:xfrm>
        <a:graphic>
          <a:graphicData uri="http://schemas.openxmlformats.org/drawingml/2006/table">
            <a:tbl>
              <a:tblPr>
                <a:tableStyleId>{5C22544A-7EE6-4342-B048-85BDC9FD1C3A}</a:tableStyleId>
              </a:tblPr>
              <a:tblGrid>
                <a:gridCol w="405963">
                  <a:extLst>
                    <a:ext uri="{9D8B030D-6E8A-4147-A177-3AD203B41FA5}">
                      <a16:colId xmlns:a16="http://schemas.microsoft.com/office/drawing/2014/main" xmlns="" val="1678874915"/>
                    </a:ext>
                  </a:extLst>
                </a:gridCol>
                <a:gridCol w="405963">
                  <a:extLst>
                    <a:ext uri="{9D8B030D-6E8A-4147-A177-3AD203B41FA5}">
                      <a16:colId xmlns:a16="http://schemas.microsoft.com/office/drawing/2014/main" xmlns="" val="2822270344"/>
                    </a:ext>
                  </a:extLst>
                </a:gridCol>
                <a:gridCol w="405963">
                  <a:extLst>
                    <a:ext uri="{9D8B030D-6E8A-4147-A177-3AD203B41FA5}">
                      <a16:colId xmlns:a16="http://schemas.microsoft.com/office/drawing/2014/main" xmlns="" val="4194418398"/>
                    </a:ext>
                  </a:extLst>
                </a:gridCol>
              </a:tblGrid>
              <a:tr h="370840">
                <a:tc>
                  <a:txBody>
                    <a:bodyPr/>
                    <a:lstStyle/>
                    <a:p>
                      <a:pPr algn="ctr">
                        <a:buNone/>
                      </a:pPr>
                      <a:r>
                        <a:rPr lang="de-DE" dirty="0"/>
                        <a:t>1</a:t>
                      </a:r>
                    </a:p>
                  </a:txBody>
                  <a:tcPr/>
                </a:tc>
                <a:tc>
                  <a:txBody>
                    <a:bodyPr/>
                    <a:lstStyle/>
                    <a:p>
                      <a:pPr algn="ctr">
                        <a:buNone/>
                      </a:pPr>
                      <a:r>
                        <a:rPr lang="de-DE" dirty="0"/>
                        <a:t>4</a:t>
                      </a:r>
                    </a:p>
                  </a:txBody>
                  <a:tcPr/>
                </a:tc>
                <a:tc>
                  <a:txBody>
                    <a:bodyPr/>
                    <a:lstStyle/>
                    <a:p>
                      <a:pPr algn="ctr">
                        <a:buNone/>
                      </a:pPr>
                      <a:r>
                        <a:rPr lang="de-DE" dirty="0"/>
                        <a:t>7</a:t>
                      </a:r>
                    </a:p>
                  </a:txBody>
                  <a:tcPr/>
                </a:tc>
                <a:extLst>
                  <a:ext uri="{0D108BD9-81ED-4DB2-BD59-A6C34878D82A}">
                    <a16:rowId xmlns:a16="http://schemas.microsoft.com/office/drawing/2014/main" xmlns="" val="3062272307"/>
                  </a:ext>
                </a:extLst>
              </a:tr>
              <a:tr h="370840">
                <a:tc>
                  <a:txBody>
                    <a:bodyPr/>
                    <a:lstStyle/>
                    <a:p>
                      <a:pPr algn="ctr">
                        <a:buNone/>
                      </a:pPr>
                      <a:r>
                        <a:rPr lang="de-DE" dirty="0"/>
                        <a:t>2</a:t>
                      </a:r>
                    </a:p>
                  </a:txBody>
                  <a:tcPr/>
                </a:tc>
                <a:tc>
                  <a:txBody>
                    <a:bodyPr/>
                    <a:lstStyle/>
                    <a:p>
                      <a:pPr algn="ctr">
                        <a:buNone/>
                      </a:pPr>
                      <a:r>
                        <a:rPr lang="de-DE" dirty="0"/>
                        <a:t>5</a:t>
                      </a:r>
                    </a:p>
                  </a:txBody>
                  <a:tcPr/>
                </a:tc>
                <a:tc>
                  <a:txBody>
                    <a:bodyPr/>
                    <a:lstStyle/>
                    <a:p>
                      <a:pPr algn="ctr">
                        <a:buNone/>
                      </a:pPr>
                      <a:r>
                        <a:rPr lang="de-DE" dirty="0"/>
                        <a:t>9</a:t>
                      </a:r>
                    </a:p>
                  </a:txBody>
                  <a:tcPr/>
                </a:tc>
                <a:extLst>
                  <a:ext uri="{0D108BD9-81ED-4DB2-BD59-A6C34878D82A}">
                    <a16:rowId xmlns:a16="http://schemas.microsoft.com/office/drawing/2014/main" xmlns="" val="3394156878"/>
                  </a:ext>
                </a:extLst>
              </a:tr>
              <a:tr h="370840">
                <a:tc>
                  <a:txBody>
                    <a:bodyPr/>
                    <a:lstStyle/>
                    <a:p>
                      <a:pPr algn="ctr">
                        <a:buNone/>
                      </a:pPr>
                      <a:r>
                        <a:rPr lang="de-DE" dirty="0"/>
                        <a:t>3</a:t>
                      </a:r>
                    </a:p>
                  </a:txBody>
                  <a:tcPr/>
                </a:tc>
                <a:tc>
                  <a:txBody>
                    <a:bodyPr/>
                    <a:lstStyle/>
                    <a:p>
                      <a:pPr algn="ctr">
                        <a:buNone/>
                      </a:pPr>
                      <a:r>
                        <a:rPr lang="de-DE" dirty="0"/>
                        <a:t>6</a:t>
                      </a:r>
                    </a:p>
                  </a:txBody>
                  <a:tcPr/>
                </a:tc>
                <a:tc>
                  <a:txBody>
                    <a:bodyPr/>
                    <a:lstStyle/>
                    <a:p>
                      <a:pPr algn="ctr">
                        <a:buNone/>
                      </a:pPr>
                      <a:r>
                        <a:rPr lang="de-DE" dirty="0"/>
                        <a:t>8</a:t>
                      </a:r>
                    </a:p>
                  </a:txBody>
                  <a:tcPr/>
                </a:tc>
                <a:extLst>
                  <a:ext uri="{0D108BD9-81ED-4DB2-BD59-A6C34878D82A}">
                    <a16:rowId xmlns:a16="http://schemas.microsoft.com/office/drawing/2014/main" xmlns="" val="3070771319"/>
                  </a:ext>
                </a:extLst>
              </a:tr>
            </a:tbl>
          </a:graphicData>
        </a:graphic>
      </p:graphicFrame>
      <p:cxnSp>
        <p:nvCxnSpPr>
          <p:cNvPr id="10" name="Gerade Verbindung mit Pfeil 9">
            <a:extLst>
              <a:ext uri="{FF2B5EF4-FFF2-40B4-BE49-F238E27FC236}">
                <a16:creationId xmlns:a16="http://schemas.microsoft.com/office/drawing/2014/main" xmlns="" id="{1DD43C46-CD08-4745-9690-6166C08D187C}"/>
              </a:ext>
            </a:extLst>
          </p:cNvPr>
          <p:cNvCxnSpPr/>
          <p:nvPr/>
        </p:nvCxnSpPr>
        <p:spPr>
          <a:xfrm>
            <a:off x="2285998" y="4593771"/>
            <a:ext cx="9579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xmlns="" id="{A71CEE20-A54C-48C1-B1C7-6CEAA16F4173}"/>
              </a:ext>
            </a:extLst>
          </p:cNvPr>
          <p:cNvCxnSpPr>
            <a:cxnSpLocks/>
          </p:cNvCxnSpPr>
          <p:nvPr/>
        </p:nvCxnSpPr>
        <p:spPr>
          <a:xfrm>
            <a:off x="4463141" y="4593770"/>
            <a:ext cx="9579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xmlns="" id="{8ED5A0BC-E65B-463D-B378-CC3A68EBEECC}"/>
              </a:ext>
            </a:extLst>
          </p:cNvPr>
          <p:cNvCxnSpPr>
            <a:cxnSpLocks/>
          </p:cNvCxnSpPr>
          <p:nvPr/>
        </p:nvCxnSpPr>
        <p:spPr>
          <a:xfrm>
            <a:off x="6618512" y="4593773"/>
            <a:ext cx="9579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xmlns="" id="{CA24B4FF-A532-4F9F-B9A0-04A4A208215A}"/>
              </a:ext>
            </a:extLst>
          </p:cNvPr>
          <p:cNvCxnSpPr>
            <a:cxnSpLocks/>
          </p:cNvCxnSpPr>
          <p:nvPr/>
        </p:nvCxnSpPr>
        <p:spPr>
          <a:xfrm>
            <a:off x="8773884" y="4593771"/>
            <a:ext cx="9579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xmlns="" id="{8B6716EB-695D-4782-8B83-B906D1141F61}"/>
              </a:ext>
            </a:extLst>
          </p:cNvPr>
          <p:cNvSpPr txBox="1"/>
          <p:nvPr/>
        </p:nvSpPr>
        <p:spPr>
          <a:xfrm>
            <a:off x="685800" y="5148941"/>
            <a:ext cx="1981201"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1200" dirty="0" err="1"/>
              <a:t>we</a:t>
            </a:r>
            <a:r>
              <a:rPr lang="de-DE" sz="1200" dirty="0"/>
              <a:t> check </a:t>
            </a:r>
            <a:r>
              <a:rPr lang="de-DE" sz="1200" dirty="0" err="1"/>
              <a:t>the</a:t>
            </a:r>
            <a:r>
              <a:rPr lang="de-DE" sz="1200" dirty="0"/>
              <a:t> </a:t>
            </a:r>
            <a:r>
              <a:rPr lang="de-DE" sz="1200" dirty="0" err="1"/>
              <a:t>configuration</a:t>
            </a:r>
            <a:r>
              <a:rPr lang="de-DE" sz="1200" dirty="0"/>
              <a:t> and </a:t>
            </a:r>
            <a:r>
              <a:rPr lang="de-DE" sz="1200" dirty="0" err="1"/>
              <a:t>notice</a:t>
            </a:r>
            <a:r>
              <a:rPr lang="de-DE" sz="1200" dirty="0">
                <a:cs typeface="Calibri"/>
              </a:rPr>
              <a:t> </a:t>
            </a:r>
            <a:r>
              <a:rPr lang="de-DE" sz="1200" dirty="0" err="1">
                <a:cs typeface="Calibri"/>
              </a:rPr>
              <a:t>it's</a:t>
            </a:r>
            <a:r>
              <a:rPr lang="de-DE" sz="1200" dirty="0">
                <a:cs typeface="Calibri"/>
              </a:rPr>
              <a:t> </a:t>
            </a:r>
            <a:r>
              <a:rPr lang="de-DE" sz="1200" dirty="0" err="1">
                <a:cs typeface="Calibri"/>
              </a:rPr>
              <a:t>wrong</a:t>
            </a:r>
            <a:endParaRPr lang="de-DE" sz="1200" dirty="0">
              <a:cs typeface="Calibri"/>
            </a:endParaRPr>
          </a:p>
        </p:txBody>
      </p:sp>
      <p:sp>
        <p:nvSpPr>
          <p:cNvPr id="15" name="Textfeld 14">
            <a:extLst>
              <a:ext uri="{FF2B5EF4-FFF2-40B4-BE49-F238E27FC236}">
                <a16:creationId xmlns:a16="http://schemas.microsoft.com/office/drawing/2014/main" xmlns="" id="{E2B72163-D384-48CA-B35F-529DDB3E8B1D}"/>
              </a:ext>
            </a:extLst>
          </p:cNvPr>
          <p:cNvSpPr txBox="1"/>
          <p:nvPr/>
        </p:nvSpPr>
        <p:spPr>
          <a:xfrm>
            <a:off x="2819400" y="5148939"/>
            <a:ext cx="1981201"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1200" dirty="0" err="1"/>
              <a:t>reset</a:t>
            </a:r>
            <a:r>
              <a:rPr lang="de-DE" sz="1200" dirty="0"/>
              <a:t> </a:t>
            </a:r>
            <a:r>
              <a:rPr lang="de-DE" sz="1200" dirty="0" err="1"/>
              <a:t>to</a:t>
            </a:r>
            <a:r>
              <a:rPr lang="de-DE" sz="1200" dirty="0"/>
              <a:t> 0 – </a:t>
            </a:r>
            <a:r>
              <a:rPr lang="de-DE" sz="1200" dirty="0" err="1"/>
              <a:t>however</a:t>
            </a:r>
            <a:r>
              <a:rPr lang="de-DE" sz="1200" dirty="0"/>
              <a:t>, </a:t>
            </a:r>
            <a:r>
              <a:rPr lang="de-DE" sz="1200" dirty="0" err="1"/>
              <a:t>there's</a:t>
            </a:r>
            <a:r>
              <a:rPr lang="de-DE" sz="1200" dirty="0">
                <a:cs typeface="Calibri"/>
              </a:rPr>
              <a:t> </a:t>
            </a:r>
            <a:r>
              <a:rPr lang="de-DE" sz="1200" dirty="0" err="1">
                <a:cs typeface="Calibri"/>
              </a:rPr>
              <a:t>no</a:t>
            </a:r>
            <a:r>
              <a:rPr lang="de-DE" sz="1200" dirty="0">
                <a:cs typeface="Calibri"/>
              </a:rPr>
              <a:t> </a:t>
            </a:r>
            <a:r>
              <a:rPr lang="de-DE" sz="1200" dirty="0" err="1">
                <a:cs typeface="Calibri"/>
              </a:rPr>
              <a:t>option</a:t>
            </a:r>
            <a:r>
              <a:rPr lang="de-DE" sz="1200" dirty="0">
                <a:cs typeface="Calibri"/>
              </a:rPr>
              <a:t> but 9 </a:t>
            </a:r>
            <a:r>
              <a:rPr lang="de-DE" sz="1200" dirty="0" err="1">
                <a:cs typeface="Calibri"/>
              </a:rPr>
              <a:t>for</a:t>
            </a:r>
            <a:r>
              <a:rPr lang="de-DE" sz="1200" dirty="0">
                <a:cs typeface="Calibri"/>
              </a:rPr>
              <a:t> </a:t>
            </a:r>
            <a:r>
              <a:rPr lang="de-DE" sz="1200" dirty="0" err="1">
                <a:cs typeface="Calibri"/>
              </a:rPr>
              <a:t>the</a:t>
            </a:r>
            <a:r>
              <a:rPr lang="de-DE" sz="1200" dirty="0">
                <a:cs typeface="Calibri"/>
              </a:rPr>
              <a:t> last </a:t>
            </a:r>
            <a:r>
              <a:rPr lang="de-DE" sz="1200" dirty="0" err="1">
                <a:cs typeface="Calibri"/>
              </a:rPr>
              <a:t>cell</a:t>
            </a:r>
            <a:r>
              <a:rPr lang="de-DE" sz="1200" dirty="0">
                <a:cs typeface="Calibri"/>
              </a:rPr>
              <a:t>, so </a:t>
            </a:r>
            <a:r>
              <a:rPr lang="de-DE" sz="1200" dirty="0" err="1">
                <a:cs typeface="Calibri"/>
              </a:rPr>
              <a:t>we</a:t>
            </a:r>
            <a:r>
              <a:rPr lang="de-DE" sz="1200" dirty="0">
                <a:cs typeface="Calibri"/>
              </a:rPr>
              <a:t> will </a:t>
            </a:r>
            <a:r>
              <a:rPr lang="de-DE" sz="1200" dirty="0" err="1">
                <a:cs typeface="Calibri"/>
              </a:rPr>
              <a:t>go</a:t>
            </a:r>
            <a:r>
              <a:rPr lang="de-DE" sz="1200" dirty="0">
                <a:cs typeface="Calibri"/>
              </a:rPr>
              <a:t> back </a:t>
            </a:r>
            <a:r>
              <a:rPr lang="de-DE" sz="1200" dirty="0" err="1">
                <a:cs typeface="Calibri"/>
              </a:rPr>
              <a:t>one</a:t>
            </a:r>
            <a:r>
              <a:rPr lang="de-DE" sz="1200" dirty="0">
                <a:cs typeface="Calibri"/>
              </a:rPr>
              <a:t> </a:t>
            </a:r>
            <a:r>
              <a:rPr lang="de-DE" sz="1200" dirty="0" err="1">
                <a:cs typeface="Calibri"/>
              </a:rPr>
              <a:t>more</a:t>
            </a:r>
          </a:p>
        </p:txBody>
      </p:sp>
      <p:sp>
        <p:nvSpPr>
          <p:cNvPr id="16" name="Textfeld 15">
            <a:extLst>
              <a:ext uri="{FF2B5EF4-FFF2-40B4-BE49-F238E27FC236}">
                <a16:creationId xmlns:a16="http://schemas.microsoft.com/office/drawing/2014/main" xmlns="" id="{154B4592-ED7A-49AB-BEC4-B8BADC006921}"/>
              </a:ext>
            </a:extLst>
          </p:cNvPr>
          <p:cNvSpPr txBox="1"/>
          <p:nvPr/>
        </p:nvSpPr>
        <p:spPr>
          <a:xfrm>
            <a:off x="5018314" y="5148939"/>
            <a:ext cx="1981201"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1200" dirty="0" err="1">
                <a:cs typeface="Calibri"/>
              </a:rPr>
              <a:t>we</a:t>
            </a:r>
            <a:r>
              <a:rPr lang="de-DE" sz="1200" dirty="0">
                <a:cs typeface="Calibri"/>
              </a:rPr>
              <a:t> </a:t>
            </a:r>
            <a:r>
              <a:rPr lang="de-DE" sz="1200" dirty="0" err="1">
                <a:cs typeface="Calibri"/>
              </a:rPr>
              <a:t>have</a:t>
            </a:r>
            <a:r>
              <a:rPr lang="de-DE" sz="1200" dirty="0">
                <a:cs typeface="Calibri"/>
              </a:rPr>
              <a:t> </a:t>
            </a:r>
            <a:r>
              <a:rPr lang="de-DE" sz="1200" dirty="0" err="1">
                <a:cs typeface="Calibri"/>
              </a:rPr>
              <a:t>reset</a:t>
            </a:r>
            <a:r>
              <a:rPr lang="de-DE" sz="1200" dirty="0">
                <a:cs typeface="Calibri"/>
              </a:rPr>
              <a:t> </a:t>
            </a:r>
            <a:r>
              <a:rPr lang="de-DE" sz="1200" dirty="0" err="1">
                <a:cs typeface="Calibri"/>
              </a:rPr>
              <a:t>the</a:t>
            </a:r>
            <a:r>
              <a:rPr lang="de-DE" sz="1200" dirty="0">
                <a:cs typeface="Calibri"/>
              </a:rPr>
              <a:t> </a:t>
            </a:r>
            <a:r>
              <a:rPr lang="de-DE" sz="1200" dirty="0" err="1">
                <a:cs typeface="Calibri"/>
              </a:rPr>
              <a:t>second</a:t>
            </a:r>
            <a:r>
              <a:rPr lang="de-DE" sz="1200" dirty="0">
                <a:cs typeface="Calibri"/>
              </a:rPr>
              <a:t> last </a:t>
            </a:r>
            <a:r>
              <a:rPr lang="de-DE" sz="1200" dirty="0" err="1">
                <a:cs typeface="Calibri"/>
              </a:rPr>
              <a:t>cell</a:t>
            </a:r>
            <a:r>
              <a:rPr lang="de-DE" sz="1200" dirty="0">
                <a:cs typeface="Calibri"/>
              </a:rPr>
              <a:t> and will </a:t>
            </a:r>
            <a:r>
              <a:rPr lang="de-DE" sz="1200" dirty="0" err="1">
                <a:cs typeface="Calibri"/>
              </a:rPr>
              <a:t>now</a:t>
            </a:r>
            <a:r>
              <a:rPr lang="de-DE" sz="1200" dirty="0">
                <a:cs typeface="Calibri"/>
              </a:rPr>
              <a:t> </a:t>
            </a:r>
            <a:r>
              <a:rPr lang="de-DE" sz="1200" dirty="0" err="1">
                <a:cs typeface="Calibri"/>
              </a:rPr>
              <a:t>test</a:t>
            </a:r>
            <a:r>
              <a:rPr lang="de-DE" sz="1200" dirty="0">
                <a:cs typeface="Calibri"/>
              </a:rPr>
              <a:t> </a:t>
            </a:r>
            <a:r>
              <a:rPr lang="de-DE" sz="1200" dirty="0" err="1">
                <a:cs typeface="Calibri"/>
              </a:rPr>
              <a:t>the</a:t>
            </a:r>
            <a:r>
              <a:rPr lang="de-DE" sz="1200" dirty="0">
                <a:cs typeface="Calibri"/>
              </a:rPr>
              <a:t> </a:t>
            </a:r>
            <a:r>
              <a:rPr lang="de-DE" sz="1200" dirty="0" err="1">
                <a:cs typeface="Calibri"/>
              </a:rPr>
              <a:t>next</a:t>
            </a:r>
            <a:r>
              <a:rPr lang="de-DE" sz="1200" dirty="0">
                <a:cs typeface="Calibri"/>
              </a:rPr>
              <a:t> </a:t>
            </a:r>
            <a:r>
              <a:rPr lang="de-DE" sz="1200" dirty="0" err="1">
                <a:cs typeface="Calibri"/>
              </a:rPr>
              <a:t>available</a:t>
            </a:r>
            <a:r>
              <a:rPr lang="de-DE" sz="1200" dirty="0">
                <a:cs typeface="Calibri"/>
              </a:rPr>
              <a:t> </a:t>
            </a:r>
            <a:r>
              <a:rPr lang="de-DE" sz="1200" dirty="0" err="1">
                <a:cs typeface="Calibri"/>
              </a:rPr>
              <a:t>number</a:t>
            </a:r>
            <a:r>
              <a:rPr lang="de-DE" sz="1200">
                <a:cs typeface="Calibri"/>
              </a:rPr>
              <a:t>: 9</a:t>
            </a:r>
            <a:endParaRPr lang="de-DE" dirty="0" err="1"/>
          </a:p>
        </p:txBody>
      </p:sp>
      <p:sp>
        <p:nvSpPr>
          <p:cNvPr id="17" name="Textfeld 16">
            <a:extLst>
              <a:ext uri="{FF2B5EF4-FFF2-40B4-BE49-F238E27FC236}">
                <a16:creationId xmlns:a16="http://schemas.microsoft.com/office/drawing/2014/main" xmlns="" id="{0C01B841-A1AC-4ADC-BC41-593542F1CA16}"/>
              </a:ext>
            </a:extLst>
          </p:cNvPr>
          <p:cNvSpPr txBox="1"/>
          <p:nvPr/>
        </p:nvSpPr>
        <p:spPr>
          <a:xfrm>
            <a:off x="7206340" y="5148941"/>
            <a:ext cx="1981201"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1200" dirty="0">
                <a:cs typeface="Calibri"/>
              </a:rPr>
              <a:t>9 </a:t>
            </a:r>
            <a:r>
              <a:rPr lang="de-DE" sz="1200" dirty="0" err="1">
                <a:cs typeface="Calibri"/>
              </a:rPr>
              <a:t>is</a:t>
            </a:r>
            <a:r>
              <a:rPr lang="de-DE" sz="1200" dirty="0">
                <a:cs typeface="Calibri"/>
              </a:rPr>
              <a:t> </a:t>
            </a:r>
            <a:r>
              <a:rPr lang="de-DE" sz="1200" dirty="0" err="1">
                <a:cs typeface="Calibri"/>
              </a:rPr>
              <a:t>set</a:t>
            </a:r>
            <a:r>
              <a:rPr lang="de-DE" sz="1200" dirty="0">
                <a:cs typeface="Calibri"/>
              </a:rPr>
              <a:t>. </a:t>
            </a:r>
            <a:r>
              <a:rPr lang="de-DE" sz="1200" dirty="0" err="1">
                <a:cs typeface="Calibri"/>
              </a:rPr>
              <a:t>Now</a:t>
            </a:r>
            <a:r>
              <a:rPr lang="de-DE" sz="1200" dirty="0">
                <a:cs typeface="Calibri"/>
              </a:rPr>
              <a:t> </a:t>
            </a:r>
            <a:r>
              <a:rPr lang="de-DE" sz="1200" dirty="0" err="1">
                <a:cs typeface="Calibri"/>
              </a:rPr>
              <a:t>we'll</a:t>
            </a:r>
            <a:r>
              <a:rPr lang="de-DE" sz="1200" dirty="0">
                <a:cs typeface="Calibri"/>
              </a:rPr>
              <a:t> </a:t>
            </a:r>
            <a:r>
              <a:rPr lang="de-DE" sz="1200" dirty="0" err="1">
                <a:cs typeface="Calibri"/>
              </a:rPr>
              <a:t>call</a:t>
            </a:r>
            <a:r>
              <a:rPr lang="de-DE" sz="1200" dirty="0">
                <a:cs typeface="Calibri"/>
              </a:rPr>
              <a:t> </a:t>
            </a:r>
            <a:r>
              <a:rPr lang="de-DE" sz="1200" dirty="0" err="1">
                <a:cs typeface="Calibri"/>
              </a:rPr>
              <a:t>the</a:t>
            </a:r>
            <a:r>
              <a:rPr lang="de-DE" sz="1200" dirty="0">
                <a:cs typeface="Calibri"/>
              </a:rPr>
              <a:t> last </a:t>
            </a:r>
            <a:r>
              <a:rPr lang="de-DE" sz="1200" dirty="0" err="1">
                <a:cs typeface="Calibri"/>
              </a:rPr>
              <a:t>cell</a:t>
            </a:r>
            <a:endParaRPr lang="de-DE" dirty="0" err="1"/>
          </a:p>
        </p:txBody>
      </p:sp>
      <p:sp>
        <p:nvSpPr>
          <p:cNvPr id="18" name="Textfeld 17">
            <a:extLst>
              <a:ext uri="{FF2B5EF4-FFF2-40B4-BE49-F238E27FC236}">
                <a16:creationId xmlns:a16="http://schemas.microsoft.com/office/drawing/2014/main" xmlns="" id="{67817F8E-8A50-421A-8AF4-027741A26481}"/>
              </a:ext>
            </a:extLst>
          </p:cNvPr>
          <p:cNvSpPr txBox="1"/>
          <p:nvPr/>
        </p:nvSpPr>
        <p:spPr>
          <a:xfrm>
            <a:off x="9339939" y="5148939"/>
            <a:ext cx="1981201"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1200" dirty="0" err="1">
                <a:cs typeface="Calibri"/>
              </a:rPr>
              <a:t>Only</a:t>
            </a:r>
            <a:r>
              <a:rPr lang="de-DE" sz="1200" dirty="0">
                <a:cs typeface="Calibri"/>
              </a:rPr>
              <a:t> 8 </a:t>
            </a:r>
            <a:r>
              <a:rPr lang="de-DE" sz="1200" dirty="0" err="1">
                <a:cs typeface="Calibri"/>
              </a:rPr>
              <a:t>is</a:t>
            </a:r>
            <a:r>
              <a:rPr lang="de-DE" sz="1200" dirty="0">
                <a:cs typeface="Calibri"/>
              </a:rPr>
              <a:t> </a:t>
            </a:r>
            <a:r>
              <a:rPr lang="de-DE" sz="1200" dirty="0" err="1">
                <a:cs typeface="Calibri"/>
              </a:rPr>
              <a:t>available</a:t>
            </a:r>
            <a:r>
              <a:rPr lang="de-DE" sz="1200" dirty="0">
                <a:cs typeface="Calibri"/>
              </a:rPr>
              <a:t>, so </a:t>
            </a:r>
            <a:r>
              <a:rPr lang="de-DE" sz="1200" dirty="0" err="1">
                <a:cs typeface="Calibri"/>
              </a:rPr>
              <a:t>we'll</a:t>
            </a:r>
            <a:r>
              <a:rPr lang="de-DE" sz="1200" dirty="0">
                <a:cs typeface="Calibri"/>
              </a:rPr>
              <a:t> </a:t>
            </a:r>
            <a:r>
              <a:rPr lang="de-DE" sz="1200" dirty="0" err="1">
                <a:cs typeface="Calibri"/>
              </a:rPr>
              <a:t>fill</a:t>
            </a:r>
            <a:r>
              <a:rPr lang="de-DE" sz="1200" dirty="0">
                <a:cs typeface="Calibri"/>
              </a:rPr>
              <a:t> </a:t>
            </a:r>
            <a:r>
              <a:rPr lang="de-DE" sz="1200" dirty="0" err="1">
                <a:cs typeface="Calibri"/>
              </a:rPr>
              <a:t>the</a:t>
            </a:r>
            <a:r>
              <a:rPr lang="de-DE" sz="1200" dirty="0">
                <a:cs typeface="Calibri"/>
              </a:rPr>
              <a:t> last </a:t>
            </a:r>
            <a:r>
              <a:rPr lang="de-DE" sz="1200" dirty="0" err="1">
                <a:cs typeface="Calibri"/>
              </a:rPr>
              <a:t>cell</a:t>
            </a:r>
            <a:r>
              <a:rPr lang="de-DE" sz="1200" dirty="0">
                <a:cs typeface="Calibri"/>
              </a:rPr>
              <a:t> </a:t>
            </a:r>
            <a:r>
              <a:rPr lang="de-DE" sz="1200" dirty="0" err="1">
                <a:cs typeface="Calibri"/>
              </a:rPr>
              <a:t>with</a:t>
            </a:r>
            <a:r>
              <a:rPr lang="de-DE" sz="1200" dirty="0">
                <a:cs typeface="Calibri"/>
              </a:rPr>
              <a:t> </a:t>
            </a:r>
            <a:r>
              <a:rPr lang="de-DE" sz="1200" dirty="0" err="1">
                <a:cs typeface="Calibri"/>
              </a:rPr>
              <a:t>that</a:t>
            </a:r>
          </a:p>
        </p:txBody>
      </p:sp>
      <p:sp>
        <p:nvSpPr>
          <p:cNvPr id="19" name="Textfeld 18">
            <a:extLst>
              <a:ext uri="{FF2B5EF4-FFF2-40B4-BE49-F238E27FC236}">
                <a16:creationId xmlns:a16="http://schemas.microsoft.com/office/drawing/2014/main" xmlns="" id="{2F4BE82D-D50A-487C-8B4B-59EA8BD99945}"/>
              </a:ext>
            </a:extLst>
          </p:cNvPr>
          <p:cNvSpPr txBox="1"/>
          <p:nvPr/>
        </p:nvSpPr>
        <p:spPr>
          <a:xfrm>
            <a:off x="6063336" y="5889168"/>
            <a:ext cx="509451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de-DE" i="1" dirty="0">
                <a:cs typeface="Calibri"/>
              </a:rPr>
              <a:t>... and so on and so </a:t>
            </a:r>
            <a:r>
              <a:rPr lang="de-DE" i="1" dirty="0" err="1">
                <a:cs typeface="Calibri"/>
              </a:rPr>
              <a:t>forth</a:t>
            </a:r>
            <a:endParaRPr lang="de-DE" i="1" dirty="0">
              <a:cs typeface="Calibri"/>
            </a:endParaRPr>
          </a:p>
        </p:txBody>
      </p:sp>
    </p:spTree>
    <p:extLst>
      <p:ext uri="{BB962C8B-B14F-4D97-AF65-F5344CB8AC3E}">
        <p14:creationId xmlns:p14="http://schemas.microsoft.com/office/powerpoint/2010/main" val="4196249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EA59B686-8A46-4248-AA7B-94CFB9A2AD09}"/>
              </a:ext>
            </a:extLst>
          </p:cNvPr>
          <p:cNvSpPr>
            <a:spLocks noGrp="1"/>
          </p:cNvSpPr>
          <p:nvPr>
            <p:ph type="title"/>
          </p:nvPr>
        </p:nvSpPr>
        <p:spPr/>
        <p:txBody>
          <a:bodyPr/>
          <a:lstStyle/>
          <a:p>
            <a:r>
              <a:rPr lang="de-DE" dirty="0">
                <a:cs typeface="Calibri Light"/>
              </a:rPr>
              <a:t>Last </a:t>
            </a:r>
            <a:r>
              <a:rPr lang="de-DE" dirty="0" err="1">
                <a:cs typeface="Calibri Light"/>
              </a:rPr>
              <a:t>Week's</a:t>
            </a:r>
            <a:r>
              <a:rPr lang="de-DE" dirty="0">
                <a:cs typeface="Calibri Light"/>
              </a:rPr>
              <a:t> </a:t>
            </a:r>
            <a:r>
              <a:rPr lang="de-DE" dirty="0" err="1">
                <a:cs typeface="Calibri Light"/>
              </a:rPr>
              <a:t>Homework</a:t>
            </a:r>
            <a:endParaRPr lang="de-DE" dirty="0" err="1"/>
          </a:p>
        </p:txBody>
      </p:sp>
      <p:sp>
        <p:nvSpPr>
          <p:cNvPr id="3" name="Inhaltsplatzhalter 2">
            <a:extLst>
              <a:ext uri="{FF2B5EF4-FFF2-40B4-BE49-F238E27FC236}">
                <a16:creationId xmlns:a16="http://schemas.microsoft.com/office/drawing/2014/main" xmlns="" id="{98AE3A3D-058E-4BA9-B331-27324BA954E4}"/>
              </a:ext>
            </a:extLst>
          </p:cNvPr>
          <p:cNvSpPr>
            <a:spLocks noGrp="1"/>
          </p:cNvSpPr>
          <p:nvPr>
            <p:ph idx="1"/>
          </p:nvPr>
        </p:nvSpPr>
        <p:spPr/>
        <p:txBody>
          <a:bodyPr vert="horz" lIns="0" tIns="45720" rIns="0" bIns="45720" rtlCol="0" anchor="t">
            <a:normAutofit/>
          </a:bodyPr>
          <a:lstStyle/>
          <a:p>
            <a:pPr marL="182245" indent="-182245"/>
            <a:r>
              <a:rPr lang="de-DE" b="1" dirty="0" err="1">
                <a:cs typeface="Calibri"/>
              </a:rPr>
              <a:t>Docstrings</a:t>
            </a:r>
            <a:r>
              <a:rPr lang="de-DE" dirty="0">
                <a:cs typeface="Calibri"/>
              </a:rPr>
              <a:t>:</a:t>
            </a:r>
            <a:endParaRPr lang="de-DE" dirty="0"/>
          </a:p>
          <a:p>
            <a:pPr marL="383540" lvl="1"/>
            <a:r>
              <a:rPr lang="de-DE" dirty="0" err="1">
                <a:cs typeface="Calibri"/>
              </a:rPr>
              <a:t>Were</a:t>
            </a:r>
            <a:r>
              <a:rPr lang="de-DE" dirty="0">
                <a:cs typeface="Calibri"/>
              </a:rPr>
              <a:t> </a:t>
            </a:r>
            <a:r>
              <a:rPr lang="de-DE" dirty="0" err="1">
                <a:cs typeface="Calibri"/>
              </a:rPr>
              <a:t>often</a:t>
            </a:r>
            <a:r>
              <a:rPr lang="de-DE" dirty="0">
                <a:cs typeface="Calibri"/>
              </a:rPr>
              <a:t> </a:t>
            </a:r>
            <a:r>
              <a:rPr lang="de-DE" dirty="0" err="1">
                <a:cs typeface="Calibri"/>
              </a:rPr>
              <a:t>missing</a:t>
            </a:r>
            <a:r>
              <a:rPr lang="de-DE" dirty="0">
                <a:cs typeface="Calibri"/>
              </a:rPr>
              <a:t> in </a:t>
            </a:r>
            <a:r>
              <a:rPr lang="de-DE" dirty="0" err="1">
                <a:cs typeface="Calibri"/>
              </a:rPr>
              <a:t>the</a:t>
            </a:r>
            <a:r>
              <a:rPr lang="de-DE" dirty="0">
                <a:cs typeface="Calibri"/>
              </a:rPr>
              <a:t> </a:t>
            </a:r>
            <a:r>
              <a:rPr lang="de-DE" dirty="0" err="1">
                <a:cs typeface="Calibri"/>
              </a:rPr>
              <a:t>first</a:t>
            </a:r>
            <a:r>
              <a:rPr lang="de-DE" dirty="0">
                <a:cs typeface="Calibri"/>
              </a:rPr>
              <a:t> </a:t>
            </a:r>
            <a:r>
              <a:rPr lang="de-DE" dirty="0" err="1">
                <a:cs typeface="Calibri"/>
              </a:rPr>
              <a:t>task</a:t>
            </a:r>
          </a:p>
          <a:p>
            <a:pPr marL="383540" lvl="1"/>
            <a:r>
              <a:rPr lang="de-DE" dirty="0" err="1">
                <a:solidFill>
                  <a:srgbClr val="404040"/>
                </a:solidFill>
                <a:cs typeface="Calibri"/>
              </a:rPr>
              <a:t>Their</a:t>
            </a:r>
            <a:r>
              <a:rPr lang="de-DE" dirty="0">
                <a:solidFill>
                  <a:srgbClr val="404040"/>
                </a:solidFill>
                <a:cs typeface="Calibri"/>
              </a:rPr>
              <a:t> </a:t>
            </a:r>
            <a:r>
              <a:rPr lang="de-DE" dirty="0" err="1">
                <a:solidFill>
                  <a:srgbClr val="404040"/>
                </a:solidFill>
                <a:cs typeface="Calibri"/>
              </a:rPr>
              <a:t>purpose</a:t>
            </a:r>
            <a:r>
              <a:rPr lang="de-DE" dirty="0">
                <a:solidFill>
                  <a:srgbClr val="404040"/>
                </a:solidFill>
                <a:cs typeface="Calibri"/>
              </a:rPr>
              <a:t> </a:t>
            </a:r>
            <a:r>
              <a:rPr lang="de-DE" dirty="0" err="1">
                <a:solidFill>
                  <a:srgbClr val="404040"/>
                </a:solidFill>
                <a:cs typeface="Calibri"/>
              </a:rPr>
              <a:t>is</a:t>
            </a:r>
            <a:r>
              <a:rPr lang="de-DE" dirty="0">
                <a:solidFill>
                  <a:srgbClr val="404040"/>
                </a:solidFill>
                <a:cs typeface="Calibri"/>
              </a:rPr>
              <a:t> </a:t>
            </a:r>
            <a:r>
              <a:rPr lang="de-DE" dirty="0" err="1">
                <a:solidFill>
                  <a:srgbClr val="404040"/>
                </a:solidFill>
                <a:cs typeface="Calibri"/>
              </a:rPr>
              <a:t>to</a:t>
            </a:r>
            <a:r>
              <a:rPr lang="de-DE" dirty="0">
                <a:solidFill>
                  <a:srgbClr val="404040"/>
                </a:solidFill>
                <a:cs typeface="Calibri"/>
              </a:rPr>
              <a:t> </a:t>
            </a:r>
            <a:r>
              <a:rPr lang="de-DE" dirty="0" err="1">
                <a:solidFill>
                  <a:srgbClr val="404040"/>
                </a:solidFill>
                <a:cs typeface="Calibri"/>
              </a:rPr>
              <a:t>describe</a:t>
            </a:r>
            <a:r>
              <a:rPr lang="de-DE" dirty="0">
                <a:solidFill>
                  <a:srgbClr val="404040"/>
                </a:solidFill>
                <a:cs typeface="Calibri"/>
              </a:rPr>
              <a:t> </a:t>
            </a:r>
            <a:r>
              <a:rPr lang="de-DE" dirty="0" err="1">
                <a:solidFill>
                  <a:srgbClr val="404040"/>
                </a:solidFill>
                <a:cs typeface="Calibri"/>
              </a:rPr>
              <a:t>what</a:t>
            </a:r>
            <a:r>
              <a:rPr lang="de-DE" dirty="0">
                <a:solidFill>
                  <a:srgbClr val="404040"/>
                </a:solidFill>
                <a:cs typeface="Calibri"/>
              </a:rPr>
              <a:t> a </a:t>
            </a:r>
            <a:r>
              <a:rPr lang="de-DE" dirty="0" err="1">
                <a:solidFill>
                  <a:srgbClr val="404040"/>
                </a:solidFill>
                <a:cs typeface="Calibri"/>
              </a:rPr>
              <a:t>function</a:t>
            </a:r>
            <a:r>
              <a:rPr lang="de-DE" dirty="0">
                <a:solidFill>
                  <a:srgbClr val="404040"/>
                </a:solidFill>
                <a:cs typeface="Calibri"/>
              </a:rPr>
              <a:t> </a:t>
            </a:r>
            <a:r>
              <a:rPr lang="de-DE" dirty="0" err="1">
                <a:solidFill>
                  <a:srgbClr val="404040"/>
                </a:solidFill>
                <a:cs typeface="Calibri"/>
              </a:rPr>
              <a:t>is</a:t>
            </a:r>
            <a:r>
              <a:rPr lang="de-DE" dirty="0">
                <a:solidFill>
                  <a:srgbClr val="404040"/>
                </a:solidFill>
                <a:cs typeface="Calibri"/>
              </a:rPr>
              <a:t> </a:t>
            </a:r>
            <a:r>
              <a:rPr lang="de-DE" dirty="0" err="1">
                <a:solidFill>
                  <a:srgbClr val="404040"/>
                </a:solidFill>
                <a:cs typeface="Calibri"/>
              </a:rPr>
              <a:t>doing</a:t>
            </a:r>
            <a:r>
              <a:rPr lang="de-DE" dirty="0">
                <a:solidFill>
                  <a:srgbClr val="404040"/>
                </a:solidFill>
                <a:cs typeface="Calibri"/>
              </a:rPr>
              <a:t>, </a:t>
            </a:r>
            <a:r>
              <a:rPr lang="de-DE" dirty="0" err="1">
                <a:solidFill>
                  <a:srgbClr val="404040"/>
                </a:solidFill>
                <a:cs typeface="Calibri"/>
              </a:rPr>
              <a:t>what</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arguments</a:t>
            </a:r>
            <a:r>
              <a:rPr lang="de-DE" dirty="0">
                <a:solidFill>
                  <a:srgbClr val="404040"/>
                </a:solidFill>
                <a:cs typeface="Calibri"/>
              </a:rPr>
              <a:t> </a:t>
            </a:r>
            <a:r>
              <a:rPr lang="de-DE" dirty="0" err="1">
                <a:solidFill>
                  <a:srgbClr val="404040"/>
                </a:solidFill>
                <a:cs typeface="Calibri"/>
              </a:rPr>
              <a:t>are</a:t>
            </a:r>
            <a:r>
              <a:rPr lang="de-DE" dirty="0">
                <a:solidFill>
                  <a:srgbClr val="404040"/>
                </a:solidFill>
                <a:cs typeface="Calibri"/>
              </a:rPr>
              <a:t> and </a:t>
            </a:r>
            <a:r>
              <a:rPr lang="de-DE" dirty="0" err="1">
                <a:solidFill>
                  <a:srgbClr val="404040"/>
                </a:solidFill>
                <a:cs typeface="Calibri"/>
              </a:rPr>
              <a:t>what</a:t>
            </a:r>
            <a:r>
              <a:rPr lang="de-DE" dirty="0">
                <a:solidFill>
                  <a:srgbClr val="404040"/>
                </a:solidFill>
                <a:cs typeface="Calibri"/>
              </a:rPr>
              <a:t> </a:t>
            </a:r>
            <a:r>
              <a:rPr lang="de-DE" dirty="0" err="1">
                <a:solidFill>
                  <a:srgbClr val="404040"/>
                </a:solidFill>
                <a:cs typeface="Calibri"/>
              </a:rPr>
              <a:t>it</a:t>
            </a:r>
            <a:r>
              <a:rPr lang="de-DE" dirty="0">
                <a:solidFill>
                  <a:srgbClr val="404040"/>
                </a:solidFill>
                <a:cs typeface="Calibri"/>
              </a:rPr>
              <a:t> </a:t>
            </a:r>
            <a:r>
              <a:rPr lang="de-DE" dirty="0" err="1">
                <a:solidFill>
                  <a:srgbClr val="404040"/>
                </a:solidFill>
                <a:cs typeface="Calibri"/>
              </a:rPr>
              <a:t>returns</a:t>
            </a:r>
            <a:r>
              <a:rPr lang="de-DE" dirty="0">
                <a:solidFill>
                  <a:srgbClr val="404040"/>
                </a:solidFill>
                <a:cs typeface="Calibri"/>
              </a:rPr>
              <a:t>, so </a:t>
            </a:r>
            <a:r>
              <a:rPr lang="de-DE" dirty="0" err="1">
                <a:solidFill>
                  <a:srgbClr val="404040"/>
                </a:solidFill>
                <a:cs typeface="Calibri"/>
              </a:rPr>
              <a:t>only</a:t>
            </a:r>
            <a:r>
              <a:rPr lang="de-DE" dirty="0">
                <a:solidFill>
                  <a:srgbClr val="404040"/>
                </a:solidFill>
                <a:cs typeface="Calibri"/>
              </a:rPr>
              <a:t> </a:t>
            </a:r>
            <a:r>
              <a:rPr lang="de-DE" dirty="0" err="1">
                <a:solidFill>
                  <a:srgbClr val="404040"/>
                </a:solidFill>
                <a:cs typeface="Calibri"/>
              </a:rPr>
              <a:t>put</a:t>
            </a:r>
            <a:r>
              <a:rPr lang="de-DE" dirty="0">
                <a:solidFill>
                  <a:srgbClr val="404040"/>
                </a:solidFill>
                <a:cs typeface="Calibri"/>
              </a:rPr>
              <a:t> </a:t>
            </a:r>
            <a:r>
              <a:rPr lang="de-DE" dirty="0" err="1">
                <a:solidFill>
                  <a:srgbClr val="404040"/>
                </a:solidFill>
                <a:cs typeface="Calibri"/>
              </a:rPr>
              <a:t>these</a:t>
            </a:r>
            <a:r>
              <a:rPr lang="de-DE" dirty="0">
                <a:solidFill>
                  <a:srgbClr val="404040"/>
                </a:solidFill>
                <a:cs typeface="Calibri"/>
              </a:rPr>
              <a:t> at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beginning</a:t>
            </a:r>
            <a:r>
              <a:rPr lang="de-DE" dirty="0">
                <a:solidFill>
                  <a:srgbClr val="404040"/>
                </a:solidFill>
                <a:cs typeface="Calibri"/>
              </a:rPr>
              <a:t> </a:t>
            </a:r>
            <a:r>
              <a:rPr lang="de-DE" dirty="0" err="1">
                <a:solidFill>
                  <a:srgbClr val="404040"/>
                </a:solidFill>
                <a:cs typeface="Calibri"/>
              </a:rPr>
              <a:t>of</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functions</a:t>
            </a:r>
            <a:r>
              <a:rPr lang="de-DE" dirty="0">
                <a:solidFill>
                  <a:srgbClr val="404040"/>
                </a:solidFill>
                <a:cs typeface="Calibri"/>
              </a:rPr>
              <a:t> (</a:t>
            </a:r>
            <a:r>
              <a:rPr lang="de-DE" dirty="0" err="1">
                <a:solidFill>
                  <a:srgbClr val="404040"/>
                </a:solidFill>
                <a:cs typeface="Calibri"/>
              </a:rPr>
              <a:t>right</a:t>
            </a:r>
            <a:r>
              <a:rPr lang="de-DE" dirty="0">
                <a:solidFill>
                  <a:srgbClr val="404040"/>
                </a:solidFill>
                <a:cs typeface="Calibri"/>
              </a:rPr>
              <a:t> after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head</a:t>
            </a:r>
            <a:r>
              <a:rPr lang="de-DE" dirty="0">
                <a:solidFill>
                  <a:srgbClr val="404040"/>
                </a:solidFill>
                <a:cs typeface="Calibri"/>
              </a:rPr>
              <a:t>)</a:t>
            </a:r>
          </a:p>
          <a:p>
            <a:pPr marL="383540" lvl="1"/>
            <a:endParaRPr lang="de-DE" dirty="0">
              <a:solidFill>
                <a:srgbClr val="404040"/>
              </a:solidFill>
              <a:cs typeface="Calibri"/>
            </a:endParaRPr>
          </a:p>
          <a:p>
            <a:pPr marL="182245" indent="-182245"/>
            <a:r>
              <a:rPr lang="de-DE" b="1" dirty="0">
                <a:solidFill>
                  <a:srgbClr val="404040"/>
                </a:solidFill>
                <a:cs typeface="Calibri"/>
              </a:rPr>
              <a:t>Error </a:t>
            </a:r>
            <a:r>
              <a:rPr lang="de-DE" b="1" dirty="0" err="1">
                <a:solidFill>
                  <a:srgbClr val="404040"/>
                </a:solidFill>
                <a:cs typeface="Calibri"/>
              </a:rPr>
              <a:t>task</a:t>
            </a:r>
            <a:r>
              <a:rPr lang="de-DE" b="1" dirty="0">
                <a:solidFill>
                  <a:srgbClr val="404040"/>
                </a:solidFill>
                <a:cs typeface="Calibri"/>
              </a:rPr>
              <a:t> </a:t>
            </a:r>
            <a:r>
              <a:rPr lang="de-DE" b="1" dirty="0" err="1">
                <a:solidFill>
                  <a:srgbClr val="404040"/>
                </a:solidFill>
                <a:cs typeface="Calibri"/>
              </a:rPr>
              <a:t>bonus</a:t>
            </a:r>
            <a:r>
              <a:rPr lang="de-DE" b="1" dirty="0">
                <a:solidFill>
                  <a:srgbClr val="404040"/>
                </a:solidFill>
                <a:cs typeface="Calibri"/>
              </a:rPr>
              <a:t> </a:t>
            </a:r>
            <a:r>
              <a:rPr lang="de-DE" b="1" dirty="0" err="1">
                <a:solidFill>
                  <a:srgbClr val="404040"/>
                </a:solidFill>
                <a:cs typeface="Calibri"/>
              </a:rPr>
              <a:t>solutions</a:t>
            </a:r>
            <a:r>
              <a:rPr lang="de-DE" dirty="0">
                <a:solidFill>
                  <a:srgbClr val="404040"/>
                </a:solidFill>
                <a:cs typeface="Calibri"/>
              </a:rPr>
              <a:t>:</a:t>
            </a:r>
          </a:p>
          <a:p>
            <a:pPr marL="383540" lvl="1"/>
            <a:r>
              <a:rPr lang="de-DE" dirty="0">
                <a:solidFill>
                  <a:srgbClr val="404040"/>
                </a:solidFill>
                <a:cs typeface="Calibri"/>
              </a:rPr>
              <a:t>The loop </a:t>
            </a:r>
            <a:r>
              <a:rPr lang="de-DE" dirty="0" err="1">
                <a:solidFill>
                  <a:srgbClr val="404040"/>
                </a:solidFill>
                <a:cs typeface="Calibri"/>
              </a:rPr>
              <a:t>did</a:t>
            </a:r>
            <a:r>
              <a:rPr lang="de-DE" dirty="0">
                <a:solidFill>
                  <a:srgbClr val="404040"/>
                </a:solidFill>
                <a:cs typeface="Calibri"/>
              </a:rPr>
              <a:t> not </a:t>
            </a:r>
            <a:r>
              <a:rPr lang="de-DE" dirty="0" err="1">
                <a:solidFill>
                  <a:srgbClr val="404040"/>
                </a:solidFill>
                <a:cs typeface="Calibri"/>
              </a:rPr>
              <a:t>decrement</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number</a:t>
            </a:r>
            <a:r>
              <a:rPr lang="de-DE" dirty="0">
                <a:solidFill>
                  <a:srgbClr val="404040"/>
                </a:solidFill>
                <a:cs typeface="Calibri"/>
              </a:rPr>
              <a:t> </a:t>
            </a:r>
            <a:r>
              <a:rPr lang="de-DE" dirty="0" err="1">
                <a:solidFill>
                  <a:srgbClr val="404040"/>
                </a:solidFill>
                <a:cs typeface="Calibri"/>
              </a:rPr>
              <a:t>of</a:t>
            </a:r>
            <a:r>
              <a:rPr lang="de-DE" dirty="0">
                <a:solidFill>
                  <a:srgbClr val="404040"/>
                </a:solidFill>
                <a:cs typeface="Calibri"/>
              </a:rPr>
              <a:t> </a:t>
            </a:r>
            <a:r>
              <a:rPr lang="de-DE" dirty="0" err="1">
                <a:solidFill>
                  <a:srgbClr val="404040"/>
                </a:solidFill>
                <a:cs typeface="Calibri"/>
              </a:rPr>
              <a:t>turns</a:t>
            </a:r>
            <a:r>
              <a:rPr lang="de-DE" dirty="0">
                <a:solidFill>
                  <a:srgbClr val="404040"/>
                </a:solidFill>
                <a:cs typeface="Calibri"/>
              </a:rPr>
              <a:t>. So </a:t>
            </a:r>
            <a:r>
              <a:rPr lang="de-DE" dirty="0" err="1">
                <a:solidFill>
                  <a:srgbClr val="404040"/>
                </a:solidFill>
                <a:cs typeface="Calibri"/>
              </a:rPr>
              <a:t>if</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grid</a:t>
            </a:r>
            <a:r>
              <a:rPr lang="de-DE" dirty="0">
                <a:solidFill>
                  <a:srgbClr val="404040"/>
                </a:solidFill>
                <a:cs typeface="Calibri"/>
              </a:rPr>
              <a:t> was </a:t>
            </a:r>
            <a:r>
              <a:rPr lang="de-DE" dirty="0" err="1">
                <a:solidFill>
                  <a:srgbClr val="404040"/>
                </a:solidFill>
                <a:cs typeface="Calibri"/>
              </a:rPr>
              <a:t>full</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game </a:t>
            </a:r>
            <a:r>
              <a:rPr lang="de-DE" dirty="0" err="1">
                <a:solidFill>
                  <a:srgbClr val="404040"/>
                </a:solidFill>
                <a:cs typeface="Calibri"/>
              </a:rPr>
              <a:t>did</a:t>
            </a:r>
            <a:r>
              <a:rPr lang="de-DE" dirty="0">
                <a:solidFill>
                  <a:srgbClr val="404040"/>
                </a:solidFill>
                <a:cs typeface="Calibri"/>
              </a:rPr>
              <a:t> not end and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players</a:t>
            </a:r>
            <a:r>
              <a:rPr lang="de-DE" dirty="0">
                <a:solidFill>
                  <a:srgbClr val="404040"/>
                </a:solidFill>
                <a:cs typeface="Calibri"/>
              </a:rPr>
              <a:t> </a:t>
            </a:r>
            <a:r>
              <a:rPr lang="de-DE" dirty="0" err="1">
                <a:solidFill>
                  <a:srgbClr val="404040"/>
                </a:solidFill>
                <a:cs typeface="Calibri"/>
              </a:rPr>
              <a:t>would</a:t>
            </a:r>
            <a:r>
              <a:rPr lang="de-DE" dirty="0">
                <a:solidFill>
                  <a:srgbClr val="404040"/>
                </a:solidFill>
                <a:cs typeface="Calibri"/>
              </a:rPr>
              <a:t> </a:t>
            </a:r>
            <a:r>
              <a:rPr lang="de-DE" dirty="0" err="1">
                <a:solidFill>
                  <a:srgbClr val="404040"/>
                </a:solidFill>
                <a:cs typeface="Calibri"/>
              </a:rPr>
              <a:t>be</a:t>
            </a:r>
            <a:r>
              <a:rPr lang="de-DE" dirty="0">
                <a:solidFill>
                  <a:srgbClr val="404040"/>
                </a:solidFill>
                <a:cs typeface="Calibri"/>
              </a:rPr>
              <a:t> </a:t>
            </a:r>
            <a:r>
              <a:rPr lang="de-DE" dirty="0" err="1">
                <a:solidFill>
                  <a:srgbClr val="404040"/>
                </a:solidFill>
                <a:cs typeface="Calibri"/>
              </a:rPr>
              <a:t>caught</a:t>
            </a:r>
            <a:r>
              <a:rPr lang="de-DE" dirty="0">
                <a:solidFill>
                  <a:srgbClr val="404040"/>
                </a:solidFill>
                <a:cs typeface="Calibri"/>
              </a:rPr>
              <a:t> in an </a:t>
            </a:r>
            <a:r>
              <a:rPr lang="de-DE" dirty="0" err="1">
                <a:solidFill>
                  <a:srgbClr val="404040"/>
                </a:solidFill>
                <a:cs typeface="Calibri"/>
              </a:rPr>
              <a:t>endless</a:t>
            </a:r>
            <a:r>
              <a:rPr lang="de-DE" dirty="0">
                <a:solidFill>
                  <a:srgbClr val="404040"/>
                </a:solidFill>
                <a:cs typeface="Calibri"/>
              </a:rPr>
              <a:t> loop </a:t>
            </a:r>
            <a:r>
              <a:rPr lang="de-DE" dirty="0" err="1">
                <a:solidFill>
                  <a:srgbClr val="404040"/>
                </a:solidFill>
                <a:cs typeface="Calibri"/>
              </a:rPr>
              <a:t>of</a:t>
            </a:r>
            <a:r>
              <a:rPr lang="de-DE" dirty="0">
                <a:solidFill>
                  <a:srgbClr val="404040"/>
                </a:solidFill>
                <a:cs typeface="Calibri"/>
              </a:rPr>
              <a:t> </a:t>
            </a:r>
            <a:r>
              <a:rPr lang="de-DE" dirty="0" err="1">
                <a:solidFill>
                  <a:srgbClr val="404040"/>
                </a:solidFill>
                <a:cs typeface="Calibri"/>
              </a:rPr>
              <a:t>being</a:t>
            </a:r>
            <a:r>
              <a:rPr lang="de-DE" dirty="0">
                <a:solidFill>
                  <a:srgbClr val="404040"/>
                </a:solidFill>
                <a:cs typeface="Calibri"/>
              </a:rPr>
              <a:t> </a:t>
            </a:r>
            <a:r>
              <a:rPr lang="de-DE" dirty="0" err="1">
                <a:solidFill>
                  <a:srgbClr val="404040"/>
                </a:solidFill>
                <a:cs typeface="Calibri"/>
              </a:rPr>
              <a:t>asked</a:t>
            </a:r>
            <a:r>
              <a:rPr lang="de-DE" dirty="0">
                <a:solidFill>
                  <a:srgbClr val="404040"/>
                </a:solidFill>
                <a:cs typeface="Calibri"/>
              </a:rPr>
              <a:t> </a:t>
            </a:r>
            <a:r>
              <a:rPr lang="de-DE" dirty="0" err="1">
                <a:solidFill>
                  <a:srgbClr val="404040"/>
                </a:solidFill>
                <a:cs typeface="Calibri"/>
              </a:rPr>
              <a:t>to</a:t>
            </a:r>
            <a:r>
              <a:rPr lang="de-DE" dirty="0">
                <a:solidFill>
                  <a:srgbClr val="404040"/>
                </a:solidFill>
                <a:cs typeface="Calibri"/>
              </a:rPr>
              <a:t> </a:t>
            </a:r>
            <a:r>
              <a:rPr lang="de-DE" dirty="0" err="1">
                <a:solidFill>
                  <a:srgbClr val="404040"/>
                </a:solidFill>
                <a:cs typeface="Calibri"/>
              </a:rPr>
              <a:t>choose</a:t>
            </a:r>
            <a:r>
              <a:rPr lang="de-DE" dirty="0">
                <a:solidFill>
                  <a:srgbClr val="404040"/>
                </a:solidFill>
                <a:cs typeface="Calibri"/>
              </a:rPr>
              <a:t> a </a:t>
            </a:r>
            <a:r>
              <a:rPr lang="de-DE" dirty="0" err="1">
                <a:solidFill>
                  <a:srgbClr val="404040"/>
                </a:solidFill>
                <a:cs typeface="Calibri"/>
              </a:rPr>
              <a:t>free</a:t>
            </a:r>
            <a:r>
              <a:rPr lang="de-DE" dirty="0">
                <a:solidFill>
                  <a:srgbClr val="404040"/>
                </a:solidFill>
                <a:cs typeface="Calibri"/>
              </a:rPr>
              <a:t> </a:t>
            </a:r>
            <a:r>
              <a:rPr lang="de-DE" dirty="0" err="1">
                <a:solidFill>
                  <a:srgbClr val="404040"/>
                </a:solidFill>
                <a:cs typeface="Calibri"/>
              </a:rPr>
              <a:t>cell</a:t>
            </a:r>
          </a:p>
          <a:p>
            <a:pPr marL="383540" lvl="1"/>
            <a:r>
              <a:rPr lang="de-DE" dirty="0" err="1">
                <a:solidFill>
                  <a:srgbClr val="404040"/>
                </a:solidFill>
                <a:cs typeface="Calibri"/>
              </a:rPr>
              <a:t>It</a:t>
            </a:r>
            <a:r>
              <a:rPr lang="de-DE" dirty="0">
                <a:solidFill>
                  <a:srgbClr val="404040"/>
                </a:solidFill>
                <a:cs typeface="Calibri"/>
              </a:rPr>
              <a:t> was </a:t>
            </a:r>
            <a:r>
              <a:rPr lang="de-DE" dirty="0" err="1">
                <a:solidFill>
                  <a:srgbClr val="404040"/>
                </a:solidFill>
                <a:latin typeface="Consolas"/>
                <a:cs typeface="Calibri"/>
              </a:rPr>
              <a:t>check_col</a:t>
            </a:r>
            <a:r>
              <a:rPr lang="de-DE" dirty="0">
                <a:solidFill>
                  <a:srgbClr val="404040"/>
                </a:solidFill>
                <a:latin typeface="Consolas"/>
                <a:cs typeface="Calibri"/>
              </a:rPr>
              <a:t>(</a:t>
            </a:r>
            <a:r>
              <a:rPr lang="de-DE" dirty="0" err="1">
                <a:solidFill>
                  <a:srgbClr val="404040"/>
                </a:solidFill>
                <a:latin typeface="Consolas"/>
                <a:cs typeface="Calibri"/>
              </a:rPr>
              <a:t>grid</a:t>
            </a:r>
            <a:r>
              <a:rPr lang="de-DE" dirty="0">
                <a:solidFill>
                  <a:srgbClr val="404040"/>
                </a:solidFill>
                <a:latin typeface="Consolas"/>
                <a:cs typeface="Calibri"/>
              </a:rPr>
              <a:t>, </a:t>
            </a:r>
            <a:r>
              <a:rPr lang="de-DE" dirty="0" err="1">
                <a:solidFill>
                  <a:srgbClr val="404040"/>
                </a:solidFill>
                <a:latin typeface="Consolas"/>
                <a:cs typeface="Calibri"/>
              </a:rPr>
              <a:t>col</a:t>
            </a:r>
            <a:r>
              <a:rPr lang="de-DE" dirty="0">
                <a:solidFill>
                  <a:srgbClr val="404040"/>
                </a:solidFill>
                <a:latin typeface="Consolas"/>
                <a:cs typeface="Calibri"/>
              </a:rPr>
              <a:t>, </a:t>
            </a:r>
            <a:r>
              <a:rPr lang="de-DE" dirty="0" err="1">
                <a:solidFill>
                  <a:srgbClr val="404040"/>
                </a:solidFill>
                <a:latin typeface="Consolas"/>
                <a:cs typeface="Calibri"/>
              </a:rPr>
              <a:t>row</a:t>
            </a:r>
            <a:r>
              <a:rPr lang="de-DE" dirty="0">
                <a:solidFill>
                  <a:srgbClr val="404040"/>
                </a:solidFill>
                <a:latin typeface="Consolas"/>
                <a:cs typeface="Calibri"/>
              </a:rPr>
              <a:t>)</a:t>
            </a:r>
            <a:r>
              <a:rPr lang="de-DE" dirty="0">
                <a:solidFill>
                  <a:srgbClr val="404040"/>
                </a:solidFill>
                <a:latin typeface="Calibri"/>
                <a:cs typeface="Calibri"/>
              </a:rPr>
              <a:t> </a:t>
            </a:r>
            <a:r>
              <a:rPr lang="de-DE" dirty="0" err="1">
                <a:solidFill>
                  <a:srgbClr val="404040"/>
                </a:solidFill>
                <a:latin typeface="Calibri"/>
                <a:cs typeface="Calibri"/>
              </a:rPr>
              <a:t>while</a:t>
            </a:r>
            <a:r>
              <a:rPr lang="de-DE" dirty="0">
                <a:solidFill>
                  <a:srgbClr val="404040"/>
                </a:solidFill>
                <a:latin typeface="Calibri"/>
                <a:cs typeface="Calibri"/>
              </a:rPr>
              <a:t> </a:t>
            </a:r>
            <a:r>
              <a:rPr lang="de-DE" dirty="0" err="1">
                <a:solidFill>
                  <a:srgbClr val="404040"/>
                </a:solidFill>
                <a:latin typeface="Calibri"/>
                <a:cs typeface="Calibri"/>
              </a:rPr>
              <a:t>it</a:t>
            </a:r>
            <a:r>
              <a:rPr lang="de-DE" dirty="0">
                <a:solidFill>
                  <a:srgbClr val="404040"/>
                </a:solidFill>
                <a:latin typeface="Calibri"/>
                <a:cs typeface="Calibri"/>
              </a:rPr>
              <a:t> </a:t>
            </a:r>
            <a:r>
              <a:rPr lang="de-DE" dirty="0" err="1">
                <a:solidFill>
                  <a:srgbClr val="404040"/>
                </a:solidFill>
                <a:latin typeface="Calibri"/>
                <a:cs typeface="Calibri"/>
              </a:rPr>
              <a:t>should</a:t>
            </a:r>
            <a:r>
              <a:rPr lang="de-DE" dirty="0">
                <a:solidFill>
                  <a:srgbClr val="404040"/>
                </a:solidFill>
                <a:latin typeface="Calibri"/>
                <a:cs typeface="Calibri"/>
              </a:rPr>
              <a:t> </a:t>
            </a:r>
            <a:r>
              <a:rPr lang="de-DE" dirty="0" err="1">
                <a:solidFill>
                  <a:srgbClr val="404040"/>
                </a:solidFill>
                <a:latin typeface="Calibri"/>
                <a:cs typeface="Calibri"/>
              </a:rPr>
              <a:t>have</a:t>
            </a:r>
            <a:r>
              <a:rPr lang="de-DE" dirty="0">
                <a:solidFill>
                  <a:srgbClr val="404040"/>
                </a:solidFill>
                <a:latin typeface="Calibri"/>
                <a:cs typeface="Calibri"/>
              </a:rPr>
              <a:t> </a:t>
            </a:r>
            <a:r>
              <a:rPr lang="de-DE" dirty="0" err="1">
                <a:solidFill>
                  <a:srgbClr val="404040"/>
                </a:solidFill>
                <a:latin typeface="Calibri"/>
                <a:cs typeface="Calibri"/>
              </a:rPr>
              <a:t>been</a:t>
            </a:r>
            <a:r>
              <a:rPr lang="de-DE" dirty="0">
                <a:solidFill>
                  <a:srgbClr val="404040"/>
                </a:solidFill>
                <a:latin typeface="Calibri"/>
                <a:cs typeface="Calibri"/>
              </a:rPr>
              <a:t> </a:t>
            </a:r>
            <a:r>
              <a:rPr lang="de-DE" dirty="0" err="1">
                <a:solidFill>
                  <a:srgbClr val="404040"/>
                </a:solidFill>
                <a:latin typeface="Consolas"/>
                <a:cs typeface="Calibri"/>
              </a:rPr>
              <a:t>check_col</a:t>
            </a:r>
            <a:r>
              <a:rPr lang="de-DE" dirty="0">
                <a:solidFill>
                  <a:srgbClr val="404040"/>
                </a:solidFill>
                <a:latin typeface="Consolas"/>
                <a:cs typeface="Calibri"/>
              </a:rPr>
              <a:t>(</a:t>
            </a:r>
            <a:r>
              <a:rPr lang="de-DE" dirty="0" err="1">
                <a:solidFill>
                  <a:srgbClr val="404040"/>
                </a:solidFill>
                <a:latin typeface="Consolas"/>
                <a:cs typeface="Calibri"/>
              </a:rPr>
              <a:t>grid</a:t>
            </a:r>
            <a:r>
              <a:rPr lang="de-DE" dirty="0">
                <a:solidFill>
                  <a:srgbClr val="404040"/>
                </a:solidFill>
                <a:latin typeface="Consolas"/>
                <a:cs typeface="Calibri"/>
              </a:rPr>
              <a:t>, </a:t>
            </a:r>
            <a:r>
              <a:rPr lang="de-DE" dirty="0" err="1">
                <a:solidFill>
                  <a:srgbClr val="404040"/>
                </a:solidFill>
                <a:latin typeface="Consolas"/>
                <a:cs typeface="Calibri"/>
              </a:rPr>
              <a:t>row</a:t>
            </a:r>
            <a:r>
              <a:rPr lang="de-DE" dirty="0">
                <a:solidFill>
                  <a:srgbClr val="404040"/>
                </a:solidFill>
                <a:latin typeface="Consolas"/>
                <a:cs typeface="Calibri"/>
              </a:rPr>
              <a:t>, </a:t>
            </a:r>
            <a:r>
              <a:rPr lang="de-DE" dirty="0" err="1">
                <a:solidFill>
                  <a:srgbClr val="404040"/>
                </a:solidFill>
                <a:latin typeface="Consolas"/>
                <a:cs typeface="Calibri"/>
              </a:rPr>
              <a:t>col</a:t>
            </a:r>
            <a:r>
              <a:rPr lang="de-DE" dirty="0">
                <a:solidFill>
                  <a:srgbClr val="404040"/>
                </a:solidFill>
                <a:latin typeface="Consolas"/>
                <a:cs typeface="Calibri"/>
              </a:rPr>
              <a:t>) </a:t>
            </a:r>
            <a:r>
              <a:rPr lang="de-DE" dirty="0" err="1">
                <a:solidFill>
                  <a:srgbClr val="404040"/>
                </a:solidFill>
                <a:latin typeface="Calibri"/>
                <a:cs typeface="Calibri"/>
              </a:rPr>
              <a:t>as</a:t>
            </a:r>
            <a:r>
              <a:rPr lang="de-DE" dirty="0">
                <a:solidFill>
                  <a:srgbClr val="404040"/>
                </a:solidFill>
                <a:latin typeface="Calibri"/>
                <a:cs typeface="Calibri"/>
              </a:rPr>
              <a:t> </a:t>
            </a:r>
            <a:r>
              <a:rPr lang="de-DE" dirty="0" err="1">
                <a:solidFill>
                  <a:srgbClr val="404040"/>
                </a:solidFill>
                <a:latin typeface="Calibri"/>
                <a:cs typeface="Calibri"/>
              </a:rPr>
              <a:t>the</a:t>
            </a:r>
            <a:r>
              <a:rPr lang="de-DE" dirty="0">
                <a:solidFill>
                  <a:srgbClr val="404040"/>
                </a:solidFill>
                <a:latin typeface="Calibri"/>
                <a:cs typeface="Calibri"/>
              </a:rPr>
              <a:t> </a:t>
            </a:r>
            <a:r>
              <a:rPr lang="de-DE" dirty="0" err="1">
                <a:solidFill>
                  <a:srgbClr val="404040"/>
                </a:solidFill>
                <a:latin typeface="Calibri"/>
                <a:cs typeface="Calibri"/>
              </a:rPr>
              <a:t>function</a:t>
            </a:r>
            <a:r>
              <a:rPr lang="de-DE" dirty="0">
                <a:solidFill>
                  <a:srgbClr val="404040"/>
                </a:solidFill>
                <a:latin typeface="Calibri"/>
                <a:cs typeface="Calibri"/>
              </a:rPr>
              <a:t> </a:t>
            </a:r>
            <a:r>
              <a:rPr lang="de-DE" dirty="0" err="1">
                <a:solidFill>
                  <a:srgbClr val="404040"/>
                </a:solidFill>
                <a:latin typeface="Calibri"/>
                <a:cs typeface="Calibri"/>
              </a:rPr>
              <a:t>is</a:t>
            </a:r>
            <a:r>
              <a:rPr lang="de-DE" dirty="0">
                <a:solidFill>
                  <a:srgbClr val="404040"/>
                </a:solidFill>
                <a:latin typeface="Calibri"/>
                <a:cs typeface="Calibri"/>
              </a:rPr>
              <a:t> </a:t>
            </a:r>
            <a:r>
              <a:rPr lang="de-DE" dirty="0" err="1">
                <a:solidFill>
                  <a:srgbClr val="404040"/>
                </a:solidFill>
                <a:latin typeface="Calibri"/>
                <a:cs typeface="Calibri"/>
              </a:rPr>
              <a:t>called</a:t>
            </a:r>
            <a:r>
              <a:rPr lang="de-DE" dirty="0">
                <a:solidFill>
                  <a:srgbClr val="404040"/>
                </a:solidFill>
                <a:latin typeface="Calibri"/>
                <a:cs typeface="Calibri"/>
              </a:rPr>
              <a:t> </a:t>
            </a:r>
            <a:r>
              <a:rPr lang="de-DE" dirty="0" err="1">
                <a:solidFill>
                  <a:srgbClr val="404040"/>
                </a:solidFill>
                <a:latin typeface="Calibri"/>
                <a:cs typeface="Calibri"/>
              </a:rPr>
              <a:t>with</a:t>
            </a:r>
            <a:r>
              <a:rPr lang="de-DE" dirty="0">
                <a:solidFill>
                  <a:srgbClr val="404040"/>
                </a:solidFill>
                <a:latin typeface="Calibri"/>
                <a:cs typeface="Calibri"/>
              </a:rPr>
              <a:t> </a:t>
            </a:r>
            <a:r>
              <a:rPr lang="de-DE" dirty="0" err="1">
                <a:solidFill>
                  <a:srgbClr val="404040"/>
                </a:solidFill>
                <a:latin typeface="Calibri"/>
                <a:cs typeface="Calibri"/>
              </a:rPr>
              <a:t>the</a:t>
            </a:r>
            <a:r>
              <a:rPr lang="de-DE" dirty="0">
                <a:solidFill>
                  <a:srgbClr val="404040"/>
                </a:solidFill>
                <a:latin typeface="Calibri"/>
                <a:cs typeface="Calibri"/>
              </a:rPr>
              <a:t> </a:t>
            </a:r>
            <a:r>
              <a:rPr lang="de-DE" dirty="0" err="1">
                <a:solidFill>
                  <a:srgbClr val="404040"/>
                </a:solidFill>
                <a:latin typeface="Calibri"/>
                <a:cs typeface="Calibri"/>
              </a:rPr>
              <a:t>row</a:t>
            </a:r>
            <a:r>
              <a:rPr lang="de-DE" dirty="0">
                <a:solidFill>
                  <a:srgbClr val="404040"/>
                </a:solidFill>
                <a:latin typeface="Calibri"/>
                <a:cs typeface="Calibri"/>
              </a:rPr>
              <a:t> </a:t>
            </a:r>
            <a:r>
              <a:rPr lang="de-DE" dirty="0" err="1">
                <a:solidFill>
                  <a:srgbClr val="404040"/>
                </a:solidFill>
                <a:latin typeface="Calibri"/>
                <a:cs typeface="Calibri"/>
              </a:rPr>
              <a:t>first</a:t>
            </a:r>
            <a:r>
              <a:rPr lang="de-DE" dirty="0">
                <a:solidFill>
                  <a:srgbClr val="404040"/>
                </a:solidFill>
                <a:latin typeface="Calibri"/>
                <a:cs typeface="Calibri"/>
              </a:rPr>
              <a:t> and </a:t>
            </a:r>
            <a:r>
              <a:rPr lang="de-DE" dirty="0" err="1">
                <a:solidFill>
                  <a:srgbClr val="404040"/>
                </a:solidFill>
                <a:latin typeface="Calibri"/>
                <a:cs typeface="Calibri"/>
              </a:rPr>
              <a:t>the</a:t>
            </a:r>
            <a:r>
              <a:rPr lang="de-DE" dirty="0">
                <a:solidFill>
                  <a:srgbClr val="404040"/>
                </a:solidFill>
                <a:latin typeface="Calibri"/>
                <a:cs typeface="Calibri"/>
              </a:rPr>
              <a:t> </a:t>
            </a:r>
            <a:r>
              <a:rPr lang="de-DE" dirty="0" err="1">
                <a:solidFill>
                  <a:srgbClr val="404040"/>
                </a:solidFill>
                <a:latin typeface="Calibri"/>
                <a:cs typeface="Calibri"/>
              </a:rPr>
              <a:t>column</a:t>
            </a:r>
            <a:r>
              <a:rPr lang="de-DE" dirty="0">
                <a:solidFill>
                  <a:srgbClr val="404040"/>
                </a:solidFill>
                <a:latin typeface="Calibri"/>
                <a:cs typeface="Calibri"/>
              </a:rPr>
              <a:t> </a:t>
            </a:r>
            <a:r>
              <a:rPr lang="de-DE" dirty="0" err="1">
                <a:solidFill>
                  <a:srgbClr val="404040"/>
                </a:solidFill>
                <a:latin typeface="Calibri"/>
                <a:cs typeface="Calibri"/>
              </a:rPr>
              <a:t>second</a:t>
            </a:r>
          </a:p>
          <a:p>
            <a:pPr marL="566420" lvl="2"/>
            <a:r>
              <a:rPr lang="de-DE" dirty="0">
                <a:solidFill>
                  <a:srgbClr val="404040"/>
                </a:solidFill>
                <a:latin typeface="Calibri"/>
                <a:cs typeface="Calibri"/>
              </a:rPr>
              <a:t>Such a </a:t>
            </a:r>
            <a:r>
              <a:rPr lang="de-DE" dirty="0" err="1">
                <a:solidFill>
                  <a:srgbClr val="404040"/>
                </a:solidFill>
                <a:latin typeface="Calibri"/>
                <a:cs typeface="Calibri"/>
              </a:rPr>
              <a:t>small</a:t>
            </a:r>
            <a:r>
              <a:rPr lang="de-DE" dirty="0">
                <a:solidFill>
                  <a:srgbClr val="404040"/>
                </a:solidFill>
                <a:latin typeface="Calibri"/>
                <a:cs typeface="Calibri"/>
              </a:rPr>
              <a:t> </a:t>
            </a:r>
            <a:r>
              <a:rPr lang="de-DE" dirty="0" err="1">
                <a:solidFill>
                  <a:srgbClr val="404040"/>
                </a:solidFill>
                <a:latin typeface="Calibri"/>
                <a:cs typeface="Calibri"/>
              </a:rPr>
              <a:t>mistake</a:t>
            </a:r>
            <a:r>
              <a:rPr lang="de-DE" dirty="0">
                <a:solidFill>
                  <a:srgbClr val="404040"/>
                </a:solidFill>
                <a:latin typeface="Calibri"/>
                <a:cs typeface="Calibri"/>
              </a:rPr>
              <a:t>, but </a:t>
            </a:r>
            <a:r>
              <a:rPr lang="de-DE" dirty="0" err="1">
                <a:solidFill>
                  <a:srgbClr val="404040"/>
                </a:solidFill>
                <a:latin typeface="Calibri"/>
                <a:cs typeface="Calibri"/>
              </a:rPr>
              <a:t>it</a:t>
            </a:r>
            <a:r>
              <a:rPr lang="de-DE" dirty="0">
                <a:solidFill>
                  <a:srgbClr val="404040"/>
                </a:solidFill>
                <a:latin typeface="Calibri"/>
                <a:cs typeface="Calibri"/>
              </a:rPr>
              <a:t> </a:t>
            </a:r>
            <a:r>
              <a:rPr lang="de-DE" dirty="0" err="1">
                <a:solidFill>
                  <a:srgbClr val="404040"/>
                </a:solidFill>
                <a:latin typeface="Calibri"/>
                <a:cs typeface="Calibri"/>
              </a:rPr>
              <a:t>can</a:t>
            </a:r>
            <a:r>
              <a:rPr lang="de-DE" dirty="0">
                <a:solidFill>
                  <a:srgbClr val="404040"/>
                </a:solidFill>
                <a:latin typeface="Calibri"/>
                <a:cs typeface="Calibri"/>
              </a:rPr>
              <a:t> </a:t>
            </a:r>
            <a:r>
              <a:rPr lang="de-DE" dirty="0" err="1">
                <a:solidFill>
                  <a:srgbClr val="404040"/>
                </a:solidFill>
                <a:latin typeface="Calibri"/>
                <a:cs typeface="Calibri"/>
              </a:rPr>
              <a:t>cause</a:t>
            </a:r>
            <a:r>
              <a:rPr lang="de-DE" dirty="0">
                <a:solidFill>
                  <a:srgbClr val="404040"/>
                </a:solidFill>
                <a:latin typeface="Calibri"/>
                <a:cs typeface="Calibri"/>
              </a:rPr>
              <a:t> </a:t>
            </a:r>
            <a:r>
              <a:rPr lang="de-DE" i="1" dirty="0">
                <a:solidFill>
                  <a:srgbClr val="404040"/>
                </a:solidFill>
                <a:latin typeface="Calibri"/>
                <a:cs typeface="Calibri"/>
              </a:rPr>
              <a:t>a </a:t>
            </a:r>
            <a:r>
              <a:rPr lang="de-DE" i="1" dirty="0" err="1">
                <a:solidFill>
                  <a:srgbClr val="404040"/>
                </a:solidFill>
                <a:latin typeface="Calibri"/>
                <a:cs typeface="Calibri"/>
              </a:rPr>
              <a:t>lot</a:t>
            </a:r>
            <a:r>
              <a:rPr lang="de-DE" i="1" dirty="0">
                <a:solidFill>
                  <a:srgbClr val="404040"/>
                </a:solidFill>
                <a:latin typeface="Calibri"/>
                <a:cs typeface="Calibri"/>
              </a:rPr>
              <a:t> </a:t>
            </a:r>
            <a:r>
              <a:rPr lang="de-DE" dirty="0" err="1">
                <a:solidFill>
                  <a:srgbClr val="404040"/>
                </a:solidFill>
                <a:latin typeface="Calibri"/>
                <a:cs typeface="Calibri"/>
              </a:rPr>
              <a:t>of</a:t>
            </a:r>
            <a:r>
              <a:rPr lang="de-DE" dirty="0">
                <a:solidFill>
                  <a:srgbClr val="404040"/>
                </a:solidFill>
                <a:latin typeface="Calibri"/>
                <a:cs typeface="Calibri"/>
              </a:rPr>
              <a:t> </a:t>
            </a:r>
            <a:r>
              <a:rPr lang="de-DE" dirty="0" err="1">
                <a:solidFill>
                  <a:srgbClr val="404040"/>
                </a:solidFill>
                <a:latin typeface="Calibri"/>
                <a:cs typeface="Calibri"/>
              </a:rPr>
              <a:t>problems</a:t>
            </a:r>
            <a:r>
              <a:rPr lang="de-DE" dirty="0">
                <a:solidFill>
                  <a:srgbClr val="404040"/>
                </a:solidFill>
                <a:latin typeface="Calibri"/>
                <a:cs typeface="Calibri"/>
              </a:rPr>
              <a:t> and </a:t>
            </a:r>
            <a:r>
              <a:rPr lang="de-DE" dirty="0" err="1">
                <a:solidFill>
                  <a:srgbClr val="404040"/>
                </a:solidFill>
                <a:latin typeface="Calibri"/>
                <a:cs typeface="Calibri"/>
              </a:rPr>
              <a:t>confusion</a:t>
            </a:r>
            <a:endParaRPr lang="de-DE" i="1" dirty="0" err="1">
              <a:solidFill>
                <a:srgbClr val="404040"/>
              </a:solidFill>
              <a:latin typeface="Calibri"/>
              <a:cs typeface="Calibri"/>
            </a:endParaRPr>
          </a:p>
        </p:txBody>
      </p:sp>
      <p:sp>
        <p:nvSpPr>
          <p:cNvPr id="5" name="Foliennummernplatzhalter 4">
            <a:extLst>
              <a:ext uri="{FF2B5EF4-FFF2-40B4-BE49-F238E27FC236}">
                <a16:creationId xmlns:a16="http://schemas.microsoft.com/office/drawing/2014/main" xmlns="" id="{6CF5281E-715D-434C-A6DC-4F49024C4B8C}"/>
              </a:ext>
            </a:extLst>
          </p:cNvPr>
          <p:cNvSpPr>
            <a:spLocks noGrp="1"/>
          </p:cNvSpPr>
          <p:nvPr>
            <p:ph type="sldNum" sz="quarter" idx="12"/>
          </p:nvPr>
        </p:nvSpPr>
        <p:spPr/>
        <p:txBody>
          <a:bodyPr/>
          <a:lstStyle/>
          <a:p>
            <a:fld id="{89C4E583-6443-4199-AF95-A2ECCC288D48}" type="slidenum">
              <a:rPr lang="en-GB" smtClean="0"/>
              <a:t>4</a:t>
            </a:fld>
            <a:endParaRPr lang="en-GB"/>
          </a:p>
        </p:txBody>
      </p:sp>
    </p:spTree>
    <p:extLst>
      <p:ext uri="{BB962C8B-B14F-4D97-AF65-F5344CB8AC3E}">
        <p14:creationId xmlns:p14="http://schemas.microsoft.com/office/powerpoint/2010/main" val="3431111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DE0DEBF6-A87C-44AD-B801-6D9910D2BC67}"/>
              </a:ext>
            </a:extLst>
          </p:cNvPr>
          <p:cNvSpPr>
            <a:spLocks noGrp="1"/>
          </p:cNvSpPr>
          <p:nvPr>
            <p:ph type="title"/>
          </p:nvPr>
        </p:nvSpPr>
        <p:spPr/>
        <p:txBody>
          <a:bodyPr/>
          <a:lstStyle/>
          <a:p>
            <a:r>
              <a:rPr lang="de-DE" dirty="0" err="1" smtClean="0">
                <a:cs typeface="Calibri Light"/>
              </a:rPr>
              <a:t>How</a:t>
            </a:r>
            <a:r>
              <a:rPr lang="de-DE" dirty="0" smtClean="0">
                <a:cs typeface="Calibri Light"/>
              </a:rPr>
              <a:t> </a:t>
            </a:r>
            <a:r>
              <a:rPr lang="de-DE" dirty="0" err="1" smtClean="0">
                <a:cs typeface="Calibri Light"/>
              </a:rPr>
              <a:t>To</a:t>
            </a:r>
            <a:r>
              <a:rPr lang="de-DE" dirty="0" smtClean="0">
                <a:cs typeface="Calibri Light"/>
              </a:rPr>
              <a:t> </a:t>
            </a:r>
            <a:r>
              <a:rPr lang="de-DE" dirty="0" err="1" smtClean="0">
                <a:cs typeface="Calibri Light"/>
              </a:rPr>
              <a:t>Tackle</a:t>
            </a:r>
            <a:r>
              <a:rPr lang="de-DE" dirty="0" smtClean="0">
                <a:cs typeface="Calibri Light"/>
              </a:rPr>
              <a:t> a Problem</a:t>
            </a:r>
            <a:endParaRPr lang="de-DE" dirty="0"/>
          </a:p>
        </p:txBody>
      </p:sp>
      <p:sp>
        <p:nvSpPr>
          <p:cNvPr id="4" name="Foliennummernplatzhalter 3">
            <a:extLst>
              <a:ext uri="{FF2B5EF4-FFF2-40B4-BE49-F238E27FC236}">
                <a16:creationId xmlns:a16="http://schemas.microsoft.com/office/drawing/2014/main" xmlns="" id="{BB350926-8CA4-41B2-90EA-9AECDE3FB581}"/>
              </a:ext>
            </a:extLst>
          </p:cNvPr>
          <p:cNvSpPr>
            <a:spLocks noGrp="1"/>
          </p:cNvSpPr>
          <p:nvPr>
            <p:ph type="sldNum" sz="quarter" idx="12"/>
          </p:nvPr>
        </p:nvSpPr>
        <p:spPr/>
        <p:txBody>
          <a:bodyPr/>
          <a:lstStyle/>
          <a:p>
            <a:fld id="{89C4E583-6443-4199-AF95-A2ECCC288D48}" type="slidenum">
              <a:rPr lang="en-GB" smtClean="0"/>
              <a:t>40</a:t>
            </a:fld>
            <a:endParaRPr lang="en-GB"/>
          </a:p>
        </p:txBody>
      </p:sp>
    </p:spTree>
    <p:extLst>
      <p:ext uri="{BB962C8B-B14F-4D97-AF65-F5344CB8AC3E}">
        <p14:creationId xmlns:p14="http://schemas.microsoft.com/office/powerpoint/2010/main" val="31127801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0450E1D4-E568-4D28-9F3F-0C2630EDEEDD}"/>
              </a:ext>
            </a:extLst>
          </p:cNvPr>
          <p:cNvSpPr>
            <a:spLocks noGrp="1"/>
          </p:cNvSpPr>
          <p:nvPr>
            <p:ph type="title"/>
          </p:nvPr>
        </p:nvSpPr>
        <p:spPr/>
        <p:txBody>
          <a:bodyPr/>
          <a:lstStyle/>
          <a:p>
            <a:r>
              <a:rPr lang="de-DE" dirty="0" err="1">
                <a:cs typeface="Calibri Light"/>
              </a:rPr>
              <a:t>How</a:t>
            </a:r>
            <a:r>
              <a:rPr lang="de-DE" dirty="0">
                <a:cs typeface="Calibri Light"/>
              </a:rPr>
              <a:t> </a:t>
            </a:r>
            <a:r>
              <a:rPr lang="de-DE" dirty="0" err="1">
                <a:cs typeface="Calibri Light"/>
              </a:rPr>
              <a:t>to</a:t>
            </a:r>
            <a:r>
              <a:rPr lang="de-DE" dirty="0">
                <a:cs typeface="Calibri Light"/>
              </a:rPr>
              <a:t> </a:t>
            </a:r>
            <a:r>
              <a:rPr lang="de-DE" dirty="0" err="1">
                <a:cs typeface="Calibri Light"/>
              </a:rPr>
              <a:t>Tackle</a:t>
            </a:r>
            <a:r>
              <a:rPr lang="de-DE" dirty="0">
                <a:cs typeface="Calibri Light"/>
              </a:rPr>
              <a:t> A Problem</a:t>
            </a:r>
            <a:endParaRPr lang="de-DE" dirty="0" err="1"/>
          </a:p>
        </p:txBody>
      </p:sp>
      <p:sp>
        <p:nvSpPr>
          <p:cNvPr id="4" name="Inhaltsplatzhalter 3">
            <a:extLst>
              <a:ext uri="{FF2B5EF4-FFF2-40B4-BE49-F238E27FC236}">
                <a16:creationId xmlns:a16="http://schemas.microsoft.com/office/drawing/2014/main" xmlns="" id="{A82CEA6A-DC27-4D6B-967F-85E662988E00}"/>
              </a:ext>
            </a:extLst>
          </p:cNvPr>
          <p:cNvSpPr>
            <a:spLocks noGrp="1"/>
          </p:cNvSpPr>
          <p:nvPr>
            <p:ph idx="1"/>
          </p:nvPr>
        </p:nvSpPr>
        <p:spPr>
          <a:xfrm>
            <a:off x="1097280" y="1845734"/>
            <a:ext cx="10058400" cy="1315795"/>
          </a:xfrm>
        </p:spPr>
        <p:txBody>
          <a:bodyPr vert="horz" lIns="0" tIns="45720" rIns="0" bIns="45720" rtlCol="0" anchor="t">
            <a:normAutofit fontScale="92500" lnSpcReduction="10000"/>
          </a:bodyPr>
          <a:lstStyle/>
          <a:p>
            <a:pPr marL="182245" indent="-182245"/>
            <a:r>
              <a:rPr lang="de-DE" dirty="0">
                <a:cs typeface="Calibri"/>
              </a:rPr>
              <a:t>So </a:t>
            </a:r>
            <a:r>
              <a:rPr lang="de-DE" dirty="0" err="1">
                <a:cs typeface="Calibri"/>
              </a:rPr>
              <a:t>now</a:t>
            </a:r>
            <a:r>
              <a:rPr lang="de-DE" dirty="0">
                <a:cs typeface="Calibri"/>
              </a:rPr>
              <a:t>, </a:t>
            </a:r>
            <a:r>
              <a:rPr lang="de-DE" dirty="0" err="1">
                <a:cs typeface="Calibri"/>
              </a:rPr>
              <a:t>how</a:t>
            </a:r>
            <a:r>
              <a:rPr lang="de-DE" dirty="0">
                <a:cs typeface="Calibri"/>
              </a:rPr>
              <a:t> do </a:t>
            </a:r>
            <a:r>
              <a:rPr lang="de-DE" dirty="0" err="1">
                <a:cs typeface="Calibri"/>
              </a:rPr>
              <a:t>we</a:t>
            </a:r>
            <a:r>
              <a:rPr lang="de-DE" dirty="0">
                <a:cs typeface="Calibri"/>
              </a:rPr>
              <a:t> </a:t>
            </a:r>
            <a:r>
              <a:rPr lang="de-DE" dirty="0" err="1">
                <a:cs typeface="Calibri"/>
              </a:rPr>
              <a:t>best</a:t>
            </a:r>
            <a:r>
              <a:rPr lang="de-DE" dirty="0">
                <a:cs typeface="Calibri"/>
              </a:rPr>
              <a:t> </a:t>
            </a:r>
            <a:r>
              <a:rPr lang="de-DE" dirty="0" err="1">
                <a:cs typeface="Calibri"/>
              </a:rPr>
              <a:t>get</a:t>
            </a:r>
            <a:r>
              <a:rPr lang="de-DE" dirty="0">
                <a:cs typeface="Calibri"/>
              </a:rPr>
              <a:t> </a:t>
            </a:r>
            <a:r>
              <a:rPr lang="de-DE" dirty="0" err="1">
                <a:cs typeface="Calibri"/>
              </a:rPr>
              <a:t>from</a:t>
            </a:r>
            <a:r>
              <a:rPr lang="de-DE" dirty="0">
                <a:cs typeface="Calibri"/>
              </a:rPr>
              <a:t> </a:t>
            </a:r>
            <a:r>
              <a:rPr lang="de-DE" dirty="0" err="1">
                <a:cs typeface="Calibri"/>
              </a:rPr>
              <a:t>the</a:t>
            </a:r>
            <a:r>
              <a:rPr lang="de-DE" dirty="0">
                <a:cs typeface="Calibri"/>
              </a:rPr>
              <a:t> </a:t>
            </a:r>
            <a:r>
              <a:rPr lang="de-DE" dirty="0" err="1">
                <a:cs typeface="Calibri"/>
              </a:rPr>
              <a:t>problem</a:t>
            </a:r>
            <a:r>
              <a:rPr lang="de-DE" dirty="0">
                <a:cs typeface="Calibri"/>
              </a:rPr>
              <a:t> </a:t>
            </a:r>
            <a:r>
              <a:rPr lang="de-DE" dirty="0" err="1">
                <a:cs typeface="Calibri"/>
              </a:rPr>
              <a:t>to</a:t>
            </a:r>
            <a:r>
              <a:rPr lang="de-DE" dirty="0">
                <a:cs typeface="Calibri"/>
              </a:rPr>
              <a:t> </a:t>
            </a:r>
            <a:r>
              <a:rPr lang="de-DE" dirty="0" err="1">
                <a:cs typeface="Calibri"/>
              </a:rPr>
              <a:t>the</a:t>
            </a:r>
            <a:r>
              <a:rPr lang="de-DE" dirty="0">
                <a:cs typeface="Calibri"/>
              </a:rPr>
              <a:t> </a:t>
            </a:r>
            <a:r>
              <a:rPr lang="de-DE" dirty="0" err="1">
                <a:cs typeface="Calibri"/>
              </a:rPr>
              <a:t>solution</a:t>
            </a:r>
            <a:r>
              <a:rPr lang="de-DE" dirty="0">
                <a:cs typeface="Calibri"/>
              </a:rPr>
              <a:t>?</a:t>
            </a:r>
          </a:p>
          <a:p>
            <a:pPr marL="182245" indent="-182245"/>
            <a:r>
              <a:rPr lang="de-DE" dirty="0" err="1">
                <a:cs typeface="Calibri"/>
              </a:rPr>
              <a:t>Especially</a:t>
            </a:r>
            <a:r>
              <a:rPr lang="de-DE" dirty="0">
                <a:cs typeface="Calibri"/>
              </a:rPr>
              <a:t> </a:t>
            </a:r>
            <a:r>
              <a:rPr lang="de-DE" dirty="0" err="1">
                <a:cs typeface="Calibri"/>
              </a:rPr>
              <a:t>as</a:t>
            </a:r>
            <a:r>
              <a:rPr lang="de-DE" dirty="0">
                <a:cs typeface="Calibri"/>
              </a:rPr>
              <a:t> a </a:t>
            </a:r>
            <a:r>
              <a:rPr lang="de-DE" dirty="0" err="1">
                <a:cs typeface="Calibri"/>
              </a:rPr>
              <a:t>beginner</a:t>
            </a:r>
            <a:r>
              <a:rPr lang="de-DE" dirty="0">
                <a:cs typeface="Calibri"/>
              </a:rPr>
              <a:t>, </a:t>
            </a:r>
            <a:r>
              <a:rPr lang="de-DE" dirty="0" err="1">
                <a:cs typeface="Calibri"/>
              </a:rPr>
              <a:t>one</a:t>
            </a:r>
            <a:r>
              <a:rPr lang="de-DE" dirty="0">
                <a:cs typeface="Calibri"/>
              </a:rPr>
              <a:t> </a:t>
            </a:r>
            <a:r>
              <a:rPr lang="de-DE" dirty="0" err="1">
                <a:cs typeface="Calibri"/>
              </a:rPr>
              <a:t>might</a:t>
            </a:r>
            <a:r>
              <a:rPr lang="de-DE" dirty="0">
                <a:cs typeface="Calibri"/>
              </a:rPr>
              <a:t> </a:t>
            </a:r>
            <a:r>
              <a:rPr lang="de-DE" dirty="0" err="1">
                <a:cs typeface="Calibri"/>
              </a:rPr>
              <a:t>often</a:t>
            </a:r>
            <a:r>
              <a:rPr lang="de-DE" dirty="0">
                <a:cs typeface="Calibri"/>
              </a:rPr>
              <a:t> </a:t>
            </a:r>
            <a:r>
              <a:rPr lang="de-DE" dirty="0" err="1">
                <a:cs typeface="Calibri"/>
              </a:rPr>
              <a:t>struggle</a:t>
            </a:r>
            <a:r>
              <a:rPr lang="de-DE" dirty="0">
                <a:cs typeface="Calibri"/>
              </a:rPr>
              <a:t> </a:t>
            </a:r>
            <a:r>
              <a:rPr lang="de-DE" dirty="0" err="1">
                <a:cs typeface="Calibri"/>
              </a:rPr>
              <a:t>to</a:t>
            </a:r>
            <a:r>
              <a:rPr lang="de-DE" dirty="0">
                <a:cs typeface="Calibri"/>
              </a:rPr>
              <a:t> </a:t>
            </a:r>
            <a:r>
              <a:rPr lang="de-DE" dirty="0" err="1">
                <a:cs typeface="Calibri"/>
              </a:rPr>
              <a:t>know</a:t>
            </a:r>
            <a:r>
              <a:rPr lang="de-DE" dirty="0">
                <a:cs typeface="Calibri"/>
              </a:rPr>
              <a:t> </a:t>
            </a:r>
            <a:r>
              <a:rPr lang="de-DE" dirty="0" err="1">
                <a:cs typeface="Calibri"/>
              </a:rPr>
              <a:t>where</a:t>
            </a:r>
            <a:r>
              <a:rPr lang="de-DE" dirty="0">
                <a:cs typeface="Calibri"/>
              </a:rPr>
              <a:t> </a:t>
            </a:r>
            <a:r>
              <a:rPr lang="de-DE" dirty="0" err="1">
                <a:cs typeface="Calibri"/>
              </a:rPr>
              <a:t>to</a:t>
            </a:r>
            <a:r>
              <a:rPr lang="de-DE" dirty="0">
                <a:cs typeface="Calibri"/>
              </a:rPr>
              <a:t> </a:t>
            </a:r>
            <a:r>
              <a:rPr lang="de-DE" dirty="0" err="1">
                <a:cs typeface="Calibri"/>
              </a:rPr>
              <a:t>start</a:t>
            </a:r>
          </a:p>
          <a:p>
            <a:pPr marL="182245" indent="-182245"/>
            <a:r>
              <a:rPr lang="de-DE" dirty="0" err="1">
                <a:cs typeface="Calibri"/>
              </a:rPr>
              <a:t>Here's</a:t>
            </a:r>
            <a:r>
              <a:rPr lang="de-DE" dirty="0">
                <a:cs typeface="Calibri"/>
              </a:rPr>
              <a:t> a </a:t>
            </a:r>
            <a:r>
              <a:rPr lang="de-DE" dirty="0" err="1">
                <a:cs typeface="Calibri"/>
              </a:rPr>
              <a:t>rough</a:t>
            </a:r>
            <a:r>
              <a:rPr lang="de-DE" dirty="0">
                <a:cs typeface="Calibri"/>
              </a:rPr>
              <a:t> </a:t>
            </a:r>
            <a:r>
              <a:rPr lang="de-DE" dirty="0" err="1">
                <a:cs typeface="Calibri"/>
              </a:rPr>
              <a:t>guideline</a:t>
            </a:r>
            <a:r>
              <a:rPr lang="de-DE" dirty="0">
                <a:cs typeface="Calibri"/>
              </a:rPr>
              <a:t> </a:t>
            </a:r>
            <a:r>
              <a:rPr lang="de-DE" dirty="0" err="1">
                <a:cs typeface="Calibri"/>
              </a:rPr>
              <a:t>for</a:t>
            </a:r>
            <a:r>
              <a:rPr lang="de-DE" dirty="0">
                <a:cs typeface="Calibri"/>
              </a:rPr>
              <a:t> </a:t>
            </a:r>
            <a:r>
              <a:rPr lang="de-DE" dirty="0" err="1">
                <a:cs typeface="Calibri"/>
              </a:rPr>
              <a:t>how</a:t>
            </a:r>
            <a:r>
              <a:rPr lang="de-DE" dirty="0">
                <a:cs typeface="Calibri"/>
              </a:rPr>
              <a:t> </a:t>
            </a:r>
            <a:r>
              <a:rPr lang="de-DE" dirty="0" err="1">
                <a:cs typeface="Calibri"/>
              </a:rPr>
              <a:t>one</a:t>
            </a:r>
            <a:r>
              <a:rPr lang="de-DE" dirty="0">
                <a:cs typeface="Calibri"/>
              </a:rPr>
              <a:t> </a:t>
            </a:r>
            <a:r>
              <a:rPr lang="de-DE" dirty="0" err="1">
                <a:cs typeface="Calibri"/>
              </a:rPr>
              <a:t>could</a:t>
            </a:r>
            <a:r>
              <a:rPr lang="de-DE" dirty="0">
                <a:cs typeface="Calibri"/>
              </a:rPr>
              <a:t> do </a:t>
            </a:r>
            <a:r>
              <a:rPr lang="de-DE" dirty="0" err="1">
                <a:cs typeface="Calibri"/>
              </a:rPr>
              <a:t>it</a:t>
            </a:r>
            <a:r>
              <a:rPr lang="de-DE" dirty="0">
                <a:cs typeface="Calibri"/>
              </a:rPr>
              <a:t>:</a:t>
            </a:r>
          </a:p>
          <a:p>
            <a:pPr marL="0" indent="0">
              <a:buNone/>
            </a:pPr>
            <a:endParaRPr lang="de-DE" dirty="0" err="1">
              <a:solidFill>
                <a:schemeClr val="tx1"/>
              </a:solidFill>
              <a:cs typeface="Calibri"/>
            </a:endParaRPr>
          </a:p>
        </p:txBody>
      </p:sp>
      <p:sp>
        <p:nvSpPr>
          <p:cNvPr id="3" name="Foliennummernplatzhalter 2">
            <a:extLst>
              <a:ext uri="{FF2B5EF4-FFF2-40B4-BE49-F238E27FC236}">
                <a16:creationId xmlns:a16="http://schemas.microsoft.com/office/drawing/2014/main" xmlns="" id="{259F444B-24DE-4884-B135-AA071D6C4931}"/>
              </a:ext>
            </a:extLst>
          </p:cNvPr>
          <p:cNvSpPr>
            <a:spLocks noGrp="1"/>
          </p:cNvSpPr>
          <p:nvPr>
            <p:ph type="sldNum" sz="quarter" idx="12"/>
          </p:nvPr>
        </p:nvSpPr>
        <p:spPr/>
        <p:txBody>
          <a:bodyPr/>
          <a:lstStyle/>
          <a:p>
            <a:fld id="{89C4E583-6443-4199-AF95-A2ECCC288D48}" type="slidenum">
              <a:rPr lang="en-GB" smtClean="0"/>
              <a:t>41</a:t>
            </a:fld>
            <a:endParaRPr lang="en-GB"/>
          </a:p>
        </p:txBody>
      </p:sp>
      <p:sp>
        <p:nvSpPr>
          <p:cNvPr id="6" name="Textfeld 5">
            <a:extLst>
              <a:ext uri="{FF2B5EF4-FFF2-40B4-BE49-F238E27FC236}">
                <a16:creationId xmlns:a16="http://schemas.microsoft.com/office/drawing/2014/main" xmlns="" id="{A4BB4B3C-E885-4756-B0C0-04342047B0DC}"/>
              </a:ext>
            </a:extLst>
          </p:cNvPr>
          <p:cNvSpPr txBox="1"/>
          <p:nvPr/>
        </p:nvSpPr>
        <p:spPr>
          <a:xfrm>
            <a:off x="1099749" y="3105851"/>
            <a:ext cx="10054281" cy="324806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spcBef>
                <a:spcPts val="600"/>
              </a:spcBef>
              <a:spcAft>
                <a:spcPts val="200"/>
              </a:spcAft>
              <a:buFont typeface="+mj-lt"/>
              <a:buAutoNum type="arabicPeriod"/>
            </a:pPr>
            <a:r>
              <a:rPr lang="de-DE" sz="1600" b="1" dirty="0" smtClean="0">
                <a:latin typeface="Calibri"/>
                <a:cs typeface="Calibri"/>
              </a:rPr>
              <a:t> </a:t>
            </a:r>
            <a:r>
              <a:rPr lang="de-DE" sz="1600" b="1" dirty="0" err="1" smtClean="0">
                <a:latin typeface="Calibri"/>
                <a:cs typeface="Calibri"/>
              </a:rPr>
              <a:t>Formulate</a:t>
            </a:r>
            <a:r>
              <a:rPr lang="de-DE" sz="1600" b="1" dirty="0" smtClean="0">
                <a:latin typeface="Calibri"/>
                <a:cs typeface="Calibri"/>
              </a:rPr>
              <a:t> </a:t>
            </a:r>
            <a:r>
              <a:rPr lang="de-DE" sz="1600" b="1" dirty="0" err="1">
                <a:latin typeface="Calibri"/>
                <a:cs typeface="Calibri"/>
              </a:rPr>
              <a:t>the</a:t>
            </a:r>
            <a:r>
              <a:rPr lang="de-DE" sz="1600" b="1" dirty="0">
                <a:latin typeface="Calibri"/>
                <a:cs typeface="Calibri"/>
              </a:rPr>
              <a:t> </a:t>
            </a:r>
            <a:r>
              <a:rPr lang="de-DE" sz="1600" b="1" dirty="0" err="1">
                <a:latin typeface="Calibri"/>
                <a:cs typeface="Calibri"/>
              </a:rPr>
              <a:t>problem</a:t>
            </a:r>
            <a:r>
              <a:rPr lang="de-DE" sz="1600" dirty="0">
                <a:latin typeface="Calibri"/>
                <a:cs typeface="Calibri"/>
              </a:rPr>
              <a:t> </a:t>
            </a:r>
            <a:r>
              <a:rPr lang="de-DE" sz="1600" dirty="0" err="1">
                <a:latin typeface="Calibri"/>
                <a:cs typeface="Calibri"/>
              </a:rPr>
              <a:t>or</a:t>
            </a:r>
            <a:r>
              <a:rPr lang="de-DE" sz="1600" dirty="0">
                <a:latin typeface="Calibri"/>
                <a:cs typeface="Calibri"/>
              </a:rPr>
              <a:t>, </a:t>
            </a:r>
            <a:r>
              <a:rPr lang="de-DE" sz="1600" dirty="0" err="1">
                <a:latin typeface="Calibri"/>
                <a:cs typeface="Calibri"/>
              </a:rPr>
              <a:t>if</a:t>
            </a:r>
            <a:r>
              <a:rPr lang="de-DE" sz="1600" dirty="0">
                <a:latin typeface="Calibri"/>
                <a:cs typeface="Calibri"/>
              </a:rPr>
              <a:t> </a:t>
            </a:r>
            <a:r>
              <a:rPr lang="de-DE" sz="1600" dirty="0" err="1">
                <a:latin typeface="Calibri"/>
                <a:cs typeface="Calibri"/>
              </a:rPr>
              <a:t>already</a:t>
            </a:r>
            <a:r>
              <a:rPr lang="de-DE" sz="1600" dirty="0">
                <a:latin typeface="Calibri"/>
                <a:cs typeface="Calibri"/>
              </a:rPr>
              <a:t> </a:t>
            </a:r>
            <a:r>
              <a:rPr lang="de-DE" sz="1600" dirty="0" err="1">
                <a:latin typeface="Calibri"/>
                <a:cs typeface="Calibri"/>
              </a:rPr>
              <a:t>given</a:t>
            </a:r>
            <a:r>
              <a:rPr lang="de-DE" sz="1600" dirty="0">
                <a:latin typeface="Calibri"/>
                <a:cs typeface="Calibri"/>
              </a:rPr>
              <a:t> </a:t>
            </a:r>
            <a:r>
              <a:rPr lang="de-DE" sz="1600" dirty="0" err="1">
                <a:latin typeface="Calibri"/>
                <a:cs typeface="Calibri"/>
              </a:rPr>
              <a:t>as</a:t>
            </a:r>
            <a:r>
              <a:rPr lang="de-DE" sz="1600" dirty="0">
                <a:latin typeface="Calibri"/>
                <a:cs typeface="Calibri"/>
              </a:rPr>
              <a:t> a </a:t>
            </a:r>
            <a:r>
              <a:rPr lang="de-DE" sz="1600" dirty="0" err="1">
                <a:latin typeface="Calibri"/>
                <a:cs typeface="Calibri"/>
              </a:rPr>
              <a:t>task</a:t>
            </a:r>
            <a:r>
              <a:rPr lang="de-DE" sz="1600" dirty="0">
                <a:latin typeface="Calibri"/>
                <a:cs typeface="Calibri"/>
              </a:rPr>
              <a:t>, </a:t>
            </a:r>
            <a:r>
              <a:rPr lang="de-DE" sz="1600" b="1" dirty="0" err="1">
                <a:latin typeface="Calibri"/>
                <a:cs typeface="Calibri"/>
              </a:rPr>
              <a:t>read</a:t>
            </a:r>
            <a:r>
              <a:rPr lang="de-DE" sz="1600" dirty="0">
                <a:latin typeface="Calibri"/>
                <a:cs typeface="Calibri"/>
              </a:rPr>
              <a:t> </a:t>
            </a:r>
            <a:r>
              <a:rPr lang="de-DE" sz="1600" dirty="0" err="1">
                <a:latin typeface="Calibri"/>
                <a:cs typeface="Calibri"/>
              </a:rPr>
              <a:t>the</a:t>
            </a:r>
            <a:r>
              <a:rPr lang="de-DE" sz="1600" dirty="0">
                <a:latin typeface="Calibri"/>
                <a:cs typeface="Calibri"/>
              </a:rPr>
              <a:t> </a:t>
            </a:r>
            <a:r>
              <a:rPr lang="de-DE" sz="1600" dirty="0" err="1">
                <a:latin typeface="Calibri"/>
                <a:cs typeface="Calibri"/>
              </a:rPr>
              <a:t>task</a:t>
            </a:r>
            <a:r>
              <a:rPr lang="de-DE" sz="1600" dirty="0">
                <a:latin typeface="Calibri"/>
                <a:cs typeface="Calibri"/>
              </a:rPr>
              <a:t> </a:t>
            </a:r>
            <a:r>
              <a:rPr lang="de-DE" sz="1600" b="1" dirty="0" err="1" smtClean="0">
                <a:latin typeface="Calibri"/>
                <a:cs typeface="Calibri"/>
              </a:rPr>
              <a:t>thoroughly</a:t>
            </a:r>
            <a:r>
              <a:rPr lang="de-DE" sz="1600" b="1" dirty="0" smtClean="0">
                <a:latin typeface="Calibri"/>
                <a:cs typeface="Calibri"/>
              </a:rPr>
              <a:t>.</a:t>
            </a:r>
            <a:endParaRPr lang="de-DE" sz="1600" b="1" dirty="0">
              <a:cs typeface="Calibri"/>
            </a:endParaRPr>
          </a:p>
          <a:p>
            <a:pPr marL="342900" indent="-342900">
              <a:lnSpc>
                <a:spcPct val="90000"/>
              </a:lnSpc>
              <a:spcBef>
                <a:spcPts val="600"/>
              </a:spcBef>
              <a:spcAft>
                <a:spcPts val="200"/>
              </a:spcAft>
              <a:buFont typeface="+mj-lt"/>
              <a:buAutoNum type="arabicPeriod"/>
            </a:pPr>
            <a:r>
              <a:rPr lang="de-DE" sz="1600" b="1" dirty="0" smtClean="0">
                <a:latin typeface="Calibri"/>
                <a:cs typeface="Calibri"/>
              </a:rPr>
              <a:t> Think</a:t>
            </a:r>
            <a:r>
              <a:rPr lang="de-DE" sz="1600" b="1" dirty="0">
                <a:latin typeface="Calibri"/>
                <a:cs typeface="Calibri"/>
              </a:rPr>
              <a:t> </a:t>
            </a:r>
            <a:r>
              <a:rPr lang="de-DE" sz="1600" b="1" dirty="0" err="1">
                <a:latin typeface="Calibri"/>
                <a:cs typeface="Calibri"/>
              </a:rPr>
              <a:t>of</a:t>
            </a:r>
            <a:r>
              <a:rPr lang="de-DE" sz="1600" b="1" dirty="0">
                <a:latin typeface="Calibri"/>
                <a:cs typeface="Calibri"/>
              </a:rPr>
              <a:t> </a:t>
            </a:r>
            <a:r>
              <a:rPr lang="de-DE" sz="1600" dirty="0">
                <a:latin typeface="Calibri"/>
                <a:cs typeface="Calibri"/>
              </a:rPr>
              <a:t>(an </a:t>
            </a:r>
            <a:r>
              <a:rPr lang="de-DE" sz="1600" dirty="0" err="1">
                <a:latin typeface="Calibri"/>
                <a:cs typeface="Calibri"/>
              </a:rPr>
              <a:t>outline</a:t>
            </a:r>
            <a:r>
              <a:rPr lang="de-DE" sz="1600" dirty="0">
                <a:latin typeface="Calibri"/>
                <a:cs typeface="Calibri"/>
              </a:rPr>
              <a:t> </a:t>
            </a:r>
            <a:r>
              <a:rPr lang="de-DE" sz="1600" dirty="0" err="1">
                <a:latin typeface="Calibri"/>
                <a:cs typeface="Calibri"/>
              </a:rPr>
              <a:t>of</a:t>
            </a:r>
            <a:r>
              <a:rPr lang="de-DE" sz="1600" dirty="0">
                <a:latin typeface="Calibri"/>
                <a:cs typeface="Calibri"/>
              </a:rPr>
              <a:t>) </a:t>
            </a:r>
            <a:r>
              <a:rPr lang="de-DE" sz="1600" b="1" dirty="0" err="1">
                <a:latin typeface="Calibri"/>
                <a:cs typeface="Calibri"/>
              </a:rPr>
              <a:t>the</a:t>
            </a:r>
            <a:r>
              <a:rPr lang="de-DE" sz="1600" b="1" dirty="0">
                <a:latin typeface="Calibri"/>
                <a:cs typeface="Calibri"/>
              </a:rPr>
              <a:t> </a:t>
            </a:r>
            <a:r>
              <a:rPr lang="de-DE" sz="1600" b="1" dirty="0" err="1">
                <a:latin typeface="Calibri"/>
                <a:cs typeface="Calibri"/>
              </a:rPr>
              <a:t>algorithm</a:t>
            </a:r>
            <a:r>
              <a:rPr lang="de-DE" sz="1600" b="1" dirty="0">
                <a:latin typeface="Calibri"/>
                <a:cs typeface="Calibri"/>
              </a:rPr>
              <a:t>. </a:t>
            </a:r>
            <a:r>
              <a:rPr lang="de-DE" sz="1600" dirty="0">
                <a:latin typeface="Calibri"/>
                <a:cs typeface="Calibri"/>
              </a:rPr>
              <a:t>Take </a:t>
            </a:r>
            <a:r>
              <a:rPr lang="de-DE" sz="1600" dirty="0" err="1">
                <a:latin typeface="Calibri"/>
                <a:cs typeface="Calibri"/>
              </a:rPr>
              <a:t>notes</a:t>
            </a:r>
            <a:r>
              <a:rPr lang="de-DE" sz="1600" dirty="0">
                <a:latin typeface="Calibri"/>
                <a:cs typeface="Calibri"/>
              </a:rPr>
              <a:t> </a:t>
            </a:r>
            <a:r>
              <a:rPr lang="de-DE" sz="1600" dirty="0" err="1">
                <a:latin typeface="Calibri"/>
                <a:cs typeface="Calibri"/>
              </a:rPr>
              <a:t>if</a:t>
            </a:r>
            <a:r>
              <a:rPr lang="de-DE" sz="1600" dirty="0">
                <a:latin typeface="Calibri"/>
                <a:cs typeface="Calibri"/>
              </a:rPr>
              <a:t> </a:t>
            </a:r>
            <a:r>
              <a:rPr lang="de-DE" sz="1600" dirty="0" err="1">
                <a:latin typeface="Calibri"/>
                <a:cs typeface="Calibri"/>
              </a:rPr>
              <a:t>the</a:t>
            </a:r>
            <a:r>
              <a:rPr lang="de-DE" sz="1600" dirty="0">
                <a:latin typeface="Calibri"/>
                <a:cs typeface="Calibri"/>
              </a:rPr>
              <a:t> </a:t>
            </a:r>
            <a:r>
              <a:rPr lang="de-DE" sz="1600" dirty="0" err="1">
                <a:latin typeface="Calibri"/>
                <a:cs typeface="Calibri"/>
              </a:rPr>
              <a:t>task</a:t>
            </a:r>
            <a:r>
              <a:rPr lang="de-DE" sz="1600" dirty="0">
                <a:latin typeface="Calibri"/>
                <a:cs typeface="Calibri"/>
              </a:rPr>
              <a:t> </a:t>
            </a:r>
            <a:r>
              <a:rPr lang="de-DE" sz="1600" dirty="0" err="1">
                <a:latin typeface="Calibri"/>
                <a:cs typeface="Calibri"/>
              </a:rPr>
              <a:t>is</a:t>
            </a:r>
            <a:r>
              <a:rPr lang="de-DE" sz="1600" dirty="0">
                <a:latin typeface="Calibri"/>
                <a:cs typeface="Calibri"/>
              </a:rPr>
              <a:t> </a:t>
            </a:r>
            <a:r>
              <a:rPr lang="de-DE" sz="1600" dirty="0" err="1" smtClean="0">
                <a:latin typeface="Calibri"/>
                <a:cs typeface="Calibri"/>
              </a:rPr>
              <a:t>complex</a:t>
            </a:r>
            <a:r>
              <a:rPr lang="de-DE" sz="1600" dirty="0">
                <a:latin typeface="Calibri"/>
                <a:cs typeface="Calibri"/>
              </a:rPr>
              <a:t>.</a:t>
            </a:r>
          </a:p>
          <a:p>
            <a:pPr marL="342900" indent="-342900">
              <a:lnSpc>
                <a:spcPct val="90000"/>
              </a:lnSpc>
              <a:spcBef>
                <a:spcPts val="600"/>
              </a:spcBef>
              <a:spcAft>
                <a:spcPts val="200"/>
              </a:spcAft>
              <a:buFont typeface="+mj-lt"/>
              <a:buAutoNum type="arabicPeriod"/>
            </a:pPr>
            <a:r>
              <a:rPr lang="de-DE" sz="1600" b="1" dirty="0" smtClean="0">
                <a:latin typeface="Calibri"/>
                <a:cs typeface="Calibri"/>
              </a:rPr>
              <a:t> </a:t>
            </a:r>
            <a:r>
              <a:rPr lang="de-DE" sz="1600" dirty="0" smtClean="0">
                <a:latin typeface="Calibri"/>
                <a:cs typeface="Calibri"/>
              </a:rPr>
              <a:t>Try</a:t>
            </a:r>
            <a:r>
              <a:rPr lang="de-DE" sz="1600" dirty="0">
                <a:latin typeface="Calibri"/>
                <a:cs typeface="Calibri"/>
              </a:rPr>
              <a:t> </a:t>
            </a:r>
            <a:r>
              <a:rPr lang="de-DE" sz="1600" dirty="0" err="1">
                <a:latin typeface="Calibri"/>
                <a:cs typeface="Calibri"/>
              </a:rPr>
              <a:t>to</a:t>
            </a:r>
            <a:r>
              <a:rPr lang="de-DE" sz="1600" b="1" dirty="0">
                <a:latin typeface="Calibri"/>
                <a:cs typeface="Calibri"/>
              </a:rPr>
              <a:t> divide </a:t>
            </a:r>
            <a:r>
              <a:rPr lang="de-DE" sz="1600" dirty="0" err="1">
                <a:latin typeface="Calibri"/>
                <a:cs typeface="Calibri"/>
              </a:rPr>
              <a:t>your</a:t>
            </a:r>
            <a:r>
              <a:rPr lang="de-DE" sz="1600" dirty="0">
                <a:latin typeface="Calibri"/>
                <a:cs typeface="Calibri"/>
              </a:rPr>
              <a:t> </a:t>
            </a:r>
            <a:r>
              <a:rPr lang="de-DE" sz="1600" dirty="0" err="1">
                <a:latin typeface="Calibri"/>
                <a:cs typeface="Calibri"/>
              </a:rPr>
              <a:t>algorithm</a:t>
            </a:r>
            <a:r>
              <a:rPr lang="de-DE" sz="1600" b="1" dirty="0">
                <a:latin typeface="Calibri"/>
                <a:cs typeface="Calibri"/>
              </a:rPr>
              <a:t> </a:t>
            </a:r>
            <a:r>
              <a:rPr lang="de-DE" sz="1600" b="1" dirty="0" err="1">
                <a:latin typeface="Calibri"/>
                <a:cs typeface="Calibri"/>
              </a:rPr>
              <a:t>into</a:t>
            </a:r>
            <a:r>
              <a:rPr lang="de-DE" sz="1600" b="1" dirty="0">
                <a:latin typeface="Calibri"/>
                <a:cs typeface="Calibri"/>
              </a:rPr>
              <a:t> </a:t>
            </a:r>
            <a:r>
              <a:rPr lang="de-DE" sz="1600" b="1" dirty="0" err="1">
                <a:latin typeface="Calibri"/>
                <a:cs typeface="Calibri"/>
              </a:rPr>
              <a:t>subparts</a:t>
            </a:r>
            <a:r>
              <a:rPr lang="de-DE" sz="1600" b="1" dirty="0">
                <a:latin typeface="Calibri"/>
                <a:cs typeface="Calibri"/>
              </a:rPr>
              <a:t> </a:t>
            </a:r>
            <a:r>
              <a:rPr lang="de-DE" sz="1600" dirty="0" err="1">
                <a:latin typeface="Calibri"/>
                <a:cs typeface="Calibri"/>
              </a:rPr>
              <a:t>until</a:t>
            </a:r>
            <a:r>
              <a:rPr lang="de-DE" sz="1600" dirty="0">
                <a:latin typeface="Calibri"/>
                <a:cs typeface="Calibri"/>
              </a:rPr>
              <a:t> </a:t>
            </a:r>
            <a:r>
              <a:rPr lang="de-DE" sz="1600" dirty="0" err="1">
                <a:latin typeface="Calibri"/>
                <a:cs typeface="Calibri"/>
              </a:rPr>
              <a:t>it's</a:t>
            </a:r>
            <a:r>
              <a:rPr lang="de-DE" sz="1600" dirty="0">
                <a:latin typeface="Calibri"/>
                <a:cs typeface="Calibri"/>
              </a:rPr>
              <a:t> </a:t>
            </a:r>
            <a:r>
              <a:rPr lang="de-DE" sz="1600" dirty="0" smtClean="0">
                <a:latin typeface="Calibri"/>
                <a:cs typeface="Calibri"/>
              </a:rPr>
              <a:t>not</a:t>
            </a:r>
            <a:r>
              <a:rPr lang="de-DE" sz="1600" dirty="0">
                <a:latin typeface="Calibri"/>
                <a:cs typeface="Calibri"/>
              </a:rPr>
              <a:t> </a:t>
            </a:r>
            <a:r>
              <a:rPr lang="de-DE" sz="1600" dirty="0" err="1">
                <a:latin typeface="Calibri"/>
                <a:cs typeface="Calibri"/>
              </a:rPr>
              <a:t>dividable</a:t>
            </a:r>
            <a:r>
              <a:rPr lang="de-DE" sz="1600" dirty="0">
                <a:latin typeface="Calibri"/>
                <a:cs typeface="Calibri"/>
              </a:rPr>
              <a:t> </a:t>
            </a:r>
            <a:r>
              <a:rPr lang="de-DE" sz="1600" dirty="0" err="1" smtClean="0">
                <a:latin typeface="Calibri"/>
                <a:cs typeface="Calibri"/>
              </a:rPr>
              <a:t>anymore</a:t>
            </a:r>
            <a:r>
              <a:rPr lang="de-DE" sz="1600" dirty="0" smtClean="0">
                <a:latin typeface="Calibri"/>
                <a:cs typeface="Calibri"/>
              </a:rPr>
              <a:t>.</a:t>
            </a:r>
            <a:endParaRPr lang="de-DE" sz="1600" dirty="0">
              <a:latin typeface="Calibri"/>
              <a:cs typeface="Calibri"/>
            </a:endParaRPr>
          </a:p>
          <a:p>
            <a:pPr lvl="2" indent="-342900">
              <a:lnSpc>
                <a:spcPct val="90000"/>
              </a:lnSpc>
              <a:spcBef>
                <a:spcPts val="600"/>
              </a:spcBef>
              <a:spcAft>
                <a:spcPts val="200"/>
              </a:spcAft>
              <a:buFont typeface="Arial" pitchFamily="34" charset="0"/>
              <a:buChar char="•"/>
            </a:pPr>
            <a:r>
              <a:rPr lang="de-DE" sz="1600" dirty="0" err="1">
                <a:latin typeface="Calibri"/>
                <a:cs typeface="Calibri"/>
              </a:rPr>
              <a:t>Now</a:t>
            </a:r>
            <a:r>
              <a:rPr lang="de-DE" sz="1600" dirty="0">
                <a:latin typeface="Calibri"/>
                <a:cs typeface="Calibri"/>
              </a:rPr>
              <a:t> </a:t>
            </a:r>
            <a:r>
              <a:rPr lang="de-DE" sz="1600" dirty="0" err="1">
                <a:latin typeface="Calibri"/>
                <a:cs typeface="Calibri"/>
              </a:rPr>
              <a:t>you</a:t>
            </a:r>
            <a:r>
              <a:rPr lang="de-DE" sz="1600" dirty="0">
                <a:latin typeface="Calibri"/>
                <a:cs typeface="Calibri"/>
              </a:rPr>
              <a:t> </a:t>
            </a:r>
            <a:r>
              <a:rPr lang="de-DE" sz="1600" dirty="0" err="1">
                <a:latin typeface="Calibri"/>
                <a:cs typeface="Calibri"/>
              </a:rPr>
              <a:t>got</a:t>
            </a:r>
            <a:r>
              <a:rPr lang="de-DE" sz="1600" dirty="0">
                <a:latin typeface="Calibri"/>
                <a:cs typeface="Calibri"/>
              </a:rPr>
              <a:t> </a:t>
            </a:r>
            <a:r>
              <a:rPr lang="de-DE" sz="1600" dirty="0" err="1">
                <a:latin typeface="Calibri"/>
                <a:cs typeface="Calibri"/>
              </a:rPr>
              <a:t>your</a:t>
            </a:r>
            <a:r>
              <a:rPr lang="de-DE" sz="1600" dirty="0">
                <a:latin typeface="Calibri"/>
                <a:cs typeface="Calibri"/>
              </a:rPr>
              <a:t> </a:t>
            </a:r>
            <a:r>
              <a:rPr lang="de-DE" sz="1600" dirty="0" err="1">
                <a:latin typeface="Calibri"/>
                <a:cs typeface="Calibri"/>
              </a:rPr>
              <a:t>functions</a:t>
            </a:r>
            <a:endParaRPr lang="de-DE" sz="1600" dirty="0">
              <a:latin typeface="Calibri"/>
              <a:cs typeface="Calibri"/>
            </a:endParaRPr>
          </a:p>
          <a:p>
            <a:pPr lvl="2" indent="-342900">
              <a:lnSpc>
                <a:spcPct val="90000"/>
              </a:lnSpc>
              <a:spcBef>
                <a:spcPts val="600"/>
              </a:spcBef>
              <a:spcAft>
                <a:spcPts val="200"/>
              </a:spcAft>
              <a:buFont typeface="Arial" pitchFamily="34" charset="0"/>
              <a:buChar char="•"/>
            </a:pPr>
            <a:r>
              <a:rPr lang="de-DE" sz="1600" dirty="0" err="1">
                <a:latin typeface="Calibri"/>
                <a:cs typeface="Calibri"/>
              </a:rPr>
              <a:t>If</a:t>
            </a:r>
            <a:r>
              <a:rPr lang="de-DE" sz="1600" dirty="0">
                <a:latin typeface="Calibri"/>
                <a:cs typeface="Calibri"/>
              </a:rPr>
              <a:t> </a:t>
            </a:r>
            <a:r>
              <a:rPr lang="de-DE" sz="1600" dirty="0" err="1">
                <a:latin typeface="Calibri"/>
                <a:cs typeface="Calibri"/>
              </a:rPr>
              <a:t>the</a:t>
            </a:r>
            <a:r>
              <a:rPr lang="de-DE" sz="1600" dirty="0">
                <a:latin typeface="Calibri"/>
                <a:cs typeface="Calibri"/>
              </a:rPr>
              <a:t> </a:t>
            </a:r>
            <a:r>
              <a:rPr lang="de-DE" sz="1600" dirty="0" err="1">
                <a:latin typeface="Calibri"/>
                <a:cs typeface="Calibri"/>
              </a:rPr>
              <a:t>task</a:t>
            </a:r>
            <a:r>
              <a:rPr lang="de-DE" sz="1600" dirty="0">
                <a:latin typeface="Calibri"/>
                <a:cs typeface="Calibri"/>
              </a:rPr>
              <a:t> </a:t>
            </a:r>
            <a:r>
              <a:rPr lang="de-DE" sz="1600" dirty="0" err="1">
                <a:latin typeface="Calibri"/>
                <a:cs typeface="Calibri"/>
              </a:rPr>
              <a:t>is</a:t>
            </a:r>
            <a:r>
              <a:rPr lang="de-DE" sz="1600" dirty="0">
                <a:latin typeface="Calibri"/>
                <a:cs typeface="Calibri"/>
              </a:rPr>
              <a:t> </a:t>
            </a:r>
            <a:r>
              <a:rPr lang="de-DE" sz="1600" dirty="0" err="1">
                <a:latin typeface="Calibri"/>
                <a:cs typeface="Calibri"/>
              </a:rPr>
              <a:t>rather</a:t>
            </a:r>
            <a:r>
              <a:rPr lang="de-DE" sz="1600" dirty="0">
                <a:latin typeface="Calibri"/>
                <a:cs typeface="Calibri"/>
              </a:rPr>
              <a:t> </a:t>
            </a:r>
            <a:r>
              <a:rPr lang="de-DE" sz="1600" dirty="0" err="1">
                <a:latin typeface="Calibri"/>
                <a:cs typeface="Calibri"/>
              </a:rPr>
              <a:t>big</a:t>
            </a:r>
            <a:r>
              <a:rPr lang="de-DE" sz="1600" dirty="0">
                <a:latin typeface="Calibri"/>
                <a:cs typeface="Calibri"/>
              </a:rPr>
              <a:t> and </a:t>
            </a:r>
            <a:r>
              <a:rPr lang="de-DE" sz="1600" dirty="0" err="1">
                <a:latin typeface="Calibri"/>
                <a:cs typeface="Calibri"/>
              </a:rPr>
              <a:t>there</a:t>
            </a:r>
            <a:r>
              <a:rPr lang="de-DE" sz="1600" dirty="0">
                <a:latin typeface="Calibri"/>
                <a:cs typeface="Calibri"/>
              </a:rPr>
              <a:t> </a:t>
            </a:r>
            <a:r>
              <a:rPr lang="de-DE" sz="1600" dirty="0" err="1">
                <a:latin typeface="Calibri"/>
                <a:cs typeface="Calibri"/>
              </a:rPr>
              <a:t>are</a:t>
            </a:r>
            <a:r>
              <a:rPr lang="de-DE" sz="1600" dirty="0">
                <a:latin typeface="Calibri"/>
                <a:cs typeface="Calibri"/>
              </a:rPr>
              <a:t> </a:t>
            </a:r>
            <a:r>
              <a:rPr lang="de-DE" sz="1600" dirty="0" err="1">
                <a:latin typeface="Calibri"/>
                <a:cs typeface="Calibri"/>
              </a:rPr>
              <a:t>many</a:t>
            </a:r>
            <a:r>
              <a:rPr lang="de-DE" sz="1600" dirty="0">
                <a:latin typeface="Calibri"/>
                <a:cs typeface="Calibri"/>
              </a:rPr>
              <a:t>  </a:t>
            </a:r>
            <a:r>
              <a:rPr lang="de-DE" sz="1600" dirty="0" err="1">
                <a:latin typeface="Calibri"/>
                <a:cs typeface="Calibri"/>
              </a:rPr>
              <a:t>categorizable</a:t>
            </a:r>
            <a:r>
              <a:rPr lang="de-DE" sz="1600" dirty="0">
                <a:latin typeface="Calibri"/>
                <a:cs typeface="Calibri"/>
              </a:rPr>
              <a:t> </a:t>
            </a:r>
            <a:r>
              <a:rPr lang="de-DE" sz="1600" dirty="0" err="1">
                <a:latin typeface="Calibri"/>
                <a:cs typeface="Calibri"/>
              </a:rPr>
              <a:t>subparts</a:t>
            </a:r>
            <a:r>
              <a:rPr lang="de-DE" sz="1600" dirty="0">
                <a:latin typeface="Calibri"/>
                <a:cs typeface="Calibri"/>
              </a:rPr>
              <a:t>, </a:t>
            </a:r>
            <a:r>
              <a:rPr lang="de-DE" sz="1600" dirty="0" err="1">
                <a:latin typeface="Calibri"/>
                <a:cs typeface="Calibri"/>
              </a:rPr>
              <a:t>consider</a:t>
            </a:r>
            <a:r>
              <a:rPr lang="de-DE" sz="1600" dirty="0">
                <a:latin typeface="Calibri"/>
                <a:cs typeface="Calibri"/>
              </a:rPr>
              <a:t> </a:t>
            </a:r>
            <a:r>
              <a:rPr lang="de-DE" sz="1600" dirty="0" err="1">
                <a:latin typeface="Calibri"/>
                <a:cs typeface="Calibri"/>
              </a:rPr>
              <a:t>using</a:t>
            </a:r>
            <a:r>
              <a:rPr lang="de-DE" sz="1600" dirty="0">
                <a:latin typeface="Calibri"/>
                <a:cs typeface="Calibri"/>
              </a:rPr>
              <a:t> multiple </a:t>
            </a:r>
            <a:r>
              <a:rPr lang="de-DE" sz="1600" dirty="0" err="1">
                <a:latin typeface="Calibri"/>
                <a:cs typeface="Calibri"/>
              </a:rPr>
              <a:t>modules</a:t>
            </a:r>
            <a:endParaRPr lang="de-DE" sz="1600" dirty="0">
              <a:latin typeface="Calibri"/>
              <a:cs typeface="Calibri"/>
            </a:endParaRPr>
          </a:p>
          <a:p>
            <a:pPr marL="342900" indent="-342900">
              <a:lnSpc>
                <a:spcPct val="90000"/>
              </a:lnSpc>
              <a:spcBef>
                <a:spcPts val="600"/>
              </a:spcBef>
              <a:spcAft>
                <a:spcPts val="200"/>
              </a:spcAft>
              <a:buFont typeface="+mj-lt"/>
              <a:buAutoNum type="arabicPeriod"/>
            </a:pPr>
            <a:r>
              <a:rPr lang="de-DE" sz="1600" b="1" dirty="0" smtClean="0">
                <a:latin typeface="Calibri"/>
                <a:cs typeface="Calibri"/>
              </a:rPr>
              <a:t> </a:t>
            </a:r>
            <a:r>
              <a:rPr lang="de-DE" sz="1600" dirty="0" err="1" smtClean="0">
                <a:latin typeface="Calibri"/>
                <a:cs typeface="Calibri"/>
              </a:rPr>
              <a:t>Now</a:t>
            </a:r>
            <a:r>
              <a:rPr lang="de-DE" sz="1600" b="1" dirty="0">
                <a:latin typeface="Calibri"/>
                <a:cs typeface="Calibri"/>
              </a:rPr>
              <a:t> </a:t>
            </a:r>
            <a:r>
              <a:rPr lang="de-DE" sz="1600" b="1" dirty="0" err="1">
                <a:latin typeface="Calibri"/>
                <a:cs typeface="Calibri"/>
              </a:rPr>
              <a:t>create</a:t>
            </a:r>
            <a:r>
              <a:rPr lang="de-DE" sz="1600" b="1" dirty="0">
                <a:latin typeface="Calibri"/>
                <a:cs typeface="Calibri"/>
              </a:rPr>
              <a:t> </a:t>
            </a:r>
            <a:r>
              <a:rPr lang="de-DE" sz="1600" b="1" dirty="0" err="1">
                <a:latin typeface="Calibri"/>
                <a:cs typeface="Calibri"/>
              </a:rPr>
              <a:t>your</a:t>
            </a:r>
            <a:r>
              <a:rPr lang="de-DE" sz="1600" b="1" dirty="0">
                <a:latin typeface="Calibri"/>
                <a:cs typeface="Calibri"/>
              </a:rPr>
              <a:t> </a:t>
            </a:r>
            <a:r>
              <a:rPr lang="de-DE" sz="1600" b="1" dirty="0" err="1">
                <a:latin typeface="Calibri"/>
                <a:cs typeface="Calibri"/>
              </a:rPr>
              <a:t>function</a:t>
            </a:r>
            <a:r>
              <a:rPr lang="de-DE" sz="1600" b="1" dirty="0">
                <a:latin typeface="Calibri"/>
                <a:cs typeface="Calibri"/>
              </a:rPr>
              <a:t> </a:t>
            </a:r>
            <a:r>
              <a:rPr lang="de-DE" sz="1600" b="1" dirty="0" err="1">
                <a:latin typeface="Calibri"/>
                <a:cs typeface="Calibri"/>
              </a:rPr>
              <a:t>definitions</a:t>
            </a:r>
            <a:r>
              <a:rPr lang="de-DE" sz="1600" b="1" dirty="0">
                <a:latin typeface="Calibri"/>
                <a:cs typeface="Calibri"/>
              </a:rPr>
              <a:t> (</a:t>
            </a:r>
            <a:r>
              <a:rPr lang="de-DE" sz="1600" b="1" dirty="0" err="1">
                <a:latin typeface="Calibri"/>
                <a:cs typeface="Calibri"/>
              </a:rPr>
              <a:t>including</a:t>
            </a:r>
            <a:r>
              <a:rPr lang="de-DE" sz="1600" b="1" dirty="0">
                <a:latin typeface="Calibri"/>
                <a:cs typeface="Calibri"/>
              </a:rPr>
              <a:t> </a:t>
            </a:r>
            <a:r>
              <a:rPr lang="de-DE" sz="1600" b="1" dirty="0" err="1">
                <a:latin typeface="Calibri"/>
                <a:cs typeface="Calibri"/>
              </a:rPr>
              <a:t>the</a:t>
            </a:r>
            <a:r>
              <a:rPr lang="de-DE" sz="1600" b="1" dirty="0">
                <a:latin typeface="Calibri"/>
                <a:cs typeface="Calibri"/>
              </a:rPr>
              <a:t> </a:t>
            </a:r>
            <a:r>
              <a:rPr lang="de-DE" sz="1600" b="1" dirty="0" err="1">
                <a:latin typeface="Calibri"/>
                <a:cs typeface="Calibri"/>
              </a:rPr>
              <a:t>main</a:t>
            </a:r>
            <a:r>
              <a:rPr lang="de-DE" sz="1600" b="1" dirty="0">
                <a:latin typeface="Calibri"/>
                <a:cs typeface="Calibri"/>
              </a:rPr>
              <a:t> </a:t>
            </a:r>
            <a:r>
              <a:rPr lang="de-DE" sz="1600" b="1" dirty="0" err="1">
                <a:latin typeface="Calibri"/>
                <a:cs typeface="Calibri"/>
              </a:rPr>
              <a:t>one</a:t>
            </a:r>
            <a:r>
              <a:rPr lang="de-DE" sz="1600" b="1" dirty="0">
                <a:latin typeface="Calibri"/>
                <a:cs typeface="Calibri"/>
              </a:rPr>
              <a:t>). </a:t>
            </a:r>
            <a:r>
              <a:rPr lang="de-DE" sz="1600" dirty="0" err="1">
                <a:latin typeface="Calibri"/>
                <a:cs typeface="Calibri"/>
              </a:rPr>
              <a:t>Make</a:t>
            </a:r>
            <a:r>
              <a:rPr lang="de-DE" sz="1600" dirty="0">
                <a:latin typeface="Calibri"/>
                <a:cs typeface="Calibri"/>
              </a:rPr>
              <a:t> </a:t>
            </a:r>
            <a:r>
              <a:rPr lang="de-DE" sz="1600" dirty="0" err="1">
                <a:latin typeface="Calibri"/>
                <a:cs typeface="Calibri"/>
              </a:rPr>
              <a:t>comments</a:t>
            </a:r>
            <a:r>
              <a:rPr lang="de-DE" sz="1600" dirty="0">
                <a:latin typeface="Calibri"/>
                <a:cs typeface="Calibri"/>
              </a:rPr>
              <a:t> </a:t>
            </a:r>
            <a:r>
              <a:rPr lang="de-DE" sz="1600" dirty="0" err="1" smtClean="0">
                <a:latin typeface="Calibri"/>
                <a:cs typeface="Calibri"/>
              </a:rPr>
              <a:t>stating</a:t>
            </a:r>
            <a:r>
              <a:rPr lang="de-DE" sz="1600" dirty="0" smtClean="0">
                <a:latin typeface="Calibri"/>
                <a:cs typeface="Calibri"/>
              </a:rPr>
              <a:t> </a:t>
            </a:r>
            <a:r>
              <a:rPr lang="de-DE" sz="1600" dirty="0" err="1" smtClean="0">
                <a:latin typeface="Calibri"/>
                <a:cs typeface="Calibri"/>
              </a:rPr>
              <a:t>what</a:t>
            </a:r>
            <a:r>
              <a:rPr lang="de-DE" sz="1600" dirty="0">
                <a:latin typeface="Calibri"/>
                <a:cs typeface="Calibri"/>
              </a:rPr>
              <a:t> </a:t>
            </a:r>
            <a:r>
              <a:rPr lang="de-DE" sz="1600" dirty="0" err="1" smtClean="0">
                <a:latin typeface="Calibri"/>
                <a:cs typeface="Calibri"/>
              </a:rPr>
              <a:t>the</a:t>
            </a:r>
            <a:r>
              <a:rPr lang="de-DE" sz="1600" dirty="0" smtClean="0">
                <a:latin typeface="Calibri"/>
                <a:cs typeface="Calibri"/>
              </a:rPr>
              <a:t> </a:t>
            </a:r>
            <a:r>
              <a:rPr lang="de-DE" sz="1600" dirty="0" err="1" smtClean="0">
                <a:latin typeface="Calibri"/>
                <a:cs typeface="Calibri"/>
              </a:rPr>
              <a:t>functions</a:t>
            </a:r>
            <a:r>
              <a:rPr lang="de-DE" sz="1600" dirty="0" smtClean="0">
                <a:latin typeface="Calibri"/>
                <a:cs typeface="Calibri"/>
              </a:rPr>
              <a:t> </a:t>
            </a:r>
            <a:r>
              <a:rPr lang="de-DE" sz="1600" dirty="0" err="1" smtClean="0">
                <a:latin typeface="Calibri"/>
                <a:cs typeface="Calibri"/>
              </a:rPr>
              <a:t>should</a:t>
            </a:r>
            <a:r>
              <a:rPr lang="de-DE" sz="1600" dirty="0" smtClean="0">
                <a:latin typeface="Calibri"/>
                <a:cs typeface="Calibri"/>
              </a:rPr>
              <a:t> do</a:t>
            </a:r>
            <a:endParaRPr lang="de-DE" sz="1600" dirty="0">
              <a:latin typeface="Calibri"/>
              <a:cs typeface="Calibri"/>
            </a:endParaRPr>
          </a:p>
          <a:p>
            <a:pPr marL="342900" indent="-342900">
              <a:lnSpc>
                <a:spcPct val="90000"/>
              </a:lnSpc>
              <a:spcBef>
                <a:spcPts val="600"/>
              </a:spcBef>
              <a:spcAft>
                <a:spcPts val="200"/>
              </a:spcAft>
              <a:buFont typeface="+mj-lt"/>
              <a:buAutoNum type="arabicPeriod"/>
            </a:pPr>
            <a:r>
              <a:rPr lang="de-DE" sz="1600" b="1" dirty="0" smtClean="0">
                <a:latin typeface="Calibri"/>
                <a:cs typeface="Calibri"/>
              </a:rPr>
              <a:t> </a:t>
            </a:r>
            <a:r>
              <a:rPr lang="de-DE" sz="1600" b="1" dirty="0" err="1" smtClean="0">
                <a:latin typeface="Calibri"/>
                <a:cs typeface="Calibri"/>
              </a:rPr>
              <a:t>Fill</a:t>
            </a:r>
            <a:r>
              <a:rPr lang="de-DE" sz="1600" b="1" dirty="0">
                <a:latin typeface="Calibri"/>
                <a:cs typeface="Calibri"/>
              </a:rPr>
              <a:t> in </a:t>
            </a:r>
            <a:r>
              <a:rPr lang="de-DE" sz="1600" b="1" dirty="0" err="1">
                <a:latin typeface="Calibri"/>
                <a:cs typeface="Calibri"/>
              </a:rPr>
              <a:t>the</a:t>
            </a:r>
            <a:r>
              <a:rPr lang="de-DE" sz="1600" b="1" dirty="0">
                <a:latin typeface="Calibri"/>
                <a:cs typeface="Calibri"/>
              </a:rPr>
              <a:t> </a:t>
            </a:r>
            <a:r>
              <a:rPr lang="de-DE" sz="1600" b="1" dirty="0" err="1">
                <a:latin typeface="Calibri"/>
                <a:cs typeface="Calibri"/>
              </a:rPr>
              <a:t>subparts</a:t>
            </a:r>
            <a:r>
              <a:rPr lang="de-DE" sz="1600" dirty="0">
                <a:latin typeface="Calibri"/>
                <a:cs typeface="Calibri"/>
              </a:rPr>
              <a:t>, </a:t>
            </a:r>
            <a:r>
              <a:rPr lang="de-DE" sz="1600" dirty="0" err="1">
                <a:latin typeface="Calibri"/>
                <a:cs typeface="Calibri"/>
              </a:rPr>
              <a:t>starting</a:t>
            </a:r>
            <a:r>
              <a:rPr lang="de-DE" sz="1600" dirty="0">
                <a:latin typeface="Calibri"/>
                <a:cs typeface="Calibri"/>
              </a:rPr>
              <a:t> </a:t>
            </a:r>
            <a:r>
              <a:rPr lang="de-DE" sz="1600" dirty="0" err="1">
                <a:latin typeface="Calibri"/>
                <a:cs typeface="Calibri"/>
              </a:rPr>
              <a:t>with</a:t>
            </a:r>
            <a:r>
              <a:rPr lang="de-DE" sz="1600" dirty="0">
                <a:latin typeface="Calibri"/>
                <a:cs typeface="Calibri"/>
              </a:rPr>
              <a:t> </a:t>
            </a:r>
            <a:r>
              <a:rPr lang="de-DE" sz="1600" dirty="0" err="1">
                <a:latin typeface="Calibri"/>
                <a:cs typeface="Calibri"/>
              </a:rPr>
              <a:t>the</a:t>
            </a:r>
            <a:r>
              <a:rPr lang="de-DE" sz="1600" dirty="0">
                <a:latin typeface="Calibri"/>
                <a:cs typeface="Calibri"/>
              </a:rPr>
              <a:t> </a:t>
            </a:r>
            <a:r>
              <a:rPr lang="de-DE" sz="1600" dirty="0" err="1">
                <a:latin typeface="Calibri"/>
                <a:cs typeface="Calibri"/>
              </a:rPr>
              <a:t>most</a:t>
            </a:r>
            <a:r>
              <a:rPr lang="de-DE" sz="1600" dirty="0">
                <a:latin typeface="Calibri"/>
                <a:cs typeface="Calibri"/>
              </a:rPr>
              <a:t> essential, </a:t>
            </a:r>
            <a:r>
              <a:rPr lang="de-DE" sz="1600" b="1" dirty="0" err="1">
                <a:latin typeface="Calibri"/>
                <a:cs typeface="Calibri"/>
              </a:rPr>
              <a:t>debug</a:t>
            </a:r>
            <a:r>
              <a:rPr lang="de-DE" sz="1600" dirty="0">
                <a:latin typeface="Calibri"/>
                <a:cs typeface="Calibri"/>
              </a:rPr>
              <a:t> </a:t>
            </a:r>
            <a:r>
              <a:rPr lang="de-DE" sz="1600" dirty="0" err="1">
                <a:latin typeface="Calibri"/>
                <a:cs typeface="Calibri"/>
              </a:rPr>
              <a:t>with</a:t>
            </a:r>
            <a:r>
              <a:rPr lang="de-DE" sz="1600" dirty="0">
                <a:latin typeface="Calibri"/>
                <a:cs typeface="Calibri"/>
              </a:rPr>
              <a:t> </a:t>
            </a:r>
            <a:r>
              <a:rPr lang="de-DE" sz="1600" dirty="0" err="1">
                <a:latin typeface="Calibri"/>
                <a:cs typeface="Calibri"/>
              </a:rPr>
              <a:t>some</a:t>
            </a:r>
            <a:r>
              <a:rPr lang="de-DE" sz="1600" dirty="0">
                <a:latin typeface="Calibri"/>
                <a:cs typeface="Calibri"/>
              </a:rPr>
              <a:t> </a:t>
            </a:r>
            <a:r>
              <a:rPr lang="de-DE" sz="1600" dirty="0" err="1">
                <a:latin typeface="Calibri"/>
                <a:cs typeface="Calibri"/>
              </a:rPr>
              <a:t>toy</a:t>
            </a:r>
            <a:r>
              <a:rPr lang="de-DE" sz="1600" dirty="0">
                <a:latin typeface="Calibri"/>
                <a:cs typeface="Calibri"/>
              </a:rPr>
              <a:t> </a:t>
            </a:r>
            <a:r>
              <a:rPr lang="de-DE" sz="1600" dirty="0" err="1">
                <a:latin typeface="Calibri"/>
                <a:cs typeface="Calibri"/>
              </a:rPr>
              <a:t>values</a:t>
            </a:r>
            <a:r>
              <a:rPr lang="de-DE" sz="1600" dirty="0">
                <a:latin typeface="Calibri"/>
                <a:cs typeface="Calibri"/>
              </a:rPr>
              <a:t> and </a:t>
            </a:r>
            <a:r>
              <a:rPr lang="de-DE" sz="1600" dirty="0" err="1">
                <a:latin typeface="Calibri"/>
                <a:cs typeface="Calibri"/>
              </a:rPr>
              <a:t>add</a:t>
            </a:r>
            <a:r>
              <a:rPr lang="de-DE" sz="1600" dirty="0">
                <a:latin typeface="Calibri"/>
                <a:cs typeface="Calibri"/>
              </a:rPr>
              <a:t> </a:t>
            </a:r>
            <a:r>
              <a:rPr lang="de-DE" sz="1600" dirty="0" err="1">
                <a:latin typeface="Calibri"/>
                <a:cs typeface="Calibri"/>
              </a:rPr>
              <a:t>into</a:t>
            </a:r>
            <a:r>
              <a:rPr lang="de-DE" sz="1600" dirty="0">
                <a:latin typeface="Calibri"/>
                <a:cs typeface="Calibri"/>
              </a:rPr>
              <a:t> </a:t>
            </a:r>
            <a:r>
              <a:rPr lang="de-DE" sz="1600" dirty="0" err="1">
                <a:latin typeface="Calibri"/>
                <a:cs typeface="Calibri"/>
              </a:rPr>
              <a:t>the</a:t>
            </a:r>
            <a:r>
              <a:rPr lang="de-DE" sz="1600" dirty="0">
                <a:latin typeface="Calibri"/>
                <a:cs typeface="Calibri"/>
              </a:rPr>
              <a:t> </a:t>
            </a:r>
            <a:r>
              <a:rPr lang="de-DE" sz="1600" dirty="0" err="1">
                <a:latin typeface="Calibri"/>
                <a:cs typeface="Calibri"/>
              </a:rPr>
              <a:t>main</a:t>
            </a:r>
            <a:r>
              <a:rPr lang="de-DE" sz="1600" dirty="0">
                <a:latin typeface="Calibri"/>
                <a:cs typeface="Calibri"/>
              </a:rPr>
              <a:t> </a:t>
            </a:r>
            <a:r>
              <a:rPr lang="de-DE" sz="1600" dirty="0" err="1">
                <a:latin typeface="Calibri"/>
                <a:cs typeface="Calibri"/>
              </a:rPr>
              <a:t>what's</a:t>
            </a:r>
            <a:r>
              <a:rPr lang="de-DE" sz="1600" dirty="0">
                <a:latin typeface="Calibri"/>
                <a:cs typeface="Calibri"/>
              </a:rPr>
              <a:t> </a:t>
            </a:r>
            <a:r>
              <a:rPr lang="de-DE" sz="1600" dirty="0" err="1">
                <a:latin typeface="Calibri"/>
                <a:cs typeface="Calibri"/>
              </a:rPr>
              <a:t>needed</a:t>
            </a:r>
            <a:r>
              <a:rPr lang="de-DE" sz="1600" dirty="0">
                <a:latin typeface="Calibri"/>
                <a:cs typeface="Calibri"/>
              </a:rPr>
              <a:t> </a:t>
            </a:r>
            <a:r>
              <a:rPr lang="de-DE" sz="1600" dirty="0" err="1">
                <a:latin typeface="Calibri"/>
                <a:cs typeface="Calibri"/>
              </a:rPr>
              <a:t>for</a:t>
            </a:r>
            <a:r>
              <a:rPr lang="de-DE" sz="1600" dirty="0">
                <a:latin typeface="Calibri"/>
                <a:cs typeface="Calibri"/>
              </a:rPr>
              <a:t> </a:t>
            </a:r>
            <a:r>
              <a:rPr lang="de-DE" sz="1600" dirty="0" err="1">
                <a:latin typeface="Calibri"/>
                <a:cs typeface="Calibri"/>
              </a:rPr>
              <a:t>debugging</a:t>
            </a:r>
            <a:r>
              <a:rPr lang="de-DE" sz="1600" dirty="0">
                <a:latin typeface="Calibri"/>
                <a:cs typeface="Calibri"/>
              </a:rPr>
              <a:t>. </a:t>
            </a:r>
            <a:r>
              <a:rPr lang="de-DE" sz="1600" dirty="0" err="1">
                <a:latin typeface="Calibri"/>
                <a:cs typeface="Calibri"/>
              </a:rPr>
              <a:t>Only</a:t>
            </a:r>
            <a:r>
              <a:rPr lang="de-DE" sz="1600" dirty="0">
                <a:latin typeface="Calibri"/>
                <a:cs typeface="Calibri"/>
              </a:rPr>
              <a:t> </a:t>
            </a:r>
            <a:r>
              <a:rPr lang="de-DE" sz="1600" dirty="0" err="1">
                <a:latin typeface="Calibri"/>
                <a:cs typeface="Calibri"/>
              </a:rPr>
              <a:t>if</a:t>
            </a:r>
            <a:r>
              <a:rPr lang="de-DE" sz="1600" dirty="0">
                <a:latin typeface="Calibri"/>
                <a:cs typeface="Calibri"/>
              </a:rPr>
              <a:t> </a:t>
            </a:r>
            <a:r>
              <a:rPr lang="de-DE" sz="1600" dirty="0" err="1">
                <a:latin typeface="Calibri"/>
                <a:cs typeface="Calibri"/>
              </a:rPr>
              <a:t>it</a:t>
            </a:r>
            <a:r>
              <a:rPr lang="de-DE" sz="1600" dirty="0">
                <a:latin typeface="Calibri"/>
                <a:cs typeface="Calibri"/>
              </a:rPr>
              <a:t> </a:t>
            </a:r>
            <a:r>
              <a:rPr lang="de-DE" sz="1600" dirty="0" err="1" smtClean="0">
                <a:latin typeface="Calibri"/>
                <a:cs typeface="Calibri"/>
              </a:rPr>
              <a:t>works</a:t>
            </a:r>
            <a:r>
              <a:rPr lang="de-DE" sz="1600" dirty="0" smtClean="0">
                <a:latin typeface="Calibri"/>
                <a:cs typeface="Calibri"/>
              </a:rPr>
              <a:t>, </a:t>
            </a:r>
            <a:r>
              <a:rPr lang="de-DE" sz="1600" dirty="0" err="1">
                <a:latin typeface="Calibri"/>
                <a:cs typeface="Calibri"/>
              </a:rPr>
              <a:t>go</a:t>
            </a:r>
            <a:r>
              <a:rPr lang="de-DE" sz="1600" dirty="0">
                <a:latin typeface="Calibri"/>
                <a:cs typeface="Calibri"/>
              </a:rPr>
              <a:t> on </a:t>
            </a:r>
            <a:r>
              <a:rPr lang="de-DE" sz="1600" dirty="0" err="1">
                <a:latin typeface="Calibri"/>
                <a:cs typeface="Calibri"/>
              </a:rPr>
              <a:t>to</a:t>
            </a:r>
            <a:r>
              <a:rPr lang="de-DE" sz="1600" dirty="0">
                <a:latin typeface="Calibri"/>
                <a:cs typeface="Calibri"/>
              </a:rPr>
              <a:t> </a:t>
            </a:r>
            <a:r>
              <a:rPr lang="de-DE" sz="1600" dirty="0" err="1">
                <a:latin typeface="Calibri"/>
                <a:cs typeface="Calibri"/>
              </a:rPr>
              <a:t>the</a:t>
            </a:r>
            <a:r>
              <a:rPr lang="de-DE" sz="1600" dirty="0">
                <a:latin typeface="Calibri"/>
                <a:cs typeface="Calibri"/>
              </a:rPr>
              <a:t> </a:t>
            </a:r>
            <a:r>
              <a:rPr lang="de-DE" sz="1600" dirty="0" err="1">
                <a:latin typeface="Calibri"/>
                <a:cs typeface="Calibri"/>
              </a:rPr>
              <a:t>next</a:t>
            </a:r>
            <a:r>
              <a:rPr lang="de-DE" sz="1600" dirty="0">
                <a:latin typeface="Calibri"/>
                <a:cs typeface="Calibri"/>
              </a:rPr>
              <a:t> </a:t>
            </a:r>
            <a:r>
              <a:rPr lang="de-DE" sz="1600" dirty="0" err="1" smtClean="0">
                <a:latin typeface="Calibri"/>
                <a:cs typeface="Calibri"/>
              </a:rPr>
              <a:t>subtask</a:t>
            </a:r>
            <a:r>
              <a:rPr lang="de-DE" sz="1600" dirty="0" smtClean="0">
                <a:latin typeface="Calibri"/>
                <a:cs typeface="Calibri"/>
              </a:rPr>
              <a:t>.</a:t>
            </a:r>
            <a:endParaRPr lang="de-DE" sz="1600" dirty="0">
              <a:latin typeface="Calibri"/>
              <a:cs typeface="Calibri"/>
            </a:endParaRPr>
          </a:p>
          <a:p>
            <a:pPr marL="342900" indent="-342900">
              <a:lnSpc>
                <a:spcPct val="90000"/>
              </a:lnSpc>
              <a:spcBef>
                <a:spcPts val="600"/>
              </a:spcBef>
              <a:spcAft>
                <a:spcPts val="200"/>
              </a:spcAft>
              <a:buFont typeface="+mj-lt"/>
              <a:buAutoNum type="arabicPeriod"/>
            </a:pPr>
            <a:r>
              <a:rPr lang="de-DE" sz="1600" b="1" dirty="0" smtClean="0">
                <a:latin typeface="Calibri"/>
                <a:cs typeface="Calibri"/>
              </a:rPr>
              <a:t> </a:t>
            </a:r>
            <a:r>
              <a:rPr lang="de-DE" sz="1600" dirty="0" err="1" smtClean="0">
                <a:latin typeface="Calibri"/>
                <a:cs typeface="Calibri"/>
              </a:rPr>
              <a:t>If</a:t>
            </a:r>
            <a:r>
              <a:rPr lang="de-DE" sz="1600" dirty="0">
                <a:latin typeface="Calibri"/>
                <a:cs typeface="Calibri"/>
              </a:rPr>
              <a:t> </a:t>
            </a:r>
            <a:r>
              <a:rPr lang="de-DE" sz="1600" dirty="0" err="1">
                <a:latin typeface="Calibri"/>
                <a:cs typeface="Calibri"/>
              </a:rPr>
              <a:t>finished</a:t>
            </a:r>
            <a:r>
              <a:rPr lang="de-DE" sz="1600" dirty="0">
                <a:latin typeface="Calibri"/>
                <a:cs typeface="Calibri"/>
              </a:rPr>
              <a:t>, </a:t>
            </a:r>
            <a:r>
              <a:rPr lang="de-DE" sz="1600" b="1" dirty="0" err="1">
                <a:latin typeface="Calibri"/>
                <a:cs typeface="Calibri"/>
              </a:rPr>
              <a:t>test</a:t>
            </a:r>
            <a:r>
              <a:rPr lang="de-DE" sz="1600" b="1" dirty="0">
                <a:latin typeface="Calibri"/>
                <a:cs typeface="Calibri"/>
              </a:rPr>
              <a:t> </a:t>
            </a:r>
            <a:r>
              <a:rPr lang="de-DE" sz="1600" b="1" dirty="0" err="1">
                <a:latin typeface="Calibri"/>
                <a:cs typeface="Calibri"/>
              </a:rPr>
              <a:t>for</a:t>
            </a:r>
            <a:r>
              <a:rPr lang="de-DE" sz="1600" b="1" dirty="0">
                <a:latin typeface="Calibri"/>
                <a:cs typeface="Calibri"/>
              </a:rPr>
              <a:t> </a:t>
            </a:r>
            <a:r>
              <a:rPr lang="de-DE" sz="1600" b="1" dirty="0" err="1">
                <a:latin typeface="Calibri"/>
                <a:cs typeface="Calibri"/>
              </a:rPr>
              <a:t>special</a:t>
            </a:r>
            <a:r>
              <a:rPr lang="de-DE" sz="1600" b="1" dirty="0">
                <a:latin typeface="Calibri"/>
                <a:cs typeface="Calibri"/>
              </a:rPr>
              <a:t> </a:t>
            </a:r>
            <a:r>
              <a:rPr lang="de-DE" sz="1600" b="1" dirty="0" err="1">
                <a:latin typeface="Calibri"/>
                <a:cs typeface="Calibri"/>
              </a:rPr>
              <a:t>cases</a:t>
            </a:r>
            <a:r>
              <a:rPr lang="de-DE" sz="1600" b="1" dirty="0">
                <a:latin typeface="Calibri"/>
                <a:cs typeface="Calibri"/>
              </a:rPr>
              <a:t>. </a:t>
            </a:r>
            <a:r>
              <a:rPr lang="de-DE" sz="1600" dirty="0">
                <a:latin typeface="Calibri"/>
                <a:cs typeface="Calibri"/>
              </a:rPr>
              <a:t>Clean </a:t>
            </a:r>
            <a:r>
              <a:rPr lang="de-DE" sz="1600" dirty="0" err="1">
                <a:latin typeface="Calibri"/>
                <a:cs typeface="Calibri"/>
              </a:rPr>
              <a:t>up</a:t>
            </a:r>
            <a:r>
              <a:rPr lang="de-DE" sz="1600" dirty="0">
                <a:latin typeface="Calibri"/>
                <a:cs typeface="Calibri"/>
              </a:rPr>
              <a:t> </a:t>
            </a:r>
            <a:r>
              <a:rPr lang="de-DE" sz="1600" dirty="0" err="1">
                <a:latin typeface="Calibri"/>
                <a:cs typeface="Calibri"/>
              </a:rPr>
              <a:t>the</a:t>
            </a:r>
            <a:r>
              <a:rPr lang="de-DE" sz="1600" dirty="0">
                <a:latin typeface="Calibri"/>
                <a:cs typeface="Calibri"/>
              </a:rPr>
              <a:t> </a:t>
            </a:r>
            <a:r>
              <a:rPr lang="de-DE" sz="1600" dirty="0" err="1">
                <a:latin typeface="Calibri"/>
                <a:cs typeface="Calibri"/>
              </a:rPr>
              <a:t>code</a:t>
            </a:r>
            <a:r>
              <a:rPr lang="de-DE" sz="1600" dirty="0">
                <a:latin typeface="Calibri"/>
                <a:cs typeface="Calibri"/>
              </a:rPr>
              <a:t> and </a:t>
            </a:r>
            <a:r>
              <a:rPr lang="de-DE" sz="1600" dirty="0" err="1">
                <a:latin typeface="Calibri"/>
                <a:cs typeface="Calibri"/>
              </a:rPr>
              <a:t>write</a:t>
            </a:r>
            <a:r>
              <a:rPr lang="de-DE" sz="1600" dirty="0">
                <a:latin typeface="Calibri"/>
                <a:cs typeface="Calibri"/>
              </a:rPr>
              <a:t> proper </a:t>
            </a:r>
            <a:r>
              <a:rPr lang="de-DE" sz="1600" dirty="0" err="1">
                <a:latin typeface="Calibri"/>
                <a:cs typeface="Calibri"/>
              </a:rPr>
              <a:t>documentation</a:t>
            </a:r>
            <a:r>
              <a:rPr lang="de-DE" sz="1600" dirty="0">
                <a:latin typeface="Calibri"/>
                <a:cs typeface="Calibri"/>
              </a:rPr>
              <a:t> (</a:t>
            </a:r>
            <a:r>
              <a:rPr lang="de-DE" sz="1600" dirty="0" err="1">
                <a:latin typeface="Calibri"/>
                <a:cs typeface="Calibri"/>
              </a:rPr>
              <a:t>if</a:t>
            </a:r>
            <a:r>
              <a:rPr lang="de-DE" sz="1600" dirty="0">
                <a:latin typeface="Calibri"/>
                <a:cs typeface="Calibri"/>
              </a:rPr>
              <a:t> </a:t>
            </a:r>
            <a:r>
              <a:rPr lang="de-DE" sz="1600" dirty="0" err="1">
                <a:latin typeface="Calibri"/>
                <a:cs typeface="Calibri"/>
              </a:rPr>
              <a:t>you</a:t>
            </a:r>
            <a:r>
              <a:rPr lang="de-DE" sz="1600" dirty="0">
                <a:latin typeface="Calibri"/>
                <a:cs typeface="Calibri"/>
              </a:rPr>
              <a:t> </a:t>
            </a:r>
            <a:r>
              <a:rPr lang="de-DE" sz="1600" dirty="0" err="1">
                <a:latin typeface="Calibri"/>
                <a:cs typeface="Calibri"/>
              </a:rPr>
              <a:t>haven't</a:t>
            </a:r>
            <a:r>
              <a:rPr lang="de-DE" sz="1600" dirty="0">
                <a:latin typeface="Calibri"/>
                <a:cs typeface="Calibri"/>
              </a:rPr>
              <a:t> </a:t>
            </a:r>
            <a:r>
              <a:rPr lang="de-DE" sz="1600" dirty="0" err="1">
                <a:latin typeface="Calibri"/>
                <a:cs typeface="Calibri"/>
              </a:rPr>
              <a:t>done</a:t>
            </a:r>
            <a:r>
              <a:rPr lang="de-DE" sz="1600" dirty="0">
                <a:latin typeface="Calibri"/>
                <a:cs typeface="Calibri"/>
              </a:rPr>
              <a:t> so </a:t>
            </a:r>
            <a:r>
              <a:rPr lang="de-DE" sz="1600" dirty="0" err="1">
                <a:latin typeface="Calibri"/>
                <a:cs typeface="Calibri"/>
              </a:rPr>
              <a:t>during</a:t>
            </a:r>
            <a:r>
              <a:rPr lang="de-DE" sz="1600" dirty="0">
                <a:latin typeface="Calibri"/>
                <a:cs typeface="Calibri"/>
              </a:rPr>
              <a:t> </a:t>
            </a:r>
            <a:r>
              <a:rPr lang="de-DE" sz="1600" dirty="0" err="1">
                <a:latin typeface="Calibri"/>
                <a:cs typeface="Calibri"/>
              </a:rPr>
              <a:t>coding</a:t>
            </a:r>
            <a:r>
              <a:rPr lang="de-DE" sz="1600" dirty="0">
                <a:latin typeface="Calibri"/>
                <a:cs typeface="Calibri"/>
              </a:rPr>
              <a:t>)</a:t>
            </a:r>
          </a:p>
        </p:txBody>
      </p:sp>
    </p:spTree>
    <p:extLst>
      <p:ext uri="{BB962C8B-B14F-4D97-AF65-F5344CB8AC3E}">
        <p14:creationId xmlns:p14="http://schemas.microsoft.com/office/powerpoint/2010/main" val="18674247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BD2D29E3-64BE-46F5-AACD-B7A058030E73}"/>
              </a:ext>
            </a:extLst>
          </p:cNvPr>
          <p:cNvSpPr>
            <a:spLocks noGrp="1"/>
          </p:cNvSpPr>
          <p:nvPr>
            <p:ph type="title"/>
          </p:nvPr>
        </p:nvSpPr>
        <p:spPr/>
        <p:txBody>
          <a:bodyPr/>
          <a:lstStyle/>
          <a:p>
            <a:r>
              <a:rPr lang="de-DE" dirty="0" err="1">
                <a:cs typeface="Calibri Light"/>
              </a:rPr>
              <a:t>How</a:t>
            </a:r>
            <a:r>
              <a:rPr lang="de-DE" dirty="0">
                <a:cs typeface="Calibri Light"/>
              </a:rPr>
              <a:t> </a:t>
            </a:r>
            <a:r>
              <a:rPr lang="de-DE" dirty="0" err="1">
                <a:cs typeface="Calibri Light"/>
              </a:rPr>
              <a:t>to</a:t>
            </a:r>
            <a:r>
              <a:rPr lang="de-DE" dirty="0">
                <a:cs typeface="Calibri Light"/>
              </a:rPr>
              <a:t> </a:t>
            </a:r>
            <a:r>
              <a:rPr lang="de-DE" dirty="0" err="1">
                <a:cs typeface="Calibri Light"/>
              </a:rPr>
              <a:t>Tackle</a:t>
            </a:r>
            <a:r>
              <a:rPr lang="de-DE" dirty="0">
                <a:cs typeface="Calibri Light"/>
              </a:rPr>
              <a:t> A Problem: Tic-</a:t>
            </a:r>
            <a:r>
              <a:rPr lang="de-DE" dirty="0" err="1">
                <a:cs typeface="Calibri Light"/>
              </a:rPr>
              <a:t>tac</a:t>
            </a:r>
            <a:r>
              <a:rPr lang="de-DE" dirty="0">
                <a:cs typeface="Calibri Light"/>
              </a:rPr>
              <a:t>-</a:t>
            </a:r>
            <a:r>
              <a:rPr lang="de-DE" dirty="0" err="1">
                <a:cs typeface="Calibri Light"/>
              </a:rPr>
              <a:t>toe</a:t>
            </a:r>
            <a:endParaRPr lang="de-DE" dirty="0" err="1"/>
          </a:p>
        </p:txBody>
      </p:sp>
      <p:sp>
        <p:nvSpPr>
          <p:cNvPr id="3" name="Inhaltsplatzhalter 2">
            <a:extLst>
              <a:ext uri="{FF2B5EF4-FFF2-40B4-BE49-F238E27FC236}">
                <a16:creationId xmlns:a16="http://schemas.microsoft.com/office/drawing/2014/main" xmlns="" id="{DF52E6BC-B62E-4854-8AE3-C2A2337C801C}"/>
              </a:ext>
            </a:extLst>
          </p:cNvPr>
          <p:cNvSpPr>
            <a:spLocks noGrp="1"/>
          </p:cNvSpPr>
          <p:nvPr>
            <p:ph idx="1"/>
          </p:nvPr>
        </p:nvSpPr>
        <p:spPr/>
        <p:txBody>
          <a:bodyPr vert="horz" lIns="0" tIns="45720" rIns="0" bIns="45720" rtlCol="0" anchor="t">
            <a:normAutofit/>
          </a:bodyPr>
          <a:lstStyle/>
          <a:p>
            <a:pPr marL="182245" indent="-182245"/>
            <a:r>
              <a:rPr lang="de-DE" sz="2000" dirty="0">
                <a:cs typeface="Calibri"/>
              </a:rPr>
              <a:t>In </a:t>
            </a:r>
            <a:r>
              <a:rPr lang="de-DE" sz="2000" dirty="0" err="1">
                <a:cs typeface="Calibri"/>
              </a:rPr>
              <a:t>the</a:t>
            </a:r>
            <a:r>
              <a:rPr lang="de-DE" sz="2000" dirty="0">
                <a:cs typeface="Calibri"/>
              </a:rPr>
              <a:t> </a:t>
            </a:r>
            <a:r>
              <a:rPr lang="de-DE" sz="2000" dirty="0" err="1">
                <a:cs typeface="Calibri"/>
              </a:rPr>
              <a:t>next</a:t>
            </a:r>
            <a:r>
              <a:rPr lang="de-DE" sz="2000" dirty="0">
                <a:cs typeface="Calibri"/>
              </a:rPr>
              <a:t> </a:t>
            </a:r>
            <a:r>
              <a:rPr lang="de-DE" sz="2000" dirty="0" err="1">
                <a:cs typeface="Calibri"/>
              </a:rPr>
              <a:t>couple</a:t>
            </a:r>
            <a:r>
              <a:rPr lang="de-DE" sz="2000" dirty="0">
                <a:cs typeface="Calibri"/>
              </a:rPr>
              <a:t> </a:t>
            </a:r>
            <a:r>
              <a:rPr lang="de-DE" sz="2000" dirty="0" err="1">
                <a:cs typeface="Calibri"/>
              </a:rPr>
              <a:t>of</a:t>
            </a:r>
            <a:r>
              <a:rPr lang="de-DE" sz="2000" dirty="0">
                <a:cs typeface="Calibri"/>
              </a:rPr>
              <a:t> </a:t>
            </a:r>
            <a:r>
              <a:rPr lang="de-DE" sz="2000" dirty="0" err="1">
                <a:cs typeface="Calibri"/>
              </a:rPr>
              <a:t>slides</a:t>
            </a:r>
            <a:r>
              <a:rPr lang="de-DE" sz="2000" dirty="0">
                <a:cs typeface="Calibri"/>
              </a:rPr>
              <a:t>, </a:t>
            </a:r>
            <a:r>
              <a:rPr lang="de-DE" sz="2000" dirty="0" err="1">
                <a:cs typeface="Calibri"/>
              </a:rPr>
              <a:t>we</a:t>
            </a:r>
            <a:r>
              <a:rPr lang="de-DE" sz="2000" dirty="0">
                <a:cs typeface="Calibri"/>
              </a:rPr>
              <a:t> </a:t>
            </a:r>
            <a:r>
              <a:rPr lang="de-DE" sz="2000" dirty="0" err="1">
                <a:cs typeface="Calibri"/>
              </a:rPr>
              <a:t>have</a:t>
            </a:r>
            <a:r>
              <a:rPr lang="de-DE" sz="2000" dirty="0">
                <a:cs typeface="Calibri"/>
              </a:rPr>
              <a:t> an </a:t>
            </a:r>
            <a:r>
              <a:rPr lang="de-DE" sz="2000" dirty="0" err="1">
                <a:cs typeface="Calibri"/>
              </a:rPr>
              <a:t>example</a:t>
            </a:r>
            <a:r>
              <a:rPr lang="de-DE" sz="2000" dirty="0">
                <a:cs typeface="Calibri"/>
              </a:rPr>
              <a:t> </a:t>
            </a:r>
            <a:r>
              <a:rPr lang="de-DE" sz="2000" dirty="0" err="1">
                <a:cs typeface="Calibri"/>
              </a:rPr>
              <a:t>to</a:t>
            </a:r>
            <a:r>
              <a:rPr lang="de-DE" sz="2000" dirty="0">
                <a:cs typeface="Calibri"/>
              </a:rPr>
              <a:t> </a:t>
            </a:r>
            <a:r>
              <a:rPr lang="de-DE" sz="2000" dirty="0" err="1">
                <a:cs typeface="Calibri"/>
              </a:rPr>
              <a:t>illustrate</a:t>
            </a:r>
            <a:r>
              <a:rPr lang="de-DE" sz="2000" dirty="0">
                <a:cs typeface="Calibri"/>
              </a:rPr>
              <a:t> </a:t>
            </a:r>
            <a:r>
              <a:rPr lang="de-DE" sz="2000" dirty="0" err="1">
                <a:cs typeface="Calibri"/>
              </a:rPr>
              <a:t>this</a:t>
            </a:r>
            <a:r>
              <a:rPr lang="de-DE" sz="2000" dirty="0">
                <a:cs typeface="Calibri"/>
              </a:rPr>
              <a:t> </a:t>
            </a:r>
            <a:r>
              <a:rPr lang="de-DE" sz="2000" dirty="0" err="1">
                <a:cs typeface="Calibri"/>
              </a:rPr>
              <a:t>process</a:t>
            </a:r>
          </a:p>
          <a:p>
            <a:pPr marL="182245" indent="-182245"/>
            <a:r>
              <a:rPr lang="de-DE" sz="2000" dirty="0">
                <a:cs typeface="Calibri"/>
              </a:rPr>
              <a:t>Take </a:t>
            </a:r>
            <a:r>
              <a:rPr lang="de-DE" sz="2000" dirty="0" err="1">
                <a:cs typeface="Calibri"/>
              </a:rPr>
              <a:t>the</a:t>
            </a:r>
            <a:r>
              <a:rPr lang="de-DE" sz="2000" dirty="0">
                <a:cs typeface="Calibri"/>
              </a:rPr>
              <a:t> Tic-</a:t>
            </a:r>
            <a:r>
              <a:rPr lang="de-DE" sz="2000" dirty="0" err="1">
                <a:cs typeface="Calibri"/>
              </a:rPr>
              <a:t>tac</a:t>
            </a:r>
            <a:r>
              <a:rPr lang="de-DE" sz="2000" dirty="0">
                <a:cs typeface="Calibri"/>
              </a:rPr>
              <a:t>-</a:t>
            </a:r>
            <a:r>
              <a:rPr lang="de-DE" sz="2000" dirty="0" err="1">
                <a:cs typeface="Calibri"/>
              </a:rPr>
              <a:t>toe</a:t>
            </a:r>
            <a:r>
              <a:rPr lang="de-DE" sz="2000" dirty="0">
                <a:cs typeface="Calibri"/>
              </a:rPr>
              <a:t> game </a:t>
            </a:r>
            <a:r>
              <a:rPr lang="de-DE" sz="2000" dirty="0" err="1">
                <a:cs typeface="Calibri"/>
              </a:rPr>
              <a:t>from</a:t>
            </a:r>
            <a:r>
              <a:rPr lang="de-DE" sz="2000" dirty="0">
                <a:cs typeface="Calibri"/>
              </a:rPr>
              <a:t> last </a:t>
            </a:r>
            <a:r>
              <a:rPr lang="de-DE" sz="2000" dirty="0" err="1">
                <a:cs typeface="Calibri"/>
              </a:rPr>
              <a:t>homework</a:t>
            </a:r>
            <a:r>
              <a:rPr lang="de-DE" sz="2000" dirty="0">
                <a:cs typeface="Calibri"/>
              </a:rPr>
              <a:t>: </a:t>
            </a:r>
            <a:r>
              <a:rPr lang="de-DE" sz="2000" dirty="0" err="1">
                <a:cs typeface="Calibri"/>
              </a:rPr>
              <a:t>How</a:t>
            </a:r>
            <a:r>
              <a:rPr lang="de-DE" sz="2000" dirty="0">
                <a:cs typeface="Calibri"/>
              </a:rPr>
              <a:t> </a:t>
            </a:r>
            <a:r>
              <a:rPr lang="de-DE" sz="2000" dirty="0" err="1">
                <a:cs typeface="Calibri"/>
              </a:rPr>
              <a:t>would</a:t>
            </a:r>
            <a:r>
              <a:rPr lang="de-DE" sz="2000" dirty="0">
                <a:cs typeface="Calibri"/>
              </a:rPr>
              <a:t> </a:t>
            </a:r>
            <a:r>
              <a:rPr lang="de-DE" sz="2000" dirty="0" err="1">
                <a:cs typeface="Calibri"/>
              </a:rPr>
              <a:t>one</a:t>
            </a:r>
            <a:r>
              <a:rPr lang="de-DE" sz="2000" dirty="0">
                <a:cs typeface="Calibri"/>
              </a:rPr>
              <a:t> </a:t>
            </a:r>
            <a:r>
              <a:rPr lang="de-DE" sz="2000" dirty="0" err="1">
                <a:cs typeface="Calibri"/>
              </a:rPr>
              <a:t>go</a:t>
            </a:r>
            <a:r>
              <a:rPr lang="de-DE" sz="2000" dirty="0">
                <a:cs typeface="Calibri"/>
              </a:rPr>
              <a:t> </a:t>
            </a:r>
            <a:r>
              <a:rPr lang="de-DE" sz="2000" dirty="0" err="1">
                <a:cs typeface="Calibri"/>
              </a:rPr>
              <a:t>about</a:t>
            </a:r>
            <a:r>
              <a:rPr lang="de-DE" sz="2000" dirty="0">
                <a:cs typeface="Calibri"/>
              </a:rPr>
              <a:t> </a:t>
            </a:r>
            <a:r>
              <a:rPr lang="de-DE" sz="2000" dirty="0" err="1">
                <a:cs typeface="Calibri"/>
              </a:rPr>
              <a:t>actually</a:t>
            </a:r>
            <a:r>
              <a:rPr lang="de-DE" sz="2000" dirty="0">
                <a:cs typeface="Calibri"/>
              </a:rPr>
              <a:t> </a:t>
            </a:r>
            <a:r>
              <a:rPr lang="de-DE" sz="2000" dirty="0" err="1">
                <a:cs typeface="Calibri"/>
              </a:rPr>
              <a:t>writing</a:t>
            </a:r>
            <a:r>
              <a:rPr lang="de-DE" sz="2000" dirty="0">
                <a:cs typeface="Calibri"/>
              </a:rPr>
              <a:t> </a:t>
            </a:r>
            <a:r>
              <a:rPr lang="de-DE" sz="2000" dirty="0" err="1">
                <a:cs typeface="Calibri"/>
              </a:rPr>
              <a:t>the</a:t>
            </a:r>
            <a:r>
              <a:rPr lang="de-DE" sz="2000" dirty="0">
                <a:cs typeface="Calibri"/>
              </a:rPr>
              <a:t> game, </a:t>
            </a:r>
            <a:r>
              <a:rPr lang="de-DE" sz="2000" dirty="0" err="1">
                <a:cs typeface="Calibri"/>
              </a:rPr>
              <a:t>especially</a:t>
            </a:r>
            <a:r>
              <a:rPr lang="de-DE" sz="2000" dirty="0">
                <a:cs typeface="Calibri"/>
              </a:rPr>
              <a:t> </a:t>
            </a:r>
            <a:r>
              <a:rPr lang="de-DE" sz="2000" dirty="0" err="1">
                <a:cs typeface="Calibri"/>
              </a:rPr>
              <a:t>the</a:t>
            </a:r>
            <a:r>
              <a:rPr lang="de-DE" sz="2000" dirty="0">
                <a:cs typeface="Calibri"/>
              </a:rPr>
              <a:t> </a:t>
            </a:r>
            <a:r>
              <a:rPr lang="de-DE" sz="2000" dirty="0" err="1">
                <a:cs typeface="Calibri"/>
              </a:rPr>
              <a:t>first</a:t>
            </a:r>
            <a:r>
              <a:rPr lang="de-DE" sz="2000" dirty="0">
                <a:cs typeface="Calibri"/>
              </a:rPr>
              <a:t> </a:t>
            </a:r>
            <a:r>
              <a:rPr lang="de-DE" sz="2000" dirty="0" err="1">
                <a:cs typeface="Calibri"/>
              </a:rPr>
              <a:t>steps</a:t>
            </a:r>
            <a:r>
              <a:rPr lang="de-DE" sz="2000" dirty="0">
                <a:cs typeface="Calibri"/>
              </a:rPr>
              <a:t> </a:t>
            </a:r>
            <a:r>
              <a:rPr lang="de-DE" sz="2000" dirty="0" err="1">
                <a:cs typeface="Calibri"/>
              </a:rPr>
              <a:t>of</a:t>
            </a:r>
            <a:r>
              <a:rPr lang="de-DE" sz="2000" dirty="0">
                <a:cs typeface="Calibri"/>
              </a:rPr>
              <a:t> </a:t>
            </a:r>
            <a:r>
              <a:rPr lang="de-DE" sz="2000" dirty="0" err="1">
                <a:cs typeface="Calibri"/>
              </a:rPr>
              <a:t>conceptualizing</a:t>
            </a:r>
            <a:r>
              <a:rPr lang="de-DE" sz="2000" dirty="0">
                <a:cs typeface="Calibri"/>
              </a:rPr>
              <a:t>?</a:t>
            </a:r>
            <a:endParaRPr lang="de-DE" dirty="0">
              <a:solidFill>
                <a:schemeClr val="tx1"/>
              </a:solidFill>
            </a:endParaRPr>
          </a:p>
          <a:p>
            <a:pPr marL="182245" indent="-182245"/>
            <a:endParaRPr lang="de-DE" sz="2000" dirty="0">
              <a:cs typeface="Calibri"/>
            </a:endParaRPr>
          </a:p>
          <a:p>
            <a:pPr marL="0" indent="0">
              <a:buNone/>
            </a:pPr>
            <a:r>
              <a:rPr lang="de-DE" sz="2000" b="1" dirty="0">
                <a:cs typeface="Calibri"/>
              </a:rPr>
              <a:t>1. </a:t>
            </a:r>
            <a:r>
              <a:rPr lang="de-DE" sz="2000" b="1" dirty="0" err="1">
                <a:cs typeface="Calibri"/>
              </a:rPr>
              <a:t>Formulate</a:t>
            </a:r>
            <a:r>
              <a:rPr lang="de-DE" sz="2000" b="1" dirty="0">
                <a:cs typeface="Calibri"/>
              </a:rPr>
              <a:t> </a:t>
            </a:r>
            <a:r>
              <a:rPr lang="de-DE" sz="2000" b="1" dirty="0" err="1">
                <a:cs typeface="Calibri"/>
              </a:rPr>
              <a:t>the</a:t>
            </a:r>
            <a:r>
              <a:rPr lang="de-DE" sz="2000" b="1" dirty="0">
                <a:cs typeface="Calibri"/>
              </a:rPr>
              <a:t> </a:t>
            </a:r>
            <a:r>
              <a:rPr lang="de-DE" sz="2000" b="1" dirty="0" err="1">
                <a:cs typeface="Calibri"/>
              </a:rPr>
              <a:t>problem</a:t>
            </a:r>
            <a:r>
              <a:rPr lang="de-DE" sz="2000" b="1" dirty="0">
                <a:cs typeface="Calibri"/>
              </a:rPr>
              <a:t> </a:t>
            </a:r>
            <a:r>
              <a:rPr lang="de-DE" sz="2000" b="1" dirty="0" err="1">
                <a:cs typeface="Calibri"/>
              </a:rPr>
              <a:t>or</a:t>
            </a:r>
            <a:r>
              <a:rPr lang="de-DE" sz="2000" b="1" dirty="0">
                <a:cs typeface="Calibri"/>
              </a:rPr>
              <a:t>, </a:t>
            </a:r>
            <a:r>
              <a:rPr lang="de-DE" sz="2000" b="1" dirty="0" err="1">
                <a:cs typeface="Calibri"/>
              </a:rPr>
              <a:t>if</a:t>
            </a:r>
            <a:r>
              <a:rPr lang="de-DE" sz="2000" b="1" dirty="0">
                <a:cs typeface="Calibri"/>
              </a:rPr>
              <a:t> </a:t>
            </a:r>
            <a:r>
              <a:rPr lang="de-DE" sz="2000" b="1" dirty="0" err="1">
                <a:cs typeface="Calibri"/>
              </a:rPr>
              <a:t>already</a:t>
            </a:r>
            <a:r>
              <a:rPr lang="de-DE" sz="2000" b="1" dirty="0">
                <a:cs typeface="Calibri"/>
              </a:rPr>
              <a:t> </a:t>
            </a:r>
            <a:r>
              <a:rPr lang="de-DE" sz="2000" b="1" dirty="0" err="1">
                <a:cs typeface="Calibri"/>
              </a:rPr>
              <a:t>given</a:t>
            </a:r>
            <a:r>
              <a:rPr lang="de-DE" sz="2000" b="1" dirty="0">
                <a:cs typeface="Calibri"/>
              </a:rPr>
              <a:t> </a:t>
            </a:r>
            <a:r>
              <a:rPr lang="de-DE" sz="2000" b="1" dirty="0" err="1">
                <a:cs typeface="Calibri"/>
              </a:rPr>
              <a:t>as</a:t>
            </a:r>
            <a:r>
              <a:rPr lang="de-DE" sz="2000" b="1" dirty="0">
                <a:cs typeface="Calibri"/>
              </a:rPr>
              <a:t> a </a:t>
            </a:r>
            <a:r>
              <a:rPr lang="de-DE" sz="2000" b="1" dirty="0" err="1">
                <a:cs typeface="Calibri"/>
              </a:rPr>
              <a:t>task</a:t>
            </a:r>
            <a:r>
              <a:rPr lang="de-DE" sz="2000" b="1" dirty="0">
                <a:cs typeface="Calibri"/>
              </a:rPr>
              <a:t>, </a:t>
            </a:r>
            <a:r>
              <a:rPr lang="de-DE" sz="2000" b="1" dirty="0" err="1">
                <a:cs typeface="Calibri"/>
              </a:rPr>
              <a:t>read</a:t>
            </a:r>
            <a:r>
              <a:rPr lang="de-DE" sz="2000" b="1" dirty="0">
                <a:cs typeface="Calibri"/>
              </a:rPr>
              <a:t> </a:t>
            </a:r>
            <a:r>
              <a:rPr lang="de-DE" sz="2000" b="1" dirty="0" err="1">
                <a:cs typeface="Calibri"/>
              </a:rPr>
              <a:t>the</a:t>
            </a:r>
            <a:r>
              <a:rPr lang="de-DE" sz="2000" b="1" dirty="0">
                <a:cs typeface="Calibri"/>
              </a:rPr>
              <a:t> </a:t>
            </a:r>
            <a:r>
              <a:rPr lang="de-DE" sz="2000" b="1" dirty="0" err="1">
                <a:cs typeface="Calibri"/>
              </a:rPr>
              <a:t>task</a:t>
            </a:r>
            <a:r>
              <a:rPr lang="de-DE" sz="2000" b="1" dirty="0">
                <a:cs typeface="Calibri"/>
              </a:rPr>
              <a:t> </a:t>
            </a:r>
            <a:r>
              <a:rPr lang="de-DE" sz="2000" b="1" dirty="0" err="1" smtClean="0">
                <a:cs typeface="Calibri"/>
              </a:rPr>
              <a:t>thoroughly</a:t>
            </a:r>
            <a:r>
              <a:rPr lang="de-DE" sz="2000" b="1" dirty="0" smtClean="0">
                <a:cs typeface="Calibri"/>
              </a:rPr>
              <a:t>.</a:t>
            </a:r>
            <a:endParaRPr lang="de-DE" sz="2000" b="1" dirty="0">
              <a:cs typeface="Calibri"/>
            </a:endParaRPr>
          </a:p>
          <a:p>
            <a:pPr marL="383540" lvl="1"/>
            <a:r>
              <a:rPr lang="de-DE" sz="1800" dirty="0">
                <a:cs typeface="Calibri"/>
              </a:rPr>
              <a:t>Ok, so I </a:t>
            </a:r>
            <a:r>
              <a:rPr lang="de-DE" sz="1800" dirty="0" err="1">
                <a:cs typeface="Calibri"/>
              </a:rPr>
              <a:t>want</a:t>
            </a:r>
            <a:r>
              <a:rPr lang="de-DE" sz="1800" dirty="0">
                <a:cs typeface="Calibri"/>
              </a:rPr>
              <a:t> </a:t>
            </a:r>
            <a:r>
              <a:rPr lang="de-DE" sz="1800" dirty="0" err="1">
                <a:cs typeface="Calibri"/>
              </a:rPr>
              <a:t>to</a:t>
            </a:r>
            <a:r>
              <a:rPr lang="de-DE" sz="1800" dirty="0">
                <a:cs typeface="Calibri"/>
              </a:rPr>
              <a:t> </a:t>
            </a:r>
            <a:r>
              <a:rPr lang="de-DE" sz="1800" dirty="0" err="1">
                <a:cs typeface="Calibri"/>
              </a:rPr>
              <a:t>make</a:t>
            </a:r>
            <a:r>
              <a:rPr lang="de-DE" sz="1800" dirty="0">
                <a:cs typeface="Calibri"/>
              </a:rPr>
              <a:t> </a:t>
            </a:r>
            <a:r>
              <a:rPr lang="de-DE" sz="1800" dirty="0" err="1">
                <a:cs typeface="Calibri"/>
              </a:rPr>
              <a:t>this</a:t>
            </a:r>
            <a:r>
              <a:rPr lang="de-DE" sz="1800" dirty="0">
                <a:cs typeface="Calibri"/>
              </a:rPr>
              <a:t> game. </a:t>
            </a:r>
            <a:r>
              <a:rPr lang="de-DE" sz="1800" dirty="0" err="1">
                <a:cs typeface="Calibri"/>
              </a:rPr>
              <a:t>How</a:t>
            </a:r>
            <a:r>
              <a:rPr lang="de-DE" sz="1800" dirty="0">
                <a:cs typeface="Calibri"/>
              </a:rPr>
              <a:t> </a:t>
            </a:r>
            <a:r>
              <a:rPr lang="de-DE" sz="1800" dirty="0" err="1">
                <a:cs typeface="Calibri"/>
              </a:rPr>
              <a:t>does</a:t>
            </a:r>
            <a:r>
              <a:rPr lang="de-DE" sz="1800" dirty="0">
                <a:cs typeface="Calibri"/>
              </a:rPr>
              <a:t> </a:t>
            </a:r>
            <a:r>
              <a:rPr lang="de-DE" sz="1800" dirty="0" err="1">
                <a:cs typeface="Calibri"/>
              </a:rPr>
              <a:t>it</a:t>
            </a:r>
            <a:r>
              <a:rPr lang="de-DE" sz="1800" dirty="0">
                <a:cs typeface="Calibri"/>
              </a:rPr>
              <a:t> </a:t>
            </a:r>
            <a:r>
              <a:rPr lang="de-DE" sz="1800" dirty="0" err="1">
                <a:cs typeface="Calibri"/>
              </a:rPr>
              <a:t>work</a:t>
            </a:r>
            <a:r>
              <a:rPr lang="de-DE" sz="1800" dirty="0">
                <a:cs typeface="Calibri"/>
              </a:rPr>
              <a:t> </a:t>
            </a:r>
            <a:r>
              <a:rPr lang="de-DE" sz="1800" dirty="0" err="1">
                <a:cs typeface="Calibri"/>
              </a:rPr>
              <a:t>exactly</a:t>
            </a:r>
            <a:r>
              <a:rPr lang="de-DE" sz="1800" dirty="0">
                <a:cs typeface="Calibri"/>
              </a:rPr>
              <a:t>?</a:t>
            </a:r>
          </a:p>
          <a:p>
            <a:pPr marL="383540" lvl="1"/>
            <a:r>
              <a:rPr lang="de-DE" sz="1800" dirty="0" err="1">
                <a:cs typeface="Calibri"/>
              </a:rPr>
              <a:t>There</a:t>
            </a:r>
            <a:r>
              <a:rPr lang="de-DE" sz="1800" dirty="0">
                <a:cs typeface="Calibri"/>
              </a:rPr>
              <a:t> </a:t>
            </a:r>
            <a:r>
              <a:rPr lang="de-DE" sz="1800" dirty="0" err="1">
                <a:cs typeface="Calibri"/>
              </a:rPr>
              <a:t>is</a:t>
            </a:r>
            <a:r>
              <a:rPr lang="de-DE" sz="1800" dirty="0">
                <a:cs typeface="Calibri"/>
              </a:rPr>
              <a:t> a </a:t>
            </a:r>
            <a:r>
              <a:rPr lang="de-DE" sz="1800" dirty="0" err="1">
                <a:cs typeface="Calibri"/>
              </a:rPr>
              <a:t>grid</a:t>
            </a:r>
            <a:r>
              <a:rPr lang="de-DE" sz="1800" dirty="0">
                <a:cs typeface="Calibri"/>
              </a:rPr>
              <a:t> (</a:t>
            </a:r>
            <a:r>
              <a:rPr lang="de-DE" sz="1800" dirty="0" err="1">
                <a:cs typeface="Calibri"/>
              </a:rPr>
              <a:t>typically</a:t>
            </a:r>
            <a:r>
              <a:rPr lang="de-DE" sz="1800" dirty="0">
                <a:cs typeface="Calibri"/>
              </a:rPr>
              <a:t> </a:t>
            </a:r>
            <a:r>
              <a:rPr lang="de-DE" sz="1800" dirty="0" smtClean="0">
                <a:cs typeface="Calibri"/>
              </a:rPr>
              <a:t>3x3)</a:t>
            </a:r>
            <a:endParaRPr lang="de-DE" sz="1800" dirty="0">
              <a:cs typeface="Calibri"/>
            </a:endParaRPr>
          </a:p>
          <a:p>
            <a:pPr marL="383540" lvl="1"/>
            <a:r>
              <a:rPr lang="de-DE" sz="1800" dirty="0" err="1">
                <a:cs typeface="Calibri"/>
              </a:rPr>
              <a:t>There</a:t>
            </a:r>
            <a:r>
              <a:rPr lang="de-DE" sz="1800" dirty="0">
                <a:cs typeface="Calibri"/>
              </a:rPr>
              <a:t> </a:t>
            </a:r>
            <a:r>
              <a:rPr lang="de-DE" sz="1800" dirty="0" err="1">
                <a:cs typeface="Calibri"/>
              </a:rPr>
              <a:t>are</a:t>
            </a:r>
            <a:r>
              <a:rPr lang="de-DE" sz="1800" dirty="0">
                <a:cs typeface="Calibri"/>
              </a:rPr>
              <a:t> </a:t>
            </a:r>
            <a:r>
              <a:rPr lang="de-DE" sz="1800" dirty="0" err="1">
                <a:cs typeface="Calibri"/>
              </a:rPr>
              <a:t>two</a:t>
            </a:r>
            <a:r>
              <a:rPr lang="de-DE" sz="1800" dirty="0">
                <a:cs typeface="Calibri"/>
              </a:rPr>
              <a:t> </a:t>
            </a:r>
            <a:r>
              <a:rPr lang="de-DE" sz="1800" dirty="0" err="1">
                <a:cs typeface="Calibri"/>
              </a:rPr>
              <a:t>players</a:t>
            </a:r>
            <a:r>
              <a:rPr lang="de-DE" sz="1800" dirty="0">
                <a:cs typeface="Calibri"/>
              </a:rPr>
              <a:t> (</a:t>
            </a:r>
            <a:r>
              <a:rPr lang="de-DE" sz="1800" dirty="0" err="1">
                <a:cs typeface="Calibri"/>
              </a:rPr>
              <a:t>with</a:t>
            </a:r>
            <a:r>
              <a:rPr lang="de-DE" sz="1800" dirty="0">
                <a:cs typeface="Calibri"/>
              </a:rPr>
              <a:t> </a:t>
            </a:r>
            <a:r>
              <a:rPr lang="de-DE" sz="1800" dirty="0" err="1">
                <a:cs typeface="Calibri"/>
              </a:rPr>
              <a:t>characters</a:t>
            </a:r>
            <a:r>
              <a:rPr lang="de-DE" sz="1800" dirty="0">
                <a:cs typeface="Calibri"/>
              </a:rPr>
              <a:t> X and O)</a:t>
            </a:r>
          </a:p>
          <a:p>
            <a:pPr marL="383540" lvl="1"/>
            <a:r>
              <a:rPr lang="de-DE" sz="1800" dirty="0">
                <a:cs typeface="Calibri"/>
              </a:rPr>
              <a:t>Both </a:t>
            </a:r>
            <a:r>
              <a:rPr lang="de-DE" sz="1800" dirty="0" err="1">
                <a:cs typeface="Calibri"/>
              </a:rPr>
              <a:t>players</a:t>
            </a:r>
            <a:r>
              <a:rPr lang="de-DE" sz="1800" dirty="0">
                <a:cs typeface="Calibri"/>
              </a:rPr>
              <a:t> </a:t>
            </a:r>
            <a:r>
              <a:rPr lang="de-DE" sz="1800" dirty="0" err="1">
                <a:cs typeface="Calibri"/>
              </a:rPr>
              <a:t>set</a:t>
            </a:r>
            <a:r>
              <a:rPr lang="de-DE" sz="1800" dirty="0">
                <a:cs typeface="Calibri"/>
              </a:rPr>
              <a:t> </a:t>
            </a:r>
            <a:r>
              <a:rPr lang="de-DE" sz="1800" dirty="0" err="1">
                <a:cs typeface="Calibri"/>
              </a:rPr>
              <a:t>their</a:t>
            </a:r>
            <a:r>
              <a:rPr lang="de-DE" sz="1800" dirty="0">
                <a:cs typeface="Calibri"/>
              </a:rPr>
              <a:t> </a:t>
            </a:r>
            <a:r>
              <a:rPr lang="de-DE" sz="1800" dirty="0" err="1">
                <a:cs typeface="Calibri"/>
              </a:rPr>
              <a:t>character</a:t>
            </a:r>
            <a:r>
              <a:rPr lang="de-DE" sz="1800" dirty="0">
                <a:cs typeface="Calibri"/>
              </a:rPr>
              <a:t> </a:t>
            </a:r>
            <a:r>
              <a:rPr lang="de-DE" sz="1800" dirty="0" err="1">
                <a:cs typeface="Calibri"/>
              </a:rPr>
              <a:t>into</a:t>
            </a:r>
            <a:r>
              <a:rPr lang="de-DE" sz="1800" dirty="0">
                <a:cs typeface="Calibri"/>
              </a:rPr>
              <a:t> </a:t>
            </a:r>
            <a:r>
              <a:rPr lang="de-DE" sz="1800" dirty="0" err="1">
                <a:cs typeface="Calibri"/>
              </a:rPr>
              <a:t>the</a:t>
            </a:r>
            <a:r>
              <a:rPr lang="de-DE" sz="1800" dirty="0">
                <a:cs typeface="Calibri"/>
              </a:rPr>
              <a:t> </a:t>
            </a:r>
            <a:r>
              <a:rPr lang="de-DE" sz="1800" dirty="0" err="1">
                <a:cs typeface="Calibri"/>
              </a:rPr>
              <a:t>grid</a:t>
            </a:r>
            <a:r>
              <a:rPr lang="de-DE" sz="1800" dirty="0">
                <a:cs typeface="Calibri"/>
              </a:rPr>
              <a:t> in </a:t>
            </a:r>
            <a:r>
              <a:rPr lang="de-DE" sz="1800" dirty="0" err="1">
                <a:cs typeface="Calibri"/>
              </a:rPr>
              <a:t>alternating</a:t>
            </a:r>
            <a:r>
              <a:rPr lang="de-DE" sz="1800" dirty="0">
                <a:cs typeface="Calibri"/>
              </a:rPr>
              <a:t> </a:t>
            </a:r>
            <a:r>
              <a:rPr lang="de-DE" sz="1800" dirty="0" err="1">
                <a:cs typeface="Calibri"/>
              </a:rPr>
              <a:t>turns</a:t>
            </a:r>
            <a:endParaRPr lang="de-DE" sz="1800" dirty="0">
              <a:cs typeface="Calibri"/>
            </a:endParaRPr>
          </a:p>
          <a:p>
            <a:pPr marL="383540" lvl="1"/>
            <a:r>
              <a:rPr lang="de-DE" sz="1800" dirty="0">
                <a:cs typeface="Calibri"/>
              </a:rPr>
              <a:t>After </a:t>
            </a:r>
            <a:r>
              <a:rPr lang="de-DE" sz="1800" dirty="0" err="1">
                <a:cs typeface="Calibri"/>
              </a:rPr>
              <a:t>every</a:t>
            </a:r>
            <a:r>
              <a:rPr lang="de-DE" sz="1800" dirty="0">
                <a:cs typeface="Calibri"/>
              </a:rPr>
              <a:t> turn </a:t>
            </a:r>
            <a:r>
              <a:rPr lang="de-DE" sz="1800" dirty="0" err="1">
                <a:cs typeface="Calibri"/>
              </a:rPr>
              <a:t>the</a:t>
            </a:r>
            <a:r>
              <a:rPr lang="de-DE" sz="1800" dirty="0">
                <a:cs typeface="Calibri"/>
              </a:rPr>
              <a:t> game </a:t>
            </a:r>
            <a:r>
              <a:rPr lang="de-DE" sz="1800" dirty="0" err="1">
                <a:cs typeface="Calibri"/>
              </a:rPr>
              <a:t>might</a:t>
            </a:r>
            <a:r>
              <a:rPr lang="de-DE" sz="1800" dirty="0">
                <a:cs typeface="Calibri"/>
              </a:rPr>
              <a:t> </a:t>
            </a:r>
            <a:r>
              <a:rPr lang="de-DE" sz="1800" dirty="0" err="1">
                <a:cs typeface="Calibri"/>
              </a:rPr>
              <a:t>be</a:t>
            </a:r>
            <a:r>
              <a:rPr lang="de-DE" sz="1800" dirty="0">
                <a:cs typeface="Calibri"/>
              </a:rPr>
              <a:t> </a:t>
            </a:r>
            <a:r>
              <a:rPr lang="de-DE" sz="1800" dirty="0" err="1">
                <a:cs typeface="Calibri"/>
              </a:rPr>
              <a:t>finished</a:t>
            </a:r>
            <a:r>
              <a:rPr lang="de-DE" sz="1800" dirty="0">
                <a:cs typeface="Calibri"/>
              </a:rPr>
              <a:t> </a:t>
            </a:r>
            <a:r>
              <a:rPr lang="de-DE" sz="1800" dirty="0" err="1">
                <a:cs typeface="Calibri"/>
              </a:rPr>
              <a:t>as</a:t>
            </a:r>
            <a:r>
              <a:rPr lang="de-DE" sz="1800" dirty="0">
                <a:cs typeface="Calibri"/>
              </a:rPr>
              <a:t> </a:t>
            </a:r>
            <a:r>
              <a:rPr lang="de-DE" sz="1800" dirty="0" err="1">
                <a:cs typeface="Calibri"/>
              </a:rPr>
              <a:t>someone</a:t>
            </a:r>
            <a:r>
              <a:rPr lang="de-DE" sz="1800" dirty="0">
                <a:cs typeface="Calibri"/>
              </a:rPr>
              <a:t> </a:t>
            </a:r>
            <a:r>
              <a:rPr lang="de-DE" sz="1800" dirty="0" err="1">
                <a:cs typeface="Calibri"/>
              </a:rPr>
              <a:t>could</a:t>
            </a:r>
            <a:r>
              <a:rPr lang="de-DE" sz="1800" dirty="0">
                <a:cs typeface="Calibri"/>
              </a:rPr>
              <a:t> </a:t>
            </a:r>
            <a:r>
              <a:rPr lang="de-DE" sz="1800" dirty="0" err="1">
                <a:cs typeface="Calibri"/>
              </a:rPr>
              <a:t>have</a:t>
            </a:r>
            <a:r>
              <a:rPr lang="de-DE" sz="1800" dirty="0">
                <a:cs typeface="Calibri"/>
              </a:rPr>
              <a:t> </a:t>
            </a:r>
            <a:r>
              <a:rPr lang="de-DE" sz="1800" dirty="0" err="1">
                <a:cs typeface="Calibri"/>
              </a:rPr>
              <a:t>won</a:t>
            </a:r>
            <a:r>
              <a:rPr lang="de-DE" sz="1800" dirty="0">
                <a:cs typeface="Calibri"/>
              </a:rPr>
              <a:t> </a:t>
            </a:r>
            <a:r>
              <a:rPr lang="de-DE" sz="1800" dirty="0" err="1">
                <a:cs typeface="Calibri"/>
              </a:rPr>
              <a:t>or</a:t>
            </a:r>
            <a:r>
              <a:rPr lang="de-DE" sz="1800" dirty="0">
                <a:cs typeface="Calibri"/>
              </a:rPr>
              <a:t> </a:t>
            </a:r>
            <a:r>
              <a:rPr lang="de-DE" sz="1800" dirty="0" err="1">
                <a:cs typeface="Calibri"/>
              </a:rPr>
              <a:t>the</a:t>
            </a:r>
            <a:r>
              <a:rPr lang="de-DE" sz="1800" dirty="0">
                <a:cs typeface="Calibri"/>
              </a:rPr>
              <a:t> </a:t>
            </a:r>
            <a:r>
              <a:rPr lang="de-DE" sz="1800" dirty="0" err="1">
                <a:cs typeface="Calibri"/>
              </a:rPr>
              <a:t>grid</a:t>
            </a:r>
            <a:r>
              <a:rPr lang="de-DE" sz="1800" dirty="0">
                <a:cs typeface="Calibri"/>
              </a:rPr>
              <a:t> </a:t>
            </a:r>
            <a:r>
              <a:rPr lang="de-DE" sz="1800" dirty="0" err="1">
                <a:cs typeface="Calibri"/>
              </a:rPr>
              <a:t>could</a:t>
            </a:r>
            <a:r>
              <a:rPr lang="de-DE" sz="1800" dirty="0">
                <a:cs typeface="Calibri"/>
              </a:rPr>
              <a:t> </a:t>
            </a:r>
            <a:r>
              <a:rPr lang="de-DE" sz="1800" dirty="0" err="1">
                <a:cs typeface="Calibri"/>
              </a:rPr>
              <a:t>be</a:t>
            </a:r>
            <a:r>
              <a:rPr lang="de-DE" sz="1800" dirty="0">
                <a:cs typeface="Calibri"/>
              </a:rPr>
              <a:t> </a:t>
            </a:r>
            <a:r>
              <a:rPr lang="de-DE" sz="1800" dirty="0" err="1">
                <a:cs typeface="Calibri"/>
              </a:rPr>
              <a:t>full</a:t>
            </a:r>
          </a:p>
          <a:p>
            <a:pPr marL="457200" indent="-457200">
              <a:buAutoNum type="arabicPeriod"/>
            </a:pPr>
            <a:endParaRPr lang="de-DE" sz="2000" b="1" dirty="0">
              <a:cs typeface="Calibri"/>
            </a:endParaRPr>
          </a:p>
          <a:p>
            <a:pPr marL="457200" indent="-457200">
              <a:buAutoNum type="arabicPeriod"/>
            </a:pPr>
            <a:endParaRPr lang="de-DE" sz="2000" b="1" dirty="0">
              <a:cs typeface="Calibri"/>
            </a:endParaRPr>
          </a:p>
          <a:p>
            <a:pPr marL="566420" lvl="2"/>
            <a:endParaRPr lang="de-DE" sz="1200" dirty="0">
              <a:cs typeface="Calibri"/>
            </a:endParaRPr>
          </a:p>
          <a:p>
            <a:pPr marL="457200" indent="-457200">
              <a:buAutoNum type="arabicPeriod"/>
            </a:pPr>
            <a:endParaRPr lang="de-DE" sz="2000" dirty="0">
              <a:cs typeface="Calibri"/>
            </a:endParaRPr>
          </a:p>
        </p:txBody>
      </p:sp>
      <p:sp>
        <p:nvSpPr>
          <p:cNvPr id="4" name="Foliennummernplatzhalter 3">
            <a:extLst>
              <a:ext uri="{FF2B5EF4-FFF2-40B4-BE49-F238E27FC236}">
                <a16:creationId xmlns:a16="http://schemas.microsoft.com/office/drawing/2014/main" xmlns="" id="{2341C611-6127-4742-8F8D-8862979DEB7F}"/>
              </a:ext>
            </a:extLst>
          </p:cNvPr>
          <p:cNvSpPr>
            <a:spLocks noGrp="1"/>
          </p:cNvSpPr>
          <p:nvPr>
            <p:ph type="sldNum" sz="quarter" idx="12"/>
          </p:nvPr>
        </p:nvSpPr>
        <p:spPr/>
        <p:txBody>
          <a:bodyPr/>
          <a:lstStyle/>
          <a:p>
            <a:fld id="{89C4E583-6443-4199-AF95-A2ECCC288D48}" type="slidenum">
              <a:rPr lang="en-GB" smtClean="0"/>
              <a:t>42</a:t>
            </a:fld>
            <a:endParaRPr lang="en-GB"/>
          </a:p>
        </p:txBody>
      </p:sp>
    </p:spTree>
    <p:extLst>
      <p:ext uri="{BB962C8B-B14F-4D97-AF65-F5344CB8AC3E}">
        <p14:creationId xmlns:p14="http://schemas.microsoft.com/office/powerpoint/2010/main" val="1272682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BD2D29E3-64BE-46F5-AACD-B7A058030E73}"/>
              </a:ext>
            </a:extLst>
          </p:cNvPr>
          <p:cNvSpPr>
            <a:spLocks noGrp="1"/>
          </p:cNvSpPr>
          <p:nvPr>
            <p:ph type="title"/>
          </p:nvPr>
        </p:nvSpPr>
        <p:spPr/>
        <p:txBody>
          <a:bodyPr/>
          <a:lstStyle/>
          <a:p>
            <a:r>
              <a:rPr lang="de-DE" dirty="0" err="1">
                <a:cs typeface="Calibri Light"/>
              </a:rPr>
              <a:t>How</a:t>
            </a:r>
            <a:r>
              <a:rPr lang="de-DE" dirty="0">
                <a:cs typeface="Calibri Light"/>
              </a:rPr>
              <a:t> </a:t>
            </a:r>
            <a:r>
              <a:rPr lang="de-DE" dirty="0" err="1">
                <a:cs typeface="Calibri Light"/>
              </a:rPr>
              <a:t>to</a:t>
            </a:r>
            <a:r>
              <a:rPr lang="de-DE" dirty="0">
                <a:cs typeface="Calibri Light"/>
              </a:rPr>
              <a:t> </a:t>
            </a:r>
            <a:r>
              <a:rPr lang="de-DE" dirty="0" err="1">
                <a:cs typeface="Calibri Light"/>
              </a:rPr>
              <a:t>Tackle</a:t>
            </a:r>
            <a:r>
              <a:rPr lang="de-DE" dirty="0">
                <a:cs typeface="Calibri Light"/>
              </a:rPr>
              <a:t> A Problem: Tic-</a:t>
            </a:r>
            <a:r>
              <a:rPr lang="de-DE" dirty="0" err="1">
                <a:cs typeface="Calibri Light"/>
              </a:rPr>
              <a:t>tac</a:t>
            </a:r>
            <a:r>
              <a:rPr lang="de-DE" dirty="0">
                <a:cs typeface="Calibri Light"/>
              </a:rPr>
              <a:t>-</a:t>
            </a:r>
            <a:r>
              <a:rPr lang="de-DE" dirty="0" err="1">
                <a:cs typeface="Calibri Light"/>
              </a:rPr>
              <a:t>toe</a:t>
            </a:r>
            <a:endParaRPr lang="de-DE" dirty="0" err="1"/>
          </a:p>
        </p:txBody>
      </p:sp>
      <p:sp>
        <p:nvSpPr>
          <p:cNvPr id="3" name="Inhaltsplatzhalter 2">
            <a:extLst>
              <a:ext uri="{FF2B5EF4-FFF2-40B4-BE49-F238E27FC236}">
                <a16:creationId xmlns:a16="http://schemas.microsoft.com/office/drawing/2014/main" xmlns="" id="{DF52E6BC-B62E-4854-8AE3-C2A2337C801C}"/>
              </a:ext>
            </a:extLst>
          </p:cNvPr>
          <p:cNvSpPr>
            <a:spLocks noGrp="1"/>
          </p:cNvSpPr>
          <p:nvPr>
            <p:ph idx="1"/>
          </p:nvPr>
        </p:nvSpPr>
        <p:spPr/>
        <p:txBody>
          <a:bodyPr vert="horz" lIns="0" tIns="45720" rIns="0" bIns="45720" rtlCol="0" anchor="t">
            <a:normAutofit/>
          </a:bodyPr>
          <a:lstStyle/>
          <a:p>
            <a:pPr marL="0" indent="0">
              <a:buNone/>
            </a:pPr>
            <a:r>
              <a:rPr lang="de-DE" sz="2000" b="1" dirty="0">
                <a:cs typeface="Calibri"/>
              </a:rPr>
              <a:t>2. Think </a:t>
            </a:r>
            <a:r>
              <a:rPr lang="de-DE" sz="2000" b="1" dirty="0" err="1">
                <a:cs typeface="Calibri"/>
              </a:rPr>
              <a:t>of</a:t>
            </a:r>
            <a:r>
              <a:rPr lang="de-DE" sz="2000" b="1" dirty="0">
                <a:cs typeface="Calibri"/>
              </a:rPr>
              <a:t> (an </a:t>
            </a:r>
            <a:r>
              <a:rPr lang="de-DE" sz="2000" b="1" dirty="0" err="1">
                <a:cs typeface="Calibri"/>
              </a:rPr>
              <a:t>outline</a:t>
            </a:r>
            <a:r>
              <a:rPr lang="de-DE" sz="2000" b="1" dirty="0">
                <a:cs typeface="Calibri"/>
              </a:rPr>
              <a:t> </a:t>
            </a:r>
            <a:r>
              <a:rPr lang="de-DE" sz="2000" b="1" dirty="0" err="1">
                <a:cs typeface="Calibri"/>
              </a:rPr>
              <a:t>of</a:t>
            </a:r>
            <a:r>
              <a:rPr lang="de-DE" sz="2000" b="1" dirty="0">
                <a:cs typeface="Calibri"/>
              </a:rPr>
              <a:t>) </a:t>
            </a:r>
            <a:r>
              <a:rPr lang="de-DE" sz="2000" b="1" dirty="0" err="1">
                <a:cs typeface="Calibri"/>
              </a:rPr>
              <a:t>the</a:t>
            </a:r>
            <a:r>
              <a:rPr lang="de-DE" sz="2000" b="1" dirty="0">
                <a:cs typeface="Calibri"/>
              </a:rPr>
              <a:t> </a:t>
            </a:r>
            <a:r>
              <a:rPr lang="de-DE" sz="2000" b="1" dirty="0" err="1">
                <a:cs typeface="Calibri"/>
              </a:rPr>
              <a:t>algorithm</a:t>
            </a:r>
            <a:r>
              <a:rPr lang="de-DE" sz="2000" b="1" dirty="0">
                <a:cs typeface="Calibri"/>
              </a:rPr>
              <a:t>. Take </a:t>
            </a:r>
            <a:r>
              <a:rPr lang="de-DE" sz="2000" b="1" dirty="0" err="1">
                <a:cs typeface="Calibri"/>
              </a:rPr>
              <a:t>notes</a:t>
            </a:r>
            <a:r>
              <a:rPr lang="de-DE" sz="2000" b="1" dirty="0">
                <a:cs typeface="Calibri"/>
              </a:rPr>
              <a:t> </a:t>
            </a:r>
            <a:r>
              <a:rPr lang="de-DE" sz="2000" b="1" dirty="0" err="1">
                <a:cs typeface="Calibri"/>
              </a:rPr>
              <a:t>if</a:t>
            </a:r>
            <a:r>
              <a:rPr lang="de-DE" sz="2000" b="1" dirty="0">
                <a:cs typeface="Calibri"/>
              </a:rPr>
              <a:t> </a:t>
            </a:r>
            <a:r>
              <a:rPr lang="de-DE" sz="2000" b="1" dirty="0" err="1">
                <a:cs typeface="Calibri"/>
              </a:rPr>
              <a:t>the</a:t>
            </a:r>
            <a:r>
              <a:rPr lang="de-DE" sz="2000" b="1" dirty="0">
                <a:cs typeface="Calibri"/>
              </a:rPr>
              <a:t> </a:t>
            </a:r>
            <a:r>
              <a:rPr lang="de-DE" sz="2000" b="1" dirty="0" err="1">
                <a:cs typeface="Calibri"/>
              </a:rPr>
              <a:t>task</a:t>
            </a:r>
            <a:r>
              <a:rPr lang="de-DE" sz="2000" b="1" dirty="0">
                <a:cs typeface="Calibri"/>
              </a:rPr>
              <a:t> </a:t>
            </a:r>
            <a:r>
              <a:rPr lang="de-DE" sz="2000" b="1" dirty="0" err="1">
                <a:cs typeface="Calibri"/>
              </a:rPr>
              <a:t>is</a:t>
            </a:r>
            <a:r>
              <a:rPr lang="de-DE" sz="2000" b="1" dirty="0">
                <a:cs typeface="Calibri"/>
              </a:rPr>
              <a:t> </a:t>
            </a:r>
            <a:r>
              <a:rPr lang="de-DE" sz="2000" b="1" dirty="0" err="1">
                <a:cs typeface="Calibri"/>
              </a:rPr>
              <a:t>complex</a:t>
            </a:r>
            <a:r>
              <a:rPr lang="de-DE" sz="2000" b="1" dirty="0">
                <a:cs typeface="Calibri"/>
              </a:rPr>
              <a:t>.</a:t>
            </a:r>
            <a:endParaRPr lang="de-DE" dirty="0"/>
          </a:p>
          <a:p>
            <a:pPr marL="383540" lvl="1"/>
            <a:r>
              <a:rPr lang="de-DE" sz="1800" dirty="0">
                <a:cs typeface="Calibri"/>
              </a:rPr>
              <a:t> First, I </a:t>
            </a:r>
            <a:r>
              <a:rPr lang="de-DE" sz="1800" dirty="0" err="1">
                <a:cs typeface="Calibri"/>
              </a:rPr>
              <a:t>need</a:t>
            </a:r>
            <a:r>
              <a:rPr lang="de-DE" sz="1800" dirty="0">
                <a:cs typeface="Calibri"/>
              </a:rPr>
              <a:t> a </a:t>
            </a:r>
            <a:r>
              <a:rPr lang="de-DE" sz="1800" dirty="0" err="1">
                <a:cs typeface="Calibri"/>
              </a:rPr>
              <a:t>grid</a:t>
            </a:r>
            <a:endParaRPr lang="de-DE" sz="1800" b="1" dirty="0" err="1">
              <a:cs typeface="Calibri"/>
            </a:endParaRPr>
          </a:p>
          <a:p>
            <a:pPr marL="383540" lvl="1"/>
            <a:r>
              <a:rPr lang="de-DE" sz="1800" dirty="0" err="1">
                <a:cs typeface="Calibri"/>
              </a:rPr>
              <a:t>Then</a:t>
            </a:r>
            <a:r>
              <a:rPr lang="de-DE" sz="1800" dirty="0">
                <a:cs typeface="Calibri"/>
              </a:rPr>
              <a:t>, I </a:t>
            </a:r>
            <a:r>
              <a:rPr lang="de-DE" sz="1800" dirty="0" err="1">
                <a:cs typeface="Calibri"/>
              </a:rPr>
              <a:t>need</a:t>
            </a:r>
            <a:r>
              <a:rPr lang="de-DE" sz="1800" dirty="0">
                <a:cs typeface="Calibri"/>
              </a:rPr>
              <a:t> a loop </a:t>
            </a:r>
            <a:r>
              <a:rPr lang="de-DE" sz="1800" dirty="0" err="1">
                <a:cs typeface="Calibri"/>
              </a:rPr>
              <a:t>where</a:t>
            </a:r>
            <a:r>
              <a:rPr lang="de-DE" sz="1800" dirty="0">
                <a:cs typeface="Calibri"/>
              </a:rPr>
              <a:t> </a:t>
            </a:r>
            <a:r>
              <a:rPr lang="de-DE" sz="1800" dirty="0" err="1">
                <a:cs typeface="Calibri"/>
              </a:rPr>
              <a:t>the</a:t>
            </a:r>
            <a:r>
              <a:rPr lang="de-DE" sz="1800" dirty="0">
                <a:cs typeface="Calibri"/>
              </a:rPr>
              <a:t> </a:t>
            </a:r>
            <a:r>
              <a:rPr lang="de-DE" sz="1800" dirty="0" err="1">
                <a:cs typeface="Calibri"/>
              </a:rPr>
              <a:t>players</a:t>
            </a:r>
            <a:r>
              <a:rPr lang="de-DE" sz="1800" dirty="0">
                <a:cs typeface="Calibri"/>
              </a:rPr>
              <a:t> </a:t>
            </a:r>
            <a:r>
              <a:rPr lang="de-DE" sz="1800" dirty="0" err="1">
                <a:cs typeface="Calibri"/>
              </a:rPr>
              <a:t>play</a:t>
            </a:r>
            <a:r>
              <a:rPr lang="de-DE" sz="1800" dirty="0">
                <a:solidFill>
                  <a:srgbClr val="404040"/>
                </a:solidFill>
                <a:cs typeface="Calibri"/>
              </a:rPr>
              <a:t>:</a:t>
            </a:r>
            <a:endParaRPr lang="de-DE" sz="1800" dirty="0">
              <a:solidFill>
                <a:schemeClr val="tx1"/>
              </a:solidFill>
              <a:cs typeface="Calibri"/>
            </a:endParaRPr>
          </a:p>
          <a:p>
            <a:pPr marL="566420" lvl="2"/>
            <a:r>
              <a:rPr lang="de-DE" dirty="0">
                <a:cs typeface="Calibri"/>
              </a:rPr>
              <a:t>Show</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grid</a:t>
            </a:r>
            <a:r>
              <a:rPr lang="de-DE" dirty="0">
                <a:solidFill>
                  <a:srgbClr val="404040"/>
                </a:solidFill>
                <a:cs typeface="Calibri"/>
              </a:rPr>
              <a:t> </a:t>
            </a:r>
            <a:r>
              <a:rPr lang="de-DE" dirty="0" err="1">
                <a:solidFill>
                  <a:srgbClr val="404040"/>
                </a:solidFill>
                <a:cs typeface="Calibri"/>
              </a:rPr>
              <a:t>each</a:t>
            </a:r>
            <a:r>
              <a:rPr lang="de-DE" dirty="0">
                <a:solidFill>
                  <a:srgbClr val="404040"/>
                </a:solidFill>
                <a:cs typeface="Calibri"/>
              </a:rPr>
              <a:t> </a:t>
            </a:r>
            <a:r>
              <a:rPr lang="de-DE" dirty="0" err="1">
                <a:solidFill>
                  <a:srgbClr val="404040"/>
                </a:solidFill>
                <a:cs typeface="Calibri"/>
              </a:rPr>
              <a:t>round</a:t>
            </a:r>
            <a:r>
              <a:rPr lang="de-DE" dirty="0">
                <a:solidFill>
                  <a:srgbClr val="404040"/>
                </a:solidFill>
                <a:cs typeface="Calibri"/>
              </a:rPr>
              <a:t> so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player</a:t>
            </a:r>
            <a:r>
              <a:rPr lang="de-DE" dirty="0">
                <a:solidFill>
                  <a:srgbClr val="404040"/>
                </a:solidFill>
                <a:cs typeface="Calibri"/>
              </a:rPr>
              <a:t> </a:t>
            </a:r>
            <a:r>
              <a:rPr lang="de-DE" dirty="0" err="1">
                <a:solidFill>
                  <a:srgbClr val="404040"/>
                </a:solidFill>
                <a:cs typeface="Calibri"/>
              </a:rPr>
              <a:t>knows</a:t>
            </a:r>
            <a:r>
              <a:rPr lang="de-DE" dirty="0">
                <a:solidFill>
                  <a:srgbClr val="404040"/>
                </a:solidFill>
                <a:cs typeface="Calibri"/>
              </a:rPr>
              <a:t> </a:t>
            </a:r>
            <a:r>
              <a:rPr lang="de-DE" dirty="0" err="1">
                <a:solidFill>
                  <a:srgbClr val="404040"/>
                </a:solidFill>
                <a:cs typeface="Calibri"/>
              </a:rPr>
              <a:t>what's</a:t>
            </a:r>
            <a:r>
              <a:rPr lang="de-DE" dirty="0">
                <a:solidFill>
                  <a:srgbClr val="404040"/>
                </a:solidFill>
                <a:cs typeface="Calibri"/>
              </a:rPr>
              <a:t> </a:t>
            </a:r>
            <a:r>
              <a:rPr lang="de-DE" dirty="0" err="1">
                <a:solidFill>
                  <a:srgbClr val="404040"/>
                </a:solidFill>
                <a:cs typeface="Calibri"/>
              </a:rPr>
              <a:t>up</a:t>
            </a:r>
            <a:endParaRPr lang="de-DE" dirty="0">
              <a:solidFill>
                <a:srgbClr val="404040"/>
              </a:solidFill>
              <a:cs typeface="Calibri"/>
            </a:endParaRPr>
          </a:p>
          <a:p>
            <a:pPr marL="566420" lvl="2"/>
            <a:r>
              <a:rPr lang="de-DE" dirty="0">
                <a:cs typeface="Calibri"/>
              </a:rPr>
              <a:t>The </a:t>
            </a:r>
            <a:r>
              <a:rPr lang="de-DE" dirty="0" err="1">
                <a:cs typeface="Calibri"/>
              </a:rPr>
              <a:t>player</a:t>
            </a:r>
            <a:r>
              <a:rPr lang="de-DE" dirty="0">
                <a:solidFill>
                  <a:srgbClr val="404040"/>
                </a:solidFill>
                <a:cs typeface="Calibri"/>
              </a:rPr>
              <a:t> </a:t>
            </a:r>
            <a:r>
              <a:rPr lang="de-DE" dirty="0" err="1">
                <a:solidFill>
                  <a:srgbClr val="404040"/>
                </a:solidFill>
                <a:cs typeface="Calibri"/>
              </a:rPr>
              <a:t>chooses</a:t>
            </a:r>
            <a:r>
              <a:rPr lang="de-DE" dirty="0">
                <a:solidFill>
                  <a:srgbClr val="404040"/>
                </a:solidFill>
                <a:cs typeface="Calibri"/>
              </a:rPr>
              <a:t> a </a:t>
            </a:r>
            <a:r>
              <a:rPr lang="de-DE" dirty="0" err="1">
                <a:solidFill>
                  <a:srgbClr val="404040"/>
                </a:solidFill>
                <a:cs typeface="Calibri"/>
              </a:rPr>
              <a:t>cell</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cell</a:t>
            </a:r>
            <a:r>
              <a:rPr lang="de-DE" dirty="0">
                <a:solidFill>
                  <a:srgbClr val="404040"/>
                </a:solidFill>
                <a:cs typeface="Calibri"/>
              </a:rPr>
              <a:t> </a:t>
            </a:r>
            <a:r>
              <a:rPr lang="de-DE" dirty="0" err="1">
                <a:solidFill>
                  <a:srgbClr val="404040"/>
                </a:solidFill>
                <a:cs typeface="Calibri"/>
              </a:rPr>
              <a:t>has</a:t>
            </a:r>
            <a:r>
              <a:rPr lang="de-DE" dirty="0">
                <a:solidFill>
                  <a:srgbClr val="404040"/>
                </a:solidFill>
                <a:cs typeface="Calibri"/>
              </a:rPr>
              <a:t> </a:t>
            </a:r>
            <a:r>
              <a:rPr lang="de-DE" dirty="0" err="1">
                <a:solidFill>
                  <a:srgbClr val="404040"/>
                </a:solidFill>
                <a:cs typeface="Calibri"/>
              </a:rPr>
              <a:t>to</a:t>
            </a:r>
            <a:r>
              <a:rPr lang="de-DE" dirty="0">
                <a:solidFill>
                  <a:srgbClr val="404040"/>
                </a:solidFill>
                <a:cs typeface="Calibri"/>
              </a:rPr>
              <a:t> </a:t>
            </a:r>
            <a:r>
              <a:rPr lang="de-DE" dirty="0" err="1">
                <a:solidFill>
                  <a:srgbClr val="404040"/>
                </a:solidFill>
                <a:cs typeface="Calibri"/>
              </a:rPr>
              <a:t>be</a:t>
            </a:r>
            <a:r>
              <a:rPr lang="de-DE" dirty="0">
                <a:solidFill>
                  <a:srgbClr val="404040"/>
                </a:solidFill>
                <a:cs typeface="Calibri"/>
              </a:rPr>
              <a:t> valid)</a:t>
            </a:r>
          </a:p>
          <a:p>
            <a:pPr marL="566420" lvl="2"/>
            <a:r>
              <a:rPr lang="de-DE" dirty="0">
                <a:cs typeface="Calibri"/>
              </a:rPr>
              <a:t>I </a:t>
            </a:r>
            <a:r>
              <a:rPr lang="de-DE" dirty="0" err="1">
                <a:cs typeface="Calibri"/>
              </a:rPr>
              <a:t>need</a:t>
            </a:r>
            <a:r>
              <a:rPr lang="de-DE" dirty="0">
                <a:cs typeface="Calibri"/>
              </a:rPr>
              <a:t> </a:t>
            </a:r>
            <a:r>
              <a:rPr lang="de-DE" dirty="0" err="1">
                <a:cs typeface="Calibri"/>
              </a:rPr>
              <a:t>to</a:t>
            </a:r>
            <a:r>
              <a:rPr lang="de-DE" dirty="0">
                <a:cs typeface="Calibri"/>
              </a:rPr>
              <a:t> check </a:t>
            </a:r>
            <a:r>
              <a:rPr lang="de-DE" dirty="0" err="1">
                <a:cs typeface="Calibri"/>
              </a:rPr>
              <a:t>if</a:t>
            </a:r>
            <a:r>
              <a:rPr lang="de-DE" dirty="0">
                <a:cs typeface="Calibri"/>
              </a:rPr>
              <a:t> </a:t>
            </a:r>
            <a:r>
              <a:rPr lang="de-DE" dirty="0" err="1">
                <a:cs typeface="Calibri"/>
              </a:rPr>
              <a:t>someone</a:t>
            </a:r>
            <a:r>
              <a:rPr lang="de-DE" dirty="0">
                <a:cs typeface="Calibri"/>
              </a:rPr>
              <a:t> </a:t>
            </a:r>
            <a:r>
              <a:rPr lang="de-DE" dirty="0" err="1">
                <a:cs typeface="Calibri"/>
              </a:rPr>
              <a:t>won</a:t>
            </a:r>
            <a:r>
              <a:rPr lang="de-DE" dirty="0">
                <a:cs typeface="Calibri"/>
              </a:rPr>
              <a:t> after </a:t>
            </a:r>
            <a:r>
              <a:rPr lang="de-DE" dirty="0" err="1">
                <a:cs typeface="Calibri"/>
              </a:rPr>
              <a:t>every</a:t>
            </a:r>
            <a:r>
              <a:rPr lang="de-DE" dirty="0">
                <a:cs typeface="Calibri"/>
              </a:rPr>
              <a:t> turn</a:t>
            </a:r>
            <a:r>
              <a:rPr lang="de-DE" dirty="0">
                <a:solidFill>
                  <a:srgbClr val="404040"/>
                </a:solidFill>
                <a:cs typeface="Calibri"/>
              </a:rPr>
              <a:t> (</a:t>
            </a:r>
            <a:r>
              <a:rPr lang="de-DE" dirty="0" err="1">
                <a:solidFill>
                  <a:srgbClr val="404040"/>
                </a:solidFill>
                <a:cs typeface="Calibri"/>
              </a:rPr>
              <a:t>by</a:t>
            </a:r>
            <a:r>
              <a:rPr lang="de-DE" dirty="0">
                <a:solidFill>
                  <a:srgbClr val="404040"/>
                </a:solidFill>
                <a:cs typeface="Calibri"/>
              </a:rPr>
              <a:t> </a:t>
            </a:r>
            <a:r>
              <a:rPr lang="de-DE" dirty="0" err="1">
                <a:solidFill>
                  <a:srgbClr val="404040"/>
                </a:solidFill>
                <a:cs typeface="Calibri"/>
              </a:rPr>
              <a:t>filling</a:t>
            </a:r>
            <a:r>
              <a:rPr lang="de-DE" dirty="0">
                <a:solidFill>
                  <a:srgbClr val="404040"/>
                </a:solidFill>
                <a:cs typeface="Calibri"/>
              </a:rPr>
              <a:t> a </a:t>
            </a:r>
            <a:r>
              <a:rPr lang="de-DE" dirty="0" err="1">
                <a:solidFill>
                  <a:srgbClr val="404040"/>
                </a:solidFill>
                <a:cs typeface="Calibri"/>
              </a:rPr>
              <a:t>row</a:t>
            </a:r>
            <a:r>
              <a:rPr lang="de-DE" dirty="0">
                <a:solidFill>
                  <a:srgbClr val="404040"/>
                </a:solidFill>
                <a:cs typeface="Calibri"/>
              </a:rPr>
              <a:t> </a:t>
            </a:r>
            <a:r>
              <a:rPr lang="de-DE" dirty="0" err="1">
                <a:solidFill>
                  <a:srgbClr val="404040"/>
                </a:solidFill>
                <a:cs typeface="Calibri"/>
              </a:rPr>
              <a:t>or</a:t>
            </a:r>
            <a:r>
              <a:rPr lang="de-DE" dirty="0">
                <a:solidFill>
                  <a:srgbClr val="404040"/>
                </a:solidFill>
                <a:cs typeface="Calibri"/>
              </a:rPr>
              <a:t> </a:t>
            </a:r>
            <a:r>
              <a:rPr lang="de-DE" dirty="0" err="1">
                <a:solidFill>
                  <a:srgbClr val="404040"/>
                </a:solidFill>
                <a:cs typeface="Calibri"/>
              </a:rPr>
              <a:t>column</a:t>
            </a:r>
            <a:r>
              <a:rPr lang="de-DE" dirty="0">
                <a:solidFill>
                  <a:srgbClr val="404040"/>
                </a:solidFill>
                <a:cs typeface="Calibri"/>
              </a:rPr>
              <a:t> </a:t>
            </a:r>
            <a:r>
              <a:rPr lang="de-DE" dirty="0" err="1">
                <a:solidFill>
                  <a:srgbClr val="404040"/>
                </a:solidFill>
                <a:cs typeface="Calibri"/>
              </a:rPr>
              <a:t>or</a:t>
            </a:r>
            <a:r>
              <a:rPr lang="de-DE" dirty="0">
                <a:solidFill>
                  <a:srgbClr val="404040"/>
                </a:solidFill>
                <a:cs typeface="Calibri"/>
              </a:rPr>
              <a:t> diagonal)</a:t>
            </a:r>
          </a:p>
          <a:p>
            <a:pPr marL="566420" lvl="2"/>
            <a:r>
              <a:rPr lang="de-DE" dirty="0" err="1">
                <a:cs typeface="Calibri"/>
              </a:rPr>
              <a:t>If</a:t>
            </a:r>
            <a:r>
              <a:rPr lang="de-DE" dirty="0">
                <a:solidFill>
                  <a:srgbClr val="404040"/>
                </a:solidFill>
                <a:cs typeface="Calibri"/>
              </a:rPr>
              <a:t> </a:t>
            </a:r>
            <a:r>
              <a:rPr lang="de-DE" dirty="0" err="1">
                <a:solidFill>
                  <a:srgbClr val="404040"/>
                </a:solidFill>
                <a:cs typeface="Calibri"/>
              </a:rPr>
              <a:t>someone</a:t>
            </a:r>
            <a:r>
              <a:rPr lang="de-DE" dirty="0">
                <a:solidFill>
                  <a:srgbClr val="404040"/>
                </a:solidFill>
                <a:cs typeface="Calibri"/>
              </a:rPr>
              <a:t> </a:t>
            </a:r>
            <a:r>
              <a:rPr lang="de-DE" dirty="0" err="1">
                <a:solidFill>
                  <a:srgbClr val="404040"/>
                </a:solidFill>
                <a:cs typeface="Calibri"/>
              </a:rPr>
              <a:t>did</a:t>
            </a:r>
            <a:r>
              <a:rPr lang="de-DE" dirty="0">
                <a:solidFill>
                  <a:srgbClr val="404040"/>
                </a:solidFill>
                <a:cs typeface="Calibri"/>
              </a:rPr>
              <a:t> </a:t>
            </a:r>
            <a:r>
              <a:rPr lang="de-DE" dirty="0" err="1">
                <a:solidFill>
                  <a:srgbClr val="404040"/>
                </a:solidFill>
                <a:cs typeface="Calibri"/>
              </a:rPr>
              <a:t>win</a:t>
            </a:r>
            <a:r>
              <a:rPr lang="de-DE" dirty="0">
                <a:solidFill>
                  <a:srgbClr val="404040"/>
                </a:solidFill>
                <a:cs typeface="Calibri"/>
              </a:rPr>
              <a:t> </a:t>
            </a:r>
            <a:r>
              <a:rPr lang="de-DE" dirty="0" err="1">
                <a:solidFill>
                  <a:srgbClr val="404040"/>
                </a:solidFill>
                <a:cs typeface="Calibri"/>
              </a:rPr>
              <a:t>or</a:t>
            </a:r>
            <a:r>
              <a:rPr lang="de-DE" dirty="0">
                <a:solidFill>
                  <a:srgbClr val="404040"/>
                </a:solidFill>
                <a:cs typeface="Calibri"/>
              </a:rPr>
              <a:t> </a:t>
            </a:r>
            <a:r>
              <a:rPr lang="de-DE" dirty="0" err="1">
                <a:solidFill>
                  <a:srgbClr val="404040"/>
                </a:solidFill>
                <a:cs typeface="Calibri"/>
              </a:rPr>
              <a:t>there</a:t>
            </a:r>
            <a:r>
              <a:rPr lang="de-DE" dirty="0">
                <a:solidFill>
                  <a:srgbClr val="404040"/>
                </a:solidFill>
                <a:cs typeface="Calibri"/>
              </a:rPr>
              <a:t> </a:t>
            </a:r>
            <a:r>
              <a:rPr lang="de-DE" dirty="0" err="1">
                <a:solidFill>
                  <a:srgbClr val="404040"/>
                </a:solidFill>
                <a:cs typeface="Calibri"/>
              </a:rPr>
              <a:t>are</a:t>
            </a:r>
            <a:r>
              <a:rPr lang="de-DE" dirty="0">
                <a:solidFill>
                  <a:srgbClr val="404040"/>
                </a:solidFill>
                <a:cs typeface="Calibri"/>
              </a:rPr>
              <a:t> </a:t>
            </a:r>
            <a:r>
              <a:rPr lang="de-DE" dirty="0" err="1">
                <a:solidFill>
                  <a:srgbClr val="404040"/>
                </a:solidFill>
                <a:cs typeface="Calibri"/>
              </a:rPr>
              <a:t>no</a:t>
            </a:r>
            <a:r>
              <a:rPr lang="de-DE" dirty="0">
                <a:solidFill>
                  <a:srgbClr val="404040"/>
                </a:solidFill>
                <a:cs typeface="Calibri"/>
              </a:rPr>
              <a:t> </a:t>
            </a:r>
            <a:r>
              <a:rPr lang="de-DE" dirty="0" err="1">
                <a:solidFill>
                  <a:srgbClr val="404040"/>
                </a:solidFill>
                <a:cs typeface="Calibri"/>
              </a:rPr>
              <a:t>cells</a:t>
            </a:r>
            <a:r>
              <a:rPr lang="de-DE" dirty="0">
                <a:solidFill>
                  <a:srgbClr val="404040"/>
                </a:solidFill>
                <a:cs typeface="Calibri"/>
              </a:rPr>
              <a:t> </a:t>
            </a:r>
            <a:r>
              <a:rPr lang="de-DE" dirty="0" err="1">
                <a:solidFill>
                  <a:srgbClr val="404040"/>
                </a:solidFill>
                <a:cs typeface="Calibri"/>
              </a:rPr>
              <a:t>left</a:t>
            </a:r>
            <a:r>
              <a:rPr lang="de-DE" dirty="0">
                <a:solidFill>
                  <a:srgbClr val="404040"/>
                </a:solidFill>
                <a:cs typeface="Calibri"/>
              </a:rPr>
              <a:t>, </a:t>
            </a:r>
            <a:r>
              <a:rPr lang="de-DE" dirty="0" err="1">
                <a:solidFill>
                  <a:srgbClr val="404040"/>
                </a:solidFill>
                <a:cs typeface="Calibri"/>
              </a:rPr>
              <a:t>leave</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loop</a:t>
            </a:r>
          </a:p>
          <a:p>
            <a:pPr marL="566420" lvl="2"/>
            <a:r>
              <a:rPr lang="de-DE" err="1">
                <a:cs typeface="Calibri"/>
              </a:rPr>
              <a:t>Otherwise</a:t>
            </a:r>
            <a:r>
              <a:rPr lang="de-DE" dirty="0">
                <a:solidFill>
                  <a:srgbClr val="404040"/>
                </a:solidFill>
                <a:cs typeface="Calibri"/>
              </a:rPr>
              <a:t>, switch </a:t>
            </a:r>
            <a:r>
              <a:rPr lang="de-DE" err="1">
                <a:solidFill>
                  <a:srgbClr val="404040"/>
                </a:solidFill>
                <a:cs typeface="Calibri"/>
              </a:rPr>
              <a:t>players</a:t>
            </a:r>
            <a:r>
              <a:rPr lang="de-DE" dirty="0">
                <a:solidFill>
                  <a:srgbClr val="404040"/>
                </a:solidFill>
                <a:cs typeface="Calibri"/>
              </a:rPr>
              <a:t> and </a:t>
            </a:r>
            <a:r>
              <a:rPr lang="de-DE" err="1">
                <a:solidFill>
                  <a:srgbClr val="404040"/>
                </a:solidFill>
                <a:cs typeface="Calibri"/>
              </a:rPr>
              <a:t>repeat</a:t>
            </a:r>
            <a:endParaRPr lang="de-DE" err="1">
              <a:solidFill>
                <a:schemeClr val="tx1"/>
              </a:solidFill>
              <a:cs typeface="Calibri"/>
            </a:endParaRPr>
          </a:p>
          <a:p>
            <a:pPr marL="457200" indent="-457200">
              <a:buAutoNum type="arabicPeriod"/>
            </a:pPr>
            <a:endParaRPr lang="de-DE" sz="2000" b="1" dirty="0">
              <a:cs typeface="Calibri"/>
            </a:endParaRPr>
          </a:p>
          <a:p>
            <a:pPr marL="566420" lvl="2"/>
            <a:endParaRPr lang="de-DE" sz="1200" dirty="0">
              <a:cs typeface="Calibri"/>
            </a:endParaRPr>
          </a:p>
          <a:p>
            <a:pPr marL="457200" indent="-457200">
              <a:buAutoNum type="arabicPeriod"/>
            </a:pPr>
            <a:endParaRPr lang="de-DE" sz="2000" dirty="0">
              <a:cs typeface="Calibri"/>
            </a:endParaRPr>
          </a:p>
        </p:txBody>
      </p:sp>
      <p:sp>
        <p:nvSpPr>
          <p:cNvPr id="4" name="Foliennummernplatzhalter 3">
            <a:extLst>
              <a:ext uri="{FF2B5EF4-FFF2-40B4-BE49-F238E27FC236}">
                <a16:creationId xmlns:a16="http://schemas.microsoft.com/office/drawing/2014/main" xmlns="" id="{2341C611-6127-4742-8F8D-8862979DEB7F}"/>
              </a:ext>
            </a:extLst>
          </p:cNvPr>
          <p:cNvSpPr>
            <a:spLocks noGrp="1"/>
          </p:cNvSpPr>
          <p:nvPr>
            <p:ph type="sldNum" sz="quarter" idx="12"/>
          </p:nvPr>
        </p:nvSpPr>
        <p:spPr/>
        <p:txBody>
          <a:bodyPr/>
          <a:lstStyle/>
          <a:p>
            <a:fld id="{89C4E583-6443-4199-AF95-A2ECCC288D48}" type="slidenum">
              <a:rPr lang="en-GB" smtClean="0"/>
              <a:t>43</a:t>
            </a:fld>
            <a:endParaRPr lang="en-GB"/>
          </a:p>
        </p:txBody>
      </p:sp>
    </p:spTree>
    <p:extLst>
      <p:ext uri="{BB962C8B-B14F-4D97-AF65-F5344CB8AC3E}">
        <p14:creationId xmlns:p14="http://schemas.microsoft.com/office/powerpoint/2010/main" val="39130347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0450E1D4-E568-4D28-9F3F-0C2630EDEEDD}"/>
              </a:ext>
            </a:extLst>
          </p:cNvPr>
          <p:cNvSpPr>
            <a:spLocks noGrp="1"/>
          </p:cNvSpPr>
          <p:nvPr>
            <p:ph type="title"/>
          </p:nvPr>
        </p:nvSpPr>
        <p:spPr/>
        <p:txBody>
          <a:bodyPr/>
          <a:lstStyle/>
          <a:p>
            <a:r>
              <a:rPr lang="de-DE" dirty="0" err="1">
                <a:cs typeface="Calibri Light"/>
              </a:rPr>
              <a:t>How</a:t>
            </a:r>
            <a:r>
              <a:rPr lang="de-DE" dirty="0">
                <a:cs typeface="Calibri Light"/>
              </a:rPr>
              <a:t> </a:t>
            </a:r>
            <a:r>
              <a:rPr lang="de-DE" dirty="0" err="1">
                <a:cs typeface="Calibri Light"/>
              </a:rPr>
              <a:t>to</a:t>
            </a:r>
            <a:r>
              <a:rPr lang="de-DE" dirty="0">
                <a:cs typeface="Calibri Light"/>
              </a:rPr>
              <a:t> </a:t>
            </a:r>
            <a:r>
              <a:rPr lang="de-DE" dirty="0" err="1">
                <a:cs typeface="Calibri Light"/>
              </a:rPr>
              <a:t>Tackle</a:t>
            </a:r>
            <a:r>
              <a:rPr lang="de-DE" dirty="0">
                <a:cs typeface="Calibri Light"/>
              </a:rPr>
              <a:t> A Problem: Tic-</a:t>
            </a:r>
            <a:r>
              <a:rPr lang="de-DE" dirty="0" err="1">
                <a:cs typeface="Calibri Light"/>
              </a:rPr>
              <a:t>tac</a:t>
            </a:r>
            <a:r>
              <a:rPr lang="de-DE" dirty="0">
                <a:cs typeface="Calibri Light"/>
              </a:rPr>
              <a:t>-</a:t>
            </a:r>
            <a:r>
              <a:rPr lang="de-DE" dirty="0" err="1">
                <a:cs typeface="Calibri Light"/>
              </a:rPr>
              <a:t>toe</a:t>
            </a:r>
            <a:endParaRPr lang="de-DE" dirty="0" err="1">
              <a:solidFill>
                <a:schemeClr val="tx1"/>
              </a:solidFill>
            </a:endParaRPr>
          </a:p>
        </p:txBody>
      </p:sp>
      <p:sp>
        <p:nvSpPr>
          <p:cNvPr id="4" name="Inhaltsplatzhalter 3">
            <a:extLst>
              <a:ext uri="{FF2B5EF4-FFF2-40B4-BE49-F238E27FC236}">
                <a16:creationId xmlns:a16="http://schemas.microsoft.com/office/drawing/2014/main" xmlns="" id="{A82CEA6A-DC27-4D6B-967F-85E662988E00}"/>
              </a:ext>
            </a:extLst>
          </p:cNvPr>
          <p:cNvSpPr>
            <a:spLocks noGrp="1"/>
          </p:cNvSpPr>
          <p:nvPr>
            <p:ph idx="1"/>
          </p:nvPr>
        </p:nvSpPr>
        <p:spPr/>
        <p:txBody>
          <a:bodyPr vert="horz" lIns="0" tIns="45720" rIns="0" bIns="45720" rtlCol="0" anchor="t">
            <a:normAutofit/>
          </a:bodyPr>
          <a:lstStyle/>
          <a:p>
            <a:pPr marL="0" indent="0">
              <a:buNone/>
            </a:pPr>
            <a:r>
              <a:rPr lang="de-DE" b="1" dirty="0">
                <a:cs typeface="Calibri"/>
              </a:rPr>
              <a:t>3.  Try </a:t>
            </a:r>
            <a:r>
              <a:rPr lang="de-DE" b="1" dirty="0" err="1">
                <a:cs typeface="Calibri"/>
              </a:rPr>
              <a:t>to</a:t>
            </a:r>
            <a:r>
              <a:rPr lang="de-DE" b="1" dirty="0">
                <a:cs typeface="Calibri"/>
              </a:rPr>
              <a:t> divide </a:t>
            </a:r>
            <a:r>
              <a:rPr lang="de-DE" b="1" dirty="0" err="1">
                <a:cs typeface="Calibri"/>
              </a:rPr>
              <a:t>your</a:t>
            </a:r>
            <a:r>
              <a:rPr lang="de-DE" b="1" dirty="0">
                <a:cs typeface="Calibri"/>
              </a:rPr>
              <a:t> </a:t>
            </a:r>
            <a:r>
              <a:rPr lang="de-DE" b="1" dirty="0" err="1">
                <a:cs typeface="Calibri"/>
              </a:rPr>
              <a:t>algorithm</a:t>
            </a:r>
            <a:r>
              <a:rPr lang="de-DE" b="1" dirty="0">
                <a:cs typeface="Calibri"/>
              </a:rPr>
              <a:t> </a:t>
            </a:r>
            <a:r>
              <a:rPr lang="de-DE" b="1" dirty="0" err="1">
                <a:cs typeface="Calibri"/>
              </a:rPr>
              <a:t>into</a:t>
            </a:r>
            <a:r>
              <a:rPr lang="de-DE" b="1" dirty="0">
                <a:cs typeface="Calibri"/>
              </a:rPr>
              <a:t> </a:t>
            </a:r>
            <a:r>
              <a:rPr lang="de-DE" b="1" dirty="0" err="1">
                <a:cs typeface="Calibri"/>
              </a:rPr>
              <a:t>subparts</a:t>
            </a:r>
            <a:r>
              <a:rPr lang="de-DE" b="1" dirty="0">
                <a:cs typeface="Calibri"/>
              </a:rPr>
              <a:t> </a:t>
            </a:r>
            <a:r>
              <a:rPr lang="de-DE" b="1" dirty="0" err="1">
                <a:cs typeface="Calibri"/>
              </a:rPr>
              <a:t>until</a:t>
            </a:r>
            <a:r>
              <a:rPr lang="de-DE" b="1" dirty="0">
                <a:cs typeface="Calibri"/>
              </a:rPr>
              <a:t> </a:t>
            </a:r>
            <a:r>
              <a:rPr lang="de-DE" b="1" dirty="0" err="1">
                <a:cs typeface="Calibri"/>
              </a:rPr>
              <a:t>it's</a:t>
            </a:r>
            <a:r>
              <a:rPr lang="de-DE" b="1" dirty="0">
                <a:cs typeface="Calibri"/>
              </a:rPr>
              <a:t> </a:t>
            </a:r>
            <a:r>
              <a:rPr lang="de-DE" b="1" dirty="0" smtClean="0">
                <a:cs typeface="Calibri"/>
              </a:rPr>
              <a:t>not</a:t>
            </a:r>
            <a:r>
              <a:rPr lang="de-DE" b="1" dirty="0">
                <a:cs typeface="Calibri"/>
              </a:rPr>
              <a:t> </a:t>
            </a:r>
            <a:r>
              <a:rPr lang="de-DE" b="1" dirty="0" err="1">
                <a:cs typeface="Calibri"/>
              </a:rPr>
              <a:t>dividable</a:t>
            </a:r>
            <a:r>
              <a:rPr lang="de-DE" b="1" dirty="0">
                <a:cs typeface="Calibri"/>
              </a:rPr>
              <a:t> </a:t>
            </a:r>
            <a:r>
              <a:rPr lang="de-DE" b="1" dirty="0" err="1">
                <a:cs typeface="Calibri"/>
              </a:rPr>
              <a:t>anymore</a:t>
            </a:r>
            <a:endParaRPr lang="de-DE" b="1" dirty="0">
              <a:cs typeface="Calibri"/>
            </a:endParaRPr>
          </a:p>
          <a:p>
            <a:pPr marL="383540" lvl="1"/>
            <a:r>
              <a:rPr lang="de-DE" dirty="0">
                <a:cs typeface="Calibri"/>
              </a:rPr>
              <a:t> First, I </a:t>
            </a:r>
            <a:r>
              <a:rPr lang="de-DE" dirty="0" err="1">
                <a:cs typeface="Calibri"/>
              </a:rPr>
              <a:t>need</a:t>
            </a:r>
            <a:r>
              <a:rPr lang="de-DE" dirty="0">
                <a:cs typeface="Calibri"/>
              </a:rPr>
              <a:t> a </a:t>
            </a:r>
            <a:r>
              <a:rPr lang="de-DE" dirty="0" err="1">
                <a:cs typeface="Calibri"/>
              </a:rPr>
              <a:t>grid</a:t>
            </a:r>
            <a:r>
              <a:rPr lang="de-DE" dirty="0">
                <a:cs typeface="Calibri"/>
              </a:rPr>
              <a:t> </a:t>
            </a:r>
            <a:r>
              <a:rPr lang="de-DE" i="1" dirty="0" smtClean="0">
                <a:cs typeface="Calibri"/>
                <a:sym typeface="Wingdings" pitchFamily="2" charset="2"/>
              </a:rPr>
              <a:t></a:t>
            </a:r>
            <a:r>
              <a:rPr lang="de-DE" dirty="0" smtClean="0">
                <a:cs typeface="Calibri"/>
              </a:rPr>
              <a:t> </a:t>
            </a:r>
            <a:r>
              <a:rPr lang="de-DE" i="1" dirty="0">
                <a:cs typeface="Calibri"/>
              </a:rPr>
              <a:t>I </a:t>
            </a:r>
            <a:r>
              <a:rPr lang="de-DE" i="1" dirty="0" err="1">
                <a:cs typeface="Calibri"/>
              </a:rPr>
              <a:t>need</a:t>
            </a:r>
            <a:r>
              <a:rPr lang="de-DE" i="1" dirty="0">
                <a:cs typeface="Calibri"/>
              </a:rPr>
              <a:t> a </a:t>
            </a:r>
            <a:r>
              <a:rPr lang="de-DE" i="1" dirty="0" err="1">
                <a:cs typeface="Calibri"/>
              </a:rPr>
              <a:t>function</a:t>
            </a:r>
            <a:r>
              <a:rPr lang="de-DE" i="1" dirty="0">
                <a:cs typeface="Calibri"/>
              </a:rPr>
              <a:t> </a:t>
            </a:r>
            <a:r>
              <a:rPr lang="de-DE" i="1" dirty="0" err="1">
                <a:cs typeface="Calibri"/>
              </a:rPr>
              <a:t>that</a:t>
            </a:r>
            <a:r>
              <a:rPr lang="de-DE" i="1" dirty="0">
                <a:cs typeface="Calibri"/>
              </a:rPr>
              <a:t> </a:t>
            </a:r>
            <a:r>
              <a:rPr lang="de-DE" i="1" dirty="0" err="1">
                <a:cs typeface="Calibri"/>
              </a:rPr>
              <a:t>makes</a:t>
            </a:r>
            <a:r>
              <a:rPr lang="de-DE" i="1" dirty="0">
                <a:cs typeface="Calibri"/>
              </a:rPr>
              <a:t> </a:t>
            </a:r>
            <a:r>
              <a:rPr lang="de-DE" i="1" dirty="0" err="1">
                <a:cs typeface="Calibri"/>
              </a:rPr>
              <a:t>the</a:t>
            </a:r>
            <a:r>
              <a:rPr lang="de-DE" i="1" dirty="0">
                <a:cs typeface="Calibri"/>
              </a:rPr>
              <a:t> </a:t>
            </a:r>
            <a:r>
              <a:rPr lang="de-DE" i="1" dirty="0" err="1">
                <a:cs typeface="Calibri"/>
              </a:rPr>
              <a:t>grid</a:t>
            </a:r>
            <a:endParaRPr lang="de-DE" i="1" dirty="0">
              <a:cs typeface="Calibri"/>
            </a:endParaRPr>
          </a:p>
          <a:p>
            <a:pPr marL="383540" lvl="1"/>
            <a:r>
              <a:rPr lang="de-DE" dirty="0" err="1">
                <a:cs typeface="Calibri"/>
              </a:rPr>
              <a:t>Then</a:t>
            </a:r>
            <a:r>
              <a:rPr lang="de-DE" dirty="0">
                <a:cs typeface="Calibri"/>
              </a:rPr>
              <a:t>, I </a:t>
            </a:r>
            <a:r>
              <a:rPr lang="de-DE" dirty="0" err="1">
                <a:cs typeface="Calibri"/>
              </a:rPr>
              <a:t>need</a:t>
            </a:r>
            <a:r>
              <a:rPr lang="de-DE" dirty="0">
                <a:cs typeface="Calibri"/>
              </a:rPr>
              <a:t> a loop </a:t>
            </a:r>
            <a:r>
              <a:rPr lang="de-DE" dirty="0" err="1">
                <a:cs typeface="Calibri"/>
              </a:rPr>
              <a:t>where</a:t>
            </a:r>
            <a:r>
              <a:rPr lang="de-DE" dirty="0">
                <a:cs typeface="Calibri"/>
              </a:rPr>
              <a:t> </a:t>
            </a:r>
            <a:r>
              <a:rPr lang="de-DE" dirty="0" err="1">
                <a:cs typeface="Calibri"/>
              </a:rPr>
              <a:t>the</a:t>
            </a:r>
            <a:r>
              <a:rPr lang="de-DE" dirty="0">
                <a:cs typeface="Calibri"/>
              </a:rPr>
              <a:t> </a:t>
            </a:r>
            <a:r>
              <a:rPr lang="de-DE" dirty="0" err="1">
                <a:cs typeface="Calibri"/>
              </a:rPr>
              <a:t>players</a:t>
            </a:r>
            <a:r>
              <a:rPr lang="de-DE" dirty="0">
                <a:cs typeface="Calibri"/>
              </a:rPr>
              <a:t> </a:t>
            </a:r>
            <a:r>
              <a:rPr lang="de-DE" dirty="0" err="1">
                <a:cs typeface="Calibri"/>
              </a:rPr>
              <a:t>play</a:t>
            </a:r>
            <a:r>
              <a:rPr lang="de-DE" dirty="0">
                <a:cs typeface="Calibri"/>
              </a:rPr>
              <a:t>: </a:t>
            </a:r>
            <a:r>
              <a:rPr lang="de-DE" i="1" dirty="0" smtClean="0">
                <a:cs typeface="Calibri"/>
                <a:sym typeface="Wingdings" pitchFamily="2" charset="2"/>
              </a:rPr>
              <a:t></a:t>
            </a:r>
            <a:r>
              <a:rPr lang="de-DE" i="1" dirty="0" smtClean="0">
                <a:cs typeface="Calibri"/>
              </a:rPr>
              <a:t> </a:t>
            </a:r>
            <a:r>
              <a:rPr lang="de-DE" i="1" dirty="0" err="1">
                <a:cs typeface="Calibri"/>
              </a:rPr>
              <a:t>let's</a:t>
            </a:r>
            <a:r>
              <a:rPr lang="de-DE" i="1" dirty="0">
                <a:cs typeface="Calibri"/>
              </a:rPr>
              <a:t> </a:t>
            </a:r>
            <a:r>
              <a:rPr lang="de-DE" i="1" dirty="0" err="1">
                <a:cs typeface="Calibri"/>
              </a:rPr>
              <a:t>put</a:t>
            </a:r>
            <a:r>
              <a:rPr lang="de-DE" i="1" dirty="0">
                <a:cs typeface="Calibri"/>
              </a:rPr>
              <a:t> </a:t>
            </a:r>
            <a:r>
              <a:rPr lang="de-DE" i="1" dirty="0" err="1">
                <a:cs typeface="Calibri"/>
              </a:rPr>
              <a:t>this</a:t>
            </a:r>
            <a:r>
              <a:rPr lang="de-DE" i="1" dirty="0">
                <a:cs typeface="Calibri"/>
              </a:rPr>
              <a:t> </a:t>
            </a:r>
            <a:r>
              <a:rPr lang="de-DE" i="1" dirty="0" err="1">
                <a:cs typeface="Calibri"/>
              </a:rPr>
              <a:t>into</a:t>
            </a:r>
            <a:r>
              <a:rPr lang="de-DE" i="1" dirty="0">
                <a:cs typeface="Calibri"/>
              </a:rPr>
              <a:t> a </a:t>
            </a:r>
            <a:r>
              <a:rPr lang="de-DE" i="1" dirty="0" err="1">
                <a:cs typeface="Calibri"/>
              </a:rPr>
              <a:t>main</a:t>
            </a:r>
            <a:r>
              <a:rPr lang="de-DE" i="1" dirty="0">
                <a:cs typeface="Calibri"/>
              </a:rPr>
              <a:t> game </a:t>
            </a:r>
            <a:r>
              <a:rPr lang="de-DE" i="1" dirty="0" err="1">
                <a:cs typeface="Calibri"/>
              </a:rPr>
              <a:t>function</a:t>
            </a:r>
            <a:endParaRPr lang="de-DE" i="1" dirty="0">
              <a:cs typeface="Calibri"/>
            </a:endParaRPr>
          </a:p>
          <a:p>
            <a:pPr marL="566420" lvl="2"/>
            <a:r>
              <a:rPr lang="de-DE" dirty="0">
                <a:cs typeface="Calibri"/>
              </a:rPr>
              <a:t>Show </a:t>
            </a:r>
            <a:r>
              <a:rPr lang="de-DE" dirty="0" err="1">
                <a:cs typeface="Calibri"/>
              </a:rPr>
              <a:t>the</a:t>
            </a:r>
            <a:r>
              <a:rPr lang="de-DE" dirty="0">
                <a:cs typeface="Calibri"/>
              </a:rPr>
              <a:t> </a:t>
            </a:r>
            <a:r>
              <a:rPr lang="de-DE" dirty="0" err="1">
                <a:cs typeface="Calibri"/>
              </a:rPr>
              <a:t>grid</a:t>
            </a:r>
            <a:r>
              <a:rPr lang="de-DE" dirty="0">
                <a:cs typeface="Calibri"/>
              </a:rPr>
              <a:t> </a:t>
            </a:r>
            <a:r>
              <a:rPr lang="de-DE" dirty="0" err="1">
                <a:cs typeface="Calibri"/>
              </a:rPr>
              <a:t>each</a:t>
            </a:r>
            <a:r>
              <a:rPr lang="de-DE" dirty="0">
                <a:cs typeface="Calibri"/>
              </a:rPr>
              <a:t> </a:t>
            </a:r>
            <a:r>
              <a:rPr lang="de-DE" dirty="0" err="1">
                <a:cs typeface="Calibri"/>
              </a:rPr>
              <a:t>round</a:t>
            </a:r>
            <a:r>
              <a:rPr lang="de-DE" dirty="0">
                <a:cs typeface="Calibri"/>
              </a:rPr>
              <a:t> so </a:t>
            </a:r>
            <a:r>
              <a:rPr lang="de-DE" dirty="0" err="1">
                <a:cs typeface="Calibri"/>
              </a:rPr>
              <a:t>the</a:t>
            </a:r>
            <a:r>
              <a:rPr lang="de-DE" dirty="0">
                <a:cs typeface="Calibri"/>
              </a:rPr>
              <a:t> </a:t>
            </a:r>
            <a:r>
              <a:rPr lang="de-DE" dirty="0" err="1">
                <a:cs typeface="Calibri"/>
              </a:rPr>
              <a:t>player</a:t>
            </a:r>
            <a:r>
              <a:rPr lang="de-DE" dirty="0">
                <a:cs typeface="Calibri"/>
              </a:rPr>
              <a:t> </a:t>
            </a:r>
            <a:r>
              <a:rPr lang="de-DE" dirty="0" err="1">
                <a:cs typeface="Calibri"/>
              </a:rPr>
              <a:t>knows</a:t>
            </a:r>
            <a:r>
              <a:rPr lang="de-DE" dirty="0">
                <a:cs typeface="Calibri"/>
              </a:rPr>
              <a:t> </a:t>
            </a:r>
            <a:r>
              <a:rPr lang="de-DE" dirty="0" err="1">
                <a:cs typeface="Calibri"/>
              </a:rPr>
              <a:t>what's</a:t>
            </a:r>
            <a:r>
              <a:rPr lang="de-DE" dirty="0">
                <a:cs typeface="Calibri"/>
              </a:rPr>
              <a:t> </a:t>
            </a:r>
            <a:r>
              <a:rPr lang="de-DE" dirty="0" err="1">
                <a:cs typeface="Calibri"/>
              </a:rPr>
              <a:t>up</a:t>
            </a:r>
            <a:r>
              <a:rPr lang="de-DE" dirty="0">
                <a:cs typeface="Calibri"/>
              </a:rPr>
              <a:t> </a:t>
            </a:r>
            <a:r>
              <a:rPr lang="de-DE" i="1" dirty="0" smtClean="0">
                <a:cs typeface="Calibri"/>
                <a:sym typeface="Wingdings" pitchFamily="2" charset="2"/>
              </a:rPr>
              <a:t></a:t>
            </a:r>
            <a:r>
              <a:rPr lang="de-DE" i="1" dirty="0" smtClean="0">
                <a:cs typeface="Calibri"/>
              </a:rPr>
              <a:t> </a:t>
            </a:r>
            <a:r>
              <a:rPr lang="de-DE" i="1" dirty="0" err="1">
                <a:cs typeface="Calibri"/>
              </a:rPr>
              <a:t>make</a:t>
            </a:r>
            <a:r>
              <a:rPr lang="de-DE" i="1" dirty="0">
                <a:cs typeface="Calibri"/>
              </a:rPr>
              <a:t> a </a:t>
            </a:r>
            <a:r>
              <a:rPr lang="de-DE" i="1" dirty="0" err="1">
                <a:cs typeface="Calibri"/>
              </a:rPr>
              <a:t>function</a:t>
            </a:r>
            <a:r>
              <a:rPr lang="de-DE" i="1" dirty="0">
                <a:cs typeface="Calibri"/>
              </a:rPr>
              <a:t> </a:t>
            </a:r>
            <a:r>
              <a:rPr lang="de-DE" i="1" dirty="0" err="1">
                <a:cs typeface="Calibri"/>
              </a:rPr>
              <a:t>that</a:t>
            </a:r>
            <a:r>
              <a:rPr lang="de-DE" i="1" dirty="0">
                <a:cs typeface="Calibri"/>
              </a:rPr>
              <a:t> </a:t>
            </a:r>
            <a:r>
              <a:rPr lang="de-DE" i="1" dirty="0" err="1">
                <a:cs typeface="Calibri"/>
              </a:rPr>
              <a:t>prints</a:t>
            </a:r>
            <a:r>
              <a:rPr lang="de-DE" i="1" dirty="0">
                <a:cs typeface="Calibri"/>
              </a:rPr>
              <a:t> </a:t>
            </a:r>
            <a:r>
              <a:rPr lang="de-DE" i="1" dirty="0" err="1">
                <a:cs typeface="Calibri"/>
              </a:rPr>
              <a:t>my</a:t>
            </a:r>
            <a:r>
              <a:rPr lang="de-DE" i="1" dirty="0">
                <a:cs typeface="Calibri"/>
              </a:rPr>
              <a:t> </a:t>
            </a:r>
            <a:r>
              <a:rPr lang="de-DE" i="1" dirty="0" err="1">
                <a:cs typeface="Calibri"/>
              </a:rPr>
              <a:t>grid</a:t>
            </a:r>
            <a:endParaRPr lang="de-DE" i="1" dirty="0">
              <a:cs typeface="Calibri"/>
            </a:endParaRPr>
          </a:p>
          <a:p>
            <a:pPr marL="566420" lvl="2"/>
            <a:r>
              <a:rPr lang="de-DE" dirty="0">
                <a:cs typeface="Calibri"/>
              </a:rPr>
              <a:t>The </a:t>
            </a:r>
            <a:r>
              <a:rPr lang="de-DE" dirty="0" err="1">
                <a:cs typeface="Calibri"/>
              </a:rPr>
              <a:t>player</a:t>
            </a:r>
            <a:r>
              <a:rPr lang="de-DE" dirty="0">
                <a:cs typeface="Calibri"/>
              </a:rPr>
              <a:t> </a:t>
            </a:r>
            <a:r>
              <a:rPr lang="de-DE" dirty="0" err="1">
                <a:cs typeface="Calibri"/>
              </a:rPr>
              <a:t>chooses</a:t>
            </a:r>
            <a:r>
              <a:rPr lang="de-DE" dirty="0">
                <a:cs typeface="Calibri"/>
              </a:rPr>
              <a:t> a </a:t>
            </a:r>
            <a:r>
              <a:rPr lang="de-DE" dirty="0" err="1">
                <a:cs typeface="Calibri"/>
              </a:rPr>
              <a:t>cell</a:t>
            </a:r>
            <a:r>
              <a:rPr lang="de-DE" dirty="0">
                <a:cs typeface="Calibri"/>
              </a:rPr>
              <a:t> (</a:t>
            </a:r>
            <a:r>
              <a:rPr lang="de-DE" dirty="0" err="1">
                <a:cs typeface="Calibri"/>
              </a:rPr>
              <a:t>the</a:t>
            </a:r>
            <a:r>
              <a:rPr lang="de-DE" dirty="0">
                <a:cs typeface="Calibri"/>
              </a:rPr>
              <a:t> </a:t>
            </a:r>
            <a:r>
              <a:rPr lang="de-DE" dirty="0" err="1">
                <a:cs typeface="Calibri"/>
              </a:rPr>
              <a:t>cell</a:t>
            </a:r>
            <a:r>
              <a:rPr lang="de-DE" dirty="0">
                <a:cs typeface="Calibri"/>
              </a:rPr>
              <a:t> </a:t>
            </a:r>
            <a:r>
              <a:rPr lang="de-DE" dirty="0" err="1">
                <a:cs typeface="Calibri"/>
              </a:rPr>
              <a:t>has</a:t>
            </a:r>
            <a:r>
              <a:rPr lang="de-DE" dirty="0">
                <a:cs typeface="Calibri"/>
              </a:rPr>
              <a:t> </a:t>
            </a:r>
            <a:r>
              <a:rPr lang="de-DE" dirty="0" err="1">
                <a:cs typeface="Calibri"/>
              </a:rPr>
              <a:t>to</a:t>
            </a:r>
            <a:r>
              <a:rPr lang="de-DE" dirty="0">
                <a:cs typeface="Calibri"/>
              </a:rPr>
              <a:t> </a:t>
            </a:r>
            <a:r>
              <a:rPr lang="de-DE" dirty="0" err="1">
                <a:cs typeface="Calibri"/>
              </a:rPr>
              <a:t>be</a:t>
            </a:r>
            <a:r>
              <a:rPr lang="de-DE" dirty="0">
                <a:cs typeface="Calibri"/>
              </a:rPr>
              <a:t> valid) </a:t>
            </a:r>
            <a:r>
              <a:rPr lang="de-DE" i="1" dirty="0" smtClean="0">
                <a:cs typeface="Calibri"/>
                <a:sym typeface="Wingdings" pitchFamily="2" charset="2"/>
              </a:rPr>
              <a:t></a:t>
            </a:r>
            <a:r>
              <a:rPr lang="de-DE" i="1" dirty="0" smtClean="0">
                <a:cs typeface="Calibri"/>
              </a:rPr>
              <a:t> </a:t>
            </a:r>
            <a:r>
              <a:rPr lang="de-DE" i="1" dirty="0" err="1">
                <a:cs typeface="Calibri"/>
              </a:rPr>
              <a:t>make</a:t>
            </a:r>
            <a:r>
              <a:rPr lang="de-DE" i="1" dirty="0">
                <a:cs typeface="Calibri"/>
              </a:rPr>
              <a:t> a </a:t>
            </a:r>
            <a:r>
              <a:rPr lang="de-DE" i="1" dirty="0" err="1">
                <a:cs typeface="Calibri"/>
              </a:rPr>
              <a:t>function</a:t>
            </a:r>
            <a:r>
              <a:rPr lang="de-DE" i="1" dirty="0">
                <a:cs typeface="Calibri"/>
              </a:rPr>
              <a:t> </a:t>
            </a:r>
            <a:r>
              <a:rPr lang="de-DE" i="1" dirty="0" err="1">
                <a:cs typeface="Calibri"/>
              </a:rPr>
              <a:t>that</a:t>
            </a:r>
            <a:r>
              <a:rPr lang="de-DE" i="1" dirty="0">
                <a:cs typeface="Calibri"/>
              </a:rPr>
              <a:t> </a:t>
            </a:r>
            <a:r>
              <a:rPr lang="de-DE" i="1" dirty="0" err="1">
                <a:cs typeface="Calibri"/>
              </a:rPr>
              <a:t>reads</a:t>
            </a:r>
            <a:r>
              <a:rPr lang="de-DE" i="1" dirty="0">
                <a:cs typeface="Calibri"/>
              </a:rPr>
              <a:t> and </a:t>
            </a:r>
            <a:r>
              <a:rPr lang="de-DE" i="1" dirty="0" err="1">
                <a:cs typeface="Calibri"/>
              </a:rPr>
              <a:t>checks</a:t>
            </a:r>
            <a:r>
              <a:rPr lang="de-DE" i="1" dirty="0">
                <a:cs typeface="Calibri"/>
              </a:rPr>
              <a:t> </a:t>
            </a:r>
            <a:r>
              <a:rPr lang="de-DE" i="1" dirty="0" err="1">
                <a:cs typeface="Calibri"/>
              </a:rPr>
              <a:t>the</a:t>
            </a:r>
            <a:r>
              <a:rPr lang="de-DE" i="1" dirty="0">
                <a:cs typeface="Calibri"/>
              </a:rPr>
              <a:t> </a:t>
            </a:r>
            <a:r>
              <a:rPr lang="de-DE" i="1" dirty="0" err="1">
                <a:cs typeface="Calibri"/>
              </a:rPr>
              <a:t>input</a:t>
            </a:r>
            <a:endParaRPr lang="en-US" dirty="0" err="1">
              <a:cs typeface="Calibri"/>
            </a:endParaRPr>
          </a:p>
          <a:p>
            <a:pPr marL="566420" lvl="2"/>
            <a:r>
              <a:rPr lang="de-DE" dirty="0">
                <a:cs typeface="Calibri"/>
              </a:rPr>
              <a:t>I </a:t>
            </a:r>
            <a:r>
              <a:rPr lang="de-DE" dirty="0" err="1">
                <a:cs typeface="Calibri"/>
              </a:rPr>
              <a:t>need</a:t>
            </a:r>
            <a:r>
              <a:rPr lang="de-DE" dirty="0">
                <a:cs typeface="Calibri"/>
              </a:rPr>
              <a:t> </a:t>
            </a:r>
            <a:r>
              <a:rPr lang="de-DE" dirty="0" err="1">
                <a:cs typeface="Calibri"/>
              </a:rPr>
              <a:t>to</a:t>
            </a:r>
            <a:r>
              <a:rPr lang="de-DE" dirty="0">
                <a:cs typeface="Calibri"/>
              </a:rPr>
              <a:t> check </a:t>
            </a:r>
            <a:r>
              <a:rPr lang="de-DE" dirty="0" err="1">
                <a:cs typeface="Calibri"/>
              </a:rPr>
              <a:t>if</a:t>
            </a:r>
            <a:r>
              <a:rPr lang="de-DE" dirty="0">
                <a:cs typeface="Calibri"/>
              </a:rPr>
              <a:t> </a:t>
            </a:r>
            <a:r>
              <a:rPr lang="de-DE" dirty="0" err="1">
                <a:cs typeface="Calibri"/>
              </a:rPr>
              <a:t>someone</a:t>
            </a:r>
            <a:r>
              <a:rPr lang="de-DE" dirty="0">
                <a:cs typeface="Calibri"/>
              </a:rPr>
              <a:t> </a:t>
            </a:r>
            <a:r>
              <a:rPr lang="de-DE" dirty="0" err="1">
                <a:cs typeface="Calibri"/>
              </a:rPr>
              <a:t>won</a:t>
            </a:r>
            <a:r>
              <a:rPr lang="de-DE" dirty="0">
                <a:cs typeface="Calibri"/>
              </a:rPr>
              <a:t> after </a:t>
            </a:r>
            <a:r>
              <a:rPr lang="de-DE" dirty="0" err="1">
                <a:cs typeface="Calibri"/>
              </a:rPr>
              <a:t>every</a:t>
            </a:r>
            <a:r>
              <a:rPr lang="de-DE" dirty="0">
                <a:cs typeface="Calibri"/>
              </a:rPr>
              <a:t> turn (</a:t>
            </a:r>
            <a:r>
              <a:rPr lang="de-DE" dirty="0" err="1">
                <a:cs typeface="Calibri"/>
              </a:rPr>
              <a:t>by</a:t>
            </a:r>
            <a:r>
              <a:rPr lang="de-DE" dirty="0">
                <a:cs typeface="Calibri"/>
              </a:rPr>
              <a:t> </a:t>
            </a:r>
            <a:r>
              <a:rPr lang="de-DE" dirty="0" err="1">
                <a:cs typeface="Calibri"/>
              </a:rPr>
              <a:t>filling</a:t>
            </a:r>
            <a:r>
              <a:rPr lang="de-DE" dirty="0">
                <a:cs typeface="Calibri"/>
              </a:rPr>
              <a:t> a </a:t>
            </a:r>
            <a:r>
              <a:rPr lang="de-DE" dirty="0" err="1">
                <a:cs typeface="Calibri"/>
              </a:rPr>
              <a:t>row</a:t>
            </a:r>
            <a:r>
              <a:rPr lang="de-DE" dirty="0">
                <a:cs typeface="Calibri"/>
              </a:rPr>
              <a:t> </a:t>
            </a:r>
            <a:r>
              <a:rPr lang="de-DE" dirty="0" err="1">
                <a:cs typeface="Calibri"/>
              </a:rPr>
              <a:t>or</a:t>
            </a:r>
            <a:r>
              <a:rPr lang="de-DE" dirty="0">
                <a:cs typeface="Calibri"/>
              </a:rPr>
              <a:t> </a:t>
            </a:r>
            <a:r>
              <a:rPr lang="de-DE" dirty="0" err="1">
                <a:cs typeface="Calibri"/>
              </a:rPr>
              <a:t>column</a:t>
            </a:r>
            <a:r>
              <a:rPr lang="de-DE" dirty="0">
                <a:cs typeface="Calibri"/>
              </a:rPr>
              <a:t> </a:t>
            </a:r>
            <a:r>
              <a:rPr lang="de-DE" dirty="0" err="1">
                <a:cs typeface="Calibri"/>
              </a:rPr>
              <a:t>or</a:t>
            </a:r>
            <a:r>
              <a:rPr lang="de-DE" dirty="0">
                <a:cs typeface="Calibri"/>
              </a:rPr>
              <a:t> diagonal) </a:t>
            </a:r>
            <a:r>
              <a:rPr lang="de-DE" i="1" dirty="0" smtClean="0">
                <a:cs typeface="Calibri"/>
                <a:sym typeface="Wingdings" pitchFamily="2" charset="2"/>
              </a:rPr>
              <a:t></a:t>
            </a:r>
            <a:r>
              <a:rPr lang="de-DE" i="1" dirty="0" smtClean="0">
                <a:cs typeface="Calibri"/>
              </a:rPr>
              <a:t> </a:t>
            </a:r>
            <a:r>
              <a:rPr lang="de-DE" i="1" dirty="0" err="1">
                <a:cs typeface="Calibri"/>
              </a:rPr>
              <a:t>make</a:t>
            </a:r>
            <a:r>
              <a:rPr lang="de-DE" i="1" dirty="0">
                <a:cs typeface="Calibri"/>
              </a:rPr>
              <a:t> a </a:t>
            </a:r>
            <a:r>
              <a:rPr lang="de-DE" i="1" dirty="0" err="1">
                <a:cs typeface="Calibri"/>
              </a:rPr>
              <a:t>function</a:t>
            </a:r>
            <a:r>
              <a:rPr lang="de-DE" i="1" dirty="0">
                <a:cs typeface="Calibri"/>
              </a:rPr>
              <a:t> </a:t>
            </a:r>
            <a:r>
              <a:rPr lang="de-DE" i="1" dirty="0" err="1">
                <a:cs typeface="Calibri"/>
              </a:rPr>
              <a:t>that</a:t>
            </a:r>
            <a:r>
              <a:rPr lang="de-DE" i="1" dirty="0">
                <a:cs typeface="Calibri"/>
              </a:rPr>
              <a:t> </a:t>
            </a:r>
            <a:r>
              <a:rPr lang="de-DE" i="1" dirty="0" err="1">
                <a:cs typeface="Calibri"/>
              </a:rPr>
              <a:t>checks</a:t>
            </a:r>
            <a:r>
              <a:rPr lang="de-DE" i="1" dirty="0">
                <a:cs typeface="Calibri"/>
              </a:rPr>
              <a:t> </a:t>
            </a:r>
            <a:r>
              <a:rPr lang="de-DE" i="1" dirty="0" err="1">
                <a:cs typeface="Calibri"/>
              </a:rPr>
              <a:t>this</a:t>
            </a:r>
            <a:r>
              <a:rPr lang="de-DE" i="1" dirty="0">
                <a:cs typeface="Calibri"/>
              </a:rPr>
              <a:t> (and, </a:t>
            </a:r>
            <a:r>
              <a:rPr lang="de-DE" i="1" dirty="0" err="1">
                <a:cs typeface="Calibri"/>
              </a:rPr>
              <a:t>possibly</a:t>
            </a:r>
            <a:r>
              <a:rPr lang="de-DE" i="1" dirty="0">
                <a:cs typeface="Calibri"/>
              </a:rPr>
              <a:t>, </a:t>
            </a:r>
            <a:r>
              <a:rPr lang="de-DE" i="1" dirty="0" err="1">
                <a:cs typeface="Calibri"/>
              </a:rPr>
              <a:t>split</a:t>
            </a:r>
            <a:r>
              <a:rPr lang="de-DE" i="1" dirty="0">
                <a:cs typeface="Calibri"/>
              </a:rPr>
              <a:t> </a:t>
            </a:r>
            <a:r>
              <a:rPr lang="de-DE" i="1" dirty="0" err="1">
                <a:cs typeface="Calibri"/>
              </a:rPr>
              <a:t>it</a:t>
            </a:r>
            <a:r>
              <a:rPr lang="de-DE" i="1" dirty="0">
                <a:cs typeface="Calibri"/>
              </a:rPr>
              <a:t> </a:t>
            </a:r>
            <a:r>
              <a:rPr lang="de-DE" i="1" dirty="0" err="1">
                <a:cs typeface="Calibri"/>
              </a:rPr>
              <a:t>up</a:t>
            </a:r>
            <a:r>
              <a:rPr lang="de-DE" i="1" dirty="0">
                <a:cs typeface="Calibri"/>
              </a:rPr>
              <a:t> </a:t>
            </a:r>
            <a:r>
              <a:rPr lang="de-DE" i="1" dirty="0" err="1">
                <a:cs typeface="Calibri"/>
              </a:rPr>
              <a:t>again</a:t>
            </a:r>
            <a:r>
              <a:rPr lang="de-DE" i="1" dirty="0">
                <a:cs typeface="Calibri"/>
              </a:rPr>
              <a:t> </a:t>
            </a:r>
            <a:r>
              <a:rPr lang="de-DE" i="1" dirty="0" err="1">
                <a:cs typeface="Calibri"/>
              </a:rPr>
              <a:t>for</a:t>
            </a:r>
            <a:r>
              <a:rPr lang="de-DE" i="1" dirty="0">
                <a:cs typeface="Calibri"/>
              </a:rPr>
              <a:t> </a:t>
            </a:r>
            <a:r>
              <a:rPr lang="de-DE" i="1" dirty="0" err="1">
                <a:cs typeface="Calibri"/>
              </a:rPr>
              <a:t>the</a:t>
            </a:r>
            <a:r>
              <a:rPr lang="de-DE" i="1" dirty="0">
                <a:cs typeface="Calibri"/>
              </a:rPr>
              <a:t> </a:t>
            </a:r>
            <a:r>
              <a:rPr lang="de-DE" i="1" dirty="0" err="1">
                <a:cs typeface="Calibri"/>
              </a:rPr>
              <a:t>subparts</a:t>
            </a:r>
            <a:r>
              <a:rPr lang="de-DE" i="1" dirty="0">
                <a:cs typeface="Calibri"/>
              </a:rPr>
              <a:t>)</a:t>
            </a:r>
            <a:endParaRPr lang="en-US" i="1" dirty="0">
              <a:cs typeface="Calibri"/>
            </a:endParaRPr>
          </a:p>
          <a:p>
            <a:pPr marL="566420" lvl="2"/>
            <a:r>
              <a:rPr lang="de-DE" dirty="0" err="1">
                <a:cs typeface="Calibri"/>
              </a:rPr>
              <a:t>If</a:t>
            </a:r>
            <a:r>
              <a:rPr lang="de-DE" dirty="0">
                <a:cs typeface="Calibri"/>
              </a:rPr>
              <a:t> </a:t>
            </a:r>
            <a:r>
              <a:rPr lang="de-DE" dirty="0" err="1">
                <a:cs typeface="Calibri"/>
              </a:rPr>
              <a:t>someone</a:t>
            </a:r>
            <a:r>
              <a:rPr lang="de-DE" dirty="0">
                <a:cs typeface="Calibri"/>
              </a:rPr>
              <a:t> </a:t>
            </a:r>
            <a:r>
              <a:rPr lang="de-DE" dirty="0" err="1">
                <a:cs typeface="Calibri"/>
              </a:rPr>
              <a:t>did</a:t>
            </a:r>
            <a:r>
              <a:rPr lang="de-DE" dirty="0">
                <a:cs typeface="Calibri"/>
              </a:rPr>
              <a:t> </a:t>
            </a:r>
            <a:r>
              <a:rPr lang="de-DE" dirty="0" err="1">
                <a:cs typeface="Calibri"/>
              </a:rPr>
              <a:t>win</a:t>
            </a:r>
            <a:r>
              <a:rPr lang="de-DE" dirty="0">
                <a:cs typeface="Calibri"/>
              </a:rPr>
              <a:t> </a:t>
            </a:r>
            <a:r>
              <a:rPr lang="de-DE" dirty="0" err="1">
                <a:cs typeface="Calibri"/>
              </a:rPr>
              <a:t>or</a:t>
            </a:r>
            <a:r>
              <a:rPr lang="de-DE" dirty="0">
                <a:cs typeface="Calibri"/>
              </a:rPr>
              <a:t> </a:t>
            </a:r>
            <a:r>
              <a:rPr lang="de-DE" dirty="0" err="1">
                <a:cs typeface="Calibri"/>
              </a:rPr>
              <a:t>there</a:t>
            </a:r>
            <a:r>
              <a:rPr lang="de-DE" dirty="0">
                <a:cs typeface="Calibri"/>
              </a:rPr>
              <a:t> </a:t>
            </a:r>
            <a:r>
              <a:rPr lang="de-DE" dirty="0" err="1">
                <a:cs typeface="Calibri"/>
              </a:rPr>
              <a:t>are</a:t>
            </a:r>
            <a:r>
              <a:rPr lang="de-DE" dirty="0">
                <a:cs typeface="Calibri"/>
              </a:rPr>
              <a:t> </a:t>
            </a:r>
            <a:r>
              <a:rPr lang="de-DE" dirty="0" err="1">
                <a:cs typeface="Calibri"/>
              </a:rPr>
              <a:t>no</a:t>
            </a:r>
            <a:r>
              <a:rPr lang="de-DE" dirty="0">
                <a:cs typeface="Calibri"/>
              </a:rPr>
              <a:t> </a:t>
            </a:r>
            <a:r>
              <a:rPr lang="de-DE" dirty="0" err="1">
                <a:cs typeface="Calibri"/>
              </a:rPr>
              <a:t>cells</a:t>
            </a:r>
            <a:r>
              <a:rPr lang="de-DE" dirty="0">
                <a:cs typeface="Calibri"/>
              </a:rPr>
              <a:t> </a:t>
            </a:r>
            <a:r>
              <a:rPr lang="de-DE" dirty="0" err="1">
                <a:cs typeface="Calibri"/>
              </a:rPr>
              <a:t>left</a:t>
            </a:r>
            <a:r>
              <a:rPr lang="de-DE" dirty="0">
                <a:cs typeface="Calibri"/>
              </a:rPr>
              <a:t>, </a:t>
            </a:r>
            <a:r>
              <a:rPr lang="de-DE" dirty="0" err="1">
                <a:cs typeface="Calibri"/>
              </a:rPr>
              <a:t>leave</a:t>
            </a:r>
            <a:r>
              <a:rPr lang="de-DE" dirty="0">
                <a:cs typeface="Calibri"/>
              </a:rPr>
              <a:t> </a:t>
            </a:r>
            <a:r>
              <a:rPr lang="de-DE" dirty="0" err="1">
                <a:cs typeface="Calibri"/>
              </a:rPr>
              <a:t>the</a:t>
            </a:r>
            <a:r>
              <a:rPr lang="de-DE" dirty="0">
                <a:cs typeface="Calibri"/>
              </a:rPr>
              <a:t> </a:t>
            </a:r>
            <a:r>
              <a:rPr lang="de-DE" dirty="0" err="1">
                <a:cs typeface="Calibri"/>
              </a:rPr>
              <a:t>loop</a:t>
            </a:r>
            <a:r>
              <a:rPr lang="de-DE" dirty="0">
                <a:cs typeface="Calibri"/>
              </a:rPr>
              <a:t> </a:t>
            </a:r>
            <a:r>
              <a:rPr lang="de-DE" i="1" dirty="0" smtClean="0">
                <a:cs typeface="Calibri"/>
                <a:sym typeface="Wingdings" pitchFamily="2" charset="2"/>
              </a:rPr>
              <a:t></a:t>
            </a:r>
            <a:r>
              <a:rPr lang="de-DE" i="1" dirty="0" smtClean="0">
                <a:cs typeface="Calibri"/>
              </a:rPr>
              <a:t> </a:t>
            </a:r>
            <a:r>
              <a:rPr lang="de-DE" i="1" dirty="0" err="1">
                <a:cs typeface="Calibri"/>
              </a:rPr>
              <a:t>has</a:t>
            </a:r>
            <a:r>
              <a:rPr lang="de-DE" i="1" dirty="0">
                <a:cs typeface="Calibri"/>
              </a:rPr>
              <a:t> </a:t>
            </a:r>
            <a:r>
              <a:rPr lang="de-DE" i="1" dirty="0" err="1">
                <a:cs typeface="Calibri"/>
              </a:rPr>
              <a:t>to</a:t>
            </a:r>
            <a:r>
              <a:rPr lang="de-DE" i="1" dirty="0">
                <a:cs typeface="Calibri"/>
              </a:rPr>
              <a:t> </a:t>
            </a:r>
            <a:r>
              <a:rPr lang="de-DE" i="1" dirty="0" err="1">
                <a:cs typeface="Calibri"/>
              </a:rPr>
              <a:t>be</a:t>
            </a:r>
            <a:r>
              <a:rPr lang="de-DE" i="1" dirty="0">
                <a:cs typeface="Calibri"/>
              </a:rPr>
              <a:t> </a:t>
            </a:r>
            <a:r>
              <a:rPr lang="de-DE" i="1" dirty="0" err="1">
                <a:cs typeface="Calibri"/>
              </a:rPr>
              <a:t>part</a:t>
            </a:r>
            <a:r>
              <a:rPr lang="de-DE" i="1" dirty="0">
                <a:cs typeface="Calibri"/>
              </a:rPr>
              <a:t> </a:t>
            </a:r>
            <a:r>
              <a:rPr lang="de-DE" i="1" dirty="0" err="1">
                <a:cs typeface="Calibri"/>
              </a:rPr>
              <a:t>of</a:t>
            </a:r>
            <a:r>
              <a:rPr lang="de-DE" i="1" dirty="0">
                <a:cs typeface="Calibri"/>
              </a:rPr>
              <a:t> </a:t>
            </a:r>
            <a:r>
              <a:rPr lang="de-DE" i="1" dirty="0" err="1">
                <a:cs typeface="Calibri"/>
              </a:rPr>
              <a:t>the</a:t>
            </a:r>
            <a:r>
              <a:rPr lang="de-DE" i="1" dirty="0">
                <a:cs typeface="Calibri"/>
              </a:rPr>
              <a:t> loop</a:t>
            </a:r>
          </a:p>
          <a:p>
            <a:pPr marL="566420" lvl="2"/>
            <a:r>
              <a:rPr lang="de-DE" dirty="0" err="1">
                <a:cs typeface="Calibri"/>
              </a:rPr>
              <a:t>Otherwise</a:t>
            </a:r>
            <a:r>
              <a:rPr lang="de-DE" dirty="0">
                <a:cs typeface="Calibri"/>
              </a:rPr>
              <a:t>, switch </a:t>
            </a:r>
            <a:r>
              <a:rPr lang="de-DE" dirty="0" err="1">
                <a:cs typeface="Calibri"/>
              </a:rPr>
              <a:t>players</a:t>
            </a:r>
            <a:r>
              <a:rPr lang="de-DE" dirty="0">
                <a:cs typeface="Calibri"/>
              </a:rPr>
              <a:t> and </a:t>
            </a:r>
            <a:r>
              <a:rPr lang="de-DE" dirty="0" err="1">
                <a:cs typeface="Calibri"/>
              </a:rPr>
              <a:t>repeat</a:t>
            </a:r>
            <a:r>
              <a:rPr lang="de-DE" dirty="0">
                <a:solidFill>
                  <a:srgbClr val="404040"/>
                </a:solidFill>
                <a:cs typeface="Calibri"/>
              </a:rPr>
              <a:t> </a:t>
            </a:r>
            <a:r>
              <a:rPr lang="de-DE" i="1" dirty="0" smtClean="0">
                <a:solidFill>
                  <a:srgbClr val="404040"/>
                </a:solidFill>
                <a:cs typeface="Calibri"/>
                <a:sym typeface="Wingdings" pitchFamily="2" charset="2"/>
              </a:rPr>
              <a:t></a:t>
            </a:r>
            <a:r>
              <a:rPr lang="de-DE" i="1" dirty="0" smtClean="0">
                <a:solidFill>
                  <a:srgbClr val="404040"/>
                </a:solidFill>
                <a:cs typeface="Calibri"/>
              </a:rPr>
              <a:t> </a:t>
            </a:r>
            <a:r>
              <a:rPr lang="de-DE" i="1" dirty="0" err="1">
                <a:solidFill>
                  <a:srgbClr val="404040"/>
                </a:solidFill>
                <a:cs typeface="Calibri"/>
              </a:rPr>
              <a:t>has</a:t>
            </a:r>
            <a:r>
              <a:rPr lang="de-DE" i="1" dirty="0">
                <a:solidFill>
                  <a:srgbClr val="404040"/>
                </a:solidFill>
                <a:cs typeface="Calibri"/>
              </a:rPr>
              <a:t> </a:t>
            </a:r>
            <a:r>
              <a:rPr lang="de-DE" i="1" dirty="0" err="1">
                <a:solidFill>
                  <a:srgbClr val="404040"/>
                </a:solidFill>
                <a:cs typeface="Calibri"/>
              </a:rPr>
              <a:t>to</a:t>
            </a:r>
            <a:r>
              <a:rPr lang="de-DE" i="1" dirty="0">
                <a:solidFill>
                  <a:srgbClr val="404040"/>
                </a:solidFill>
                <a:cs typeface="Calibri"/>
              </a:rPr>
              <a:t> </a:t>
            </a:r>
            <a:r>
              <a:rPr lang="de-DE" i="1" dirty="0" err="1">
                <a:solidFill>
                  <a:srgbClr val="404040"/>
                </a:solidFill>
                <a:cs typeface="Calibri"/>
              </a:rPr>
              <a:t>be</a:t>
            </a:r>
            <a:r>
              <a:rPr lang="de-DE" i="1" dirty="0">
                <a:solidFill>
                  <a:srgbClr val="404040"/>
                </a:solidFill>
                <a:cs typeface="Calibri"/>
              </a:rPr>
              <a:t> </a:t>
            </a:r>
            <a:r>
              <a:rPr lang="de-DE" i="1" dirty="0" err="1">
                <a:solidFill>
                  <a:srgbClr val="404040"/>
                </a:solidFill>
                <a:cs typeface="Calibri"/>
              </a:rPr>
              <a:t>part</a:t>
            </a:r>
            <a:r>
              <a:rPr lang="de-DE" i="1" dirty="0">
                <a:solidFill>
                  <a:srgbClr val="404040"/>
                </a:solidFill>
                <a:cs typeface="Calibri"/>
              </a:rPr>
              <a:t> </a:t>
            </a:r>
            <a:r>
              <a:rPr lang="de-DE" i="1" dirty="0" err="1">
                <a:solidFill>
                  <a:srgbClr val="404040"/>
                </a:solidFill>
                <a:cs typeface="Calibri"/>
              </a:rPr>
              <a:t>of</a:t>
            </a:r>
            <a:r>
              <a:rPr lang="de-DE" i="1" dirty="0">
                <a:solidFill>
                  <a:srgbClr val="404040"/>
                </a:solidFill>
                <a:cs typeface="Calibri"/>
              </a:rPr>
              <a:t> </a:t>
            </a:r>
            <a:r>
              <a:rPr lang="de-DE" i="1" dirty="0" err="1">
                <a:solidFill>
                  <a:srgbClr val="404040"/>
                </a:solidFill>
                <a:cs typeface="Calibri"/>
              </a:rPr>
              <a:t>the</a:t>
            </a:r>
            <a:r>
              <a:rPr lang="de-DE" i="1" dirty="0">
                <a:solidFill>
                  <a:srgbClr val="404040"/>
                </a:solidFill>
                <a:cs typeface="Calibri"/>
              </a:rPr>
              <a:t> loop</a:t>
            </a:r>
            <a:endParaRPr lang="de-DE" dirty="0">
              <a:solidFill>
                <a:srgbClr val="000000"/>
              </a:solidFill>
              <a:cs typeface="Calibri"/>
            </a:endParaRPr>
          </a:p>
          <a:p>
            <a:pPr marL="566420" lvl="2"/>
            <a:endParaRPr lang="de-DE" dirty="0">
              <a:solidFill>
                <a:srgbClr val="404040"/>
              </a:solidFill>
              <a:cs typeface="Calibri"/>
            </a:endParaRPr>
          </a:p>
          <a:p>
            <a:pPr marL="0" indent="0">
              <a:spcBef>
                <a:spcPts val="600"/>
              </a:spcBef>
              <a:buNone/>
            </a:pPr>
            <a:r>
              <a:rPr lang="de-DE" b="1" dirty="0" smtClean="0">
                <a:solidFill>
                  <a:srgbClr val="404040"/>
                </a:solidFill>
                <a:cs typeface="Calibri"/>
              </a:rPr>
              <a:t>4. </a:t>
            </a:r>
            <a:r>
              <a:rPr lang="de-DE" b="1" dirty="0" err="1" smtClean="0">
                <a:solidFill>
                  <a:srgbClr val="404040"/>
                </a:solidFill>
                <a:cs typeface="Calibri"/>
              </a:rPr>
              <a:t>Now</a:t>
            </a:r>
            <a:r>
              <a:rPr lang="de-DE" b="1" dirty="0">
                <a:solidFill>
                  <a:srgbClr val="404040"/>
                </a:solidFill>
                <a:cs typeface="Calibri"/>
              </a:rPr>
              <a:t> </a:t>
            </a:r>
            <a:r>
              <a:rPr lang="de-DE" b="1" dirty="0" err="1">
                <a:solidFill>
                  <a:srgbClr val="404040"/>
                </a:solidFill>
                <a:cs typeface="Calibri"/>
              </a:rPr>
              <a:t>create</a:t>
            </a:r>
            <a:r>
              <a:rPr lang="de-DE" b="1" dirty="0">
                <a:solidFill>
                  <a:srgbClr val="404040"/>
                </a:solidFill>
                <a:cs typeface="Calibri"/>
              </a:rPr>
              <a:t> </a:t>
            </a:r>
            <a:r>
              <a:rPr lang="de-DE" b="1" dirty="0" err="1" smtClean="0">
                <a:solidFill>
                  <a:srgbClr val="404040"/>
                </a:solidFill>
                <a:cs typeface="Calibri"/>
              </a:rPr>
              <a:t>your</a:t>
            </a:r>
            <a:r>
              <a:rPr lang="de-DE" b="1" dirty="0">
                <a:solidFill>
                  <a:srgbClr val="404040"/>
                </a:solidFill>
                <a:cs typeface="Calibri"/>
              </a:rPr>
              <a:t> </a:t>
            </a:r>
            <a:r>
              <a:rPr lang="de-DE" b="1" dirty="0" err="1">
                <a:solidFill>
                  <a:srgbClr val="404040"/>
                </a:solidFill>
                <a:cs typeface="Calibri"/>
              </a:rPr>
              <a:t>function</a:t>
            </a:r>
            <a:r>
              <a:rPr lang="de-DE" b="1" dirty="0">
                <a:solidFill>
                  <a:srgbClr val="404040"/>
                </a:solidFill>
                <a:cs typeface="Calibri"/>
              </a:rPr>
              <a:t> </a:t>
            </a:r>
            <a:r>
              <a:rPr lang="de-DE" b="1" dirty="0" err="1" smtClean="0">
                <a:solidFill>
                  <a:srgbClr val="404040"/>
                </a:solidFill>
                <a:cs typeface="Calibri"/>
              </a:rPr>
              <a:t>definitions</a:t>
            </a:r>
            <a:r>
              <a:rPr lang="de-DE" b="1" dirty="0">
                <a:solidFill>
                  <a:srgbClr val="404040"/>
                </a:solidFill>
                <a:cs typeface="Calibri"/>
              </a:rPr>
              <a:t> </a:t>
            </a:r>
            <a:r>
              <a:rPr lang="de-DE" b="1" dirty="0" smtClean="0">
                <a:solidFill>
                  <a:srgbClr val="404040"/>
                </a:solidFill>
                <a:cs typeface="Calibri"/>
              </a:rPr>
              <a:t>(</a:t>
            </a:r>
            <a:r>
              <a:rPr lang="de-DE" b="1" dirty="0" err="1" smtClean="0">
                <a:solidFill>
                  <a:srgbClr val="404040"/>
                </a:solidFill>
                <a:cs typeface="Calibri"/>
              </a:rPr>
              <a:t>including</a:t>
            </a:r>
            <a:r>
              <a:rPr lang="de-DE" b="1" dirty="0">
                <a:solidFill>
                  <a:srgbClr val="404040"/>
                </a:solidFill>
                <a:cs typeface="Calibri"/>
              </a:rPr>
              <a:t> </a:t>
            </a:r>
            <a:r>
              <a:rPr lang="de-DE" b="1" dirty="0" err="1" smtClean="0">
                <a:solidFill>
                  <a:srgbClr val="404040"/>
                </a:solidFill>
                <a:cs typeface="Calibri"/>
              </a:rPr>
              <a:t>the</a:t>
            </a:r>
            <a:r>
              <a:rPr lang="de-DE" b="1" dirty="0">
                <a:solidFill>
                  <a:srgbClr val="404040"/>
                </a:solidFill>
                <a:cs typeface="Calibri"/>
              </a:rPr>
              <a:t> </a:t>
            </a:r>
            <a:r>
              <a:rPr lang="de-DE" b="1" dirty="0" err="1" smtClean="0">
                <a:solidFill>
                  <a:srgbClr val="404040"/>
                </a:solidFill>
                <a:cs typeface="Calibri"/>
              </a:rPr>
              <a:t>main</a:t>
            </a:r>
            <a:r>
              <a:rPr lang="de-DE" b="1" dirty="0">
                <a:solidFill>
                  <a:srgbClr val="404040"/>
                </a:solidFill>
                <a:cs typeface="Calibri"/>
              </a:rPr>
              <a:t> </a:t>
            </a:r>
            <a:r>
              <a:rPr lang="de-DE" b="1" dirty="0" err="1" smtClean="0">
                <a:solidFill>
                  <a:srgbClr val="404040"/>
                </a:solidFill>
                <a:cs typeface="Calibri"/>
              </a:rPr>
              <a:t>one</a:t>
            </a:r>
            <a:r>
              <a:rPr lang="de-DE" b="1" dirty="0" smtClean="0">
                <a:solidFill>
                  <a:srgbClr val="404040"/>
                </a:solidFill>
                <a:cs typeface="Calibri"/>
              </a:rPr>
              <a:t>). </a:t>
            </a:r>
            <a:r>
              <a:rPr lang="de-DE" b="1" dirty="0" err="1" smtClean="0">
                <a:cs typeface="Calibri"/>
              </a:rPr>
              <a:t>Make</a:t>
            </a:r>
            <a:r>
              <a:rPr lang="de-DE" b="1" dirty="0" smtClean="0">
                <a:cs typeface="Calibri"/>
              </a:rPr>
              <a:t> </a:t>
            </a:r>
            <a:r>
              <a:rPr lang="de-DE" b="1" dirty="0" err="1" smtClean="0">
                <a:cs typeface="Calibri"/>
              </a:rPr>
              <a:t>comments</a:t>
            </a:r>
            <a:r>
              <a:rPr lang="de-DE" b="1" dirty="0" smtClean="0">
                <a:cs typeface="Calibri"/>
              </a:rPr>
              <a:t> </a:t>
            </a:r>
            <a:r>
              <a:rPr lang="de-DE" b="1" dirty="0" err="1" smtClean="0">
                <a:cs typeface="Calibri"/>
              </a:rPr>
              <a:t>stating</a:t>
            </a:r>
            <a:r>
              <a:rPr lang="de-DE" b="1" dirty="0" smtClean="0">
                <a:cs typeface="Calibri"/>
              </a:rPr>
              <a:t> </a:t>
            </a:r>
            <a:r>
              <a:rPr lang="de-DE" b="1" dirty="0" err="1" smtClean="0">
                <a:cs typeface="Calibri"/>
              </a:rPr>
              <a:t>what</a:t>
            </a:r>
            <a:r>
              <a:rPr lang="de-DE" b="1" dirty="0" smtClean="0">
                <a:cs typeface="Calibri"/>
              </a:rPr>
              <a:t> </a:t>
            </a:r>
            <a:r>
              <a:rPr lang="de-DE" b="1" dirty="0" err="1" smtClean="0">
                <a:cs typeface="Calibri"/>
              </a:rPr>
              <a:t>the</a:t>
            </a:r>
            <a:r>
              <a:rPr lang="de-DE" b="1" dirty="0" smtClean="0">
                <a:cs typeface="Calibri"/>
              </a:rPr>
              <a:t> </a:t>
            </a:r>
            <a:r>
              <a:rPr lang="de-DE" b="1" dirty="0" err="1" smtClean="0">
                <a:cs typeface="Calibri"/>
              </a:rPr>
              <a:t>functions</a:t>
            </a:r>
            <a:r>
              <a:rPr lang="de-DE" b="1" dirty="0" smtClean="0">
                <a:cs typeface="Calibri"/>
              </a:rPr>
              <a:t> </a:t>
            </a:r>
            <a:r>
              <a:rPr lang="de-DE" b="1" dirty="0" err="1" smtClean="0">
                <a:cs typeface="Calibri"/>
              </a:rPr>
              <a:t>should</a:t>
            </a:r>
            <a:r>
              <a:rPr lang="de-DE" b="1" dirty="0" smtClean="0">
                <a:cs typeface="Calibri"/>
              </a:rPr>
              <a:t> do.</a:t>
            </a:r>
            <a:endParaRPr lang="de-DE" b="1" dirty="0">
              <a:cs typeface="Calibri"/>
            </a:endParaRPr>
          </a:p>
        </p:txBody>
      </p:sp>
      <p:sp>
        <p:nvSpPr>
          <p:cNvPr id="3" name="Foliennummernplatzhalter 2">
            <a:extLst>
              <a:ext uri="{FF2B5EF4-FFF2-40B4-BE49-F238E27FC236}">
                <a16:creationId xmlns:a16="http://schemas.microsoft.com/office/drawing/2014/main" xmlns="" id="{259F444B-24DE-4884-B135-AA071D6C4931}"/>
              </a:ext>
            </a:extLst>
          </p:cNvPr>
          <p:cNvSpPr>
            <a:spLocks noGrp="1"/>
          </p:cNvSpPr>
          <p:nvPr>
            <p:ph type="sldNum" sz="quarter" idx="12"/>
          </p:nvPr>
        </p:nvSpPr>
        <p:spPr/>
        <p:txBody>
          <a:bodyPr/>
          <a:lstStyle/>
          <a:p>
            <a:fld id="{89C4E583-6443-4199-AF95-A2ECCC288D48}" type="slidenum">
              <a:rPr lang="en-GB" smtClean="0"/>
              <a:t>44</a:t>
            </a:fld>
            <a:endParaRPr lang="en-GB"/>
          </a:p>
        </p:txBody>
      </p:sp>
    </p:spTree>
    <p:extLst>
      <p:ext uri="{BB962C8B-B14F-4D97-AF65-F5344CB8AC3E}">
        <p14:creationId xmlns:p14="http://schemas.microsoft.com/office/powerpoint/2010/main" val="22314705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BD2D29E3-64BE-46F5-AACD-B7A058030E73}"/>
              </a:ext>
            </a:extLst>
          </p:cNvPr>
          <p:cNvSpPr>
            <a:spLocks noGrp="1"/>
          </p:cNvSpPr>
          <p:nvPr>
            <p:ph type="title"/>
          </p:nvPr>
        </p:nvSpPr>
        <p:spPr/>
        <p:txBody>
          <a:bodyPr/>
          <a:lstStyle/>
          <a:p>
            <a:r>
              <a:rPr lang="de-DE" dirty="0" err="1">
                <a:cs typeface="Calibri Light"/>
              </a:rPr>
              <a:t>How</a:t>
            </a:r>
            <a:r>
              <a:rPr lang="de-DE" dirty="0">
                <a:cs typeface="Calibri Light"/>
              </a:rPr>
              <a:t> </a:t>
            </a:r>
            <a:r>
              <a:rPr lang="de-DE" dirty="0" err="1">
                <a:cs typeface="Calibri Light"/>
              </a:rPr>
              <a:t>to</a:t>
            </a:r>
            <a:r>
              <a:rPr lang="de-DE" dirty="0">
                <a:cs typeface="Calibri Light"/>
              </a:rPr>
              <a:t> </a:t>
            </a:r>
            <a:r>
              <a:rPr lang="de-DE" dirty="0" err="1">
                <a:cs typeface="Calibri Light"/>
              </a:rPr>
              <a:t>Tackle</a:t>
            </a:r>
            <a:r>
              <a:rPr lang="de-DE" dirty="0">
                <a:cs typeface="Calibri Light"/>
              </a:rPr>
              <a:t> A Problem: Tic-</a:t>
            </a:r>
            <a:r>
              <a:rPr lang="de-DE" dirty="0" err="1">
                <a:cs typeface="Calibri Light"/>
              </a:rPr>
              <a:t>tac</a:t>
            </a:r>
            <a:r>
              <a:rPr lang="de-DE" dirty="0">
                <a:cs typeface="Calibri Light"/>
              </a:rPr>
              <a:t>-</a:t>
            </a:r>
            <a:r>
              <a:rPr lang="de-DE" dirty="0" err="1">
                <a:cs typeface="Calibri Light"/>
              </a:rPr>
              <a:t>toe</a:t>
            </a:r>
            <a:endParaRPr lang="de-DE" dirty="0" err="1"/>
          </a:p>
        </p:txBody>
      </p:sp>
      <p:sp>
        <p:nvSpPr>
          <p:cNvPr id="3" name="Inhaltsplatzhalter 2">
            <a:extLst>
              <a:ext uri="{FF2B5EF4-FFF2-40B4-BE49-F238E27FC236}">
                <a16:creationId xmlns:a16="http://schemas.microsoft.com/office/drawing/2014/main" xmlns="" id="{DF52E6BC-B62E-4854-8AE3-C2A2337C801C}"/>
              </a:ext>
            </a:extLst>
          </p:cNvPr>
          <p:cNvSpPr>
            <a:spLocks noGrp="1"/>
          </p:cNvSpPr>
          <p:nvPr>
            <p:ph idx="1"/>
          </p:nvPr>
        </p:nvSpPr>
        <p:spPr>
          <a:xfrm>
            <a:off x="1097279" y="1845734"/>
            <a:ext cx="10137913" cy="4023360"/>
          </a:xfrm>
        </p:spPr>
        <p:txBody>
          <a:bodyPr vert="horz" lIns="0" tIns="45720" rIns="0" bIns="45720" rtlCol="0" anchor="t">
            <a:normAutofit lnSpcReduction="10000"/>
          </a:bodyPr>
          <a:lstStyle/>
          <a:p>
            <a:pPr marL="0" indent="0">
              <a:buNone/>
            </a:pPr>
            <a:r>
              <a:rPr lang="de-DE" sz="2000" b="1" dirty="0">
                <a:cs typeface="Calibri"/>
              </a:rPr>
              <a:t>5. Fill in </a:t>
            </a:r>
            <a:r>
              <a:rPr lang="de-DE" sz="2000" b="1" dirty="0" err="1">
                <a:cs typeface="Calibri"/>
              </a:rPr>
              <a:t>the</a:t>
            </a:r>
            <a:r>
              <a:rPr lang="de-DE" sz="2000" b="1" dirty="0">
                <a:cs typeface="Calibri"/>
              </a:rPr>
              <a:t> </a:t>
            </a:r>
            <a:r>
              <a:rPr lang="de-DE" sz="2000" b="1" dirty="0" err="1">
                <a:cs typeface="Calibri"/>
              </a:rPr>
              <a:t>subparts</a:t>
            </a:r>
            <a:r>
              <a:rPr lang="de-DE" sz="2000" b="1" dirty="0">
                <a:cs typeface="Calibri"/>
              </a:rPr>
              <a:t>, </a:t>
            </a:r>
            <a:r>
              <a:rPr lang="de-DE" sz="2000" b="1" dirty="0" err="1">
                <a:cs typeface="Calibri"/>
              </a:rPr>
              <a:t>starting</a:t>
            </a:r>
            <a:r>
              <a:rPr lang="de-DE" sz="2000" b="1" dirty="0">
                <a:cs typeface="Calibri"/>
              </a:rPr>
              <a:t> </a:t>
            </a:r>
            <a:r>
              <a:rPr lang="de-DE" sz="2000" b="1" dirty="0" err="1">
                <a:cs typeface="Calibri"/>
              </a:rPr>
              <a:t>with</a:t>
            </a:r>
            <a:r>
              <a:rPr lang="de-DE" sz="2000" b="1" dirty="0">
                <a:cs typeface="Calibri"/>
              </a:rPr>
              <a:t> </a:t>
            </a:r>
            <a:r>
              <a:rPr lang="de-DE" sz="2000" b="1" dirty="0" err="1">
                <a:solidFill>
                  <a:srgbClr val="404040"/>
                </a:solidFill>
                <a:cs typeface="Calibri"/>
              </a:rPr>
              <a:t>the</a:t>
            </a:r>
            <a:r>
              <a:rPr lang="de-DE" sz="2000" b="1" dirty="0">
                <a:solidFill>
                  <a:srgbClr val="404040"/>
                </a:solidFill>
                <a:cs typeface="Calibri"/>
              </a:rPr>
              <a:t> </a:t>
            </a:r>
            <a:r>
              <a:rPr lang="de-DE" sz="2000" b="1" dirty="0" err="1">
                <a:solidFill>
                  <a:srgbClr val="404040"/>
                </a:solidFill>
                <a:cs typeface="Calibri"/>
              </a:rPr>
              <a:t>most</a:t>
            </a:r>
            <a:r>
              <a:rPr lang="de-DE" sz="2000" b="1" dirty="0">
                <a:solidFill>
                  <a:srgbClr val="404040"/>
                </a:solidFill>
                <a:cs typeface="Calibri"/>
              </a:rPr>
              <a:t> essential, </a:t>
            </a:r>
            <a:r>
              <a:rPr lang="de-DE" sz="2000" b="1" dirty="0" err="1">
                <a:solidFill>
                  <a:srgbClr val="404040"/>
                </a:solidFill>
                <a:cs typeface="Calibri"/>
              </a:rPr>
              <a:t>debug</a:t>
            </a:r>
            <a:r>
              <a:rPr lang="de-DE" sz="2000" b="1" dirty="0">
                <a:solidFill>
                  <a:srgbClr val="404040"/>
                </a:solidFill>
                <a:cs typeface="Calibri"/>
              </a:rPr>
              <a:t> </a:t>
            </a:r>
            <a:r>
              <a:rPr lang="de-DE" sz="2000" b="1" dirty="0" err="1">
                <a:solidFill>
                  <a:srgbClr val="404040"/>
                </a:solidFill>
                <a:cs typeface="Calibri"/>
              </a:rPr>
              <a:t>with</a:t>
            </a:r>
            <a:r>
              <a:rPr lang="de-DE" sz="2000" b="1" dirty="0">
                <a:solidFill>
                  <a:srgbClr val="404040"/>
                </a:solidFill>
                <a:cs typeface="Calibri"/>
              </a:rPr>
              <a:t> </a:t>
            </a:r>
            <a:r>
              <a:rPr lang="de-DE" sz="2000" b="1" dirty="0" err="1">
                <a:solidFill>
                  <a:srgbClr val="404040"/>
                </a:solidFill>
                <a:cs typeface="Calibri"/>
              </a:rPr>
              <a:t>some</a:t>
            </a:r>
            <a:r>
              <a:rPr lang="de-DE" sz="2000" b="1" dirty="0">
                <a:solidFill>
                  <a:srgbClr val="404040"/>
                </a:solidFill>
                <a:cs typeface="Calibri"/>
              </a:rPr>
              <a:t> </a:t>
            </a:r>
            <a:r>
              <a:rPr lang="de-DE" sz="2000" b="1" dirty="0" err="1">
                <a:solidFill>
                  <a:srgbClr val="404040"/>
                </a:solidFill>
                <a:cs typeface="Calibri"/>
              </a:rPr>
              <a:t>toy</a:t>
            </a:r>
            <a:r>
              <a:rPr lang="de-DE" sz="2000" b="1" dirty="0">
                <a:solidFill>
                  <a:srgbClr val="404040"/>
                </a:solidFill>
                <a:cs typeface="Calibri"/>
              </a:rPr>
              <a:t> </a:t>
            </a:r>
            <a:r>
              <a:rPr lang="de-DE" sz="2000" b="1" dirty="0" err="1">
                <a:solidFill>
                  <a:srgbClr val="404040"/>
                </a:solidFill>
                <a:cs typeface="Calibri"/>
              </a:rPr>
              <a:t>values</a:t>
            </a:r>
            <a:r>
              <a:rPr lang="de-DE" sz="2000" b="1" dirty="0">
                <a:solidFill>
                  <a:srgbClr val="404040"/>
                </a:solidFill>
                <a:cs typeface="Calibri"/>
              </a:rPr>
              <a:t> and </a:t>
            </a:r>
            <a:r>
              <a:rPr lang="de-DE" sz="2000" b="1" dirty="0" err="1">
                <a:solidFill>
                  <a:srgbClr val="404040"/>
                </a:solidFill>
                <a:cs typeface="Calibri"/>
              </a:rPr>
              <a:t>add</a:t>
            </a:r>
            <a:r>
              <a:rPr lang="de-DE" sz="2000" b="1" dirty="0">
                <a:solidFill>
                  <a:srgbClr val="404040"/>
                </a:solidFill>
                <a:cs typeface="Calibri"/>
              </a:rPr>
              <a:t> </a:t>
            </a:r>
            <a:r>
              <a:rPr lang="de-DE" sz="2000" b="1" dirty="0" err="1" smtClean="0">
                <a:solidFill>
                  <a:srgbClr val="404040"/>
                </a:solidFill>
                <a:cs typeface="Calibri"/>
              </a:rPr>
              <a:t>into</a:t>
            </a:r>
            <a:r>
              <a:rPr lang="de-DE" sz="2000" b="1" dirty="0" smtClean="0">
                <a:solidFill>
                  <a:srgbClr val="404040"/>
                </a:solidFill>
                <a:cs typeface="Calibri"/>
              </a:rPr>
              <a:t> </a:t>
            </a:r>
            <a:r>
              <a:rPr lang="de-DE" sz="2000" b="1" dirty="0" err="1" smtClean="0">
                <a:solidFill>
                  <a:srgbClr val="404040"/>
                </a:solidFill>
                <a:cs typeface="Calibri"/>
              </a:rPr>
              <a:t>the</a:t>
            </a:r>
            <a:r>
              <a:rPr lang="de-DE" sz="2000" b="1" dirty="0">
                <a:solidFill>
                  <a:srgbClr val="404040"/>
                </a:solidFill>
                <a:cs typeface="Calibri"/>
              </a:rPr>
              <a:t> </a:t>
            </a:r>
            <a:r>
              <a:rPr lang="de-DE" sz="2000" b="1" dirty="0" err="1">
                <a:solidFill>
                  <a:srgbClr val="404040"/>
                </a:solidFill>
                <a:cs typeface="Calibri"/>
              </a:rPr>
              <a:t>main</a:t>
            </a:r>
            <a:r>
              <a:rPr lang="de-DE" sz="2000" b="1" dirty="0">
                <a:solidFill>
                  <a:srgbClr val="404040"/>
                </a:solidFill>
                <a:cs typeface="Calibri"/>
              </a:rPr>
              <a:t> </a:t>
            </a:r>
            <a:r>
              <a:rPr lang="de-DE" sz="2000" b="1" dirty="0" err="1">
                <a:solidFill>
                  <a:srgbClr val="404040"/>
                </a:solidFill>
                <a:cs typeface="Calibri"/>
              </a:rPr>
              <a:t>what's</a:t>
            </a:r>
            <a:r>
              <a:rPr lang="de-DE" sz="2000" b="1" dirty="0">
                <a:solidFill>
                  <a:srgbClr val="404040"/>
                </a:solidFill>
                <a:cs typeface="Calibri"/>
              </a:rPr>
              <a:t> </a:t>
            </a:r>
            <a:r>
              <a:rPr lang="de-DE" sz="2000" b="1" dirty="0" err="1">
                <a:solidFill>
                  <a:srgbClr val="404040"/>
                </a:solidFill>
                <a:cs typeface="Calibri"/>
              </a:rPr>
              <a:t>needed</a:t>
            </a:r>
            <a:r>
              <a:rPr lang="de-DE" sz="2000" b="1" dirty="0">
                <a:solidFill>
                  <a:srgbClr val="404040"/>
                </a:solidFill>
                <a:cs typeface="Calibri"/>
              </a:rPr>
              <a:t> </a:t>
            </a:r>
            <a:r>
              <a:rPr lang="de-DE" sz="2000" b="1" dirty="0" err="1">
                <a:solidFill>
                  <a:srgbClr val="404040"/>
                </a:solidFill>
                <a:cs typeface="Calibri"/>
              </a:rPr>
              <a:t>for</a:t>
            </a:r>
            <a:r>
              <a:rPr lang="de-DE" sz="2000" b="1" dirty="0">
                <a:solidFill>
                  <a:srgbClr val="404040"/>
                </a:solidFill>
                <a:cs typeface="Calibri"/>
              </a:rPr>
              <a:t> </a:t>
            </a:r>
            <a:r>
              <a:rPr lang="de-DE" sz="2000" b="1" dirty="0" err="1">
                <a:solidFill>
                  <a:srgbClr val="404040"/>
                </a:solidFill>
                <a:cs typeface="Calibri"/>
              </a:rPr>
              <a:t>debugging</a:t>
            </a:r>
            <a:r>
              <a:rPr lang="de-DE" sz="2000" b="1" dirty="0">
                <a:solidFill>
                  <a:srgbClr val="404040"/>
                </a:solidFill>
                <a:cs typeface="Calibri"/>
              </a:rPr>
              <a:t>. </a:t>
            </a:r>
            <a:r>
              <a:rPr lang="de-DE" sz="2000" b="1" dirty="0" err="1">
                <a:solidFill>
                  <a:srgbClr val="404040"/>
                </a:solidFill>
                <a:cs typeface="Calibri"/>
              </a:rPr>
              <a:t>Only</a:t>
            </a:r>
            <a:r>
              <a:rPr lang="de-DE" sz="2000" b="1" dirty="0">
                <a:solidFill>
                  <a:srgbClr val="404040"/>
                </a:solidFill>
                <a:cs typeface="Calibri"/>
              </a:rPr>
              <a:t> </a:t>
            </a:r>
            <a:r>
              <a:rPr lang="de-DE" sz="2000" b="1" dirty="0" err="1">
                <a:cs typeface="Calibri"/>
              </a:rPr>
              <a:t>if</a:t>
            </a:r>
            <a:r>
              <a:rPr lang="de-DE" sz="2000" b="1" dirty="0">
                <a:cs typeface="Calibri"/>
              </a:rPr>
              <a:t> </a:t>
            </a:r>
            <a:r>
              <a:rPr lang="de-DE" sz="2000" b="1" dirty="0" err="1">
                <a:cs typeface="Calibri"/>
              </a:rPr>
              <a:t>it</a:t>
            </a:r>
            <a:r>
              <a:rPr lang="de-DE" sz="2000" b="1" dirty="0">
                <a:cs typeface="Calibri"/>
              </a:rPr>
              <a:t> </a:t>
            </a:r>
            <a:r>
              <a:rPr lang="de-DE" sz="2000" b="1" dirty="0" err="1" smtClean="0">
                <a:cs typeface="Calibri"/>
              </a:rPr>
              <a:t>works</a:t>
            </a:r>
            <a:r>
              <a:rPr lang="de-DE" sz="2000" b="1" dirty="0" smtClean="0">
                <a:cs typeface="Calibri"/>
              </a:rPr>
              <a:t>,</a:t>
            </a:r>
            <a:r>
              <a:rPr lang="de-DE" sz="2000" b="1" dirty="0">
                <a:cs typeface="Calibri"/>
              </a:rPr>
              <a:t> </a:t>
            </a:r>
            <a:r>
              <a:rPr lang="de-DE" sz="2000" b="1" dirty="0" err="1">
                <a:cs typeface="Calibri"/>
              </a:rPr>
              <a:t>go</a:t>
            </a:r>
            <a:r>
              <a:rPr lang="de-DE" sz="2000" b="1" dirty="0">
                <a:cs typeface="Calibri"/>
              </a:rPr>
              <a:t> on </a:t>
            </a:r>
            <a:r>
              <a:rPr lang="de-DE" sz="2000" b="1" dirty="0" err="1">
                <a:cs typeface="Calibri"/>
              </a:rPr>
              <a:t>to</a:t>
            </a:r>
            <a:r>
              <a:rPr lang="de-DE" sz="2000" b="1" dirty="0">
                <a:cs typeface="Calibri"/>
              </a:rPr>
              <a:t> </a:t>
            </a:r>
            <a:r>
              <a:rPr lang="de-DE" sz="2000" b="1" dirty="0" err="1">
                <a:solidFill>
                  <a:srgbClr val="404040"/>
                </a:solidFill>
                <a:cs typeface="Calibri"/>
              </a:rPr>
              <a:t>the</a:t>
            </a:r>
            <a:r>
              <a:rPr lang="de-DE" sz="2000" b="1" dirty="0">
                <a:solidFill>
                  <a:srgbClr val="404040"/>
                </a:solidFill>
                <a:cs typeface="Calibri"/>
              </a:rPr>
              <a:t> </a:t>
            </a:r>
            <a:r>
              <a:rPr lang="de-DE" sz="2000" b="1" dirty="0" err="1">
                <a:solidFill>
                  <a:srgbClr val="404040"/>
                </a:solidFill>
                <a:cs typeface="Calibri"/>
              </a:rPr>
              <a:t>next</a:t>
            </a:r>
            <a:r>
              <a:rPr lang="de-DE" sz="2000" b="1" dirty="0">
                <a:solidFill>
                  <a:srgbClr val="404040"/>
                </a:solidFill>
                <a:cs typeface="Calibri"/>
              </a:rPr>
              <a:t> </a:t>
            </a:r>
            <a:r>
              <a:rPr lang="de-DE" sz="2000" b="1" dirty="0" err="1">
                <a:solidFill>
                  <a:srgbClr val="404040"/>
                </a:solidFill>
                <a:cs typeface="Calibri"/>
              </a:rPr>
              <a:t>subtask</a:t>
            </a:r>
            <a:endParaRPr lang="de-DE" sz="2000" b="1" dirty="0">
              <a:solidFill>
                <a:srgbClr val="404040"/>
              </a:solidFill>
              <a:cs typeface="Calibri"/>
            </a:endParaRPr>
          </a:p>
          <a:p>
            <a:pPr marL="383540" lvl="1"/>
            <a:r>
              <a:rPr lang="de-DE" sz="1800" dirty="0">
                <a:cs typeface="Calibri"/>
              </a:rPr>
              <a:t>I </a:t>
            </a:r>
            <a:r>
              <a:rPr lang="de-DE" sz="1800" dirty="0" err="1">
                <a:cs typeface="Calibri"/>
              </a:rPr>
              <a:t>can't</a:t>
            </a:r>
            <a:r>
              <a:rPr lang="de-DE" sz="1800" dirty="0">
                <a:cs typeface="Calibri"/>
              </a:rPr>
              <a:t> </a:t>
            </a:r>
            <a:r>
              <a:rPr lang="de-DE" sz="1800" dirty="0" err="1">
                <a:cs typeface="Calibri"/>
              </a:rPr>
              <a:t>test</a:t>
            </a:r>
            <a:r>
              <a:rPr lang="de-DE" sz="1800" dirty="0">
                <a:cs typeface="Calibri"/>
              </a:rPr>
              <a:t> </a:t>
            </a:r>
            <a:r>
              <a:rPr lang="de-DE" sz="1800" dirty="0" err="1">
                <a:cs typeface="Calibri"/>
              </a:rPr>
              <a:t>anything</a:t>
            </a:r>
            <a:r>
              <a:rPr lang="de-DE" sz="1800" dirty="0">
                <a:cs typeface="Calibri"/>
              </a:rPr>
              <a:t> </a:t>
            </a:r>
            <a:r>
              <a:rPr lang="de-DE" sz="1800" dirty="0" err="1">
                <a:cs typeface="Calibri"/>
              </a:rPr>
              <a:t>without</a:t>
            </a:r>
            <a:r>
              <a:rPr lang="de-DE" sz="1800" dirty="0">
                <a:cs typeface="Calibri"/>
              </a:rPr>
              <a:t> a </a:t>
            </a:r>
            <a:r>
              <a:rPr lang="de-DE" sz="1800" dirty="0" err="1">
                <a:cs typeface="Calibri"/>
              </a:rPr>
              <a:t>grid</a:t>
            </a:r>
            <a:r>
              <a:rPr lang="de-DE" sz="1800" dirty="0">
                <a:cs typeface="Calibri"/>
              </a:rPr>
              <a:t>, so I </a:t>
            </a:r>
            <a:r>
              <a:rPr lang="de-DE" sz="1800" dirty="0" err="1">
                <a:cs typeface="Calibri"/>
              </a:rPr>
              <a:t>need</a:t>
            </a:r>
            <a:r>
              <a:rPr lang="de-DE" sz="1800" dirty="0">
                <a:cs typeface="Calibri"/>
              </a:rPr>
              <a:t> </a:t>
            </a:r>
            <a:r>
              <a:rPr lang="de-DE" sz="1800" dirty="0" err="1">
                <a:cs typeface="Calibri"/>
              </a:rPr>
              <a:t>to</a:t>
            </a:r>
            <a:r>
              <a:rPr lang="de-DE" sz="1800" dirty="0">
                <a:cs typeface="Calibri"/>
              </a:rPr>
              <a:t> </a:t>
            </a:r>
            <a:r>
              <a:rPr lang="de-DE" sz="1800" dirty="0" err="1">
                <a:cs typeface="Calibri"/>
              </a:rPr>
              <a:t>make</a:t>
            </a:r>
            <a:r>
              <a:rPr lang="de-DE" sz="1800" dirty="0">
                <a:cs typeface="Calibri"/>
              </a:rPr>
              <a:t> </a:t>
            </a:r>
            <a:r>
              <a:rPr lang="de-DE" sz="1800" dirty="0" err="1">
                <a:cs typeface="Calibri"/>
              </a:rPr>
              <a:t>this</a:t>
            </a:r>
            <a:r>
              <a:rPr lang="de-DE" sz="1800" dirty="0">
                <a:cs typeface="Calibri"/>
              </a:rPr>
              <a:t> </a:t>
            </a:r>
            <a:r>
              <a:rPr lang="de-DE" sz="1800" dirty="0" err="1">
                <a:cs typeface="Calibri"/>
              </a:rPr>
              <a:t>first</a:t>
            </a:r>
            <a:endParaRPr lang="de-DE" sz="1800" dirty="0">
              <a:cs typeface="Calibri"/>
            </a:endParaRPr>
          </a:p>
          <a:p>
            <a:pPr marL="383540" lvl="1"/>
            <a:r>
              <a:rPr lang="de-DE" sz="1800" dirty="0">
                <a:cs typeface="Calibri"/>
              </a:rPr>
              <a:t>I </a:t>
            </a:r>
            <a:r>
              <a:rPr lang="de-DE" sz="1800" dirty="0" err="1">
                <a:cs typeface="Calibri"/>
              </a:rPr>
              <a:t>can't</a:t>
            </a:r>
            <a:r>
              <a:rPr lang="de-DE" sz="1800" dirty="0">
                <a:cs typeface="Calibri"/>
              </a:rPr>
              <a:t> </a:t>
            </a:r>
            <a:r>
              <a:rPr lang="de-DE" sz="1800" dirty="0" err="1">
                <a:cs typeface="Calibri"/>
              </a:rPr>
              <a:t>test</a:t>
            </a:r>
            <a:r>
              <a:rPr lang="de-DE" sz="1800" dirty="0">
                <a:cs typeface="Calibri"/>
              </a:rPr>
              <a:t> </a:t>
            </a:r>
            <a:r>
              <a:rPr lang="de-DE" sz="1800" dirty="0" err="1">
                <a:cs typeface="Calibri"/>
              </a:rPr>
              <a:t>anything</a:t>
            </a:r>
            <a:r>
              <a:rPr lang="de-DE" sz="1800" dirty="0">
                <a:cs typeface="Calibri"/>
              </a:rPr>
              <a:t> </a:t>
            </a:r>
            <a:r>
              <a:rPr lang="de-DE" sz="1800" dirty="0" err="1">
                <a:cs typeface="Calibri"/>
              </a:rPr>
              <a:t>properly</a:t>
            </a:r>
            <a:r>
              <a:rPr lang="de-DE" sz="1800" dirty="0">
                <a:cs typeface="Calibri"/>
              </a:rPr>
              <a:t> </a:t>
            </a:r>
            <a:r>
              <a:rPr lang="de-DE" sz="1800" dirty="0" err="1">
                <a:cs typeface="Calibri"/>
              </a:rPr>
              <a:t>without</a:t>
            </a:r>
            <a:r>
              <a:rPr lang="de-DE" sz="1800" dirty="0">
                <a:cs typeface="Calibri"/>
              </a:rPr>
              <a:t> </a:t>
            </a:r>
            <a:r>
              <a:rPr lang="de-DE" sz="1800" dirty="0" err="1">
                <a:cs typeface="Calibri"/>
              </a:rPr>
              <a:t>seeing</a:t>
            </a:r>
            <a:r>
              <a:rPr lang="de-DE" sz="1800" dirty="0">
                <a:cs typeface="Calibri"/>
              </a:rPr>
              <a:t> </a:t>
            </a:r>
            <a:r>
              <a:rPr lang="de-DE" sz="1800" dirty="0" err="1">
                <a:cs typeface="Calibri"/>
              </a:rPr>
              <a:t>the</a:t>
            </a:r>
            <a:r>
              <a:rPr lang="de-DE" sz="1800" dirty="0">
                <a:cs typeface="Calibri"/>
              </a:rPr>
              <a:t> </a:t>
            </a:r>
            <a:r>
              <a:rPr lang="de-DE" sz="1800" dirty="0" err="1">
                <a:cs typeface="Calibri"/>
              </a:rPr>
              <a:t>grid</a:t>
            </a:r>
            <a:r>
              <a:rPr lang="de-DE" sz="1800" dirty="0">
                <a:cs typeface="Calibri"/>
              </a:rPr>
              <a:t> </a:t>
            </a:r>
            <a:r>
              <a:rPr lang="de-DE" sz="1800" dirty="0" err="1">
                <a:cs typeface="Calibri"/>
              </a:rPr>
              <a:t>either</a:t>
            </a:r>
            <a:r>
              <a:rPr lang="de-DE" sz="1800" dirty="0">
                <a:cs typeface="Calibri"/>
              </a:rPr>
              <a:t>, so I </a:t>
            </a:r>
            <a:r>
              <a:rPr lang="de-DE" sz="1800" dirty="0" err="1">
                <a:cs typeface="Calibri"/>
              </a:rPr>
              <a:t>need</a:t>
            </a:r>
            <a:r>
              <a:rPr lang="de-DE" sz="1800" dirty="0">
                <a:cs typeface="Calibri"/>
              </a:rPr>
              <a:t> </a:t>
            </a:r>
            <a:r>
              <a:rPr lang="de-DE" sz="1800" dirty="0" err="1">
                <a:cs typeface="Calibri"/>
              </a:rPr>
              <a:t>to</a:t>
            </a:r>
            <a:r>
              <a:rPr lang="de-DE" sz="1800" dirty="0">
                <a:cs typeface="Calibri"/>
              </a:rPr>
              <a:t> </a:t>
            </a:r>
            <a:r>
              <a:rPr lang="de-DE" sz="1800" dirty="0" err="1">
                <a:cs typeface="Calibri"/>
              </a:rPr>
              <a:t>make</a:t>
            </a:r>
            <a:r>
              <a:rPr lang="de-DE" sz="1800" dirty="0">
                <a:cs typeface="Calibri"/>
              </a:rPr>
              <a:t> </a:t>
            </a:r>
            <a:r>
              <a:rPr lang="de-DE" sz="1800" dirty="0" err="1">
                <a:cs typeface="Calibri"/>
              </a:rPr>
              <a:t>this</a:t>
            </a:r>
            <a:r>
              <a:rPr lang="de-DE" sz="1800" dirty="0">
                <a:cs typeface="Calibri"/>
              </a:rPr>
              <a:t> </a:t>
            </a:r>
            <a:r>
              <a:rPr lang="de-DE" sz="1800" dirty="0" err="1">
                <a:cs typeface="Calibri"/>
              </a:rPr>
              <a:t>second</a:t>
            </a:r>
            <a:endParaRPr lang="de-DE" sz="1800" dirty="0">
              <a:cs typeface="Calibri"/>
            </a:endParaRPr>
          </a:p>
          <a:p>
            <a:pPr marL="566420" lvl="2"/>
            <a:r>
              <a:rPr lang="de-DE" sz="1400" dirty="0">
                <a:cs typeface="Calibri"/>
              </a:rPr>
              <a:t>I </a:t>
            </a:r>
            <a:r>
              <a:rPr lang="de-DE" sz="1400" dirty="0" err="1">
                <a:cs typeface="Calibri"/>
              </a:rPr>
              <a:t>test</a:t>
            </a:r>
            <a:r>
              <a:rPr lang="de-DE" sz="1400" dirty="0">
                <a:cs typeface="Calibri"/>
              </a:rPr>
              <a:t> </a:t>
            </a:r>
            <a:r>
              <a:rPr lang="de-DE" sz="1400" dirty="0" err="1">
                <a:cs typeface="Calibri"/>
              </a:rPr>
              <a:t>the</a:t>
            </a:r>
            <a:r>
              <a:rPr lang="de-DE" sz="1400" dirty="0">
                <a:cs typeface="Calibri"/>
              </a:rPr>
              <a:t> </a:t>
            </a:r>
            <a:r>
              <a:rPr lang="de-DE" sz="1400" dirty="0" err="1">
                <a:cs typeface="Calibri"/>
              </a:rPr>
              <a:t>function</a:t>
            </a:r>
            <a:r>
              <a:rPr lang="de-DE" sz="1400" dirty="0">
                <a:cs typeface="Calibri"/>
              </a:rPr>
              <a:t> </a:t>
            </a:r>
            <a:r>
              <a:rPr lang="de-DE" sz="1400" dirty="0" err="1">
                <a:cs typeface="Calibri"/>
              </a:rPr>
              <a:t>somewhere</a:t>
            </a:r>
            <a:r>
              <a:rPr lang="de-DE" sz="1400" dirty="0">
                <a:cs typeface="Calibri"/>
              </a:rPr>
              <a:t> in </a:t>
            </a:r>
            <a:r>
              <a:rPr lang="de-DE" sz="1400" dirty="0" err="1">
                <a:cs typeface="Calibri"/>
              </a:rPr>
              <a:t>the</a:t>
            </a:r>
            <a:r>
              <a:rPr lang="de-DE" sz="1400" dirty="0">
                <a:cs typeface="Calibri"/>
              </a:rPr>
              <a:t> </a:t>
            </a:r>
            <a:r>
              <a:rPr lang="de-DE" sz="1400" dirty="0" err="1">
                <a:cs typeface="Calibri"/>
              </a:rPr>
              <a:t>main</a:t>
            </a:r>
            <a:r>
              <a:rPr lang="de-DE" sz="1400" dirty="0">
                <a:cs typeface="Calibri"/>
              </a:rPr>
              <a:t>. Works? Even </a:t>
            </a:r>
            <a:r>
              <a:rPr lang="de-DE" sz="1400" dirty="0" err="1">
                <a:cs typeface="Calibri"/>
              </a:rPr>
              <a:t>if</a:t>
            </a:r>
            <a:r>
              <a:rPr lang="de-DE" sz="1400" dirty="0">
                <a:cs typeface="Calibri"/>
              </a:rPr>
              <a:t> </a:t>
            </a:r>
            <a:r>
              <a:rPr lang="de-DE" sz="1400" dirty="0" err="1">
                <a:cs typeface="Calibri"/>
              </a:rPr>
              <a:t>the</a:t>
            </a:r>
            <a:r>
              <a:rPr lang="de-DE" sz="1400" dirty="0">
                <a:cs typeface="Calibri"/>
              </a:rPr>
              <a:t> </a:t>
            </a:r>
            <a:r>
              <a:rPr lang="de-DE" sz="1400" dirty="0" err="1">
                <a:cs typeface="Calibri"/>
              </a:rPr>
              <a:t>grid</a:t>
            </a:r>
            <a:r>
              <a:rPr lang="de-DE" sz="1400" dirty="0">
                <a:cs typeface="Calibri"/>
              </a:rPr>
              <a:t> </a:t>
            </a:r>
            <a:r>
              <a:rPr lang="de-DE" sz="1400" dirty="0" err="1">
                <a:cs typeface="Calibri"/>
              </a:rPr>
              <a:t>is</a:t>
            </a:r>
            <a:r>
              <a:rPr lang="de-DE" sz="1400" dirty="0">
                <a:cs typeface="Calibri"/>
              </a:rPr>
              <a:t> not blank? Cool.</a:t>
            </a:r>
          </a:p>
          <a:p>
            <a:pPr marL="383540" lvl="1"/>
            <a:r>
              <a:rPr lang="de-DE" sz="1800" dirty="0">
                <a:cs typeface="Calibri"/>
              </a:rPr>
              <a:t>I </a:t>
            </a:r>
            <a:r>
              <a:rPr lang="de-DE" sz="1800" dirty="0" err="1">
                <a:cs typeface="Calibri"/>
              </a:rPr>
              <a:t>make</a:t>
            </a:r>
            <a:r>
              <a:rPr lang="de-DE" sz="1800" dirty="0">
                <a:cs typeface="Calibri"/>
              </a:rPr>
              <a:t> a loop</a:t>
            </a:r>
          </a:p>
          <a:p>
            <a:pPr marL="566420" lvl="2"/>
            <a:r>
              <a:rPr lang="de-DE" sz="1400" dirty="0">
                <a:cs typeface="Calibri"/>
              </a:rPr>
              <a:t>This loop "</a:t>
            </a:r>
            <a:r>
              <a:rPr lang="de-DE" sz="1400" dirty="0" err="1">
                <a:cs typeface="Calibri"/>
              </a:rPr>
              <a:t>naturally</a:t>
            </a:r>
            <a:r>
              <a:rPr lang="de-DE" sz="1400" dirty="0">
                <a:cs typeface="Calibri"/>
              </a:rPr>
              <a:t>" </a:t>
            </a:r>
            <a:r>
              <a:rPr lang="de-DE" sz="1400" dirty="0" err="1">
                <a:cs typeface="Calibri"/>
              </a:rPr>
              <a:t>ends</a:t>
            </a:r>
            <a:r>
              <a:rPr lang="de-DE" sz="1400" dirty="0">
                <a:cs typeface="Calibri"/>
              </a:rPr>
              <a:t> </a:t>
            </a:r>
            <a:r>
              <a:rPr lang="de-DE" sz="1400" dirty="0" err="1">
                <a:cs typeface="Calibri"/>
              </a:rPr>
              <a:t>if</a:t>
            </a:r>
            <a:r>
              <a:rPr lang="de-DE" sz="1400" dirty="0">
                <a:cs typeface="Calibri"/>
              </a:rPr>
              <a:t> </a:t>
            </a:r>
            <a:r>
              <a:rPr lang="de-DE" sz="1400" dirty="0" err="1">
                <a:cs typeface="Calibri"/>
              </a:rPr>
              <a:t>there's</a:t>
            </a:r>
            <a:r>
              <a:rPr lang="de-DE" sz="1400" dirty="0">
                <a:cs typeface="Calibri"/>
              </a:rPr>
              <a:t> </a:t>
            </a:r>
            <a:r>
              <a:rPr lang="de-DE" sz="1400" dirty="0" err="1">
                <a:cs typeface="Calibri"/>
              </a:rPr>
              <a:t>no</a:t>
            </a:r>
            <a:r>
              <a:rPr lang="de-DE" sz="1400" dirty="0">
                <a:cs typeface="Calibri"/>
              </a:rPr>
              <a:t> </a:t>
            </a:r>
            <a:r>
              <a:rPr lang="de-DE" sz="1400" dirty="0" err="1">
                <a:cs typeface="Calibri"/>
              </a:rPr>
              <a:t>free</a:t>
            </a:r>
            <a:r>
              <a:rPr lang="de-DE" sz="1400" dirty="0">
                <a:cs typeface="Calibri"/>
              </a:rPr>
              <a:t> </a:t>
            </a:r>
            <a:r>
              <a:rPr lang="de-DE" sz="1400" dirty="0" err="1">
                <a:cs typeface="Calibri"/>
              </a:rPr>
              <a:t>fields</a:t>
            </a:r>
            <a:r>
              <a:rPr lang="de-DE" sz="1400" dirty="0">
                <a:cs typeface="Calibri"/>
              </a:rPr>
              <a:t> </a:t>
            </a:r>
            <a:r>
              <a:rPr lang="de-DE" sz="1400" dirty="0" err="1">
                <a:cs typeface="Calibri"/>
              </a:rPr>
              <a:t>left</a:t>
            </a:r>
            <a:r>
              <a:rPr lang="de-DE" sz="1400" dirty="0">
                <a:cs typeface="Calibri"/>
              </a:rPr>
              <a:t>. So I </a:t>
            </a:r>
            <a:r>
              <a:rPr lang="de-DE" sz="1400" dirty="0" err="1">
                <a:cs typeface="Calibri"/>
              </a:rPr>
              <a:t>choose</a:t>
            </a:r>
            <a:r>
              <a:rPr lang="de-DE" sz="1400" dirty="0">
                <a:cs typeface="Calibri"/>
              </a:rPr>
              <a:t> </a:t>
            </a:r>
            <a:r>
              <a:rPr lang="de-DE" sz="1400" dirty="0" err="1">
                <a:cs typeface="Calibri"/>
              </a:rPr>
              <a:t>my</a:t>
            </a:r>
            <a:r>
              <a:rPr lang="de-DE" sz="1400" dirty="0">
                <a:cs typeface="Calibri"/>
              </a:rPr>
              <a:t> loop </a:t>
            </a:r>
            <a:r>
              <a:rPr lang="de-DE" sz="1400" dirty="0" err="1">
                <a:cs typeface="Calibri"/>
              </a:rPr>
              <a:t>condition</a:t>
            </a:r>
            <a:r>
              <a:rPr lang="de-DE" sz="1400" dirty="0">
                <a:cs typeface="Calibri"/>
              </a:rPr>
              <a:t> </a:t>
            </a:r>
            <a:r>
              <a:rPr lang="de-DE" sz="1400" dirty="0" err="1">
                <a:cs typeface="Calibri"/>
              </a:rPr>
              <a:t>according</a:t>
            </a:r>
            <a:r>
              <a:rPr lang="de-DE" sz="1400" dirty="0">
                <a:cs typeface="Calibri"/>
              </a:rPr>
              <a:t> </a:t>
            </a:r>
            <a:r>
              <a:rPr lang="de-DE" sz="1400" dirty="0" err="1">
                <a:cs typeface="Calibri"/>
              </a:rPr>
              <a:t>to</a:t>
            </a:r>
            <a:r>
              <a:rPr lang="de-DE" sz="1400" dirty="0">
                <a:cs typeface="Calibri"/>
              </a:rPr>
              <a:t> </a:t>
            </a:r>
            <a:r>
              <a:rPr lang="de-DE" sz="1400" dirty="0" err="1">
                <a:cs typeface="Calibri"/>
              </a:rPr>
              <a:t>this</a:t>
            </a:r>
            <a:endParaRPr lang="de-DE" sz="1400" dirty="0">
              <a:cs typeface="Calibri"/>
            </a:endParaRPr>
          </a:p>
          <a:p>
            <a:pPr marL="383540" lvl="1"/>
            <a:r>
              <a:rPr lang="de-DE" sz="1800" dirty="0" err="1">
                <a:cs typeface="Calibri"/>
              </a:rPr>
              <a:t>Player's</a:t>
            </a:r>
            <a:r>
              <a:rPr lang="de-DE" sz="1800" dirty="0">
                <a:cs typeface="Calibri"/>
              </a:rPr>
              <a:t> </a:t>
            </a:r>
            <a:r>
              <a:rPr lang="de-DE" sz="1800" dirty="0" err="1">
                <a:cs typeface="Calibri"/>
              </a:rPr>
              <a:t>can't</a:t>
            </a:r>
            <a:r>
              <a:rPr lang="de-DE" sz="1800" dirty="0">
                <a:cs typeface="Calibri"/>
              </a:rPr>
              <a:t> </a:t>
            </a:r>
            <a:r>
              <a:rPr lang="de-DE" sz="1800" dirty="0" err="1">
                <a:cs typeface="Calibri"/>
              </a:rPr>
              <a:t>play</a:t>
            </a:r>
            <a:r>
              <a:rPr lang="de-DE" sz="1800" dirty="0">
                <a:cs typeface="Calibri"/>
              </a:rPr>
              <a:t> </a:t>
            </a:r>
            <a:r>
              <a:rPr lang="de-DE" sz="1800" dirty="0" err="1">
                <a:cs typeface="Calibri"/>
              </a:rPr>
              <a:t>without</a:t>
            </a:r>
            <a:r>
              <a:rPr lang="de-DE" sz="1800" dirty="0">
                <a:cs typeface="Calibri"/>
              </a:rPr>
              <a:t> </a:t>
            </a:r>
            <a:r>
              <a:rPr lang="de-DE" sz="1800" dirty="0" err="1">
                <a:cs typeface="Calibri"/>
              </a:rPr>
              <a:t>being</a:t>
            </a:r>
            <a:r>
              <a:rPr lang="de-DE" sz="1800" dirty="0">
                <a:cs typeface="Calibri"/>
              </a:rPr>
              <a:t> </a:t>
            </a:r>
            <a:r>
              <a:rPr lang="de-DE" sz="1800" dirty="0" err="1">
                <a:cs typeface="Calibri"/>
              </a:rPr>
              <a:t>able</a:t>
            </a:r>
            <a:r>
              <a:rPr lang="de-DE" sz="1800" dirty="0">
                <a:cs typeface="Calibri"/>
              </a:rPr>
              <a:t> </a:t>
            </a:r>
            <a:r>
              <a:rPr lang="de-DE" sz="1800" dirty="0" err="1">
                <a:cs typeface="Calibri"/>
              </a:rPr>
              <a:t>to</a:t>
            </a:r>
            <a:r>
              <a:rPr lang="de-DE" sz="1800" dirty="0">
                <a:cs typeface="Calibri"/>
              </a:rPr>
              <a:t> </a:t>
            </a:r>
            <a:r>
              <a:rPr lang="de-DE" sz="1800" dirty="0" err="1">
                <a:cs typeface="Calibri"/>
              </a:rPr>
              <a:t>put</a:t>
            </a:r>
            <a:r>
              <a:rPr lang="de-DE" sz="1800" dirty="0">
                <a:cs typeface="Calibri"/>
              </a:rPr>
              <a:t> in </a:t>
            </a:r>
            <a:r>
              <a:rPr lang="de-DE" sz="1800" dirty="0" err="1">
                <a:cs typeface="Calibri"/>
              </a:rPr>
              <a:t>values</a:t>
            </a:r>
            <a:r>
              <a:rPr lang="de-DE" sz="1800" dirty="0">
                <a:cs typeface="Calibri"/>
              </a:rPr>
              <a:t>, so </a:t>
            </a:r>
            <a:r>
              <a:rPr lang="de-DE" sz="1800" dirty="0" err="1">
                <a:cs typeface="Calibri"/>
              </a:rPr>
              <a:t>this</a:t>
            </a:r>
            <a:r>
              <a:rPr lang="de-DE" sz="1800" dirty="0">
                <a:cs typeface="Calibri"/>
              </a:rPr>
              <a:t> </a:t>
            </a:r>
            <a:r>
              <a:rPr lang="de-DE" sz="1800" dirty="0" err="1">
                <a:cs typeface="Calibri"/>
              </a:rPr>
              <a:t>is</a:t>
            </a:r>
            <a:r>
              <a:rPr lang="de-DE" sz="1800" dirty="0">
                <a:cs typeface="Calibri"/>
              </a:rPr>
              <a:t> </a:t>
            </a:r>
            <a:r>
              <a:rPr lang="de-DE" sz="1800" dirty="0" err="1">
                <a:cs typeface="Calibri"/>
              </a:rPr>
              <a:t>next</a:t>
            </a:r>
            <a:endParaRPr lang="de-DE" sz="1800" dirty="0">
              <a:cs typeface="Calibri"/>
            </a:endParaRPr>
          </a:p>
          <a:p>
            <a:pPr marL="566420" lvl="2"/>
            <a:r>
              <a:rPr lang="de-DE" sz="1400" dirty="0">
                <a:cs typeface="Calibri"/>
              </a:rPr>
              <a:t>I </a:t>
            </a:r>
            <a:r>
              <a:rPr lang="de-DE" sz="1400" dirty="0" err="1">
                <a:cs typeface="Calibri"/>
              </a:rPr>
              <a:t>can</a:t>
            </a:r>
            <a:r>
              <a:rPr lang="de-DE" sz="1400" dirty="0">
                <a:cs typeface="Calibri"/>
              </a:rPr>
              <a:t> </a:t>
            </a:r>
            <a:r>
              <a:rPr lang="de-DE" sz="1400" dirty="0" err="1">
                <a:cs typeface="Calibri"/>
              </a:rPr>
              <a:t>consider</a:t>
            </a:r>
            <a:r>
              <a:rPr lang="de-DE" sz="1400" dirty="0">
                <a:cs typeface="Calibri"/>
              </a:rPr>
              <a:t> </a:t>
            </a:r>
            <a:r>
              <a:rPr lang="de-DE" sz="1400" dirty="0" err="1">
                <a:cs typeface="Calibri"/>
              </a:rPr>
              <a:t>to</a:t>
            </a:r>
            <a:r>
              <a:rPr lang="de-DE" sz="1400" dirty="0">
                <a:cs typeface="Calibri"/>
              </a:rPr>
              <a:t> </a:t>
            </a:r>
            <a:r>
              <a:rPr lang="de-DE" sz="1400" i="1" dirty="0" err="1">
                <a:cs typeface="Calibri"/>
              </a:rPr>
              <a:t>maybe</a:t>
            </a:r>
            <a:r>
              <a:rPr lang="de-DE" sz="1400" dirty="0">
                <a:cs typeface="Calibri"/>
              </a:rPr>
              <a:t> </a:t>
            </a:r>
            <a:r>
              <a:rPr lang="de-DE" sz="1400" dirty="0" err="1">
                <a:cs typeface="Calibri"/>
              </a:rPr>
              <a:t>code</a:t>
            </a:r>
            <a:r>
              <a:rPr lang="de-DE" sz="1400" dirty="0">
                <a:cs typeface="Calibri"/>
              </a:rPr>
              <a:t> </a:t>
            </a:r>
            <a:r>
              <a:rPr lang="de-DE" sz="1400" dirty="0" err="1">
                <a:cs typeface="Calibri"/>
              </a:rPr>
              <a:t>the</a:t>
            </a:r>
            <a:r>
              <a:rPr lang="de-DE" sz="1400" dirty="0">
                <a:cs typeface="Calibri"/>
              </a:rPr>
              <a:t> </a:t>
            </a:r>
            <a:r>
              <a:rPr lang="de-DE" sz="1400" dirty="0" err="1">
                <a:cs typeface="Calibri"/>
              </a:rPr>
              <a:t>input</a:t>
            </a:r>
            <a:r>
              <a:rPr lang="de-DE" sz="1400" dirty="0">
                <a:cs typeface="Calibri"/>
              </a:rPr>
              <a:t> </a:t>
            </a:r>
            <a:r>
              <a:rPr lang="de-DE" sz="1400" dirty="0" err="1">
                <a:cs typeface="Calibri"/>
              </a:rPr>
              <a:t>safety</a:t>
            </a:r>
            <a:r>
              <a:rPr lang="de-DE" sz="1400" dirty="0">
                <a:cs typeface="Calibri"/>
              </a:rPr>
              <a:t> </a:t>
            </a:r>
            <a:r>
              <a:rPr lang="de-DE" sz="1400" dirty="0" err="1">
                <a:cs typeface="Calibri"/>
              </a:rPr>
              <a:t>checks</a:t>
            </a:r>
            <a:r>
              <a:rPr lang="de-DE" sz="1400" dirty="0">
                <a:cs typeface="Calibri"/>
              </a:rPr>
              <a:t> (</a:t>
            </a:r>
            <a:r>
              <a:rPr lang="de-DE" sz="1400" dirty="0" err="1">
                <a:cs typeface="Calibri"/>
              </a:rPr>
              <a:t>boundaries</a:t>
            </a:r>
            <a:r>
              <a:rPr lang="de-DE" sz="1400" dirty="0">
                <a:cs typeface="Calibri"/>
              </a:rPr>
              <a:t>, type, </a:t>
            </a:r>
            <a:r>
              <a:rPr lang="de-DE" sz="1400" dirty="0" err="1">
                <a:cs typeface="Calibri"/>
              </a:rPr>
              <a:t>if</a:t>
            </a:r>
            <a:r>
              <a:rPr lang="de-DE" sz="1400" dirty="0">
                <a:cs typeface="Calibri"/>
              </a:rPr>
              <a:t> </a:t>
            </a:r>
            <a:r>
              <a:rPr lang="de-DE" sz="1400" dirty="0" err="1">
                <a:cs typeface="Calibri"/>
              </a:rPr>
              <a:t>cell</a:t>
            </a:r>
            <a:r>
              <a:rPr lang="de-DE" sz="1400" dirty="0">
                <a:cs typeface="Calibri"/>
              </a:rPr>
              <a:t> </a:t>
            </a:r>
            <a:r>
              <a:rPr lang="de-DE" sz="1400" dirty="0" err="1">
                <a:cs typeface="Calibri"/>
              </a:rPr>
              <a:t>is</a:t>
            </a:r>
            <a:r>
              <a:rPr lang="de-DE" sz="1400" dirty="0">
                <a:cs typeface="Calibri"/>
              </a:rPr>
              <a:t> blank) </a:t>
            </a:r>
            <a:r>
              <a:rPr lang="de-DE" sz="1400" dirty="0" err="1">
                <a:cs typeface="Calibri"/>
              </a:rPr>
              <a:t>later</a:t>
            </a:r>
            <a:r>
              <a:rPr lang="de-DE" sz="1400" dirty="0">
                <a:cs typeface="Calibri"/>
              </a:rPr>
              <a:t> but </a:t>
            </a:r>
            <a:r>
              <a:rPr lang="de-DE" sz="1400" dirty="0" err="1">
                <a:cs typeface="Calibri"/>
              </a:rPr>
              <a:t>only</a:t>
            </a:r>
            <a:r>
              <a:rPr lang="de-DE" sz="1400" dirty="0">
                <a:cs typeface="Calibri"/>
              </a:rPr>
              <a:t> </a:t>
            </a:r>
            <a:r>
              <a:rPr lang="de-DE" sz="1400" dirty="0" err="1">
                <a:cs typeface="Calibri"/>
              </a:rPr>
              <a:t>if</a:t>
            </a:r>
            <a:r>
              <a:rPr lang="de-DE" sz="1400" dirty="0">
                <a:cs typeface="Calibri"/>
              </a:rPr>
              <a:t> </a:t>
            </a:r>
            <a:r>
              <a:rPr lang="de-DE" sz="1400" dirty="0" err="1">
                <a:cs typeface="Calibri"/>
              </a:rPr>
              <a:t>I'm</a:t>
            </a:r>
            <a:r>
              <a:rPr lang="de-DE" sz="1400" dirty="0">
                <a:cs typeface="Calibri"/>
              </a:rPr>
              <a:t> </a:t>
            </a:r>
            <a:r>
              <a:rPr lang="de-DE" sz="1400" dirty="0" err="1">
                <a:cs typeface="Calibri"/>
              </a:rPr>
              <a:t>sure</a:t>
            </a:r>
            <a:r>
              <a:rPr lang="de-DE" sz="1400" dirty="0">
                <a:cs typeface="Calibri"/>
              </a:rPr>
              <a:t> I </a:t>
            </a:r>
            <a:r>
              <a:rPr lang="de-DE" sz="1400" dirty="0" err="1">
                <a:cs typeface="Calibri"/>
              </a:rPr>
              <a:t>don't</a:t>
            </a:r>
            <a:r>
              <a:rPr lang="de-DE" sz="1400" dirty="0">
                <a:cs typeface="Calibri"/>
              </a:rPr>
              <a:t> </a:t>
            </a:r>
            <a:r>
              <a:rPr lang="de-DE" sz="1400" dirty="0" err="1">
                <a:cs typeface="Calibri"/>
              </a:rPr>
              <a:t>forget</a:t>
            </a:r>
            <a:r>
              <a:rPr lang="de-DE" sz="1400" dirty="0">
                <a:cs typeface="Calibri"/>
              </a:rPr>
              <a:t> – </a:t>
            </a:r>
            <a:r>
              <a:rPr lang="de-DE" sz="1400" dirty="0" err="1">
                <a:cs typeface="Calibri"/>
              </a:rPr>
              <a:t>there's</a:t>
            </a:r>
            <a:r>
              <a:rPr lang="de-DE" sz="1400" dirty="0">
                <a:cs typeface="Calibri"/>
              </a:rPr>
              <a:t> </a:t>
            </a:r>
            <a:r>
              <a:rPr lang="de-DE" sz="1400" dirty="0" err="1">
                <a:cs typeface="Calibri"/>
              </a:rPr>
              <a:t>no</a:t>
            </a:r>
            <a:r>
              <a:rPr lang="de-DE" sz="1400" dirty="0">
                <a:cs typeface="Calibri"/>
              </a:rPr>
              <a:t> </a:t>
            </a:r>
            <a:r>
              <a:rPr lang="de-DE" sz="1400" dirty="0" err="1">
                <a:cs typeface="Calibri"/>
              </a:rPr>
              <a:t>particular</a:t>
            </a:r>
            <a:r>
              <a:rPr lang="de-DE" sz="1400" dirty="0">
                <a:cs typeface="Calibri"/>
              </a:rPr>
              <a:t> </a:t>
            </a:r>
            <a:r>
              <a:rPr lang="de-DE" sz="1400" dirty="0" err="1">
                <a:cs typeface="Calibri"/>
              </a:rPr>
              <a:t>reason</a:t>
            </a:r>
            <a:r>
              <a:rPr lang="de-DE" sz="1400" dirty="0">
                <a:cs typeface="Calibri"/>
              </a:rPr>
              <a:t> </a:t>
            </a:r>
            <a:r>
              <a:rPr lang="de-DE" sz="1400" dirty="0" err="1">
                <a:cs typeface="Calibri"/>
              </a:rPr>
              <a:t>to</a:t>
            </a:r>
            <a:r>
              <a:rPr lang="de-DE" sz="1400" dirty="0">
                <a:cs typeface="Calibri"/>
              </a:rPr>
              <a:t> </a:t>
            </a:r>
            <a:r>
              <a:rPr lang="de-DE" sz="1400" dirty="0" err="1">
                <a:cs typeface="Calibri"/>
              </a:rPr>
              <a:t>procrastinate</a:t>
            </a:r>
            <a:r>
              <a:rPr lang="de-DE" sz="1400" dirty="0">
                <a:cs typeface="Calibri"/>
              </a:rPr>
              <a:t> </a:t>
            </a:r>
            <a:r>
              <a:rPr lang="de-DE" sz="1400" dirty="0" err="1">
                <a:cs typeface="Calibri"/>
              </a:rPr>
              <a:t>this</a:t>
            </a:r>
            <a:r>
              <a:rPr lang="de-DE" sz="1400" dirty="0">
                <a:cs typeface="Calibri"/>
              </a:rPr>
              <a:t>, so </a:t>
            </a:r>
            <a:r>
              <a:rPr lang="de-DE" sz="1400" dirty="0" err="1">
                <a:cs typeface="Calibri"/>
              </a:rPr>
              <a:t>might</a:t>
            </a:r>
            <a:r>
              <a:rPr lang="de-DE" sz="1400" dirty="0">
                <a:cs typeface="Calibri"/>
              </a:rPr>
              <a:t> </a:t>
            </a:r>
            <a:r>
              <a:rPr lang="de-DE" sz="1400" dirty="0" err="1">
                <a:cs typeface="Calibri"/>
              </a:rPr>
              <a:t>as</a:t>
            </a:r>
            <a:r>
              <a:rPr lang="de-DE" sz="1400" dirty="0">
                <a:cs typeface="Calibri"/>
              </a:rPr>
              <a:t> </a:t>
            </a:r>
            <a:r>
              <a:rPr lang="de-DE" sz="1400" dirty="0" err="1">
                <a:cs typeface="Calibri"/>
              </a:rPr>
              <a:t>well</a:t>
            </a:r>
            <a:r>
              <a:rPr lang="de-DE" sz="1400" dirty="0">
                <a:cs typeface="Calibri"/>
              </a:rPr>
              <a:t> just do </a:t>
            </a:r>
            <a:r>
              <a:rPr lang="de-DE" sz="1400" dirty="0" err="1">
                <a:cs typeface="Calibri"/>
              </a:rPr>
              <a:t>it</a:t>
            </a:r>
            <a:r>
              <a:rPr lang="de-DE" sz="1400" dirty="0">
                <a:cs typeface="Calibri"/>
              </a:rPr>
              <a:t> </a:t>
            </a:r>
            <a:r>
              <a:rPr lang="de-DE" sz="1400" dirty="0" err="1">
                <a:cs typeface="Calibri"/>
              </a:rPr>
              <a:t>right</a:t>
            </a:r>
            <a:r>
              <a:rPr lang="de-DE" sz="1400" dirty="0">
                <a:cs typeface="Calibri"/>
              </a:rPr>
              <a:t> </a:t>
            </a:r>
            <a:r>
              <a:rPr lang="de-DE" sz="1400" dirty="0" err="1">
                <a:cs typeface="Calibri"/>
              </a:rPr>
              <a:t>away</a:t>
            </a:r>
            <a:endParaRPr lang="de-DE" sz="1400" dirty="0">
              <a:cs typeface="Calibri"/>
            </a:endParaRPr>
          </a:p>
          <a:p>
            <a:pPr marL="566420" lvl="2"/>
            <a:r>
              <a:rPr lang="de-DE" sz="1400" dirty="0">
                <a:cs typeface="Calibri"/>
              </a:rPr>
              <a:t>I </a:t>
            </a:r>
            <a:r>
              <a:rPr lang="de-DE" sz="1400" dirty="0" err="1">
                <a:cs typeface="Calibri"/>
              </a:rPr>
              <a:t>can</a:t>
            </a:r>
            <a:r>
              <a:rPr lang="de-DE" sz="1400" dirty="0">
                <a:cs typeface="Calibri"/>
              </a:rPr>
              <a:t> </a:t>
            </a:r>
            <a:r>
              <a:rPr lang="de-DE" sz="1400" dirty="0" err="1">
                <a:cs typeface="Calibri"/>
              </a:rPr>
              <a:t>now</a:t>
            </a:r>
            <a:r>
              <a:rPr lang="de-DE" sz="1400" dirty="0">
                <a:cs typeface="Calibri"/>
              </a:rPr>
              <a:t> </a:t>
            </a:r>
            <a:r>
              <a:rPr lang="de-DE" sz="1400" dirty="0" err="1">
                <a:cs typeface="Calibri"/>
              </a:rPr>
              <a:t>add</a:t>
            </a:r>
            <a:r>
              <a:rPr lang="de-DE" sz="1400" dirty="0">
                <a:cs typeface="Calibri"/>
              </a:rPr>
              <a:t> </a:t>
            </a:r>
            <a:r>
              <a:rPr lang="de-DE" sz="1400" dirty="0" err="1">
                <a:cs typeface="Calibri"/>
              </a:rPr>
              <a:t>the</a:t>
            </a:r>
            <a:r>
              <a:rPr lang="de-DE" sz="1400" dirty="0">
                <a:cs typeface="Calibri"/>
              </a:rPr>
              <a:t> </a:t>
            </a:r>
            <a:r>
              <a:rPr lang="de-DE" sz="1400" dirty="0" err="1">
                <a:cs typeface="Calibri"/>
              </a:rPr>
              <a:t>part</a:t>
            </a:r>
            <a:r>
              <a:rPr lang="de-DE" sz="1400" dirty="0">
                <a:cs typeface="Calibri"/>
              </a:rPr>
              <a:t> </a:t>
            </a:r>
            <a:r>
              <a:rPr lang="de-DE" sz="1400" dirty="0" err="1">
                <a:cs typeface="Calibri"/>
              </a:rPr>
              <a:t>of</a:t>
            </a:r>
            <a:r>
              <a:rPr lang="de-DE" sz="1400" dirty="0">
                <a:cs typeface="Calibri"/>
              </a:rPr>
              <a:t> </a:t>
            </a:r>
            <a:r>
              <a:rPr lang="de-DE" sz="1400" dirty="0" err="1">
                <a:cs typeface="Calibri"/>
              </a:rPr>
              <a:t>changing</a:t>
            </a:r>
            <a:r>
              <a:rPr lang="de-DE" sz="1400" dirty="0">
                <a:cs typeface="Calibri"/>
              </a:rPr>
              <a:t> </a:t>
            </a:r>
            <a:r>
              <a:rPr lang="de-DE" sz="1400" dirty="0" err="1">
                <a:cs typeface="Calibri"/>
              </a:rPr>
              <a:t>the</a:t>
            </a:r>
            <a:r>
              <a:rPr lang="de-DE" sz="1400" dirty="0">
                <a:cs typeface="Calibri"/>
              </a:rPr>
              <a:t> </a:t>
            </a:r>
            <a:r>
              <a:rPr lang="de-DE" sz="1400" dirty="0" err="1">
                <a:cs typeface="Calibri"/>
              </a:rPr>
              <a:t>active</a:t>
            </a:r>
            <a:r>
              <a:rPr lang="de-DE" sz="1400" dirty="0">
                <a:cs typeface="Calibri"/>
              </a:rPr>
              <a:t> </a:t>
            </a:r>
            <a:r>
              <a:rPr lang="de-DE" sz="1400" dirty="0" err="1">
                <a:cs typeface="Calibri"/>
              </a:rPr>
              <a:t>player</a:t>
            </a:r>
            <a:r>
              <a:rPr lang="de-DE" sz="1400" dirty="0">
                <a:cs typeface="Calibri"/>
              </a:rPr>
              <a:t> </a:t>
            </a:r>
            <a:r>
              <a:rPr lang="de-DE" sz="1400" dirty="0" err="1">
                <a:cs typeface="Calibri"/>
              </a:rPr>
              <a:t>into</a:t>
            </a:r>
            <a:r>
              <a:rPr lang="de-DE" sz="1400" dirty="0">
                <a:cs typeface="Calibri"/>
              </a:rPr>
              <a:t> </a:t>
            </a:r>
            <a:r>
              <a:rPr lang="de-DE" sz="1400" dirty="0" err="1">
                <a:cs typeface="Calibri"/>
              </a:rPr>
              <a:t>the</a:t>
            </a:r>
            <a:r>
              <a:rPr lang="de-DE" sz="1400" dirty="0">
                <a:cs typeface="Calibri"/>
              </a:rPr>
              <a:t> loop and </a:t>
            </a:r>
            <a:r>
              <a:rPr lang="de-DE" sz="1400" dirty="0" err="1">
                <a:cs typeface="Calibri"/>
              </a:rPr>
              <a:t>test</a:t>
            </a:r>
            <a:r>
              <a:rPr lang="de-DE" sz="1400" dirty="0">
                <a:cs typeface="Calibri"/>
              </a:rPr>
              <a:t> </a:t>
            </a:r>
            <a:r>
              <a:rPr lang="de-DE" sz="1400" dirty="0" err="1">
                <a:cs typeface="Calibri"/>
              </a:rPr>
              <a:t>this</a:t>
            </a:r>
            <a:r>
              <a:rPr lang="de-DE" sz="1400" dirty="0">
                <a:cs typeface="Calibri"/>
              </a:rPr>
              <a:t> </a:t>
            </a:r>
            <a:r>
              <a:rPr lang="de-DE" sz="1400" dirty="0" err="1">
                <a:cs typeface="Calibri"/>
              </a:rPr>
              <a:t>part</a:t>
            </a:r>
            <a:r>
              <a:rPr lang="de-DE" sz="1400" dirty="0">
                <a:cs typeface="Calibri"/>
              </a:rPr>
              <a:t> </a:t>
            </a:r>
            <a:r>
              <a:rPr lang="de-DE" sz="1400" dirty="0" err="1">
                <a:cs typeface="Calibri"/>
              </a:rPr>
              <a:t>by</a:t>
            </a:r>
            <a:r>
              <a:rPr lang="de-DE" sz="1400" dirty="0">
                <a:cs typeface="Calibri"/>
              </a:rPr>
              <a:t> </a:t>
            </a:r>
            <a:r>
              <a:rPr lang="de-DE" sz="1400" dirty="0" err="1">
                <a:cs typeface="Calibri"/>
              </a:rPr>
              <a:t>playing</a:t>
            </a:r>
            <a:r>
              <a:rPr lang="de-DE" sz="1400" dirty="0">
                <a:cs typeface="Calibri"/>
              </a:rPr>
              <a:t> </a:t>
            </a:r>
            <a:r>
              <a:rPr lang="de-DE" sz="1400" dirty="0" err="1">
                <a:cs typeface="Calibri"/>
              </a:rPr>
              <a:t>without</a:t>
            </a:r>
            <a:r>
              <a:rPr lang="de-DE" sz="1400" dirty="0">
                <a:cs typeface="Calibri"/>
              </a:rPr>
              <a:t> </a:t>
            </a:r>
            <a:r>
              <a:rPr lang="de-DE" sz="1400" dirty="0" err="1">
                <a:cs typeface="Calibri"/>
              </a:rPr>
              <a:t>anyone</a:t>
            </a:r>
            <a:r>
              <a:rPr lang="de-DE" sz="1400" dirty="0">
                <a:cs typeface="Calibri"/>
              </a:rPr>
              <a:t> </a:t>
            </a:r>
            <a:r>
              <a:rPr lang="de-DE" sz="1400" dirty="0" err="1">
                <a:cs typeface="Calibri"/>
              </a:rPr>
              <a:t>being</a:t>
            </a:r>
            <a:r>
              <a:rPr lang="de-DE" sz="1400" dirty="0">
                <a:cs typeface="Calibri"/>
              </a:rPr>
              <a:t> </a:t>
            </a:r>
            <a:r>
              <a:rPr lang="de-DE" sz="1400" dirty="0" err="1">
                <a:cs typeface="Calibri"/>
              </a:rPr>
              <a:t>able</a:t>
            </a:r>
            <a:r>
              <a:rPr lang="de-DE" sz="1400" dirty="0">
                <a:cs typeface="Calibri"/>
              </a:rPr>
              <a:t> </a:t>
            </a:r>
            <a:r>
              <a:rPr lang="de-DE" sz="1400" dirty="0" err="1">
                <a:cs typeface="Calibri"/>
              </a:rPr>
              <a:t>to</a:t>
            </a:r>
            <a:r>
              <a:rPr lang="de-DE" sz="1400" dirty="0">
                <a:cs typeface="Calibri"/>
              </a:rPr>
              <a:t> </a:t>
            </a:r>
            <a:r>
              <a:rPr lang="de-DE" sz="1400" dirty="0" err="1">
                <a:cs typeface="Calibri"/>
              </a:rPr>
              <a:t>win</a:t>
            </a:r>
            <a:endParaRPr lang="de-DE" sz="1400" dirty="0">
              <a:cs typeface="Calibri"/>
            </a:endParaRPr>
          </a:p>
          <a:p>
            <a:pPr marL="383540" lvl="1"/>
            <a:r>
              <a:rPr lang="de-DE" sz="1800" dirty="0" err="1">
                <a:cs typeface="Calibri"/>
              </a:rPr>
              <a:t>For</a:t>
            </a:r>
            <a:r>
              <a:rPr lang="de-DE" sz="1800" dirty="0">
                <a:cs typeface="Calibri"/>
              </a:rPr>
              <a:t> </a:t>
            </a:r>
            <a:r>
              <a:rPr lang="de-DE" sz="1800" dirty="0" err="1">
                <a:cs typeface="Calibri"/>
              </a:rPr>
              <a:t>the</a:t>
            </a:r>
            <a:r>
              <a:rPr lang="de-DE" sz="1800" dirty="0">
                <a:cs typeface="Calibri"/>
              </a:rPr>
              <a:t> game </a:t>
            </a:r>
            <a:r>
              <a:rPr lang="de-DE" sz="1800" dirty="0" err="1">
                <a:cs typeface="Calibri"/>
              </a:rPr>
              <a:t>to</a:t>
            </a:r>
            <a:r>
              <a:rPr lang="de-DE" sz="1800" dirty="0">
                <a:cs typeface="Calibri"/>
              </a:rPr>
              <a:t> not </a:t>
            </a:r>
            <a:r>
              <a:rPr lang="de-DE" sz="1800" dirty="0" err="1">
                <a:cs typeface="Calibri"/>
              </a:rPr>
              <a:t>be</a:t>
            </a:r>
            <a:r>
              <a:rPr lang="de-DE" sz="1800" dirty="0">
                <a:cs typeface="Calibri"/>
              </a:rPr>
              <a:t> </a:t>
            </a:r>
            <a:r>
              <a:rPr lang="de-DE" sz="1800" dirty="0" err="1">
                <a:cs typeface="Calibri"/>
              </a:rPr>
              <a:t>boring</a:t>
            </a:r>
            <a:r>
              <a:rPr lang="de-DE" sz="1800" dirty="0">
                <a:cs typeface="Calibri"/>
              </a:rPr>
              <a:t>, </a:t>
            </a:r>
            <a:r>
              <a:rPr lang="de-DE" sz="1800" dirty="0" err="1">
                <a:cs typeface="Calibri"/>
              </a:rPr>
              <a:t>add</a:t>
            </a:r>
            <a:r>
              <a:rPr lang="de-DE" sz="1800" dirty="0">
                <a:cs typeface="Calibri"/>
              </a:rPr>
              <a:t> </a:t>
            </a:r>
            <a:r>
              <a:rPr lang="de-DE" sz="1800" dirty="0" err="1">
                <a:cs typeface="Calibri"/>
              </a:rPr>
              <a:t>the</a:t>
            </a:r>
            <a:r>
              <a:rPr lang="de-DE" sz="1800" dirty="0">
                <a:cs typeface="Calibri"/>
              </a:rPr>
              <a:t> </a:t>
            </a:r>
            <a:r>
              <a:rPr lang="de-DE" sz="1800" dirty="0" err="1">
                <a:cs typeface="Calibri"/>
              </a:rPr>
              <a:t>winning</a:t>
            </a:r>
            <a:r>
              <a:rPr lang="de-DE" sz="1800" dirty="0">
                <a:cs typeface="Calibri"/>
              </a:rPr>
              <a:t> </a:t>
            </a:r>
            <a:r>
              <a:rPr lang="de-DE" sz="1800" dirty="0" err="1">
                <a:cs typeface="Calibri"/>
              </a:rPr>
              <a:t>conditions</a:t>
            </a:r>
            <a:endParaRPr lang="de-DE" sz="1800" dirty="0">
              <a:cs typeface="Calibri"/>
            </a:endParaRPr>
          </a:p>
          <a:p>
            <a:pPr marL="566420" lvl="2"/>
            <a:r>
              <a:rPr lang="de-DE" sz="1400" dirty="0">
                <a:cs typeface="Calibri"/>
              </a:rPr>
              <a:t>So I </a:t>
            </a:r>
            <a:r>
              <a:rPr lang="de-DE" sz="1400" dirty="0" err="1">
                <a:cs typeface="Calibri"/>
              </a:rPr>
              <a:t>code</a:t>
            </a:r>
            <a:r>
              <a:rPr lang="de-DE" sz="1400" dirty="0">
                <a:cs typeface="Calibri"/>
              </a:rPr>
              <a:t> </a:t>
            </a:r>
            <a:r>
              <a:rPr lang="de-DE" sz="1400" dirty="0" err="1">
                <a:cs typeface="Calibri"/>
              </a:rPr>
              <a:t>these</a:t>
            </a:r>
            <a:r>
              <a:rPr lang="de-DE" sz="1400" dirty="0">
                <a:cs typeface="Calibri"/>
              </a:rPr>
              <a:t> </a:t>
            </a:r>
            <a:r>
              <a:rPr lang="de-DE" sz="1400" dirty="0" err="1">
                <a:cs typeface="Calibri"/>
              </a:rPr>
              <a:t>step</a:t>
            </a:r>
            <a:r>
              <a:rPr lang="de-DE" sz="1400" dirty="0">
                <a:cs typeface="Calibri"/>
              </a:rPr>
              <a:t> </a:t>
            </a:r>
            <a:r>
              <a:rPr lang="de-DE" sz="1400" dirty="0" err="1">
                <a:cs typeface="Calibri"/>
              </a:rPr>
              <a:t>by</a:t>
            </a:r>
            <a:r>
              <a:rPr lang="de-DE" sz="1400" dirty="0">
                <a:cs typeface="Calibri"/>
              </a:rPr>
              <a:t> </a:t>
            </a:r>
            <a:r>
              <a:rPr lang="de-DE" sz="1400" dirty="0" err="1">
                <a:cs typeface="Calibri"/>
              </a:rPr>
              <a:t>step</a:t>
            </a:r>
            <a:r>
              <a:rPr lang="de-DE" sz="1400" dirty="0">
                <a:cs typeface="Calibri"/>
              </a:rPr>
              <a:t> and also </a:t>
            </a:r>
            <a:r>
              <a:rPr lang="de-DE" sz="1400" dirty="0" err="1">
                <a:cs typeface="Calibri"/>
              </a:rPr>
              <a:t>test</a:t>
            </a:r>
            <a:r>
              <a:rPr lang="de-DE" sz="1400" dirty="0">
                <a:cs typeface="Calibri"/>
              </a:rPr>
              <a:t> </a:t>
            </a:r>
            <a:r>
              <a:rPr lang="de-DE" sz="1400" dirty="0" err="1">
                <a:cs typeface="Calibri"/>
              </a:rPr>
              <a:t>them</a:t>
            </a:r>
            <a:r>
              <a:rPr lang="de-DE" sz="1400" dirty="0">
                <a:cs typeface="Calibri"/>
              </a:rPr>
              <a:t> </a:t>
            </a:r>
            <a:r>
              <a:rPr lang="de-DE" sz="1400" dirty="0" err="1">
                <a:cs typeface="Calibri"/>
              </a:rPr>
              <a:t>step</a:t>
            </a:r>
            <a:r>
              <a:rPr lang="de-DE" sz="1400" dirty="0">
                <a:cs typeface="Calibri"/>
              </a:rPr>
              <a:t> </a:t>
            </a:r>
            <a:r>
              <a:rPr lang="de-DE" sz="1400" dirty="0" err="1">
                <a:cs typeface="Calibri"/>
              </a:rPr>
              <a:t>by</a:t>
            </a:r>
            <a:r>
              <a:rPr lang="de-DE" sz="1400" dirty="0">
                <a:cs typeface="Calibri"/>
              </a:rPr>
              <a:t> </a:t>
            </a:r>
            <a:r>
              <a:rPr lang="de-DE" sz="1400" dirty="0" err="1">
                <a:cs typeface="Calibri"/>
              </a:rPr>
              <a:t>step</a:t>
            </a:r>
            <a:r>
              <a:rPr lang="de-DE" sz="1400" dirty="0">
                <a:cs typeface="Calibri"/>
              </a:rPr>
              <a:t>. </a:t>
            </a:r>
            <a:r>
              <a:rPr lang="de-DE" sz="1400" dirty="0" err="1">
                <a:cs typeface="Calibri"/>
              </a:rPr>
              <a:t>Seriously</a:t>
            </a:r>
            <a:r>
              <a:rPr lang="de-DE" sz="1400" dirty="0">
                <a:cs typeface="Calibri"/>
              </a:rPr>
              <a:t>, </a:t>
            </a:r>
            <a:r>
              <a:rPr lang="de-DE" sz="1400" dirty="0" err="1">
                <a:cs typeface="Calibri"/>
              </a:rPr>
              <a:t>it's</a:t>
            </a:r>
            <a:r>
              <a:rPr lang="de-DE" sz="1400" dirty="0">
                <a:cs typeface="Calibri"/>
              </a:rPr>
              <a:t> not a </a:t>
            </a:r>
            <a:r>
              <a:rPr lang="de-DE" sz="1400" dirty="0" err="1">
                <a:cs typeface="Calibri"/>
              </a:rPr>
              <a:t>good</a:t>
            </a:r>
            <a:r>
              <a:rPr lang="de-DE" sz="1400" dirty="0">
                <a:cs typeface="Calibri"/>
              </a:rPr>
              <a:t> </a:t>
            </a:r>
            <a:r>
              <a:rPr lang="de-DE" sz="1400" dirty="0" err="1">
                <a:cs typeface="Calibri"/>
              </a:rPr>
              <a:t>idea</a:t>
            </a:r>
            <a:r>
              <a:rPr lang="de-DE" sz="1400" dirty="0">
                <a:cs typeface="Calibri"/>
              </a:rPr>
              <a:t> </a:t>
            </a:r>
            <a:r>
              <a:rPr lang="de-DE" sz="1400" dirty="0" err="1">
                <a:cs typeface="Calibri"/>
              </a:rPr>
              <a:t>to</a:t>
            </a:r>
            <a:r>
              <a:rPr lang="de-DE" sz="1400" dirty="0">
                <a:cs typeface="Calibri"/>
              </a:rPr>
              <a:t> </a:t>
            </a:r>
            <a:r>
              <a:rPr lang="de-DE" sz="1400" dirty="0" err="1">
                <a:cs typeface="Calibri"/>
              </a:rPr>
              <a:t>write</a:t>
            </a:r>
            <a:r>
              <a:rPr lang="de-DE" sz="1400" dirty="0">
                <a:cs typeface="Calibri"/>
              </a:rPr>
              <a:t> all </a:t>
            </a:r>
            <a:r>
              <a:rPr lang="de-DE" sz="1400" dirty="0" err="1">
                <a:cs typeface="Calibri"/>
              </a:rPr>
              <a:t>of</a:t>
            </a:r>
            <a:r>
              <a:rPr lang="de-DE" sz="1400" dirty="0">
                <a:cs typeface="Calibri"/>
              </a:rPr>
              <a:t> </a:t>
            </a:r>
            <a:r>
              <a:rPr lang="de-DE" sz="1400" dirty="0" err="1">
                <a:cs typeface="Calibri"/>
              </a:rPr>
              <a:t>these</a:t>
            </a:r>
            <a:r>
              <a:rPr lang="de-DE" sz="1400" dirty="0">
                <a:cs typeface="Calibri"/>
              </a:rPr>
              <a:t> at </a:t>
            </a:r>
            <a:r>
              <a:rPr lang="de-DE" sz="1400" dirty="0" err="1">
                <a:cs typeface="Calibri"/>
              </a:rPr>
              <a:t>once</a:t>
            </a:r>
            <a:endParaRPr lang="de-DE" sz="1400" dirty="0">
              <a:cs typeface="Calibri"/>
            </a:endParaRPr>
          </a:p>
          <a:p>
            <a:pPr marL="566420" lvl="2"/>
            <a:r>
              <a:rPr lang="de-DE" sz="1400" dirty="0">
                <a:cs typeface="Calibri"/>
              </a:rPr>
              <a:t>I </a:t>
            </a:r>
            <a:r>
              <a:rPr lang="de-DE" sz="1400" dirty="0" err="1">
                <a:cs typeface="Calibri"/>
              </a:rPr>
              <a:t>test</a:t>
            </a:r>
            <a:r>
              <a:rPr lang="de-DE" sz="1400" dirty="0">
                <a:cs typeface="Calibri"/>
              </a:rPr>
              <a:t> </a:t>
            </a:r>
            <a:r>
              <a:rPr lang="de-DE" sz="1400" dirty="0" err="1">
                <a:cs typeface="Calibri"/>
              </a:rPr>
              <a:t>this</a:t>
            </a:r>
            <a:r>
              <a:rPr lang="de-DE" sz="1400" dirty="0">
                <a:cs typeface="Calibri"/>
              </a:rPr>
              <a:t> </a:t>
            </a:r>
            <a:r>
              <a:rPr lang="de-DE" sz="1400" dirty="0" err="1">
                <a:cs typeface="Calibri"/>
              </a:rPr>
              <a:t>first</a:t>
            </a:r>
            <a:r>
              <a:rPr lang="de-DE" sz="1400" dirty="0">
                <a:cs typeface="Calibri"/>
              </a:rPr>
              <a:t> </a:t>
            </a:r>
            <a:r>
              <a:rPr lang="de-DE" sz="1400" dirty="0" err="1">
                <a:cs typeface="Calibri"/>
              </a:rPr>
              <a:t>by</a:t>
            </a:r>
            <a:r>
              <a:rPr lang="de-DE" sz="1400" dirty="0">
                <a:cs typeface="Calibri"/>
              </a:rPr>
              <a:t> </a:t>
            </a:r>
            <a:r>
              <a:rPr lang="de-DE" sz="1400" dirty="0" err="1">
                <a:cs typeface="Calibri"/>
              </a:rPr>
              <a:t>adding</a:t>
            </a:r>
            <a:r>
              <a:rPr lang="de-DE" sz="1400" dirty="0">
                <a:cs typeface="Calibri"/>
              </a:rPr>
              <a:t> a </a:t>
            </a:r>
            <a:r>
              <a:rPr lang="de-DE" sz="1400" dirty="0" err="1">
                <a:cs typeface="Calibri"/>
              </a:rPr>
              <a:t>print</a:t>
            </a:r>
            <a:r>
              <a:rPr lang="de-DE" sz="1400" dirty="0">
                <a:cs typeface="Calibri"/>
              </a:rPr>
              <a:t> </a:t>
            </a:r>
            <a:r>
              <a:rPr lang="de-DE" sz="1400" dirty="0" err="1">
                <a:cs typeface="Calibri"/>
              </a:rPr>
              <a:t>statement</a:t>
            </a:r>
            <a:r>
              <a:rPr lang="de-DE" sz="1400" dirty="0">
                <a:cs typeface="Calibri"/>
              </a:rPr>
              <a:t> </a:t>
            </a:r>
            <a:r>
              <a:rPr lang="de-DE" sz="1400" dirty="0" err="1">
                <a:cs typeface="Calibri"/>
              </a:rPr>
              <a:t>into</a:t>
            </a:r>
            <a:r>
              <a:rPr lang="de-DE" sz="1400" dirty="0">
                <a:cs typeface="Calibri"/>
              </a:rPr>
              <a:t> </a:t>
            </a:r>
            <a:r>
              <a:rPr lang="de-DE" sz="1400" dirty="0" err="1">
                <a:cs typeface="Calibri"/>
              </a:rPr>
              <a:t>the</a:t>
            </a:r>
            <a:r>
              <a:rPr lang="de-DE" sz="1400" dirty="0">
                <a:cs typeface="Calibri"/>
              </a:rPr>
              <a:t> </a:t>
            </a:r>
            <a:r>
              <a:rPr lang="de-DE" sz="1400" dirty="0" err="1">
                <a:cs typeface="Calibri"/>
              </a:rPr>
              <a:t>functions</a:t>
            </a:r>
            <a:r>
              <a:rPr lang="de-DE" sz="1400" dirty="0">
                <a:cs typeface="Calibri"/>
              </a:rPr>
              <a:t> </a:t>
            </a:r>
            <a:r>
              <a:rPr lang="de-DE" sz="1400" dirty="0" err="1">
                <a:cs typeface="Calibri"/>
              </a:rPr>
              <a:t>that</a:t>
            </a:r>
            <a:r>
              <a:rPr lang="de-DE" sz="1400" dirty="0">
                <a:cs typeface="Calibri"/>
              </a:rPr>
              <a:t> check </a:t>
            </a:r>
            <a:r>
              <a:rPr lang="de-DE" sz="1400" dirty="0" err="1">
                <a:cs typeface="Calibri"/>
              </a:rPr>
              <a:t>for</a:t>
            </a:r>
            <a:r>
              <a:rPr lang="de-DE" sz="1400" dirty="0">
                <a:cs typeface="Calibri"/>
              </a:rPr>
              <a:t> </a:t>
            </a:r>
            <a:r>
              <a:rPr lang="de-DE" sz="1400" dirty="0" err="1">
                <a:cs typeface="Calibri"/>
              </a:rPr>
              <a:t>winning</a:t>
            </a:r>
            <a:r>
              <a:rPr lang="de-DE" sz="1400" dirty="0">
                <a:cs typeface="Calibri"/>
              </a:rPr>
              <a:t> and </a:t>
            </a:r>
            <a:r>
              <a:rPr lang="de-DE" sz="1400" dirty="0" err="1">
                <a:cs typeface="Calibri"/>
              </a:rPr>
              <a:t>then</a:t>
            </a:r>
            <a:r>
              <a:rPr lang="de-DE" sz="1400" dirty="0">
                <a:cs typeface="Calibri"/>
              </a:rPr>
              <a:t> </a:t>
            </a:r>
            <a:r>
              <a:rPr lang="de-DE" sz="1400" dirty="0" err="1">
                <a:cs typeface="Calibri"/>
              </a:rPr>
              <a:t>adding</a:t>
            </a:r>
            <a:r>
              <a:rPr lang="de-DE" sz="1400" dirty="0">
                <a:cs typeface="Calibri"/>
              </a:rPr>
              <a:t> </a:t>
            </a:r>
            <a:r>
              <a:rPr lang="de-DE" sz="1400" dirty="0" err="1">
                <a:cs typeface="Calibri"/>
              </a:rPr>
              <a:t>the</a:t>
            </a:r>
            <a:r>
              <a:rPr lang="de-DE" sz="1400" dirty="0">
                <a:cs typeface="Calibri"/>
              </a:rPr>
              <a:t> </a:t>
            </a:r>
            <a:r>
              <a:rPr lang="de-DE" sz="1400" dirty="0" err="1">
                <a:cs typeface="Calibri"/>
              </a:rPr>
              <a:t>condition</a:t>
            </a:r>
            <a:r>
              <a:rPr lang="de-DE" sz="1400" dirty="0">
                <a:cs typeface="Calibri"/>
              </a:rPr>
              <a:t> </a:t>
            </a:r>
            <a:r>
              <a:rPr lang="de-DE" sz="1400" dirty="0" err="1">
                <a:cs typeface="Calibri"/>
              </a:rPr>
              <a:t>into</a:t>
            </a:r>
            <a:r>
              <a:rPr lang="de-DE" sz="1400" dirty="0">
                <a:cs typeface="Calibri"/>
              </a:rPr>
              <a:t> </a:t>
            </a:r>
            <a:r>
              <a:rPr lang="de-DE" sz="1400" dirty="0" err="1">
                <a:cs typeface="Calibri"/>
              </a:rPr>
              <a:t>the</a:t>
            </a:r>
            <a:r>
              <a:rPr lang="de-DE" sz="1400" dirty="0">
                <a:cs typeface="Calibri"/>
              </a:rPr>
              <a:t> loop</a:t>
            </a:r>
          </a:p>
          <a:p>
            <a:pPr marL="566420" lvl="2"/>
            <a:endParaRPr lang="de-DE" sz="1200" dirty="0">
              <a:cs typeface="Calibri"/>
            </a:endParaRPr>
          </a:p>
          <a:p>
            <a:pPr marL="383540" lvl="1"/>
            <a:endParaRPr lang="de-DE" sz="1600" dirty="0">
              <a:cs typeface="Calibri"/>
            </a:endParaRPr>
          </a:p>
        </p:txBody>
      </p:sp>
      <p:sp>
        <p:nvSpPr>
          <p:cNvPr id="4" name="Foliennummernplatzhalter 3">
            <a:extLst>
              <a:ext uri="{FF2B5EF4-FFF2-40B4-BE49-F238E27FC236}">
                <a16:creationId xmlns:a16="http://schemas.microsoft.com/office/drawing/2014/main" xmlns="" id="{2341C611-6127-4742-8F8D-8862979DEB7F}"/>
              </a:ext>
            </a:extLst>
          </p:cNvPr>
          <p:cNvSpPr>
            <a:spLocks noGrp="1"/>
          </p:cNvSpPr>
          <p:nvPr>
            <p:ph type="sldNum" sz="quarter" idx="12"/>
          </p:nvPr>
        </p:nvSpPr>
        <p:spPr/>
        <p:txBody>
          <a:bodyPr/>
          <a:lstStyle/>
          <a:p>
            <a:fld id="{89C4E583-6443-4199-AF95-A2ECCC288D48}" type="slidenum">
              <a:rPr lang="en-GB" smtClean="0"/>
              <a:t>45</a:t>
            </a:fld>
            <a:endParaRPr lang="en-GB"/>
          </a:p>
        </p:txBody>
      </p:sp>
    </p:spTree>
    <p:extLst>
      <p:ext uri="{BB962C8B-B14F-4D97-AF65-F5344CB8AC3E}">
        <p14:creationId xmlns:p14="http://schemas.microsoft.com/office/powerpoint/2010/main" val="4344595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BD2D29E3-64BE-46F5-AACD-B7A058030E73}"/>
              </a:ext>
            </a:extLst>
          </p:cNvPr>
          <p:cNvSpPr>
            <a:spLocks noGrp="1"/>
          </p:cNvSpPr>
          <p:nvPr>
            <p:ph type="title"/>
          </p:nvPr>
        </p:nvSpPr>
        <p:spPr/>
        <p:txBody>
          <a:bodyPr/>
          <a:lstStyle/>
          <a:p>
            <a:r>
              <a:rPr lang="de-DE" dirty="0" err="1">
                <a:cs typeface="Calibri Light"/>
              </a:rPr>
              <a:t>How</a:t>
            </a:r>
            <a:r>
              <a:rPr lang="de-DE" dirty="0">
                <a:cs typeface="Calibri Light"/>
              </a:rPr>
              <a:t> </a:t>
            </a:r>
            <a:r>
              <a:rPr lang="de-DE" dirty="0" err="1">
                <a:cs typeface="Calibri Light"/>
              </a:rPr>
              <a:t>to</a:t>
            </a:r>
            <a:r>
              <a:rPr lang="de-DE" dirty="0">
                <a:cs typeface="Calibri Light"/>
              </a:rPr>
              <a:t> </a:t>
            </a:r>
            <a:r>
              <a:rPr lang="de-DE" dirty="0" err="1">
                <a:cs typeface="Calibri Light"/>
              </a:rPr>
              <a:t>Tackle</a:t>
            </a:r>
            <a:r>
              <a:rPr lang="de-DE" dirty="0">
                <a:cs typeface="Calibri Light"/>
              </a:rPr>
              <a:t> A Problem: Tic-</a:t>
            </a:r>
            <a:r>
              <a:rPr lang="de-DE" dirty="0" err="1">
                <a:cs typeface="Calibri Light"/>
              </a:rPr>
              <a:t>tac</a:t>
            </a:r>
            <a:r>
              <a:rPr lang="de-DE" dirty="0">
                <a:cs typeface="Calibri Light"/>
              </a:rPr>
              <a:t>-</a:t>
            </a:r>
            <a:r>
              <a:rPr lang="de-DE" dirty="0" err="1">
                <a:cs typeface="Calibri Light"/>
              </a:rPr>
              <a:t>toe</a:t>
            </a:r>
            <a:endParaRPr lang="de-DE" dirty="0" err="1"/>
          </a:p>
        </p:txBody>
      </p:sp>
      <p:sp>
        <p:nvSpPr>
          <p:cNvPr id="3" name="Inhaltsplatzhalter 2">
            <a:extLst>
              <a:ext uri="{FF2B5EF4-FFF2-40B4-BE49-F238E27FC236}">
                <a16:creationId xmlns:a16="http://schemas.microsoft.com/office/drawing/2014/main" xmlns="" id="{DF52E6BC-B62E-4854-8AE3-C2A2337C801C}"/>
              </a:ext>
            </a:extLst>
          </p:cNvPr>
          <p:cNvSpPr>
            <a:spLocks noGrp="1"/>
          </p:cNvSpPr>
          <p:nvPr>
            <p:ph idx="1"/>
          </p:nvPr>
        </p:nvSpPr>
        <p:spPr/>
        <p:txBody>
          <a:bodyPr vert="horz" lIns="0" tIns="45720" rIns="0" bIns="45720" rtlCol="0" anchor="t">
            <a:normAutofit/>
          </a:bodyPr>
          <a:lstStyle/>
          <a:p>
            <a:pPr marL="200660" lvl="1" indent="0">
              <a:buNone/>
            </a:pPr>
            <a:r>
              <a:rPr lang="de-DE" sz="1800" b="1" dirty="0">
                <a:cs typeface="Calibri"/>
              </a:rPr>
              <a:t>6. </a:t>
            </a:r>
            <a:r>
              <a:rPr lang="de-DE" sz="1800" b="1" dirty="0" err="1">
                <a:cs typeface="Calibri"/>
              </a:rPr>
              <a:t>If</a:t>
            </a:r>
            <a:r>
              <a:rPr lang="de-DE" sz="1800" b="1" dirty="0">
                <a:cs typeface="Calibri"/>
              </a:rPr>
              <a:t> </a:t>
            </a:r>
            <a:r>
              <a:rPr lang="de-DE" sz="1800" b="1" dirty="0" err="1">
                <a:cs typeface="Calibri"/>
              </a:rPr>
              <a:t>finished</a:t>
            </a:r>
            <a:r>
              <a:rPr lang="de-DE" sz="1800" b="1" dirty="0">
                <a:solidFill>
                  <a:srgbClr val="404040"/>
                </a:solidFill>
                <a:cs typeface="Calibri"/>
              </a:rPr>
              <a:t>, </a:t>
            </a:r>
            <a:r>
              <a:rPr lang="de-DE" sz="1800" b="1" dirty="0" err="1">
                <a:cs typeface="Calibri"/>
              </a:rPr>
              <a:t>test</a:t>
            </a:r>
            <a:r>
              <a:rPr lang="de-DE" sz="1800" b="1" dirty="0">
                <a:cs typeface="Calibri"/>
              </a:rPr>
              <a:t> </a:t>
            </a:r>
            <a:r>
              <a:rPr lang="de-DE" sz="1800" b="1" dirty="0" err="1">
                <a:cs typeface="Calibri"/>
              </a:rPr>
              <a:t>for</a:t>
            </a:r>
            <a:r>
              <a:rPr lang="de-DE" sz="1800" b="1" dirty="0">
                <a:cs typeface="Calibri"/>
              </a:rPr>
              <a:t> </a:t>
            </a:r>
            <a:r>
              <a:rPr lang="de-DE" sz="1800" b="1" dirty="0" err="1">
                <a:cs typeface="Calibri"/>
              </a:rPr>
              <a:t>special</a:t>
            </a:r>
            <a:r>
              <a:rPr lang="de-DE" sz="1800" b="1" dirty="0">
                <a:cs typeface="Calibri"/>
              </a:rPr>
              <a:t> </a:t>
            </a:r>
            <a:r>
              <a:rPr lang="de-DE" sz="1800" b="1" dirty="0" err="1" smtClean="0">
                <a:cs typeface="Calibri"/>
              </a:rPr>
              <a:t>cases</a:t>
            </a:r>
            <a:r>
              <a:rPr lang="de-DE" sz="1800" b="1" dirty="0" smtClean="0">
                <a:cs typeface="Calibri"/>
              </a:rPr>
              <a:t>. Clean</a:t>
            </a:r>
            <a:r>
              <a:rPr lang="de-DE" sz="1800" b="1" dirty="0">
                <a:cs typeface="Calibri"/>
              </a:rPr>
              <a:t> </a:t>
            </a:r>
            <a:r>
              <a:rPr lang="de-DE" sz="1800" b="1" dirty="0" err="1" smtClean="0">
                <a:cs typeface="Calibri"/>
              </a:rPr>
              <a:t>up</a:t>
            </a:r>
            <a:r>
              <a:rPr lang="de-DE" sz="1800" b="1" dirty="0">
                <a:cs typeface="Calibri"/>
              </a:rPr>
              <a:t> </a:t>
            </a:r>
            <a:r>
              <a:rPr lang="de-DE" sz="1800" b="1" dirty="0" err="1" smtClean="0">
                <a:cs typeface="Calibri"/>
              </a:rPr>
              <a:t>the</a:t>
            </a:r>
            <a:r>
              <a:rPr lang="de-DE" sz="1800" b="1" dirty="0">
                <a:cs typeface="Calibri"/>
              </a:rPr>
              <a:t> </a:t>
            </a:r>
            <a:r>
              <a:rPr lang="de-DE" sz="1800" b="1" dirty="0" err="1" smtClean="0">
                <a:cs typeface="Calibri"/>
              </a:rPr>
              <a:t>code</a:t>
            </a:r>
            <a:r>
              <a:rPr lang="de-DE" sz="1800" b="1" dirty="0">
                <a:cs typeface="Calibri"/>
              </a:rPr>
              <a:t> </a:t>
            </a:r>
            <a:r>
              <a:rPr lang="de-DE" sz="1800" b="1" dirty="0" err="1" smtClean="0">
                <a:cs typeface="Calibri"/>
              </a:rPr>
              <a:t>and</a:t>
            </a:r>
            <a:r>
              <a:rPr lang="de-DE" sz="1800" b="1" dirty="0">
                <a:cs typeface="Calibri"/>
              </a:rPr>
              <a:t> </a:t>
            </a:r>
            <a:r>
              <a:rPr lang="de-DE" sz="1800" b="1" dirty="0" err="1" smtClean="0">
                <a:cs typeface="Calibri"/>
              </a:rPr>
              <a:t>write</a:t>
            </a:r>
            <a:r>
              <a:rPr lang="de-DE" sz="1800" b="1" dirty="0">
                <a:cs typeface="Calibri"/>
              </a:rPr>
              <a:t> </a:t>
            </a:r>
            <a:r>
              <a:rPr lang="de-DE" sz="1800" b="1" dirty="0" smtClean="0">
                <a:cs typeface="Calibri"/>
              </a:rPr>
              <a:t>proper</a:t>
            </a:r>
            <a:r>
              <a:rPr lang="de-DE" sz="1800" b="1" dirty="0">
                <a:cs typeface="Calibri"/>
              </a:rPr>
              <a:t> </a:t>
            </a:r>
            <a:r>
              <a:rPr lang="de-DE" sz="1800" b="1" dirty="0" err="1" smtClean="0">
                <a:cs typeface="Calibri"/>
              </a:rPr>
              <a:t>documentation</a:t>
            </a:r>
            <a:r>
              <a:rPr lang="de-DE" sz="1800" b="1" dirty="0">
                <a:cs typeface="Calibri"/>
              </a:rPr>
              <a:t> </a:t>
            </a:r>
            <a:r>
              <a:rPr lang="de-DE" sz="1800" b="1" dirty="0" smtClean="0">
                <a:cs typeface="Calibri"/>
              </a:rPr>
              <a:t>(</a:t>
            </a:r>
            <a:r>
              <a:rPr lang="de-DE" sz="1800" b="1" dirty="0" err="1" smtClean="0">
                <a:cs typeface="Calibri"/>
              </a:rPr>
              <a:t>if</a:t>
            </a:r>
            <a:r>
              <a:rPr lang="de-DE" sz="1800" b="1" dirty="0">
                <a:cs typeface="Calibri"/>
              </a:rPr>
              <a:t> </a:t>
            </a:r>
            <a:r>
              <a:rPr lang="de-DE" sz="1800" b="1" dirty="0" err="1" smtClean="0">
                <a:cs typeface="Calibri"/>
              </a:rPr>
              <a:t>you</a:t>
            </a:r>
            <a:r>
              <a:rPr lang="de-DE" sz="1800" b="1" dirty="0">
                <a:cs typeface="Calibri"/>
              </a:rPr>
              <a:t> </a:t>
            </a:r>
            <a:r>
              <a:rPr lang="de-DE" sz="1800" b="1" dirty="0" err="1" smtClean="0">
                <a:cs typeface="Calibri"/>
              </a:rPr>
              <a:t>haven't</a:t>
            </a:r>
            <a:r>
              <a:rPr lang="de-DE" sz="1800" b="1" dirty="0">
                <a:cs typeface="Calibri"/>
              </a:rPr>
              <a:t> </a:t>
            </a:r>
            <a:r>
              <a:rPr lang="de-DE" sz="1800" b="1" dirty="0" err="1" smtClean="0">
                <a:cs typeface="Calibri"/>
              </a:rPr>
              <a:t>done</a:t>
            </a:r>
            <a:r>
              <a:rPr lang="de-DE" sz="1800" b="1" dirty="0">
                <a:cs typeface="Calibri"/>
              </a:rPr>
              <a:t> </a:t>
            </a:r>
            <a:r>
              <a:rPr lang="de-DE" sz="1800" b="1" dirty="0" smtClean="0">
                <a:cs typeface="Calibri"/>
              </a:rPr>
              <a:t>so</a:t>
            </a:r>
            <a:r>
              <a:rPr lang="de-DE" sz="1800" b="1" dirty="0">
                <a:cs typeface="Calibri"/>
              </a:rPr>
              <a:t> </a:t>
            </a:r>
            <a:r>
              <a:rPr lang="de-DE" sz="1800" b="1" dirty="0" err="1">
                <a:cs typeface="Calibri"/>
              </a:rPr>
              <a:t>during</a:t>
            </a:r>
            <a:r>
              <a:rPr lang="de-DE" sz="1800" b="1" dirty="0">
                <a:cs typeface="Calibri"/>
              </a:rPr>
              <a:t> </a:t>
            </a:r>
            <a:r>
              <a:rPr lang="de-DE" sz="1800" b="1" dirty="0" err="1">
                <a:cs typeface="Calibri"/>
              </a:rPr>
              <a:t>coding</a:t>
            </a:r>
            <a:r>
              <a:rPr lang="de-DE" sz="1800" b="1" dirty="0">
                <a:cs typeface="Calibri"/>
              </a:rPr>
              <a:t>)</a:t>
            </a:r>
          </a:p>
          <a:p>
            <a:pPr marL="383540" lvl="1"/>
            <a:r>
              <a:rPr lang="de-DE" sz="1800" dirty="0" err="1">
                <a:cs typeface="Calibri"/>
              </a:rPr>
              <a:t>For</a:t>
            </a:r>
            <a:r>
              <a:rPr lang="de-DE" sz="1800" dirty="0">
                <a:cs typeface="Calibri"/>
              </a:rPr>
              <a:t> </a:t>
            </a:r>
            <a:r>
              <a:rPr lang="de-DE" sz="1800" dirty="0" err="1">
                <a:cs typeface="Calibri"/>
              </a:rPr>
              <a:t>example</a:t>
            </a:r>
            <a:r>
              <a:rPr lang="de-DE" sz="1800" dirty="0">
                <a:cs typeface="Calibri"/>
              </a:rPr>
              <a:t>, </a:t>
            </a:r>
            <a:r>
              <a:rPr lang="de-DE" sz="1800" dirty="0" err="1">
                <a:cs typeface="Calibri"/>
              </a:rPr>
              <a:t>does</a:t>
            </a:r>
            <a:r>
              <a:rPr lang="de-DE" sz="1800" dirty="0">
                <a:cs typeface="Calibri"/>
              </a:rPr>
              <a:t> </a:t>
            </a:r>
            <a:r>
              <a:rPr lang="de-DE" sz="1800" dirty="0" err="1">
                <a:cs typeface="Calibri"/>
              </a:rPr>
              <a:t>it</a:t>
            </a:r>
            <a:r>
              <a:rPr lang="de-DE" sz="1800" dirty="0">
                <a:cs typeface="Calibri"/>
              </a:rPr>
              <a:t> still </a:t>
            </a:r>
            <a:r>
              <a:rPr lang="de-DE" sz="1800" dirty="0" err="1">
                <a:cs typeface="Calibri"/>
              </a:rPr>
              <a:t>work</a:t>
            </a:r>
            <a:r>
              <a:rPr lang="de-DE" sz="1800" dirty="0">
                <a:cs typeface="Calibri"/>
              </a:rPr>
              <a:t> </a:t>
            </a:r>
            <a:r>
              <a:rPr lang="de-DE" sz="1800" dirty="0" err="1">
                <a:cs typeface="Calibri"/>
              </a:rPr>
              <a:t>if</a:t>
            </a:r>
            <a:r>
              <a:rPr lang="de-DE" sz="1800" dirty="0">
                <a:cs typeface="Calibri"/>
              </a:rPr>
              <a:t> </a:t>
            </a:r>
            <a:r>
              <a:rPr lang="de-DE" sz="1800" dirty="0" err="1">
                <a:cs typeface="Calibri"/>
              </a:rPr>
              <a:t>someone</a:t>
            </a:r>
            <a:r>
              <a:rPr lang="de-DE" sz="1800" dirty="0">
                <a:cs typeface="Calibri"/>
              </a:rPr>
              <a:t> </a:t>
            </a:r>
            <a:r>
              <a:rPr lang="de-DE" sz="1800" dirty="0" err="1">
                <a:cs typeface="Calibri"/>
              </a:rPr>
              <a:t>wins</a:t>
            </a:r>
            <a:r>
              <a:rPr lang="de-DE" sz="1800" dirty="0">
                <a:cs typeface="Calibri"/>
              </a:rPr>
              <a:t> on </a:t>
            </a:r>
            <a:r>
              <a:rPr lang="de-DE" sz="1800" dirty="0" err="1">
                <a:cs typeface="Calibri"/>
              </a:rPr>
              <a:t>two</a:t>
            </a:r>
            <a:r>
              <a:rPr lang="de-DE" sz="1800" dirty="0">
                <a:cs typeface="Calibri"/>
              </a:rPr>
              <a:t> </a:t>
            </a:r>
            <a:r>
              <a:rPr lang="de-DE" sz="1800" dirty="0" err="1">
                <a:cs typeface="Calibri"/>
              </a:rPr>
              <a:t>conditions</a:t>
            </a:r>
            <a:r>
              <a:rPr lang="de-DE" sz="1800" dirty="0">
                <a:cs typeface="Calibri"/>
              </a:rPr>
              <a:t> </a:t>
            </a:r>
            <a:r>
              <a:rPr lang="de-DE" sz="1800" dirty="0" err="1">
                <a:cs typeface="Calibri"/>
              </a:rPr>
              <a:t>simultaneously</a:t>
            </a:r>
            <a:r>
              <a:rPr lang="de-DE" sz="1800" dirty="0">
                <a:cs typeface="Calibri"/>
              </a:rPr>
              <a:t>?</a:t>
            </a:r>
          </a:p>
          <a:p>
            <a:pPr marL="383540" lvl="1"/>
            <a:r>
              <a:rPr lang="de-DE" sz="1800" dirty="0">
                <a:cs typeface="Calibri"/>
              </a:rPr>
              <a:t>Delete all </a:t>
            </a:r>
            <a:r>
              <a:rPr lang="de-DE" sz="1800" dirty="0" err="1">
                <a:cs typeface="Calibri"/>
              </a:rPr>
              <a:t>my</a:t>
            </a:r>
            <a:r>
              <a:rPr lang="de-DE" sz="1800" dirty="0">
                <a:cs typeface="Calibri"/>
              </a:rPr>
              <a:t> </a:t>
            </a:r>
            <a:r>
              <a:rPr lang="de-DE" sz="1800" dirty="0" err="1">
                <a:cs typeface="Calibri"/>
              </a:rPr>
              <a:t>debugging</a:t>
            </a:r>
            <a:r>
              <a:rPr lang="de-DE" sz="1800" dirty="0">
                <a:cs typeface="Calibri"/>
              </a:rPr>
              <a:t> </a:t>
            </a:r>
            <a:r>
              <a:rPr lang="de-DE" sz="1800" dirty="0" err="1">
                <a:cs typeface="Calibri"/>
              </a:rPr>
              <a:t>prints</a:t>
            </a:r>
            <a:endParaRPr lang="de-DE" sz="1800" dirty="0">
              <a:cs typeface="Calibri"/>
            </a:endParaRPr>
          </a:p>
          <a:p>
            <a:pPr marL="383540" lvl="1"/>
            <a:r>
              <a:rPr lang="de-DE" sz="1800" dirty="0">
                <a:cs typeface="Calibri"/>
              </a:rPr>
              <a:t>Check </a:t>
            </a:r>
            <a:r>
              <a:rPr lang="de-DE" sz="1800" dirty="0" err="1">
                <a:cs typeface="Calibri"/>
              </a:rPr>
              <a:t>structure</a:t>
            </a:r>
            <a:endParaRPr lang="de-DE" sz="1800" dirty="0">
              <a:cs typeface="Calibri"/>
            </a:endParaRPr>
          </a:p>
          <a:p>
            <a:pPr marL="383540" lvl="1"/>
            <a:r>
              <a:rPr lang="de-DE" sz="1800" dirty="0">
                <a:cs typeface="Calibri"/>
              </a:rPr>
              <a:t>Add </a:t>
            </a:r>
            <a:r>
              <a:rPr lang="de-DE" sz="1800" dirty="0" err="1">
                <a:cs typeface="Calibri"/>
              </a:rPr>
              <a:t>docstrings</a:t>
            </a:r>
            <a:r>
              <a:rPr lang="de-DE" sz="1800" dirty="0">
                <a:cs typeface="Calibri"/>
              </a:rPr>
              <a:t> and </a:t>
            </a:r>
            <a:r>
              <a:rPr lang="de-DE" sz="1800" dirty="0" err="1">
                <a:cs typeface="Calibri"/>
              </a:rPr>
              <a:t>improve</a:t>
            </a:r>
            <a:r>
              <a:rPr lang="de-DE" sz="1800" dirty="0">
                <a:cs typeface="Calibri"/>
              </a:rPr>
              <a:t> </a:t>
            </a:r>
            <a:r>
              <a:rPr lang="de-DE" sz="1800" dirty="0" err="1">
                <a:cs typeface="Calibri"/>
              </a:rPr>
              <a:t>comments</a:t>
            </a:r>
            <a:endParaRPr lang="de-DE" sz="1800" dirty="0">
              <a:cs typeface="Calibri"/>
            </a:endParaRPr>
          </a:p>
        </p:txBody>
      </p:sp>
      <p:sp>
        <p:nvSpPr>
          <p:cNvPr id="4" name="Foliennummernplatzhalter 3">
            <a:extLst>
              <a:ext uri="{FF2B5EF4-FFF2-40B4-BE49-F238E27FC236}">
                <a16:creationId xmlns:a16="http://schemas.microsoft.com/office/drawing/2014/main" xmlns="" id="{2341C611-6127-4742-8F8D-8862979DEB7F}"/>
              </a:ext>
            </a:extLst>
          </p:cNvPr>
          <p:cNvSpPr>
            <a:spLocks noGrp="1"/>
          </p:cNvSpPr>
          <p:nvPr>
            <p:ph type="sldNum" sz="quarter" idx="12"/>
          </p:nvPr>
        </p:nvSpPr>
        <p:spPr/>
        <p:txBody>
          <a:bodyPr/>
          <a:lstStyle/>
          <a:p>
            <a:fld id="{89C4E583-6443-4199-AF95-A2ECCC288D48}" type="slidenum">
              <a:rPr lang="en-GB" smtClean="0"/>
              <a:t>46</a:t>
            </a:fld>
            <a:endParaRPr lang="en-GB"/>
          </a:p>
        </p:txBody>
      </p:sp>
    </p:spTree>
    <p:extLst>
      <p:ext uri="{BB962C8B-B14F-4D97-AF65-F5344CB8AC3E}">
        <p14:creationId xmlns:p14="http://schemas.microsoft.com/office/powerpoint/2010/main" val="17757928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62823288-FB03-48F6-8C9A-E79AA74931CC}"/>
              </a:ext>
            </a:extLst>
          </p:cNvPr>
          <p:cNvSpPr>
            <a:spLocks noGrp="1"/>
          </p:cNvSpPr>
          <p:nvPr>
            <p:ph type="title"/>
          </p:nvPr>
        </p:nvSpPr>
        <p:spPr/>
        <p:txBody>
          <a:bodyPr/>
          <a:lstStyle/>
          <a:p>
            <a:r>
              <a:rPr lang="de-DE" dirty="0" err="1">
                <a:cs typeface="Calibri Light"/>
              </a:rPr>
              <a:t>Homework</a:t>
            </a:r>
            <a:endParaRPr lang="de-DE" dirty="0" err="1"/>
          </a:p>
        </p:txBody>
      </p:sp>
      <p:sp>
        <p:nvSpPr>
          <p:cNvPr id="4" name="Foliennummernplatzhalter 3">
            <a:extLst>
              <a:ext uri="{FF2B5EF4-FFF2-40B4-BE49-F238E27FC236}">
                <a16:creationId xmlns:a16="http://schemas.microsoft.com/office/drawing/2014/main" xmlns="" id="{D973D4C0-AD48-48B9-8162-4A0E87660773}"/>
              </a:ext>
            </a:extLst>
          </p:cNvPr>
          <p:cNvSpPr>
            <a:spLocks noGrp="1"/>
          </p:cNvSpPr>
          <p:nvPr>
            <p:ph type="sldNum" sz="quarter" idx="12"/>
          </p:nvPr>
        </p:nvSpPr>
        <p:spPr/>
        <p:txBody>
          <a:bodyPr/>
          <a:lstStyle/>
          <a:p>
            <a:fld id="{89C4E583-6443-4199-AF95-A2ECCC288D48}" type="slidenum">
              <a:rPr lang="en-GB" smtClean="0"/>
              <a:t>47</a:t>
            </a:fld>
            <a:endParaRPr lang="en-GB"/>
          </a:p>
        </p:txBody>
      </p:sp>
    </p:spTree>
    <p:extLst>
      <p:ext uri="{BB962C8B-B14F-4D97-AF65-F5344CB8AC3E}">
        <p14:creationId xmlns:p14="http://schemas.microsoft.com/office/powerpoint/2010/main" val="11370146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62823288-FB03-48F6-8C9A-E79AA74931CC}"/>
              </a:ext>
            </a:extLst>
          </p:cNvPr>
          <p:cNvSpPr>
            <a:spLocks noGrp="1"/>
          </p:cNvSpPr>
          <p:nvPr>
            <p:ph type="title"/>
          </p:nvPr>
        </p:nvSpPr>
        <p:spPr/>
        <p:txBody>
          <a:bodyPr/>
          <a:lstStyle/>
          <a:p>
            <a:r>
              <a:rPr lang="de-DE" dirty="0" err="1">
                <a:cs typeface="Calibri Light"/>
              </a:rPr>
              <a:t>Homework</a:t>
            </a:r>
            <a:endParaRPr lang="de-DE" dirty="0" err="1"/>
          </a:p>
        </p:txBody>
      </p:sp>
      <p:sp>
        <p:nvSpPr>
          <p:cNvPr id="3" name="Inhaltsplatzhalter 2"/>
          <p:cNvSpPr>
            <a:spLocks noGrp="1"/>
          </p:cNvSpPr>
          <p:nvPr>
            <p:ph idx="1"/>
          </p:nvPr>
        </p:nvSpPr>
        <p:spPr/>
        <p:txBody>
          <a:bodyPr/>
          <a:lstStyle/>
          <a:p>
            <a:r>
              <a:rPr lang="en-US" dirty="0" smtClean="0"/>
              <a:t>Solve a maze with backtracking! Fun!</a:t>
            </a:r>
          </a:p>
          <a:p>
            <a:pPr lvl="1"/>
            <a:r>
              <a:rPr lang="en-US" dirty="0" smtClean="0"/>
              <a:t>Write modules</a:t>
            </a:r>
          </a:p>
          <a:p>
            <a:pPr lvl="2"/>
            <a:r>
              <a:rPr lang="en-US" dirty="0" smtClean="0"/>
              <a:t>For reading and writing the maze from/to files</a:t>
            </a:r>
          </a:p>
          <a:p>
            <a:pPr lvl="2"/>
            <a:r>
              <a:rPr lang="en-US" dirty="0" smtClean="0"/>
              <a:t>For displaying the maze</a:t>
            </a:r>
          </a:p>
          <a:p>
            <a:pPr lvl="2"/>
            <a:r>
              <a:rPr lang="en-US" dirty="0" smtClean="0"/>
              <a:t>For solving the maze</a:t>
            </a:r>
          </a:p>
          <a:p>
            <a:pPr lvl="1"/>
            <a:r>
              <a:rPr lang="en-US" dirty="0" smtClean="0"/>
              <a:t>Bonus: Make it a package</a:t>
            </a:r>
          </a:p>
          <a:p>
            <a:pPr lvl="1"/>
            <a:endParaRPr lang="en-US" dirty="0"/>
          </a:p>
          <a:p>
            <a:r>
              <a:rPr lang="en-US" u="sng" dirty="0" smtClean="0"/>
              <a:t>For </a:t>
            </a:r>
            <a:r>
              <a:rPr lang="en-US" u="sng" dirty="0" err="1" smtClean="0"/>
              <a:t>Lohra</a:t>
            </a:r>
            <a:r>
              <a:rPr lang="en-US" u="sng" dirty="0" smtClean="0"/>
              <a:t> reasons, we will extend your deadline this week:</a:t>
            </a:r>
          </a:p>
          <a:p>
            <a:pPr lvl="1"/>
            <a:r>
              <a:rPr lang="en-US" u="sng" dirty="0" smtClean="0"/>
              <a:t>Hand in the homework until </a:t>
            </a:r>
            <a:r>
              <a:rPr lang="en-US" b="1" u="sng" dirty="0" smtClean="0"/>
              <a:t>Tuesday, 29</a:t>
            </a:r>
            <a:r>
              <a:rPr lang="en-US" b="1" u="sng" baseline="30000" dirty="0" smtClean="0"/>
              <a:t>th</a:t>
            </a:r>
            <a:r>
              <a:rPr lang="en-US" b="1" u="sng" dirty="0" smtClean="0"/>
              <a:t> of May, 2 PM sharp!</a:t>
            </a:r>
          </a:p>
          <a:p>
            <a:pPr lvl="1"/>
            <a:endParaRPr lang="en-US" dirty="0"/>
          </a:p>
          <a:p>
            <a:pPr lvl="1"/>
            <a:endParaRPr lang="en-US" dirty="0"/>
          </a:p>
        </p:txBody>
      </p:sp>
      <p:sp>
        <p:nvSpPr>
          <p:cNvPr id="4" name="Foliennummernplatzhalter 3">
            <a:extLst>
              <a:ext uri="{FF2B5EF4-FFF2-40B4-BE49-F238E27FC236}">
                <a16:creationId xmlns:a16="http://schemas.microsoft.com/office/drawing/2014/main" xmlns="" id="{D973D4C0-AD48-48B9-8162-4A0E87660773}"/>
              </a:ext>
            </a:extLst>
          </p:cNvPr>
          <p:cNvSpPr>
            <a:spLocks noGrp="1"/>
          </p:cNvSpPr>
          <p:nvPr>
            <p:ph type="sldNum" sz="quarter" idx="12"/>
          </p:nvPr>
        </p:nvSpPr>
        <p:spPr/>
        <p:txBody>
          <a:bodyPr/>
          <a:lstStyle/>
          <a:p>
            <a:fld id="{89C4E583-6443-4199-AF95-A2ECCC288D48}" type="slidenum">
              <a:rPr lang="en-GB" smtClean="0"/>
              <a:t>48</a:t>
            </a:fld>
            <a:endParaRPr lang="en-GB"/>
          </a:p>
        </p:txBody>
      </p:sp>
    </p:spTree>
    <p:extLst>
      <p:ext uri="{BB962C8B-B14F-4D97-AF65-F5344CB8AC3E}">
        <p14:creationId xmlns:p14="http://schemas.microsoft.com/office/powerpoint/2010/main" val="15490966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62823288-FB03-48F6-8C9A-E79AA74931CC}"/>
              </a:ext>
            </a:extLst>
          </p:cNvPr>
          <p:cNvSpPr>
            <a:spLocks noGrp="1"/>
          </p:cNvSpPr>
          <p:nvPr>
            <p:ph type="title"/>
          </p:nvPr>
        </p:nvSpPr>
        <p:spPr/>
        <p:txBody>
          <a:bodyPr/>
          <a:lstStyle/>
          <a:p>
            <a:r>
              <a:rPr lang="de-DE" dirty="0">
                <a:cs typeface="Calibri Light"/>
              </a:rPr>
              <a:t>See </a:t>
            </a:r>
            <a:r>
              <a:rPr lang="de-DE" dirty="0" err="1">
                <a:cs typeface="Calibri Light"/>
              </a:rPr>
              <a:t>you</a:t>
            </a:r>
            <a:r>
              <a:rPr lang="de-DE" dirty="0">
                <a:cs typeface="Calibri Light"/>
              </a:rPr>
              <a:t> all </a:t>
            </a:r>
            <a:r>
              <a:rPr lang="de-DE" dirty="0" err="1">
                <a:cs typeface="Calibri Light"/>
              </a:rPr>
              <a:t>next</a:t>
            </a:r>
            <a:r>
              <a:rPr lang="de-DE" dirty="0">
                <a:cs typeface="Calibri Light"/>
              </a:rPr>
              <a:t> </a:t>
            </a:r>
            <a:r>
              <a:rPr lang="de-DE" dirty="0" err="1">
                <a:cs typeface="Calibri Light"/>
              </a:rPr>
              <a:t>week</a:t>
            </a:r>
            <a:r>
              <a:rPr lang="de-DE" dirty="0">
                <a:cs typeface="Calibri Light"/>
              </a:rPr>
              <a:t>!</a:t>
            </a:r>
            <a:endParaRPr lang="de-DE" dirty="0" err="1"/>
          </a:p>
        </p:txBody>
      </p:sp>
      <p:sp>
        <p:nvSpPr>
          <p:cNvPr id="4" name="Foliennummernplatzhalter 3">
            <a:extLst>
              <a:ext uri="{FF2B5EF4-FFF2-40B4-BE49-F238E27FC236}">
                <a16:creationId xmlns:a16="http://schemas.microsoft.com/office/drawing/2014/main" xmlns="" id="{D973D4C0-AD48-48B9-8162-4A0E87660773}"/>
              </a:ext>
            </a:extLst>
          </p:cNvPr>
          <p:cNvSpPr>
            <a:spLocks noGrp="1"/>
          </p:cNvSpPr>
          <p:nvPr>
            <p:ph type="sldNum" sz="quarter" idx="12"/>
          </p:nvPr>
        </p:nvSpPr>
        <p:spPr/>
        <p:txBody>
          <a:bodyPr/>
          <a:lstStyle/>
          <a:p>
            <a:fld id="{89C4E583-6443-4199-AF95-A2ECCC288D48}" type="slidenum">
              <a:rPr lang="en-GB" smtClean="0"/>
              <a:t>49</a:t>
            </a:fld>
            <a:endParaRPr lang="en-GB"/>
          </a:p>
        </p:txBody>
      </p:sp>
    </p:spTree>
    <p:extLst>
      <p:ext uri="{BB962C8B-B14F-4D97-AF65-F5344CB8AC3E}">
        <p14:creationId xmlns:p14="http://schemas.microsoft.com/office/powerpoint/2010/main" val="3404098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B45CECB-FCAF-4DFF-A244-1BBE1B90A0BB}"/>
              </a:ext>
            </a:extLst>
          </p:cNvPr>
          <p:cNvSpPr>
            <a:spLocks noGrp="1"/>
          </p:cNvSpPr>
          <p:nvPr>
            <p:ph type="title"/>
          </p:nvPr>
        </p:nvSpPr>
        <p:spPr/>
        <p:txBody>
          <a:bodyPr/>
          <a:lstStyle/>
          <a:p>
            <a:r>
              <a:rPr lang="de-DE" dirty="0">
                <a:cs typeface="Calibri Light"/>
              </a:rPr>
              <a:t>Modules &amp; Packages</a:t>
            </a:r>
            <a:endParaRPr lang="de-DE" dirty="0"/>
          </a:p>
        </p:txBody>
      </p:sp>
      <p:sp>
        <p:nvSpPr>
          <p:cNvPr id="3" name="Foliennummernplatzhalter 2">
            <a:extLst>
              <a:ext uri="{FF2B5EF4-FFF2-40B4-BE49-F238E27FC236}">
                <a16:creationId xmlns:a16="http://schemas.microsoft.com/office/drawing/2014/main" xmlns="" id="{9606121C-2A42-4316-8C64-468F6FC281D8}"/>
              </a:ext>
            </a:extLst>
          </p:cNvPr>
          <p:cNvSpPr>
            <a:spLocks noGrp="1"/>
          </p:cNvSpPr>
          <p:nvPr>
            <p:ph type="sldNum" sz="quarter" idx="12"/>
          </p:nvPr>
        </p:nvSpPr>
        <p:spPr/>
        <p:txBody>
          <a:bodyPr/>
          <a:lstStyle/>
          <a:p>
            <a:fld id="{89C4E583-6443-4199-AF95-A2ECCC288D48}" type="slidenum">
              <a:rPr lang="en-GB" smtClean="0"/>
              <a:t>5</a:t>
            </a:fld>
            <a:endParaRPr lang="en-GB"/>
          </a:p>
        </p:txBody>
      </p:sp>
    </p:spTree>
    <p:extLst>
      <p:ext uri="{BB962C8B-B14F-4D97-AF65-F5344CB8AC3E}">
        <p14:creationId xmlns:p14="http://schemas.microsoft.com/office/powerpoint/2010/main" val="1166311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9F09FE0-AE8B-4CA8-B403-9CAC6373A228}"/>
              </a:ext>
            </a:extLst>
          </p:cNvPr>
          <p:cNvSpPr>
            <a:spLocks noGrp="1"/>
          </p:cNvSpPr>
          <p:nvPr>
            <p:ph type="title"/>
          </p:nvPr>
        </p:nvSpPr>
        <p:spPr/>
        <p:txBody>
          <a:bodyPr/>
          <a:lstStyle/>
          <a:p>
            <a:r>
              <a:rPr lang="de-DE" dirty="0">
                <a:cs typeface="Calibri Light"/>
              </a:rPr>
              <a:t>Keeping </a:t>
            </a:r>
            <a:r>
              <a:rPr lang="de-DE" dirty="0" err="1">
                <a:cs typeface="Calibri Light"/>
              </a:rPr>
              <a:t>Your</a:t>
            </a:r>
            <a:r>
              <a:rPr lang="de-DE" dirty="0">
                <a:cs typeface="Calibri Light"/>
              </a:rPr>
              <a:t> Code </a:t>
            </a:r>
            <a:r>
              <a:rPr lang="de-DE" dirty="0" err="1">
                <a:cs typeface="Calibri Light"/>
              </a:rPr>
              <a:t>Organized</a:t>
            </a:r>
            <a:endParaRPr lang="de-DE" dirty="0" err="1"/>
          </a:p>
        </p:txBody>
      </p:sp>
      <p:sp>
        <p:nvSpPr>
          <p:cNvPr id="4" name="Inhaltsplatzhalter 3">
            <a:extLst>
              <a:ext uri="{FF2B5EF4-FFF2-40B4-BE49-F238E27FC236}">
                <a16:creationId xmlns:a16="http://schemas.microsoft.com/office/drawing/2014/main" xmlns="" id="{10038266-3D32-48FD-B436-1FF2B2E5D625}"/>
              </a:ext>
            </a:extLst>
          </p:cNvPr>
          <p:cNvSpPr>
            <a:spLocks noGrp="1"/>
          </p:cNvSpPr>
          <p:nvPr>
            <p:ph idx="1"/>
          </p:nvPr>
        </p:nvSpPr>
        <p:spPr/>
        <p:txBody>
          <a:bodyPr vert="horz" lIns="0" tIns="45720" rIns="0" bIns="45720" rtlCol="0" anchor="t">
            <a:normAutofit/>
          </a:bodyPr>
          <a:lstStyle/>
          <a:p>
            <a:pPr marL="182245" indent="-182245"/>
            <a:r>
              <a:rPr lang="de-DE" dirty="0">
                <a:cs typeface="Calibri"/>
              </a:rPr>
              <a:t>As </a:t>
            </a:r>
            <a:r>
              <a:rPr lang="de-DE" dirty="0" err="1">
                <a:cs typeface="Calibri"/>
              </a:rPr>
              <a:t>we</a:t>
            </a:r>
            <a:r>
              <a:rPr lang="de-DE" dirty="0">
                <a:cs typeface="Calibri"/>
              </a:rPr>
              <a:t> </a:t>
            </a:r>
            <a:r>
              <a:rPr lang="de-DE" dirty="0" err="1">
                <a:cs typeface="Calibri"/>
              </a:rPr>
              <a:t>already</a:t>
            </a:r>
            <a:r>
              <a:rPr lang="de-DE" dirty="0">
                <a:cs typeface="Calibri"/>
              </a:rPr>
              <a:t> </a:t>
            </a:r>
            <a:r>
              <a:rPr lang="de-DE" dirty="0" err="1">
                <a:cs typeface="Calibri"/>
              </a:rPr>
              <a:t>mentioned</a:t>
            </a:r>
            <a:r>
              <a:rPr lang="de-DE" dirty="0">
                <a:cs typeface="Calibri"/>
              </a:rPr>
              <a:t> </a:t>
            </a:r>
            <a:r>
              <a:rPr lang="de-DE" dirty="0" err="1">
                <a:cs typeface="Calibri"/>
              </a:rPr>
              <a:t>before</a:t>
            </a:r>
            <a:r>
              <a:rPr lang="de-DE" dirty="0">
                <a:cs typeface="Calibri"/>
              </a:rPr>
              <a:t>, an </a:t>
            </a:r>
            <a:r>
              <a:rPr lang="de-DE" dirty="0" err="1">
                <a:cs typeface="Calibri"/>
              </a:rPr>
              <a:t>important</a:t>
            </a:r>
            <a:r>
              <a:rPr lang="de-DE" dirty="0">
                <a:cs typeface="Calibri"/>
              </a:rPr>
              <a:t> </a:t>
            </a:r>
            <a:r>
              <a:rPr lang="de-DE" dirty="0" err="1">
                <a:cs typeface="Calibri"/>
              </a:rPr>
              <a:t>part</a:t>
            </a:r>
            <a:r>
              <a:rPr lang="de-DE" dirty="0">
                <a:cs typeface="Calibri"/>
              </a:rPr>
              <a:t> </a:t>
            </a:r>
            <a:r>
              <a:rPr lang="de-DE" dirty="0" err="1">
                <a:cs typeface="Calibri"/>
              </a:rPr>
              <a:t>of</a:t>
            </a:r>
            <a:r>
              <a:rPr lang="de-DE" dirty="0">
                <a:cs typeface="Calibri"/>
              </a:rPr>
              <a:t> </a:t>
            </a:r>
            <a:r>
              <a:rPr lang="de-DE" dirty="0" err="1">
                <a:cs typeface="Calibri"/>
              </a:rPr>
              <a:t>programming</a:t>
            </a:r>
            <a:r>
              <a:rPr lang="de-DE" dirty="0">
                <a:cs typeface="Calibri"/>
              </a:rPr>
              <a:t> </a:t>
            </a:r>
            <a:r>
              <a:rPr lang="de-DE" dirty="0" err="1">
                <a:cs typeface="Calibri"/>
              </a:rPr>
              <a:t>is</a:t>
            </a:r>
            <a:r>
              <a:rPr lang="de-DE" dirty="0">
                <a:cs typeface="Calibri"/>
              </a:rPr>
              <a:t> </a:t>
            </a:r>
            <a:r>
              <a:rPr lang="de-DE" dirty="0" err="1">
                <a:cs typeface="Calibri"/>
              </a:rPr>
              <a:t>knowing</a:t>
            </a:r>
            <a:r>
              <a:rPr lang="de-DE" dirty="0">
                <a:cs typeface="Calibri"/>
              </a:rPr>
              <a:t> </a:t>
            </a:r>
            <a:r>
              <a:rPr lang="de-DE" dirty="0" err="1">
                <a:cs typeface="Calibri"/>
              </a:rPr>
              <a:t>how</a:t>
            </a:r>
            <a:r>
              <a:rPr lang="de-DE" dirty="0">
                <a:cs typeface="Calibri"/>
              </a:rPr>
              <a:t> </a:t>
            </a:r>
            <a:r>
              <a:rPr lang="de-DE" dirty="0" err="1">
                <a:cs typeface="Calibri"/>
              </a:rPr>
              <a:t>to</a:t>
            </a:r>
            <a:r>
              <a:rPr lang="de-DE" dirty="0">
                <a:cs typeface="Calibri"/>
              </a:rPr>
              <a:t> </a:t>
            </a:r>
            <a:r>
              <a:rPr lang="de-DE" dirty="0" err="1">
                <a:cs typeface="Calibri"/>
              </a:rPr>
              <a:t>structure</a:t>
            </a:r>
            <a:r>
              <a:rPr lang="de-DE" dirty="0">
                <a:cs typeface="Calibri"/>
              </a:rPr>
              <a:t> </a:t>
            </a:r>
            <a:r>
              <a:rPr lang="de-DE" dirty="0" err="1">
                <a:cs typeface="Calibri"/>
              </a:rPr>
              <a:t>your</a:t>
            </a:r>
            <a:r>
              <a:rPr lang="de-DE" dirty="0">
                <a:cs typeface="Calibri"/>
              </a:rPr>
              <a:t> </a:t>
            </a:r>
            <a:r>
              <a:rPr lang="de-DE" dirty="0" err="1">
                <a:cs typeface="Calibri"/>
              </a:rPr>
              <a:t>code</a:t>
            </a:r>
            <a:r>
              <a:rPr lang="de-DE" dirty="0">
                <a:cs typeface="Calibri"/>
              </a:rPr>
              <a:t> in </a:t>
            </a:r>
            <a:r>
              <a:rPr lang="de-DE" dirty="0" err="1">
                <a:cs typeface="Calibri"/>
              </a:rPr>
              <a:t>order</a:t>
            </a:r>
            <a:r>
              <a:rPr lang="de-DE" dirty="0">
                <a:cs typeface="Calibri"/>
              </a:rPr>
              <a:t> </a:t>
            </a:r>
            <a:r>
              <a:rPr lang="de-DE" dirty="0" err="1">
                <a:cs typeface="Calibri"/>
              </a:rPr>
              <a:t>to</a:t>
            </a:r>
            <a:r>
              <a:rPr lang="de-DE" dirty="0">
                <a:cs typeface="Calibri"/>
              </a:rPr>
              <a:t> </a:t>
            </a:r>
            <a:r>
              <a:rPr lang="de-DE" dirty="0" err="1">
                <a:cs typeface="Calibri"/>
              </a:rPr>
              <a:t>make</a:t>
            </a:r>
            <a:r>
              <a:rPr lang="de-DE" dirty="0">
                <a:cs typeface="Calibri"/>
              </a:rPr>
              <a:t> </a:t>
            </a:r>
            <a:r>
              <a:rPr lang="de-DE" dirty="0" err="1">
                <a:cs typeface="Calibri"/>
              </a:rPr>
              <a:t>it</a:t>
            </a:r>
            <a:r>
              <a:rPr lang="de-DE" dirty="0">
                <a:cs typeface="Calibri"/>
              </a:rPr>
              <a:t> </a:t>
            </a:r>
            <a:r>
              <a:rPr lang="de-DE" dirty="0" err="1" smtClean="0">
                <a:cs typeface="Calibri"/>
              </a:rPr>
              <a:t>readable</a:t>
            </a:r>
            <a:r>
              <a:rPr lang="de-DE" dirty="0" smtClean="0">
                <a:cs typeface="Calibri"/>
              </a:rPr>
              <a:t> &amp; maintainable</a:t>
            </a:r>
            <a:endParaRPr lang="de-DE" dirty="0">
              <a:cs typeface="Calibri"/>
            </a:endParaRPr>
          </a:p>
          <a:p>
            <a:pPr marL="383540" lvl="1"/>
            <a:r>
              <a:rPr lang="de-DE" dirty="0" err="1">
                <a:cs typeface="Calibri"/>
              </a:rPr>
              <a:t>For</a:t>
            </a:r>
            <a:r>
              <a:rPr lang="de-DE" dirty="0">
                <a:cs typeface="Calibri"/>
              </a:rPr>
              <a:t> </a:t>
            </a:r>
            <a:r>
              <a:rPr lang="de-DE" dirty="0" err="1">
                <a:cs typeface="Calibri"/>
              </a:rPr>
              <a:t>both</a:t>
            </a:r>
            <a:r>
              <a:rPr lang="de-DE" dirty="0">
                <a:cs typeface="Calibri"/>
              </a:rPr>
              <a:t> </a:t>
            </a:r>
            <a:r>
              <a:rPr lang="de-DE" dirty="0" err="1">
                <a:cs typeface="Calibri"/>
              </a:rPr>
              <a:t>yourself</a:t>
            </a:r>
            <a:r>
              <a:rPr lang="de-DE" dirty="0">
                <a:cs typeface="Calibri"/>
              </a:rPr>
              <a:t> and </a:t>
            </a:r>
            <a:r>
              <a:rPr lang="de-DE" dirty="0" err="1">
                <a:cs typeface="Calibri"/>
              </a:rPr>
              <a:t>other</a:t>
            </a:r>
            <a:r>
              <a:rPr lang="de-DE" dirty="0">
                <a:cs typeface="Calibri"/>
              </a:rPr>
              <a:t> </a:t>
            </a:r>
            <a:r>
              <a:rPr lang="de-DE" dirty="0" err="1">
                <a:cs typeface="Calibri"/>
              </a:rPr>
              <a:t>people</a:t>
            </a:r>
          </a:p>
          <a:p>
            <a:pPr marL="383540" lvl="1"/>
            <a:endParaRPr lang="de-DE" dirty="0">
              <a:cs typeface="Calibri"/>
            </a:endParaRPr>
          </a:p>
          <a:p>
            <a:pPr marL="182245" indent="-182245"/>
            <a:r>
              <a:rPr lang="de-DE" dirty="0" err="1">
                <a:cs typeface="Calibri"/>
              </a:rPr>
              <a:t>For</a:t>
            </a:r>
            <a:r>
              <a:rPr lang="de-DE" dirty="0">
                <a:cs typeface="Calibri"/>
              </a:rPr>
              <a:t> </a:t>
            </a:r>
            <a:r>
              <a:rPr lang="de-DE" dirty="0" err="1">
                <a:cs typeface="Calibri"/>
              </a:rPr>
              <a:t>this</a:t>
            </a:r>
            <a:r>
              <a:rPr lang="de-DE" dirty="0">
                <a:cs typeface="Calibri"/>
              </a:rPr>
              <a:t>, </a:t>
            </a:r>
            <a:r>
              <a:rPr lang="de-DE" dirty="0" err="1">
                <a:cs typeface="Calibri"/>
              </a:rPr>
              <a:t>we</a:t>
            </a:r>
            <a:r>
              <a:rPr lang="de-DE" dirty="0">
                <a:cs typeface="Calibri"/>
              </a:rPr>
              <a:t> </a:t>
            </a:r>
            <a:r>
              <a:rPr lang="de-DE" dirty="0" err="1">
                <a:cs typeface="Calibri"/>
              </a:rPr>
              <a:t>already</a:t>
            </a:r>
            <a:r>
              <a:rPr lang="de-DE" dirty="0">
                <a:cs typeface="Calibri"/>
              </a:rPr>
              <a:t> </a:t>
            </a:r>
            <a:r>
              <a:rPr lang="de-DE" dirty="0" err="1">
                <a:cs typeface="Calibri"/>
              </a:rPr>
              <a:t>learned</a:t>
            </a:r>
            <a:r>
              <a:rPr lang="de-DE" dirty="0">
                <a:cs typeface="Calibri"/>
              </a:rPr>
              <a:t> </a:t>
            </a:r>
            <a:r>
              <a:rPr lang="de-DE" dirty="0" err="1">
                <a:cs typeface="Calibri"/>
              </a:rPr>
              <a:t>how</a:t>
            </a:r>
            <a:r>
              <a:rPr lang="de-DE" dirty="0">
                <a:cs typeface="Calibri"/>
              </a:rPr>
              <a:t> </a:t>
            </a:r>
            <a:r>
              <a:rPr lang="de-DE" dirty="0" err="1">
                <a:cs typeface="Calibri"/>
              </a:rPr>
              <a:t>to</a:t>
            </a:r>
            <a:r>
              <a:rPr lang="de-DE" dirty="0">
                <a:cs typeface="Calibri"/>
              </a:rPr>
              <a:t> </a:t>
            </a:r>
            <a:r>
              <a:rPr lang="de-DE" b="1" dirty="0" err="1">
                <a:cs typeface="Calibri"/>
              </a:rPr>
              <a:t>use</a:t>
            </a:r>
            <a:r>
              <a:rPr lang="de-DE" b="1" dirty="0">
                <a:cs typeface="Calibri"/>
              </a:rPr>
              <a:t> </a:t>
            </a:r>
            <a:r>
              <a:rPr lang="de-DE" b="1" dirty="0" err="1">
                <a:cs typeface="Calibri"/>
              </a:rPr>
              <a:t>functions</a:t>
            </a:r>
            <a:r>
              <a:rPr lang="de-DE" dirty="0">
                <a:cs typeface="Calibri"/>
              </a:rPr>
              <a:t>...</a:t>
            </a:r>
          </a:p>
          <a:p>
            <a:pPr marL="182245" indent="-182245"/>
            <a:r>
              <a:rPr lang="de-DE" dirty="0">
                <a:cs typeface="Calibri"/>
              </a:rPr>
              <a:t>...and </a:t>
            </a:r>
            <a:r>
              <a:rPr lang="de-DE" dirty="0" err="1">
                <a:cs typeface="Calibri"/>
              </a:rPr>
              <a:t>how</a:t>
            </a:r>
            <a:r>
              <a:rPr lang="de-DE" dirty="0">
                <a:cs typeface="Calibri"/>
              </a:rPr>
              <a:t> </a:t>
            </a:r>
            <a:r>
              <a:rPr lang="de-DE" dirty="0" err="1">
                <a:cs typeface="Calibri"/>
              </a:rPr>
              <a:t>to</a:t>
            </a:r>
            <a:r>
              <a:rPr lang="de-DE" dirty="0">
                <a:cs typeface="Calibri"/>
              </a:rPr>
              <a:t> </a:t>
            </a:r>
            <a:r>
              <a:rPr lang="de-DE" b="1" dirty="0" err="1">
                <a:cs typeface="Calibri"/>
              </a:rPr>
              <a:t>document</a:t>
            </a:r>
            <a:r>
              <a:rPr lang="de-DE" b="1" dirty="0">
                <a:cs typeface="Calibri"/>
              </a:rPr>
              <a:t> </a:t>
            </a:r>
            <a:r>
              <a:rPr lang="de-DE" b="1" dirty="0" err="1">
                <a:cs typeface="Calibri"/>
              </a:rPr>
              <a:t>your</a:t>
            </a:r>
            <a:r>
              <a:rPr lang="de-DE" b="1" dirty="0">
                <a:cs typeface="Calibri"/>
              </a:rPr>
              <a:t> </a:t>
            </a:r>
            <a:r>
              <a:rPr lang="de-DE" b="1" dirty="0" err="1">
                <a:cs typeface="Calibri"/>
              </a:rPr>
              <a:t>code</a:t>
            </a:r>
            <a:endParaRPr lang="de-DE" b="1" dirty="0">
              <a:cs typeface="Calibri"/>
            </a:endParaRPr>
          </a:p>
          <a:p>
            <a:pPr marL="182245" indent="-182245"/>
            <a:r>
              <a:rPr lang="de-DE" dirty="0" err="1">
                <a:cs typeface="Calibri"/>
              </a:rPr>
              <a:t>Now</a:t>
            </a:r>
            <a:r>
              <a:rPr lang="de-DE" dirty="0">
                <a:cs typeface="Calibri"/>
              </a:rPr>
              <a:t> </a:t>
            </a:r>
            <a:r>
              <a:rPr lang="de-DE" dirty="0" err="1">
                <a:cs typeface="Calibri"/>
              </a:rPr>
              <a:t>we'll</a:t>
            </a:r>
            <a:r>
              <a:rPr lang="de-DE" dirty="0">
                <a:cs typeface="Calibri"/>
              </a:rPr>
              <a:t> </a:t>
            </a:r>
            <a:r>
              <a:rPr lang="de-DE" dirty="0" err="1">
                <a:cs typeface="Calibri"/>
              </a:rPr>
              <a:t>cover</a:t>
            </a:r>
            <a:r>
              <a:rPr lang="de-DE" dirty="0">
                <a:cs typeface="Calibri"/>
              </a:rPr>
              <a:t> </a:t>
            </a:r>
            <a:r>
              <a:rPr lang="de-DE" dirty="0" err="1">
                <a:cs typeface="Calibri"/>
              </a:rPr>
              <a:t>another</a:t>
            </a:r>
            <a:r>
              <a:rPr lang="de-DE" dirty="0">
                <a:cs typeface="Calibri"/>
              </a:rPr>
              <a:t> </a:t>
            </a:r>
            <a:r>
              <a:rPr lang="de-DE" dirty="0" err="1">
                <a:cs typeface="Calibri"/>
              </a:rPr>
              <a:t>thing</a:t>
            </a:r>
            <a:r>
              <a:rPr lang="de-DE" dirty="0">
                <a:cs typeface="Calibri"/>
              </a:rPr>
              <a:t>: </a:t>
            </a:r>
            <a:r>
              <a:rPr lang="de-DE" b="1" dirty="0">
                <a:cs typeface="Calibri"/>
              </a:rPr>
              <a:t>Modules</a:t>
            </a:r>
            <a:r>
              <a:rPr lang="de-DE" dirty="0">
                <a:cs typeface="Calibri"/>
              </a:rPr>
              <a:t>!</a:t>
            </a:r>
          </a:p>
        </p:txBody>
      </p:sp>
      <p:sp>
        <p:nvSpPr>
          <p:cNvPr id="3" name="Foliennummernplatzhalter 2">
            <a:extLst>
              <a:ext uri="{FF2B5EF4-FFF2-40B4-BE49-F238E27FC236}">
                <a16:creationId xmlns:a16="http://schemas.microsoft.com/office/drawing/2014/main" xmlns="" id="{10265AA6-AE3A-476D-90B4-D7CE075FDDDE}"/>
              </a:ext>
            </a:extLst>
          </p:cNvPr>
          <p:cNvSpPr>
            <a:spLocks noGrp="1"/>
          </p:cNvSpPr>
          <p:nvPr>
            <p:ph type="sldNum" sz="quarter" idx="12"/>
          </p:nvPr>
        </p:nvSpPr>
        <p:spPr/>
        <p:txBody>
          <a:bodyPr/>
          <a:lstStyle/>
          <a:p>
            <a:fld id="{89C4E583-6443-4199-AF95-A2ECCC288D48}" type="slidenum">
              <a:rPr lang="en-GB" smtClean="0"/>
              <a:t>6</a:t>
            </a:fld>
            <a:endParaRPr lang="en-GB"/>
          </a:p>
        </p:txBody>
      </p:sp>
    </p:spTree>
    <p:extLst>
      <p:ext uri="{BB962C8B-B14F-4D97-AF65-F5344CB8AC3E}">
        <p14:creationId xmlns:p14="http://schemas.microsoft.com/office/powerpoint/2010/main" val="3392784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1DA8F1A1-1059-4B5F-A5F7-8C3C6F791A6F}"/>
              </a:ext>
            </a:extLst>
          </p:cNvPr>
          <p:cNvSpPr>
            <a:spLocks noGrp="1"/>
          </p:cNvSpPr>
          <p:nvPr>
            <p:ph type="title"/>
          </p:nvPr>
        </p:nvSpPr>
        <p:spPr/>
        <p:txBody>
          <a:bodyPr/>
          <a:lstStyle/>
          <a:p>
            <a:r>
              <a:rPr lang="de-DE" dirty="0">
                <a:cs typeface="Calibri Light"/>
              </a:rPr>
              <a:t>Modules</a:t>
            </a:r>
            <a:endParaRPr lang="de-DE" dirty="0"/>
          </a:p>
        </p:txBody>
      </p:sp>
      <p:sp>
        <p:nvSpPr>
          <p:cNvPr id="3" name="Inhaltsplatzhalter 2">
            <a:extLst>
              <a:ext uri="{FF2B5EF4-FFF2-40B4-BE49-F238E27FC236}">
                <a16:creationId xmlns:a16="http://schemas.microsoft.com/office/drawing/2014/main" xmlns="" id="{B2EB2E0A-A437-4DFC-85AA-71D09C7426BD}"/>
              </a:ext>
            </a:extLst>
          </p:cNvPr>
          <p:cNvSpPr>
            <a:spLocks noGrp="1"/>
          </p:cNvSpPr>
          <p:nvPr>
            <p:ph idx="1"/>
          </p:nvPr>
        </p:nvSpPr>
        <p:spPr/>
        <p:txBody>
          <a:bodyPr vert="horz" lIns="0" tIns="45720" rIns="0" bIns="45720" rtlCol="0" anchor="t">
            <a:normAutofit/>
          </a:bodyPr>
          <a:lstStyle/>
          <a:p>
            <a:pPr marL="182245" indent="-182245"/>
            <a:r>
              <a:rPr lang="de-DE" dirty="0">
                <a:cs typeface="Calibri"/>
              </a:rPr>
              <a:t>A </a:t>
            </a:r>
            <a:r>
              <a:rPr lang="de-DE" dirty="0" err="1">
                <a:cs typeface="Calibri"/>
              </a:rPr>
              <a:t>module</a:t>
            </a:r>
            <a:r>
              <a:rPr lang="de-DE" dirty="0">
                <a:cs typeface="Calibri"/>
              </a:rPr>
              <a:t> </a:t>
            </a:r>
            <a:r>
              <a:rPr lang="de-DE" dirty="0" err="1">
                <a:cs typeface="Calibri"/>
              </a:rPr>
              <a:t>is</a:t>
            </a:r>
            <a:r>
              <a:rPr lang="de-DE" dirty="0">
                <a:cs typeface="Calibri"/>
              </a:rPr>
              <a:t> a </a:t>
            </a:r>
            <a:r>
              <a:rPr lang="de-DE" dirty="0" err="1">
                <a:cs typeface="Calibri"/>
              </a:rPr>
              <a:t>file</a:t>
            </a:r>
            <a:r>
              <a:rPr lang="de-DE" dirty="0">
                <a:cs typeface="Calibri"/>
              </a:rPr>
              <a:t> </a:t>
            </a:r>
            <a:r>
              <a:rPr lang="de-DE" dirty="0" err="1">
                <a:cs typeface="Calibri"/>
              </a:rPr>
              <a:t>that</a:t>
            </a:r>
            <a:r>
              <a:rPr lang="de-DE" dirty="0">
                <a:cs typeface="Calibri"/>
              </a:rPr>
              <a:t> </a:t>
            </a:r>
            <a:r>
              <a:rPr lang="de-DE" dirty="0" err="1">
                <a:cs typeface="Calibri"/>
              </a:rPr>
              <a:t>consists</a:t>
            </a:r>
            <a:r>
              <a:rPr lang="de-DE" dirty="0">
                <a:cs typeface="Calibri"/>
              </a:rPr>
              <a:t> </a:t>
            </a:r>
            <a:r>
              <a:rPr lang="de-DE" dirty="0" err="1">
                <a:cs typeface="Calibri"/>
              </a:rPr>
              <a:t>of</a:t>
            </a:r>
            <a:r>
              <a:rPr lang="de-DE" dirty="0">
                <a:cs typeface="Calibri"/>
              </a:rPr>
              <a:t> Python </a:t>
            </a:r>
            <a:r>
              <a:rPr lang="de-DE" dirty="0" err="1">
                <a:cs typeface="Calibri"/>
              </a:rPr>
              <a:t>code</a:t>
            </a:r>
          </a:p>
          <a:p>
            <a:pPr marL="383540" lvl="1"/>
            <a:r>
              <a:rPr lang="de-DE" dirty="0">
                <a:cs typeface="Calibri"/>
              </a:rPr>
              <a:t>So </a:t>
            </a:r>
            <a:r>
              <a:rPr lang="de-DE" dirty="0" err="1">
                <a:cs typeface="Calibri"/>
              </a:rPr>
              <a:t>turns</a:t>
            </a:r>
            <a:r>
              <a:rPr lang="de-DE" dirty="0">
                <a:cs typeface="Calibri"/>
              </a:rPr>
              <a:t> out </a:t>
            </a:r>
            <a:r>
              <a:rPr lang="de-DE" dirty="0" err="1">
                <a:cs typeface="Calibri"/>
              </a:rPr>
              <a:t>that</a:t>
            </a:r>
            <a:r>
              <a:rPr lang="de-DE" dirty="0">
                <a:cs typeface="Calibri"/>
              </a:rPr>
              <a:t> </a:t>
            </a:r>
            <a:r>
              <a:rPr lang="de-DE" dirty="0" err="1">
                <a:cs typeface="Calibri"/>
              </a:rPr>
              <a:t>you</a:t>
            </a:r>
            <a:r>
              <a:rPr lang="de-DE" dirty="0">
                <a:cs typeface="Calibri"/>
              </a:rPr>
              <a:t> </a:t>
            </a:r>
            <a:r>
              <a:rPr lang="de-DE" dirty="0" err="1">
                <a:cs typeface="Calibri"/>
              </a:rPr>
              <a:t>have</a:t>
            </a:r>
            <a:r>
              <a:rPr lang="de-DE" dirty="0">
                <a:cs typeface="Calibri"/>
              </a:rPr>
              <a:t> </a:t>
            </a:r>
            <a:r>
              <a:rPr lang="de-DE" dirty="0" err="1">
                <a:cs typeface="Calibri"/>
              </a:rPr>
              <a:t>been</a:t>
            </a:r>
            <a:r>
              <a:rPr lang="de-DE" dirty="0">
                <a:cs typeface="Calibri"/>
              </a:rPr>
              <a:t> </a:t>
            </a:r>
            <a:r>
              <a:rPr lang="de-DE" dirty="0" err="1">
                <a:cs typeface="Calibri"/>
              </a:rPr>
              <a:t>writing</a:t>
            </a:r>
            <a:r>
              <a:rPr lang="de-DE" dirty="0">
                <a:cs typeface="Calibri"/>
              </a:rPr>
              <a:t> </a:t>
            </a:r>
            <a:r>
              <a:rPr lang="de-DE" dirty="0" err="1">
                <a:cs typeface="Calibri"/>
              </a:rPr>
              <a:t>modules</a:t>
            </a:r>
            <a:r>
              <a:rPr lang="de-DE" dirty="0">
                <a:cs typeface="Calibri"/>
              </a:rPr>
              <a:t> all </a:t>
            </a:r>
            <a:r>
              <a:rPr lang="de-DE" dirty="0" err="1">
                <a:cs typeface="Calibri"/>
              </a:rPr>
              <a:t>along</a:t>
            </a:r>
          </a:p>
          <a:p>
            <a:pPr marL="383540" lvl="1"/>
            <a:r>
              <a:rPr lang="de-DE" dirty="0">
                <a:cs typeface="Calibri"/>
              </a:rPr>
              <a:t>This </a:t>
            </a:r>
            <a:r>
              <a:rPr lang="de-DE" dirty="0" err="1">
                <a:cs typeface="Calibri"/>
              </a:rPr>
              <a:t>might</a:t>
            </a:r>
            <a:r>
              <a:rPr lang="de-DE" dirty="0">
                <a:cs typeface="Calibri"/>
              </a:rPr>
              <a:t> </a:t>
            </a:r>
            <a:r>
              <a:rPr lang="de-DE" dirty="0" err="1">
                <a:cs typeface="Calibri"/>
              </a:rPr>
              <a:t>be</a:t>
            </a:r>
            <a:r>
              <a:rPr lang="de-DE" dirty="0">
                <a:cs typeface="Calibri"/>
              </a:rPr>
              <a:t> </a:t>
            </a:r>
            <a:r>
              <a:rPr lang="de-DE" dirty="0" err="1">
                <a:cs typeface="Calibri"/>
              </a:rPr>
              <a:t>either</a:t>
            </a:r>
            <a:r>
              <a:rPr lang="de-DE" dirty="0">
                <a:cs typeface="Calibri"/>
              </a:rPr>
              <a:t> </a:t>
            </a:r>
            <a:r>
              <a:rPr lang="de-DE" dirty="0" err="1">
                <a:cs typeface="Calibri"/>
              </a:rPr>
              <a:t>directly</a:t>
            </a:r>
            <a:r>
              <a:rPr lang="de-DE" dirty="0">
                <a:cs typeface="Calibri"/>
              </a:rPr>
              <a:t> </a:t>
            </a:r>
            <a:r>
              <a:rPr lang="de-DE" dirty="0" err="1">
                <a:cs typeface="Calibri"/>
              </a:rPr>
              <a:t>executable</a:t>
            </a:r>
            <a:r>
              <a:rPr lang="de-DE" dirty="0">
                <a:cs typeface="Calibri"/>
              </a:rPr>
              <a:t> </a:t>
            </a:r>
            <a:r>
              <a:rPr lang="de-DE" dirty="0" err="1">
                <a:cs typeface="Calibri"/>
              </a:rPr>
              <a:t>code</a:t>
            </a:r>
            <a:r>
              <a:rPr lang="de-DE" dirty="0">
                <a:cs typeface="Calibri"/>
              </a:rPr>
              <a:t> </a:t>
            </a:r>
            <a:r>
              <a:rPr lang="de-DE" dirty="0" err="1">
                <a:cs typeface="Calibri"/>
              </a:rPr>
              <a:t>or</a:t>
            </a:r>
            <a:r>
              <a:rPr lang="de-DE" dirty="0">
                <a:cs typeface="Calibri"/>
              </a:rPr>
              <a:t> </a:t>
            </a:r>
            <a:r>
              <a:rPr lang="de-DE" dirty="0" err="1">
                <a:cs typeface="Calibri"/>
              </a:rPr>
              <a:t>functions</a:t>
            </a:r>
          </a:p>
          <a:p>
            <a:pPr marL="182245" indent="-182245"/>
            <a:r>
              <a:rPr lang="de-DE" dirty="0">
                <a:cs typeface="Calibri"/>
              </a:rPr>
              <a:t>A </a:t>
            </a:r>
            <a:r>
              <a:rPr lang="de-DE" dirty="0" err="1">
                <a:cs typeface="Calibri"/>
              </a:rPr>
              <a:t>module</a:t>
            </a:r>
            <a:r>
              <a:rPr lang="de-DE" dirty="0">
                <a:cs typeface="Calibri"/>
              </a:rPr>
              <a:t> </a:t>
            </a:r>
            <a:r>
              <a:rPr lang="de-DE" dirty="0" err="1">
                <a:cs typeface="Calibri"/>
              </a:rPr>
              <a:t>has</a:t>
            </a:r>
            <a:r>
              <a:rPr lang="de-DE" dirty="0">
                <a:cs typeface="Calibri"/>
              </a:rPr>
              <a:t> a </a:t>
            </a:r>
            <a:r>
              <a:rPr lang="de-DE" dirty="0" err="1">
                <a:cs typeface="Calibri"/>
              </a:rPr>
              <a:t>name</a:t>
            </a:r>
          </a:p>
          <a:p>
            <a:pPr marL="383540" lvl="1"/>
            <a:r>
              <a:rPr lang="de-DE" dirty="0" err="1">
                <a:cs typeface="Calibri"/>
              </a:rPr>
              <a:t>If</a:t>
            </a:r>
            <a:r>
              <a:rPr lang="de-DE" dirty="0">
                <a:cs typeface="Calibri"/>
              </a:rPr>
              <a:t> </a:t>
            </a:r>
            <a:r>
              <a:rPr lang="de-DE" dirty="0" err="1">
                <a:cs typeface="Calibri"/>
              </a:rPr>
              <a:t>you're</a:t>
            </a:r>
            <a:r>
              <a:rPr lang="de-DE" dirty="0">
                <a:cs typeface="Calibri"/>
              </a:rPr>
              <a:t> </a:t>
            </a:r>
            <a:r>
              <a:rPr lang="de-DE" dirty="0" err="1">
                <a:cs typeface="Calibri"/>
              </a:rPr>
              <a:t>writing</a:t>
            </a:r>
            <a:r>
              <a:rPr lang="de-DE" dirty="0">
                <a:cs typeface="Calibri"/>
              </a:rPr>
              <a:t> Python </a:t>
            </a:r>
            <a:r>
              <a:rPr lang="de-DE" dirty="0" err="1">
                <a:cs typeface="Calibri"/>
              </a:rPr>
              <a:t>code</a:t>
            </a:r>
            <a:r>
              <a:rPr lang="de-DE" dirty="0">
                <a:cs typeface="Calibri"/>
              </a:rPr>
              <a:t> </a:t>
            </a:r>
            <a:r>
              <a:rPr lang="de-DE" dirty="0" err="1">
                <a:cs typeface="Calibri"/>
              </a:rPr>
              <a:t>into</a:t>
            </a:r>
            <a:r>
              <a:rPr lang="de-DE" dirty="0">
                <a:cs typeface="Calibri"/>
              </a:rPr>
              <a:t> a </a:t>
            </a:r>
            <a:r>
              <a:rPr lang="de-DE" dirty="0" err="1">
                <a:cs typeface="Calibri"/>
              </a:rPr>
              <a:t>file</a:t>
            </a:r>
            <a:r>
              <a:rPr lang="de-DE" dirty="0">
                <a:cs typeface="Calibri"/>
              </a:rPr>
              <a:t> </a:t>
            </a:r>
            <a:r>
              <a:rPr lang="de-DE" dirty="0" err="1">
                <a:cs typeface="Calibri"/>
              </a:rPr>
              <a:t>named</a:t>
            </a:r>
            <a:r>
              <a:rPr lang="de-DE" dirty="0">
                <a:cs typeface="Calibri"/>
              </a:rPr>
              <a:t> </a:t>
            </a:r>
            <a:r>
              <a:rPr lang="de-DE" dirty="0">
                <a:latin typeface="Consolas"/>
                <a:cs typeface="Calibri"/>
              </a:rPr>
              <a:t>my_code.py </a:t>
            </a:r>
            <a:r>
              <a:rPr lang="de-DE" dirty="0" err="1">
                <a:latin typeface="Calibri"/>
                <a:cs typeface="Calibri"/>
              </a:rPr>
              <a:t>then</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name</a:t>
            </a:r>
            <a:r>
              <a:rPr lang="de-DE" dirty="0">
                <a:latin typeface="Calibri"/>
                <a:cs typeface="Calibri"/>
              </a:rPr>
              <a:t> </a:t>
            </a:r>
            <a:r>
              <a:rPr lang="de-DE" dirty="0" err="1">
                <a:latin typeface="Calibri"/>
                <a:cs typeface="Calibri"/>
              </a:rPr>
              <a:t>of</a:t>
            </a:r>
            <a:r>
              <a:rPr lang="de-DE" dirty="0">
                <a:latin typeface="Calibri"/>
                <a:cs typeface="Calibri"/>
              </a:rPr>
              <a:t> </a:t>
            </a:r>
            <a:r>
              <a:rPr lang="de-DE" dirty="0" err="1">
                <a:latin typeface="Calibri"/>
                <a:cs typeface="Calibri"/>
              </a:rPr>
              <a:t>your</a:t>
            </a:r>
            <a:r>
              <a:rPr lang="de-DE" dirty="0">
                <a:latin typeface="Calibri"/>
                <a:cs typeface="Calibri"/>
              </a:rPr>
              <a:t> </a:t>
            </a:r>
            <a:r>
              <a:rPr lang="de-DE" dirty="0" err="1">
                <a:latin typeface="Calibri"/>
                <a:cs typeface="Calibri"/>
              </a:rPr>
              <a:t>module</a:t>
            </a:r>
            <a:r>
              <a:rPr lang="de-DE" dirty="0">
                <a:latin typeface="Calibri"/>
                <a:cs typeface="Calibri"/>
              </a:rPr>
              <a:t> will </a:t>
            </a:r>
            <a:r>
              <a:rPr lang="de-DE" dirty="0" err="1">
                <a:latin typeface="Calibri"/>
                <a:cs typeface="Calibri"/>
              </a:rPr>
              <a:t>be</a:t>
            </a:r>
            <a:r>
              <a:rPr lang="de-DE" dirty="0">
                <a:latin typeface="Calibri"/>
                <a:cs typeface="Calibri"/>
              </a:rPr>
              <a:t> </a:t>
            </a:r>
            <a:r>
              <a:rPr lang="de-DE" dirty="0" err="1">
                <a:latin typeface="Consolas"/>
                <a:cs typeface="Calibri"/>
              </a:rPr>
              <a:t>my_code</a:t>
            </a:r>
          </a:p>
          <a:p>
            <a:pPr marL="566420" lvl="2"/>
            <a:r>
              <a:rPr lang="de-DE" dirty="0">
                <a:latin typeface="Calibri"/>
                <a:cs typeface="Calibri"/>
              </a:rPr>
              <a:t>So just </a:t>
            </a:r>
            <a:r>
              <a:rPr lang="de-DE" dirty="0" err="1">
                <a:latin typeface="Calibri"/>
                <a:cs typeface="Calibri"/>
              </a:rPr>
              <a:t>the</a:t>
            </a:r>
            <a:r>
              <a:rPr lang="de-DE" dirty="0">
                <a:latin typeface="Calibri"/>
                <a:cs typeface="Calibri"/>
              </a:rPr>
              <a:t> </a:t>
            </a:r>
            <a:r>
              <a:rPr lang="de-DE" dirty="0" err="1">
                <a:latin typeface="Calibri"/>
                <a:cs typeface="Calibri"/>
              </a:rPr>
              <a:t>name</a:t>
            </a:r>
            <a:r>
              <a:rPr lang="de-DE" dirty="0">
                <a:latin typeface="Calibri"/>
                <a:cs typeface="Calibri"/>
              </a:rPr>
              <a:t> </a:t>
            </a:r>
            <a:r>
              <a:rPr lang="de-DE" dirty="0" err="1">
                <a:latin typeface="Calibri"/>
                <a:cs typeface="Calibri"/>
              </a:rPr>
              <a:t>of</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file</a:t>
            </a:r>
            <a:r>
              <a:rPr lang="de-DE" dirty="0">
                <a:latin typeface="Calibri"/>
                <a:cs typeface="Calibri"/>
              </a:rPr>
              <a:t> </a:t>
            </a:r>
            <a:r>
              <a:rPr lang="de-DE" dirty="0" err="1">
                <a:latin typeface="Calibri"/>
                <a:cs typeface="Calibri"/>
              </a:rPr>
              <a:t>without</a:t>
            </a:r>
            <a:r>
              <a:rPr lang="de-DE" dirty="0">
                <a:latin typeface="Calibri"/>
                <a:cs typeface="Calibri"/>
              </a:rPr>
              <a:t> </a:t>
            </a:r>
            <a:r>
              <a:rPr lang="de-DE" dirty="0" err="1">
                <a:latin typeface="Calibri"/>
                <a:cs typeface="Calibri"/>
              </a:rPr>
              <a:t>the</a:t>
            </a:r>
            <a:r>
              <a:rPr lang="de-DE" dirty="0">
                <a:latin typeface="Calibri"/>
                <a:cs typeface="Calibri"/>
              </a:rPr>
              <a:t> </a:t>
            </a:r>
            <a:r>
              <a:rPr lang="de-DE" i="1" dirty="0">
                <a:latin typeface="Calibri"/>
                <a:cs typeface="Calibri"/>
              </a:rPr>
              <a:t>.</a:t>
            </a:r>
            <a:r>
              <a:rPr lang="de-DE" i="1" dirty="0" err="1">
                <a:latin typeface="Calibri"/>
                <a:cs typeface="Calibri"/>
              </a:rPr>
              <a:t>py</a:t>
            </a:r>
            <a:r>
              <a:rPr lang="de-DE" dirty="0">
                <a:latin typeface="Calibri"/>
                <a:cs typeface="Calibri"/>
              </a:rPr>
              <a:t> </a:t>
            </a:r>
            <a:r>
              <a:rPr lang="de-DE" dirty="0" err="1">
                <a:latin typeface="Calibri"/>
                <a:cs typeface="Calibri"/>
              </a:rPr>
              <a:t>extension</a:t>
            </a:r>
          </a:p>
          <a:p>
            <a:pPr marL="182245" indent="-182245"/>
            <a:r>
              <a:rPr lang="de-DE" dirty="0">
                <a:latin typeface="Calibri"/>
                <a:cs typeface="Calibri"/>
              </a:rPr>
              <a:t>A </a:t>
            </a:r>
            <a:r>
              <a:rPr lang="de-DE" dirty="0" err="1">
                <a:latin typeface="Calibri"/>
                <a:cs typeface="Calibri"/>
              </a:rPr>
              <a:t>module</a:t>
            </a:r>
            <a:r>
              <a:rPr lang="de-DE" dirty="0">
                <a:latin typeface="Calibri"/>
                <a:cs typeface="Calibri"/>
              </a:rPr>
              <a:t> </a:t>
            </a:r>
            <a:r>
              <a:rPr lang="de-DE" dirty="0" err="1">
                <a:latin typeface="Calibri"/>
                <a:cs typeface="Calibri"/>
              </a:rPr>
              <a:t>can</a:t>
            </a:r>
            <a:r>
              <a:rPr lang="de-DE" dirty="0">
                <a:latin typeface="Calibri"/>
                <a:cs typeface="Calibri"/>
              </a:rPr>
              <a:t> </a:t>
            </a:r>
            <a:r>
              <a:rPr lang="de-DE" dirty="0" err="1">
                <a:latin typeface="Calibri"/>
                <a:cs typeface="Calibri"/>
              </a:rPr>
              <a:t>be</a:t>
            </a:r>
            <a:r>
              <a:rPr lang="de-DE" dirty="0">
                <a:latin typeface="Calibri"/>
                <a:cs typeface="Calibri"/>
              </a:rPr>
              <a:t> </a:t>
            </a:r>
            <a:r>
              <a:rPr lang="de-DE" i="1" dirty="0" err="1">
                <a:latin typeface="Calibri"/>
                <a:cs typeface="Calibri"/>
              </a:rPr>
              <a:t>imported</a:t>
            </a:r>
          </a:p>
          <a:p>
            <a:pPr marL="383540" lvl="1"/>
            <a:r>
              <a:rPr lang="de-DE" dirty="0">
                <a:latin typeface="Calibri"/>
                <a:cs typeface="Calibri"/>
              </a:rPr>
              <a:t>So </a:t>
            </a:r>
            <a:r>
              <a:rPr lang="de-DE" dirty="0" err="1">
                <a:latin typeface="Calibri"/>
                <a:cs typeface="Calibri"/>
              </a:rPr>
              <a:t>you</a:t>
            </a:r>
            <a:r>
              <a:rPr lang="de-DE" dirty="0">
                <a:latin typeface="Calibri"/>
                <a:cs typeface="Calibri"/>
              </a:rPr>
              <a:t> </a:t>
            </a:r>
            <a:r>
              <a:rPr lang="de-DE" dirty="0" err="1">
                <a:latin typeface="Calibri"/>
                <a:cs typeface="Calibri"/>
              </a:rPr>
              <a:t>can</a:t>
            </a:r>
            <a:r>
              <a:rPr lang="de-DE" dirty="0">
                <a:latin typeface="Calibri"/>
                <a:cs typeface="Calibri"/>
              </a:rPr>
              <a:t> </a:t>
            </a:r>
            <a:r>
              <a:rPr lang="de-DE" dirty="0" err="1">
                <a:latin typeface="Calibri"/>
                <a:cs typeface="Calibri"/>
              </a:rPr>
              <a:t>use</a:t>
            </a:r>
            <a:r>
              <a:rPr lang="de-DE" dirty="0">
                <a:latin typeface="Calibri"/>
                <a:cs typeface="Calibri"/>
              </a:rPr>
              <a:t> </a:t>
            </a:r>
            <a:r>
              <a:rPr lang="de-DE" dirty="0" err="1">
                <a:latin typeface="Calibri"/>
                <a:cs typeface="Calibri"/>
              </a:rPr>
              <a:t>code</a:t>
            </a:r>
            <a:r>
              <a:rPr lang="de-DE" dirty="0">
                <a:latin typeface="Calibri"/>
                <a:cs typeface="Calibri"/>
              </a:rPr>
              <a:t> </a:t>
            </a:r>
            <a:r>
              <a:rPr lang="de-DE" dirty="0" err="1">
                <a:latin typeface="Calibri"/>
                <a:cs typeface="Calibri"/>
              </a:rPr>
              <a:t>from</a:t>
            </a:r>
            <a:r>
              <a:rPr lang="de-DE" dirty="0">
                <a:latin typeface="Calibri"/>
                <a:cs typeface="Calibri"/>
              </a:rPr>
              <a:t> </a:t>
            </a:r>
            <a:r>
              <a:rPr lang="de-DE" dirty="0" err="1">
                <a:latin typeface="Calibri"/>
                <a:cs typeface="Calibri"/>
              </a:rPr>
              <a:t>other</a:t>
            </a:r>
            <a:r>
              <a:rPr lang="de-DE" dirty="0">
                <a:latin typeface="Calibri"/>
                <a:cs typeface="Calibri"/>
              </a:rPr>
              <a:t> </a:t>
            </a:r>
            <a:r>
              <a:rPr lang="de-DE" dirty="0" err="1">
                <a:latin typeface="Calibri"/>
                <a:cs typeface="Calibri"/>
              </a:rPr>
              <a:t>files</a:t>
            </a:r>
            <a:r>
              <a:rPr lang="de-DE" dirty="0">
                <a:latin typeface="Calibri"/>
                <a:cs typeface="Calibri"/>
              </a:rPr>
              <a:t> in </a:t>
            </a:r>
            <a:r>
              <a:rPr lang="de-DE" dirty="0" err="1">
                <a:latin typeface="Calibri"/>
                <a:cs typeface="Calibri"/>
              </a:rPr>
              <a:t>your</a:t>
            </a:r>
            <a:r>
              <a:rPr lang="de-DE" dirty="0">
                <a:latin typeface="Calibri"/>
                <a:cs typeface="Calibri"/>
              </a:rPr>
              <a:t> </a:t>
            </a:r>
            <a:r>
              <a:rPr lang="de-DE" dirty="0" err="1">
                <a:latin typeface="Calibri"/>
                <a:cs typeface="Calibri"/>
              </a:rPr>
              <a:t>program</a:t>
            </a:r>
            <a:r>
              <a:rPr lang="de-DE" dirty="0">
                <a:latin typeface="Calibri"/>
                <a:cs typeface="Calibri"/>
              </a:rPr>
              <a:t> and </a:t>
            </a:r>
            <a:r>
              <a:rPr lang="de-DE" dirty="0" err="1">
                <a:latin typeface="Calibri"/>
                <a:cs typeface="Calibri"/>
              </a:rPr>
              <a:t>therefore</a:t>
            </a:r>
            <a:r>
              <a:rPr lang="de-DE" dirty="0">
                <a:latin typeface="Calibri"/>
                <a:cs typeface="Calibri"/>
              </a:rPr>
              <a:t> </a:t>
            </a:r>
            <a:r>
              <a:rPr lang="de-DE" dirty="0" err="1">
                <a:latin typeface="Calibri"/>
                <a:cs typeface="Calibri"/>
              </a:rPr>
              <a:t>compose</a:t>
            </a:r>
            <a:r>
              <a:rPr lang="de-DE" dirty="0">
                <a:latin typeface="Calibri"/>
                <a:cs typeface="Calibri"/>
              </a:rPr>
              <a:t> a </a:t>
            </a:r>
            <a:r>
              <a:rPr lang="de-DE" dirty="0" err="1">
                <a:latin typeface="Calibri"/>
                <a:cs typeface="Calibri"/>
              </a:rPr>
              <a:t>project</a:t>
            </a:r>
            <a:r>
              <a:rPr lang="de-DE" dirty="0">
                <a:latin typeface="Calibri"/>
                <a:cs typeface="Calibri"/>
              </a:rPr>
              <a:t> </a:t>
            </a:r>
            <a:r>
              <a:rPr lang="de-DE" dirty="0" err="1">
                <a:latin typeface="Calibri"/>
                <a:cs typeface="Calibri"/>
              </a:rPr>
              <a:t>of</a:t>
            </a:r>
            <a:r>
              <a:rPr lang="de-DE" dirty="0">
                <a:latin typeface="Calibri"/>
                <a:cs typeface="Calibri"/>
              </a:rPr>
              <a:t> multiple </a:t>
            </a:r>
            <a:r>
              <a:rPr lang="de-DE" dirty="0" err="1">
                <a:latin typeface="Calibri"/>
                <a:cs typeface="Calibri"/>
              </a:rPr>
              <a:t>files</a:t>
            </a:r>
          </a:p>
        </p:txBody>
      </p:sp>
      <p:sp>
        <p:nvSpPr>
          <p:cNvPr id="4" name="Foliennummernplatzhalter 3">
            <a:extLst>
              <a:ext uri="{FF2B5EF4-FFF2-40B4-BE49-F238E27FC236}">
                <a16:creationId xmlns:a16="http://schemas.microsoft.com/office/drawing/2014/main" xmlns="" id="{4F0A388D-33AF-41D2-80C7-F673D4EE291B}"/>
              </a:ext>
            </a:extLst>
          </p:cNvPr>
          <p:cNvSpPr>
            <a:spLocks noGrp="1"/>
          </p:cNvSpPr>
          <p:nvPr>
            <p:ph type="sldNum" sz="quarter" idx="12"/>
          </p:nvPr>
        </p:nvSpPr>
        <p:spPr/>
        <p:txBody>
          <a:bodyPr/>
          <a:lstStyle/>
          <a:p>
            <a:fld id="{89C4E583-6443-4199-AF95-A2ECCC288D48}" type="slidenum">
              <a:rPr lang="en-GB" smtClean="0"/>
              <a:t>7</a:t>
            </a:fld>
            <a:endParaRPr lang="en-GB"/>
          </a:p>
        </p:txBody>
      </p:sp>
    </p:spTree>
    <p:extLst>
      <p:ext uri="{BB962C8B-B14F-4D97-AF65-F5344CB8AC3E}">
        <p14:creationId xmlns:p14="http://schemas.microsoft.com/office/powerpoint/2010/main" val="340895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1DA8F1A1-1059-4B5F-A5F7-8C3C6F791A6F}"/>
              </a:ext>
            </a:extLst>
          </p:cNvPr>
          <p:cNvSpPr>
            <a:spLocks noGrp="1"/>
          </p:cNvSpPr>
          <p:nvPr>
            <p:ph type="title"/>
          </p:nvPr>
        </p:nvSpPr>
        <p:spPr/>
        <p:txBody>
          <a:bodyPr/>
          <a:lstStyle/>
          <a:p>
            <a:r>
              <a:rPr lang="de-DE" dirty="0" err="1">
                <a:cs typeface="Calibri Light"/>
              </a:rPr>
              <a:t>Why</a:t>
            </a:r>
            <a:r>
              <a:rPr lang="de-DE" dirty="0">
                <a:cs typeface="Calibri Light"/>
              </a:rPr>
              <a:t> Use Modules?</a:t>
            </a:r>
            <a:endParaRPr lang="de-DE" dirty="0"/>
          </a:p>
        </p:txBody>
      </p:sp>
      <p:sp>
        <p:nvSpPr>
          <p:cNvPr id="3" name="Inhaltsplatzhalter 2">
            <a:extLst>
              <a:ext uri="{FF2B5EF4-FFF2-40B4-BE49-F238E27FC236}">
                <a16:creationId xmlns:a16="http://schemas.microsoft.com/office/drawing/2014/main" xmlns="" id="{B2EB2E0A-A437-4DFC-85AA-71D09C7426BD}"/>
              </a:ext>
            </a:extLst>
          </p:cNvPr>
          <p:cNvSpPr>
            <a:spLocks noGrp="1"/>
          </p:cNvSpPr>
          <p:nvPr>
            <p:ph idx="1"/>
          </p:nvPr>
        </p:nvSpPr>
        <p:spPr/>
        <p:txBody>
          <a:bodyPr vert="horz" lIns="0" tIns="45720" rIns="0" bIns="45720" rtlCol="0" anchor="t">
            <a:normAutofit fontScale="92500" lnSpcReduction="20000"/>
          </a:bodyPr>
          <a:lstStyle/>
          <a:p>
            <a:pPr marL="182245" indent="-182245"/>
            <a:r>
              <a:rPr lang="de-DE" sz="2800" dirty="0">
                <a:cs typeface="Calibri"/>
              </a:rPr>
              <a:t>The </a:t>
            </a:r>
            <a:r>
              <a:rPr lang="de-DE" sz="2800" dirty="0" err="1">
                <a:cs typeface="Calibri"/>
              </a:rPr>
              <a:t>more</a:t>
            </a:r>
            <a:r>
              <a:rPr lang="de-DE" sz="2800" dirty="0">
                <a:latin typeface="Calibri"/>
                <a:cs typeface="Calibri"/>
              </a:rPr>
              <a:t> </a:t>
            </a:r>
            <a:r>
              <a:rPr lang="de-DE" sz="2800" dirty="0" err="1">
                <a:latin typeface="Calibri"/>
                <a:cs typeface="Calibri"/>
              </a:rPr>
              <a:t>complex</a:t>
            </a:r>
            <a:r>
              <a:rPr lang="de-DE" sz="2800" dirty="0">
                <a:latin typeface="Calibri"/>
                <a:cs typeface="Calibri"/>
              </a:rPr>
              <a:t> </a:t>
            </a:r>
            <a:r>
              <a:rPr lang="de-DE" sz="2800" dirty="0" err="1">
                <a:latin typeface="Calibri"/>
                <a:cs typeface="Calibri"/>
              </a:rPr>
              <a:t>your</a:t>
            </a:r>
            <a:r>
              <a:rPr lang="de-DE" sz="2800" dirty="0">
                <a:latin typeface="Calibri"/>
                <a:cs typeface="Calibri"/>
              </a:rPr>
              <a:t> </a:t>
            </a:r>
            <a:r>
              <a:rPr lang="de-DE" sz="2800" dirty="0" err="1">
                <a:latin typeface="Calibri"/>
                <a:cs typeface="Calibri"/>
              </a:rPr>
              <a:t>code</a:t>
            </a:r>
            <a:r>
              <a:rPr lang="de-DE" sz="2800" dirty="0">
                <a:latin typeface="Calibri"/>
                <a:cs typeface="Calibri"/>
              </a:rPr>
              <a:t> </a:t>
            </a:r>
            <a:r>
              <a:rPr lang="de-DE" sz="2800" dirty="0" err="1">
                <a:latin typeface="Calibri"/>
                <a:cs typeface="Calibri"/>
              </a:rPr>
              <a:t>gets</a:t>
            </a:r>
            <a:r>
              <a:rPr lang="de-DE" sz="2800" dirty="0">
                <a:latin typeface="Calibri"/>
                <a:cs typeface="Calibri"/>
              </a:rPr>
              <a:t>, </a:t>
            </a:r>
            <a:r>
              <a:rPr lang="de-DE" sz="2800" dirty="0" err="1">
                <a:latin typeface="Calibri"/>
                <a:cs typeface="Calibri"/>
              </a:rPr>
              <a:t>the</a:t>
            </a:r>
            <a:r>
              <a:rPr lang="de-DE" sz="2800" dirty="0">
                <a:latin typeface="Calibri"/>
                <a:cs typeface="Calibri"/>
              </a:rPr>
              <a:t> </a:t>
            </a:r>
            <a:r>
              <a:rPr lang="de-DE" sz="2800" dirty="0" err="1">
                <a:latin typeface="Calibri"/>
                <a:cs typeface="Calibri"/>
              </a:rPr>
              <a:t>more</a:t>
            </a:r>
            <a:r>
              <a:rPr lang="de-DE" sz="2800" dirty="0">
                <a:latin typeface="Calibri"/>
                <a:cs typeface="Calibri"/>
              </a:rPr>
              <a:t> </a:t>
            </a:r>
            <a:r>
              <a:rPr lang="de-DE" sz="2800" dirty="0" err="1">
                <a:latin typeface="Calibri"/>
                <a:cs typeface="Calibri"/>
              </a:rPr>
              <a:t>it</a:t>
            </a:r>
            <a:r>
              <a:rPr lang="de-DE" sz="2800" dirty="0">
                <a:latin typeface="Calibri"/>
                <a:cs typeface="Calibri"/>
              </a:rPr>
              <a:t> </a:t>
            </a:r>
            <a:r>
              <a:rPr lang="de-DE" sz="2800" dirty="0" err="1">
                <a:latin typeface="Calibri"/>
                <a:cs typeface="Calibri"/>
              </a:rPr>
              <a:t>makes</a:t>
            </a:r>
            <a:r>
              <a:rPr lang="de-DE" sz="2800" dirty="0">
                <a:latin typeface="Calibri"/>
                <a:cs typeface="Calibri"/>
              </a:rPr>
              <a:t> sense </a:t>
            </a:r>
            <a:r>
              <a:rPr lang="de-DE" sz="2800" dirty="0" err="1">
                <a:latin typeface="Calibri"/>
                <a:cs typeface="Calibri"/>
              </a:rPr>
              <a:t>to</a:t>
            </a:r>
            <a:r>
              <a:rPr lang="de-DE" sz="2800" dirty="0">
                <a:latin typeface="Calibri"/>
                <a:cs typeface="Calibri"/>
              </a:rPr>
              <a:t> </a:t>
            </a:r>
            <a:r>
              <a:rPr lang="de-DE" sz="2800" b="1" dirty="0" err="1">
                <a:latin typeface="Calibri"/>
                <a:cs typeface="Calibri"/>
              </a:rPr>
              <a:t>split</a:t>
            </a:r>
            <a:r>
              <a:rPr lang="de-DE" sz="2800" b="1" dirty="0">
                <a:latin typeface="Calibri"/>
                <a:cs typeface="Calibri"/>
              </a:rPr>
              <a:t> </a:t>
            </a:r>
            <a:r>
              <a:rPr lang="de-DE" sz="2800" b="1" dirty="0" err="1">
                <a:latin typeface="Calibri"/>
                <a:cs typeface="Calibri"/>
              </a:rPr>
              <a:t>it</a:t>
            </a:r>
            <a:r>
              <a:rPr lang="de-DE" sz="2800" b="1" dirty="0">
                <a:latin typeface="Calibri"/>
                <a:cs typeface="Calibri"/>
              </a:rPr>
              <a:t> </a:t>
            </a:r>
            <a:r>
              <a:rPr lang="de-DE" sz="2800" b="1" dirty="0" err="1">
                <a:latin typeface="Calibri"/>
                <a:cs typeface="Calibri"/>
              </a:rPr>
              <a:t>up</a:t>
            </a:r>
            <a:r>
              <a:rPr lang="de-DE" sz="2800" b="1" dirty="0">
                <a:latin typeface="Calibri"/>
                <a:cs typeface="Calibri"/>
              </a:rPr>
              <a:t> </a:t>
            </a:r>
            <a:r>
              <a:rPr lang="de-DE" sz="2800" b="1" dirty="0" err="1">
                <a:latin typeface="Calibri"/>
                <a:cs typeface="Calibri"/>
              </a:rPr>
              <a:t>into</a:t>
            </a:r>
            <a:r>
              <a:rPr lang="de-DE" sz="2800" b="1" dirty="0">
                <a:latin typeface="Calibri"/>
                <a:cs typeface="Calibri"/>
              </a:rPr>
              <a:t> </a:t>
            </a:r>
            <a:r>
              <a:rPr lang="de-DE" sz="2800" b="1" dirty="0" err="1">
                <a:latin typeface="Calibri"/>
                <a:cs typeface="Calibri"/>
              </a:rPr>
              <a:t>subparts</a:t>
            </a:r>
            <a:endParaRPr lang="de-DE" sz="2800" b="1" dirty="0">
              <a:latin typeface="Calibri"/>
              <a:cs typeface="Calibri"/>
            </a:endParaRPr>
          </a:p>
          <a:p>
            <a:pPr marL="182245" indent="-182245"/>
            <a:r>
              <a:rPr lang="de-DE" sz="2800" dirty="0" err="1">
                <a:latin typeface="Calibri"/>
                <a:cs typeface="Calibri"/>
              </a:rPr>
              <a:t>That</a:t>
            </a:r>
            <a:r>
              <a:rPr lang="de-DE" sz="2800" dirty="0">
                <a:latin typeface="Calibri"/>
                <a:cs typeface="Calibri"/>
              </a:rPr>
              <a:t> </a:t>
            </a:r>
            <a:r>
              <a:rPr lang="de-DE" sz="2800" dirty="0" err="1">
                <a:latin typeface="Calibri"/>
                <a:cs typeface="Calibri"/>
              </a:rPr>
              <a:t>way</a:t>
            </a:r>
            <a:r>
              <a:rPr lang="de-DE" sz="2800" dirty="0">
                <a:latin typeface="Calibri"/>
                <a:cs typeface="Calibri"/>
              </a:rPr>
              <a:t> </a:t>
            </a:r>
            <a:r>
              <a:rPr lang="de-DE" sz="2800" dirty="0" err="1">
                <a:latin typeface="Calibri"/>
                <a:cs typeface="Calibri"/>
              </a:rPr>
              <a:t>you</a:t>
            </a:r>
            <a:r>
              <a:rPr lang="de-DE" sz="2800" dirty="0">
                <a:latin typeface="Calibri"/>
                <a:cs typeface="Calibri"/>
              </a:rPr>
              <a:t> </a:t>
            </a:r>
            <a:r>
              <a:rPr lang="de-DE" sz="2800" dirty="0" err="1">
                <a:latin typeface="Calibri"/>
                <a:cs typeface="Calibri"/>
              </a:rPr>
              <a:t>can</a:t>
            </a:r>
            <a:r>
              <a:rPr lang="de-DE" sz="2800" dirty="0">
                <a:latin typeface="Calibri"/>
                <a:cs typeface="Calibri"/>
              </a:rPr>
              <a:t> </a:t>
            </a:r>
            <a:r>
              <a:rPr lang="de-DE" sz="2800" dirty="0" err="1">
                <a:latin typeface="Calibri"/>
                <a:cs typeface="Calibri"/>
              </a:rPr>
              <a:t>direct</a:t>
            </a:r>
            <a:r>
              <a:rPr lang="de-DE" sz="2800" dirty="0">
                <a:latin typeface="Calibri"/>
                <a:cs typeface="Calibri"/>
              </a:rPr>
              <a:t> </a:t>
            </a:r>
            <a:r>
              <a:rPr lang="de-DE" sz="2800" dirty="0" err="1">
                <a:latin typeface="Calibri"/>
                <a:cs typeface="Calibri"/>
              </a:rPr>
              <a:t>parts</a:t>
            </a:r>
            <a:r>
              <a:rPr lang="de-DE" sz="2800" dirty="0">
                <a:latin typeface="Calibri"/>
                <a:cs typeface="Calibri"/>
              </a:rPr>
              <a:t> </a:t>
            </a:r>
            <a:r>
              <a:rPr lang="de-DE" sz="2800" dirty="0" err="1">
                <a:latin typeface="Calibri"/>
                <a:cs typeface="Calibri"/>
              </a:rPr>
              <a:t>of</a:t>
            </a:r>
            <a:r>
              <a:rPr lang="de-DE" sz="2800" dirty="0">
                <a:latin typeface="Calibri"/>
                <a:cs typeface="Calibri"/>
              </a:rPr>
              <a:t> </a:t>
            </a:r>
            <a:r>
              <a:rPr lang="de-DE" sz="2800" dirty="0" err="1">
                <a:latin typeface="Calibri"/>
                <a:cs typeface="Calibri"/>
              </a:rPr>
              <a:t>the</a:t>
            </a:r>
            <a:r>
              <a:rPr lang="de-DE" sz="2800" dirty="0">
                <a:latin typeface="Calibri"/>
                <a:cs typeface="Calibri"/>
              </a:rPr>
              <a:t> </a:t>
            </a:r>
            <a:r>
              <a:rPr lang="de-DE" sz="2800" dirty="0" err="1">
                <a:latin typeface="Calibri"/>
                <a:cs typeface="Calibri"/>
              </a:rPr>
              <a:t>code</a:t>
            </a:r>
            <a:r>
              <a:rPr lang="de-DE" sz="2800" dirty="0">
                <a:latin typeface="Calibri"/>
                <a:cs typeface="Calibri"/>
              </a:rPr>
              <a:t> </a:t>
            </a:r>
            <a:r>
              <a:rPr lang="de-DE" sz="2800" dirty="0" err="1">
                <a:latin typeface="Calibri"/>
                <a:cs typeface="Calibri"/>
              </a:rPr>
              <a:t>with</a:t>
            </a:r>
            <a:r>
              <a:rPr lang="de-DE" sz="2800" dirty="0">
                <a:latin typeface="Calibri"/>
                <a:cs typeface="Calibri"/>
              </a:rPr>
              <a:t> different </a:t>
            </a:r>
            <a:r>
              <a:rPr lang="de-DE" sz="2800" dirty="0" err="1">
                <a:latin typeface="Calibri"/>
                <a:cs typeface="Calibri"/>
              </a:rPr>
              <a:t>purposes</a:t>
            </a:r>
            <a:r>
              <a:rPr lang="de-DE" sz="2800" dirty="0">
                <a:latin typeface="Calibri"/>
                <a:cs typeface="Calibri"/>
              </a:rPr>
              <a:t> </a:t>
            </a:r>
            <a:r>
              <a:rPr lang="de-DE" sz="2800" dirty="0" err="1">
                <a:latin typeface="Calibri"/>
                <a:cs typeface="Calibri"/>
              </a:rPr>
              <a:t>to</a:t>
            </a:r>
            <a:r>
              <a:rPr lang="de-DE" sz="2800" dirty="0">
                <a:latin typeface="Calibri"/>
                <a:cs typeface="Calibri"/>
              </a:rPr>
              <a:t> different </a:t>
            </a:r>
            <a:r>
              <a:rPr lang="de-DE" sz="2800" dirty="0" err="1">
                <a:latin typeface="Calibri"/>
                <a:cs typeface="Calibri"/>
              </a:rPr>
              <a:t>files</a:t>
            </a:r>
            <a:endParaRPr lang="de-DE" sz="2800" dirty="0">
              <a:latin typeface="Calibri"/>
              <a:cs typeface="Calibri"/>
            </a:endParaRPr>
          </a:p>
          <a:p>
            <a:pPr marL="383540" lvl="1"/>
            <a:r>
              <a:rPr lang="de-DE" sz="2400" dirty="0" err="1">
                <a:latin typeface="Calibri"/>
                <a:cs typeface="Calibri"/>
              </a:rPr>
              <a:t>Which</a:t>
            </a:r>
            <a:r>
              <a:rPr lang="de-DE" sz="2400" dirty="0">
                <a:latin typeface="Calibri"/>
                <a:cs typeface="Calibri"/>
              </a:rPr>
              <a:t> </a:t>
            </a:r>
            <a:r>
              <a:rPr lang="de-DE" sz="2400" dirty="0" err="1">
                <a:latin typeface="Calibri"/>
                <a:cs typeface="Calibri"/>
              </a:rPr>
              <a:t>makes</a:t>
            </a:r>
            <a:r>
              <a:rPr lang="de-DE" sz="2400" dirty="0">
                <a:latin typeface="Calibri"/>
                <a:cs typeface="Calibri"/>
              </a:rPr>
              <a:t> </a:t>
            </a:r>
            <a:r>
              <a:rPr lang="de-DE" sz="2400" dirty="0" err="1">
                <a:latin typeface="Calibri"/>
                <a:cs typeface="Calibri"/>
              </a:rPr>
              <a:t>it</a:t>
            </a:r>
            <a:r>
              <a:rPr lang="de-DE" sz="2400" dirty="0">
                <a:latin typeface="Calibri"/>
                <a:cs typeface="Calibri"/>
              </a:rPr>
              <a:t> </a:t>
            </a:r>
            <a:r>
              <a:rPr lang="de-DE" sz="2400" dirty="0" err="1">
                <a:latin typeface="Calibri"/>
                <a:cs typeface="Calibri"/>
              </a:rPr>
              <a:t>easier</a:t>
            </a:r>
            <a:r>
              <a:rPr lang="de-DE" sz="2400" dirty="0">
                <a:latin typeface="Calibri"/>
                <a:cs typeface="Calibri"/>
              </a:rPr>
              <a:t> </a:t>
            </a:r>
            <a:r>
              <a:rPr lang="de-DE" sz="2400" dirty="0" err="1">
                <a:latin typeface="Calibri"/>
                <a:cs typeface="Calibri"/>
              </a:rPr>
              <a:t>to</a:t>
            </a:r>
            <a:r>
              <a:rPr lang="de-DE" sz="2400" dirty="0">
                <a:latin typeface="Calibri"/>
                <a:cs typeface="Calibri"/>
              </a:rPr>
              <a:t> </a:t>
            </a:r>
            <a:r>
              <a:rPr lang="de-DE" sz="2400" dirty="0" err="1">
                <a:latin typeface="Calibri"/>
                <a:cs typeface="Calibri"/>
              </a:rPr>
              <a:t>keep</a:t>
            </a:r>
            <a:r>
              <a:rPr lang="de-DE" sz="2400" dirty="0">
                <a:latin typeface="Calibri"/>
                <a:cs typeface="Calibri"/>
              </a:rPr>
              <a:t> an </a:t>
            </a:r>
            <a:r>
              <a:rPr lang="de-DE" sz="2400" dirty="0" err="1">
                <a:latin typeface="Calibri"/>
                <a:cs typeface="Calibri"/>
              </a:rPr>
              <a:t>overview</a:t>
            </a:r>
            <a:r>
              <a:rPr lang="de-DE" sz="2400" dirty="0">
                <a:latin typeface="Calibri"/>
                <a:cs typeface="Calibri"/>
              </a:rPr>
              <a:t> and </a:t>
            </a:r>
            <a:r>
              <a:rPr lang="de-DE" sz="2400" dirty="0" err="1">
                <a:latin typeface="Calibri"/>
                <a:cs typeface="Calibri"/>
              </a:rPr>
              <a:t>debug</a:t>
            </a:r>
            <a:r>
              <a:rPr lang="de-DE" sz="2400" dirty="0">
                <a:latin typeface="Calibri"/>
                <a:cs typeface="Calibri"/>
              </a:rPr>
              <a:t> </a:t>
            </a:r>
            <a:r>
              <a:rPr lang="de-DE" sz="2400" dirty="0" err="1">
                <a:latin typeface="Calibri"/>
                <a:cs typeface="Calibri"/>
              </a:rPr>
              <a:t>your</a:t>
            </a:r>
            <a:r>
              <a:rPr lang="de-DE" sz="2400" dirty="0">
                <a:latin typeface="Calibri"/>
                <a:cs typeface="Calibri"/>
              </a:rPr>
              <a:t> </a:t>
            </a:r>
            <a:r>
              <a:rPr lang="de-DE" sz="2400" dirty="0" err="1">
                <a:latin typeface="Calibri"/>
                <a:cs typeface="Calibri"/>
              </a:rPr>
              <a:t>code</a:t>
            </a:r>
          </a:p>
          <a:p>
            <a:pPr marL="383540" lvl="1"/>
            <a:r>
              <a:rPr lang="de-DE" sz="2400" dirty="0" err="1">
                <a:latin typeface="Calibri"/>
                <a:cs typeface="Calibri"/>
              </a:rPr>
              <a:t>Which</a:t>
            </a:r>
            <a:r>
              <a:rPr lang="de-DE" sz="2400" dirty="0">
                <a:latin typeface="Calibri"/>
                <a:cs typeface="Calibri"/>
              </a:rPr>
              <a:t> </a:t>
            </a:r>
            <a:r>
              <a:rPr lang="de-DE" sz="2400" dirty="0" err="1">
                <a:latin typeface="Calibri"/>
                <a:cs typeface="Calibri"/>
              </a:rPr>
              <a:t>makes</a:t>
            </a:r>
            <a:r>
              <a:rPr lang="de-DE" sz="2400" dirty="0">
                <a:latin typeface="Calibri"/>
                <a:cs typeface="Calibri"/>
              </a:rPr>
              <a:t> </a:t>
            </a:r>
            <a:r>
              <a:rPr lang="de-DE" sz="2400" dirty="0" err="1">
                <a:latin typeface="Calibri"/>
                <a:cs typeface="Calibri"/>
              </a:rPr>
              <a:t>it</a:t>
            </a:r>
            <a:r>
              <a:rPr lang="de-DE" sz="2400" dirty="0">
                <a:latin typeface="Calibri"/>
                <a:cs typeface="Calibri"/>
              </a:rPr>
              <a:t> </a:t>
            </a:r>
            <a:r>
              <a:rPr lang="de-DE" sz="2400" dirty="0" err="1">
                <a:latin typeface="Calibri"/>
                <a:cs typeface="Calibri"/>
              </a:rPr>
              <a:t>easier</a:t>
            </a:r>
            <a:r>
              <a:rPr lang="de-DE" sz="2400" dirty="0">
                <a:latin typeface="Calibri"/>
                <a:cs typeface="Calibri"/>
              </a:rPr>
              <a:t> </a:t>
            </a:r>
            <a:r>
              <a:rPr lang="de-DE" sz="2400" dirty="0" err="1">
                <a:latin typeface="Calibri"/>
                <a:cs typeface="Calibri"/>
              </a:rPr>
              <a:t>to</a:t>
            </a:r>
            <a:r>
              <a:rPr lang="de-DE" sz="2400" dirty="0">
                <a:latin typeface="Calibri"/>
                <a:cs typeface="Calibri"/>
              </a:rPr>
              <a:t> </a:t>
            </a:r>
            <a:r>
              <a:rPr lang="de-DE" sz="2400" dirty="0" err="1">
                <a:latin typeface="Calibri"/>
                <a:cs typeface="Calibri"/>
              </a:rPr>
              <a:t>work</a:t>
            </a:r>
            <a:r>
              <a:rPr lang="de-DE" sz="2400" dirty="0">
                <a:latin typeface="Calibri"/>
                <a:cs typeface="Calibri"/>
              </a:rPr>
              <a:t> on a </a:t>
            </a:r>
            <a:r>
              <a:rPr lang="de-DE" sz="2400" dirty="0" err="1">
                <a:latin typeface="Calibri"/>
                <a:cs typeface="Calibri"/>
              </a:rPr>
              <a:t>project</a:t>
            </a:r>
            <a:r>
              <a:rPr lang="de-DE" sz="2400" dirty="0">
                <a:latin typeface="Calibri"/>
                <a:cs typeface="Calibri"/>
              </a:rPr>
              <a:t> </a:t>
            </a:r>
            <a:r>
              <a:rPr lang="de-DE" sz="2400" dirty="0" err="1">
                <a:latin typeface="Calibri"/>
                <a:cs typeface="Calibri"/>
              </a:rPr>
              <a:t>with</a:t>
            </a:r>
            <a:r>
              <a:rPr lang="de-DE" sz="2400" dirty="0">
                <a:latin typeface="Calibri"/>
                <a:cs typeface="Calibri"/>
              </a:rPr>
              <a:t> multiple </a:t>
            </a:r>
            <a:r>
              <a:rPr lang="de-DE" sz="2400" dirty="0" err="1">
                <a:latin typeface="Calibri"/>
                <a:cs typeface="Calibri"/>
              </a:rPr>
              <a:t>people</a:t>
            </a:r>
            <a:r>
              <a:rPr lang="de-DE" sz="2400" dirty="0">
                <a:latin typeface="Calibri"/>
                <a:cs typeface="Calibri"/>
              </a:rPr>
              <a:t> </a:t>
            </a:r>
            <a:r>
              <a:rPr lang="de-DE" sz="2400" dirty="0" err="1">
                <a:latin typeface="Calibri"/>
                <a:cs typeface="Calibri"/>
              </a:rPr>
              <a:t>involved</a:t>
            </a:r>
          </a:p>
          <a:p>
            <a:pPr marL="383540" lvl="1"/>
            <a:r>
              <a:rPr lang="de-DE" sz="2400" dirty="0" err="1">
                <a:latin typeface="Calibri"/>
                <a:cs typeface="Calibri"/>
              </a:rPr>
              <a:t>Which</a:t>
            </a:r>
            <a:r>
              <a:rPr lang="de-DE" sz="2400" dirty="0">
                <a:latin typeface="Calibri"/>
                <a:cs typeface="Calibri"/>
              </a:rPr>
              <a:t> </a:t>
            </a:r>
            <a:r>
              <a:rPr lang="de-DE" sz="2400" dirty="0" err="1">
                <a:latin typeface="Calibri"/>
                <a:cs typeface="Calibri"/>
              </a:rPr>
              <a:t>enables</a:t>
            </a:r>
            <a:r>
              <a:rPr lang="de-DE" sz="2400" dirty="0">
                <a:latin typeface="Calibri"/>
                <a:cs typeface="Calibri"/>
              </a:rPr>
              <a:t> </a:t>
            </a:r>
            <a:r>
              <a:rPr lang="de-DE" sz="2400" dirty="0" err="1">
                <a:latin typeface="Calibri"/>
                <a:cs typeface="Calibri"/>
              </a:rPr>
              <a:t>you</a:t>
            </a:r>
            <a:r>
              <a:rPr lang="de-DE" sz="2400" dirty="0">
                <a:latin typeface="Calibri"/>
                <a:cs typeface="Calibri"/>
              </a:rPr>
              <a:t> </a:t>
            </a:r>
            <a:r>
              <a:rPr lang="de-DE" sz="2400" dirty="0" err="1">
                <a:latin typeface="Calibri"/>
                <a:cs typeface="Calibri"/>
              </a:rPr>
              <a:t>to</a:t>
            </a:r>
            <a:r>
              <a:rPr lang="de-DE" sz="2400" dirty="0">
                <a:latin typeface="Calibri"/>
                <a:cs typeface="Calibri"/>
              </a:rPr>
              <a:t> </a:t>
            </a:r>
            <a:r>
              <a:rPr lang="de-DE" sz="2400" dirty="0" err="1">
                <a:latin typeface="Calibri"/>
                <a:cs typeface="Calibri"/>
              </a:rPr>
              <a:t>reuse</a:t>
            </a:r>
            <a:r>
              <a:rPr lang="de-DE" sz="2400" dirty="0">
                <a:latin typeface="Calibri"/>
                <a:cs typeface="Calibri"/>
              </a:rPr>
              <a:t> </a:t>
            </a:r>
            <a:r>
              <a:rPr lang="de-DE" sz="2400" dirty="0" err="1">
                <a:latin typeface="Calibri"/>
                <a:cs typeface="Calibri"/>
              </a:rPr>
              <a:t>some</a:t>
            </a:r>
            <a:r>
              <a:rPr lang="de-DE" sz="2400" dirty="0">
                <a:latin typeface="Calibri"/>
                <a:cs typeface="Calibri"/>
              </a:rPr>
              <a:t> </a:t>
            </a:r>
            <a:r>
              <a:rPr lang="de-DE" sz="2400" dirty="0" err="1">
                <a:latin typeface="Calibri"/>
                <a:cs typeface="Calibri"/>
              </a:rPr>
              <a:t>files</a:t>
            </a:r>
            <a:r>
              <a:rPr lang="de-DE" sz="2400" dirty="0">
                <a:latin typeface="Calibri"/>
                <a:cs typeface="Calibri"/>
              </a:rPr>
              <a:t> </a:t>
            </a:r>
            <a:r>
              <a:rPr lang="de-DE" sz="2400" dirty="0" err="1">
                <a:latin typeface="Calibri"/>
                <a:cs typeface="Calibri"/>
              </a:rPr>
              <a:t>for</a:t>
            </a:r>
            <a:r>
              <a:rPr lang="de-DE" sz="2400" dirty="0">
                <a:latin typeface="Calibri"/>
                <a:cs typeface="Calibri"/>
              </a:rPr>
              <a:t> </a:t>
            </a:r>
            <a:r>
              <a:rPr lang="de-DE" sz="2400" dirty="0" err="1">
                <a:latin typeface="Calibri"/>
                <a:cs typeface="Calibri"/>
              </a:rPr>
              <a:t>other</a:t>
            </a:r>
            <a:r>
              <a:rPr lang="de-DE" sz="2400" dirty="0">
                <a:latin typeface="Calibri"/>
                <a:cs typeface="Calibri"/>
              </a:rPr>
              <a:t> </a:t>
            </a:r>
            <a:r>
              <a:rPr lang="de-DE" sz="2400" dirty="0" err="1" smtClean="0">
                <a:latin typeface="Calibri"/>
                <a:cs typeface="Calibri"/>
              </a:rPr>
              <a:t>projects</a:t>
            </a:r>
            <a:endParaRPr lang="de-DE" sz="2400" dirty="0">
              <a:latin typeface="Calibri"/>
              <a:cs typeface="Calibri"/>
            </a:endParaRPr>
          </a:p>
          <a:p>
            <a:pPr marL="182245" indent="-182245"/>
            <a:r>
              <a:rPr lang="de-DE" sz="2800" dirty="0" err="1" smtClean="0">
                <a:latin typeface="Calibri"/>
                <a:cs typeface="Calibri"/>
              </a:rPr>
              <a:t>For</a:t>
            </a:r>
            <a:r>
              <a:rPr lang="de-DE" sz="2800" dirty="0" smtClean="0">
                <a:latin typeface="Calibri"/>
                <a:cs typeface="Calibri"/>
              </a:rPr>
              <a:t> </a:t>
            </a:r>
            <a:r>
              <a:rPr lang="de-DE" sz="2800" dirty="0" err="1" smtClean="0">
                <a:latin typeface="Calibri"/>
                <a:cs typeface="Calibri"/>
              </a:rPr>
              <a:t>example</a:t>
            </a:r>
            <a:r>
              <a:rPr lang="de-DE" sz="2800" dirty="0" smtClean="0">
                <a:latin typeface="Calibri"/>
                <a:cs typeface="Calibri"/>
              </a:rPr>
              <a:t>, </a:t>
            </a:r>
            <a:r>
              <a:rPr lang="de-DE" sz="2800" dirty="0" err="1" smtClean="0">
                <a:latin typeface="Calibri"/>
                <a:cs typeface="Calibri"/>
              </a:rPr>
              <a:t>you</a:t>
            </a:r>
            <a:r>
              <a:rPr lang="de-DE" sz="2800" dirty="0" smtClean="0">
                <a:latin typeface="Calibri"/>
                <a:cs typeface="Calibri"/>
              </a:rPr>
              <a:t> </a:t>
            </a:r>
            <a:r>
              <a:rPr lang="de-DE" sz="2800" dirty="0" err="1" smtClean="0">
                <a:latin typeface="Calibri"/>
                <a:cs typeface="Calibri"/>
              </a:rPr>
              <a:t>could</a:t>
            </a:r>
            <a:r>
              <a:rPr lang="de-DE" sz="2800" dirty="0" smtClean="0">
                <a:latin typeface="Calibri"/>
                <a:cs typeface="Calibri"/>
              </a:rPr>
              <a:t> </a:t>
            </a:r>
            <a:r>
              <a:rPr lang="de-DE" sz="2800" dirty="0" err="1" smtClean="0">
                <a:latin typeface="Calibri"/>
                <a:cs typeface="Calibri"/>
              </a:rPr>
              <a:t>make</a:t>
            </a:r>
            <a:r>
              <a:rPr lang="de-DE" sz="2800" dirty="0" smtClean="0">
                <a:latin typeface="Calibri"/>
                <a:cs typeface="Calibri"/>
              </a:rPr>
              <a:t> </a:t>
            </a:r>
            <a:r>
              <a:rPr lang="de-DE" sz="2800" dirty="0" err="1" smtClean="0">
                <a:latin typeface="Calibri"/>
                <a:cs typeface="Calibri"/>
              </a:rPr>
              <a:t>modules</a:t>
            </a:r>
            <a:r>
              <a:rPr lang="de-DE" sz="2800" dirty="0" smtClean="0">
                <a:latin typeface="Calibri"/>
                <a:cs typeface="Calibri"/>
              </a:rPr>
              <a:t> </a:t>
            </a:r>
            <a:r>
              <a:rPr lang="de-DE" sz="2800" dirty="0" err="1" smtClean="0">
                <a:latin typeface="Calibri"/>
                <a:cs typeface="Calibri"/>
              </a:rPr>
              <a:t>for</a:t>
            </a:r>
            <a:endParaRPr lang="de-DE" sz="2800" dirty="0" smtClean="0">
              <a:latin typeface="Calibri"/>
              <a:cs typeface="Calibri"/>
            </a:endParaRPr>
          </a:p>
          <a:p>
            <a:pPr marL="383730" lvl="1" indent="-182245"/>
            <a:r>
              <a:rPr lang="de-DE" dirty="0" smtClean="0">
                <a:latin typeface="Calibri"/>
                <a:cs typeface="Calibri"/>
              </a:rPr>
              <a:t>Input </a:t>
            </a:r>
            <a:r>
              <a:rPr lang="de-DE" dirty="0" err="1" smtClean="0">
                <a:latin typeface="Calibri"/>
                <a:cs typeface="Calibri"/>
              </a:rPr>
              <a:t>and</a:t>
            </a:r>
            <a:r>
              <a:rPr lang="de-DE" dirty="0" smtClean="0">
                <a:latin typeface="Calibri"/>
                <a:cs typeface="Calibri"/>
              </a:rPr>
              <a:t> </a:t>
            </a:r>
            <a:r>
              <a:rPr lang="de-DE" dirty="0" err="1" smtClean="0">
                <a:latin typeface="Calibri"/>
                <a:cs typeface="Calibri"/>
              </a:rPr>
              <a:t>output</a:t>
            </a:r>
            <a:endParaRPr lang="de-DE" dirty="0" smtClean="0">
              <a:latin typeface="Calibri"/>
              <a:cs typeface="Calibri"/>
            </a:endParaRPr>
          </a:p>
          <a:p>
            <a:pPr marL="383730" lvl="1" indent="-182245"/>
            <a:r>
              <a:rPr lang="de-DE" dirty="0" err="1" smtClean="0">
                <a:latin typeface="Calibri"/>
                <a:cs typeface="Calibri"/>
              </a:rPr>
              <a:t>Mathematical</a:t>
            </a:r>
            <a:r>
              <a:rPr lang="de-DE" dirty="0" smtClean="0">
                <a:latin typeface="Calibri"/>
                <a:cs typeface="Calibri"/>
              </a:rPr>
              <a:t> </a:t>
            </a:r>
            <a:r>
              <a:rPr lang="de-DE" dirty="0" err="1" smtClean="0">
                <a:latin typeface="Calibri"/>
                <a:cs typeface="Calibri"/>
              </a:rPr>
              <a:t>operations</a:t>
            </a:r>
            <a:endParaRPr lang="de-DE" dirty="0" smtClean="0">
              <a:latin typeface="Calibri"/>
              <a:cs typeface="Calibri"/>
            </a:endParaRPr>
          </a:p>
          <a:p>
            <a:pPr marL="383730" lvl="1" indent="-182245"/>
            <a:r>
              <a:rPr lang="de-DE" dirty="0" smtClean="0">
                <a:latin typeface="Calibri"/>
                <a:cs typeface="Calibri"/>
              </a:rPr>
              <a:t>Data </a:t>
            </a:r>
            <a:r>
              <a:rPr lang="de-DE" dirty="0" err="1" smtClean="0">
                <a:latin typeface="Calibri"/>
                <a:cs typeface="Calibri"/>
              </a:rPr>
              <a:t>management</a:t>
            </a:r>
            <a:endParaRPr lang="de-DE" dirty="0" smtClean="0">
              <a:latin typeface="Calibri"/>
              <a:cs typeface="Calibri"/>
            </a:endParaRPr>
          </a:p>
          <a:p>
            <a:pPr marL="383730" lvl="1" indent="-182245"/>
            <a:r>
              <a:rPr lang="de-DE" dirty="0" smtClean="0">
                <a:latin typeface="Calibri"/>
                <a:cs typeface="Calibri"/>
              </a:rPr>
              <a:t>….</a:t>
            </a:r>
            <a:endParaRPr lang="de-DE" dirty="0">
              <a:latin typeface="Calibri"/>
              <a:cs typeface="Calibri"/>
            </a:endParaRPr>
          </a:p>
          <a:p>
            <a:pPr marL="383540" lvl="1"/>
            <a:endParaRPr lang="de-DE" sz="2400" dirty="0">
              <a:latin typeface="Calibri"/>
              <a:cs typeface="Calibri"/>
            </a:endParaRPr>
          </a:p>
          <a:p>
            <a:pPr marL="182245" indent="-182245"/>
            <a:endParaRPr lang="de-DE" sz="2800" dirty="0">
              <a:latin typeface="Calibri"/>
              <a:cs typeface="Calibri"/>
            </a:endParaRPr>
          </a:p>
          <a:p>
            <a:pPr marL="182245" indent="-182245"/>
            <a:endParaRPr lang="de-DE" sz="2800" dirty="0">
              <a:latin typeface="Calibri"/>
              <a:cs typeface="Calibri"/>
            </a:endParaRPr>
          </a:p>
        </p:txBody>
      </p:sp>
      <p:sp>
        <p:nvSpPr>
          <p:cNvPr id="4" name="Foliennummernplatzhalter 3">
            <a:extLst>
              <a:ext uri="{FF2B5EF4-FFF2-40B4-BE49-F238E27FC236}">
                <a16:creationId xmlns:a16="http://schemas.microsoft.com/office/drawing/2014/main" xmlns="" id="{4F0A388D-33AF-41D2-80C7-F673D4EE291B}"/>
              </a:ext>
            </a:extLst>
          </p:cNvPr>
          <p:cNvSpPr>
            <a:spLocks noGrp="1"/>
          </p:cNvSpPr>
          <p:nvPr>
            <p:ph type="sldNum" sz="quarter" idx="12"/>
          </p:nvPr>
        </p:nvSpPr>
        <p:spPr/>
        <p:txBody>
          <a:bodyPr/>
          <a:lstStyle/>
          <a:p>
            <a:fld id="{89C4E583-6443-4199-AF95-A2ECCC288D48}" type="slidenum">
              <a:rPr lang="en-GB" smtClean="0"/>
              <a:t>8</a:t>
            </a:fld>
            <a:endParaRPr lang="en-GB"/>
          </a:p>
        </p:txBody>
      </p:sp>
    </p:spTree>
    <p:extLst>
      <p:ext uri="{BB962C8B-B14F-4D97-AF65-F5344CB8AC3E}">
        <p14:creationId xmlns:p14="http://schemas.microsoft.com/office/powerpoint/2010/main" val="1222700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6135341-0560-4B17-A63C-867E0E87B5DC}"/>
              </a:ext>
            </a:extLst>
          </p:cNvPr>
          <p:cNvSpPr>
            <a:spLocks noGrp="1"/>
          </p:cNvSpPr>
          <p:nvPr>
            <p:ph type="title"/>
          </p:nvPr>
        </p:nvSpPr>
        <p:spPr/>
        <p:txBody>
          <a:bodyPr/>
          <a:lstStyle/>
          <a:p>
            <a:r>
              <a:rPr lang="de-DE" dirty="0">
                <a:cs typeface="Calibri Light"/>
              </a:rPr>
              <a:t>Packages</a:t>
            </a:r>
            <a:endParaRPr lang="de-DE" dirty="0"/>
          </a:p>
        </p:txBody>
      </p:sp>
      <p:sp>
        <p:nvSpPr>
          <p:cNvPr id="3" name="Inhaltsplatzhalter 2">
            <a:extLst>
              <a:ext uri="{FF2B5EF4-FFF2-40B4-BE49-F238E27FC236}">
                <a16:creationId xmlns:a16="http://schemas.microsoft.com/office/drawing/2014/main" xmlns="" id="{CB8F375E-ED6F-4F26-9501-774CAE54B961}"/>
              </a:ext>
            </a:extLst>
          </p:cNvPr>
          <p:cNvSpPr>
            <a:spLocks noGrp="1"/>
          </p:cNvSpPr>
          <p:nvPr>
            <p:ph idx="1"/>
          </p:nvPr>
        </p:nvSpPr>
        <p:spPr/>
        <p:txBody>
          <a:bodyPr vert="horz" lIns="0" tIns="45720" rIns="0" bIns="45720" rtlCol="0" anchor="t">
            <a:normAutofit/>
          </a:bodyPr>
          <a:lstStyle/>
          <a:p>
            <a:pPr marL="182245" indent="-182245"/>
            <a:r>
              <a:rPr lang="de-DE" dirty="0">
                <a:cs typeface="Calibri"/>
              </a:rPr>
              <a:t>Packages </a:t>
            </a:r>
            <a:r>
              <a:rPr lang="de-DE" dirty="0" err="1" smtClean="0">
                <a:cs typeface="Calibri"/>
              </a:rPr>
              <a:t>bundle</a:t>
            </a:r>
            <a:r>
              <a:rPr lang="de-DE" dirty="0" smtClean="0">
                <a:cs typeface="Calibri"/>
              </a:rPr>
              <a:t> </a:t>
            </a:r>
            <a:r>
              <a:rPr lang="de-DE" dirty="0" err="1" smtClean="0">
                <a:cs typeface="Calibri"/>
              </a:rPr>
              <a:t>one</a:t>
            </a:r>
            <a:r>
              <a:rPr lang="de-DE" dirty="0" smtClean="0">
                <a:cs typeface="Calibri"/>
              </a:rPr>
              <a:t> </a:t>
            </a:r>
            <a:r>
              <a:rPr lang="de-DE" dirty="0" err="1" smtClean="0">
                <a:cs typeface="Calibri"/>
              </a:rPr>
              <a:t>or</a:t>
            </a:r>
            <a:r>
              <a:rPr lang="de-DE" dirty="0" smtClean="0">
                <a:cs typeface="Calibri"/>
              </a:rPr>
              <a:t> </a:t>
            </a:r>
            <a:r>
              <a:rPr lang="de-DE" dirty="0" err="1" smtClean="0">
                <a:cs typeface="Calibri"/>
              </a:rPr>
              <a:t>more</a:t>
            </a:r>
            <a:r>
              <a:rPr lang="de-DE" dirty="0" smtClean="0">
                <a:cs typeface="Calibri"/>
              </a:rPr>
              <a:t> </a:t>
            </a:r>
            <a:r>
              <a:rPr lang="de-DE" dirty="0" err="1" smtClean="0">
                <a:cs typeface="Calibri"/>
              </a:rPr>
              <a:t>modules</a:t>
            </a:r>
            <a:r>
              <a:rPr lang="de-DE" dirty="0" smtClean="0">
                <a:cs typeface="Calibri"/>
              </a:rPr>
              <a:t> (</a:t>
            </a:r>
            <a:r>
              <a:rPr lang="de-DE" dirty="0" err="1" smtClean="0">
                <a:cs typeface="Calibri"/>
              </a:rPr>
              <a:t>and</a:t>
            </a:r>
            <a:r>
              <a:rPr lang="de-DE" dirty="0" smtClean="0">
                <a:cs typeface="Calibri"/>
              </a:rPr>
              <a:t> </a:t>
            </a:r>
            <a:r>
              <a:rPr lang="de-DE" dirty="0" err="1" smtClean="0">
                <a:cs typeface="Calibri"/>
              </a:rPr>
              <a:t>subpackages</a:t>
            </a:r>
            <a:r>
              <a:rPr lang="de-DE" dirty="0" smtClean="0">
                <a:cs typeface="Calibri"/>
              </a:rPr>
              <a:t>)</a:t>
            </a:r>
            <a:endParaRPr lang="de-DE" dirty="0">
              <a:cs typeface="Calibri"/>
            </a:endParaRPr>
          </a:p>
          <a:p>
            <a:pPr marL="383540" lvl="1"/>
            <a:r>
              <a:rPr lang="de-DE" dirty="0" err="1" smtClean="0">
                <a:cs typeface="Calibri"/>
              </a:rPr>
              <a:t>Organized</a:t>
            </a:r>
            <a:r>
              <a:rPr lang="de-DE" dirty="0" smtClean="0">
                <a:cs typeface="Calibri"/>
              </a:rPr>
              <a:t> in a </a:t>
            </a:r>
            <a:r>
              <a:rPr lang="de-DE" dirty="0" err="1" smtClean="0">
                <a:cs typeface="Calibri"/>
              </a:rPr>
              <a:t>directory</a:t>
            </a:r>
            <a:endParaRPr lang="de-DE" dirty="0" smtClean="0">
              <a:cs typeface="Calibri"/>
            </a:endParaRPr>
          </a:p>
          <a:p>
            <a:pPr marL="566420" lvl="2"/>
            <a:r>
              <a:rPr lang="de-DE" dirty="0" smtClean="0">
                <a:cs typeface="Calibri"/>
              </a:rPr>
              <a:t>So </a:t>
            </a:r>
            <a:r>
              <a:rPr lang="de-DE" dirty="0" err="1" smtClean="0">
                <a:cs typeface="Calibri"/>
              </a:rPr>
              <a:t>basically</a:t>
            </a:r>
            <a:r>
              <a:rPr lang="de-DE" dirty="0" smtClean="0">
                <a:cs typeface="Calibri"/>
              </a:rPr>
              <a:t>, </a:t>
            </a:r>
            <a:r>
              <a:rPr lang="de-DE" dirty="0" err="1" smtClean="0">
                <a:cs typeface="Calibri"/>
              </a:rPr>
              <a:t>packages</a:t>
            </a:r>
            <a:r>
              <a:rPr lang="de-DE" dirty="0" smtClean="0">
                <a:cs typeface="Calibri"/>
              </a:rPr>
              <a:t> </a:t>
            </a:r>
            <a:r>
              <a:rPr lang="de-DE" dirty="0" err="1" smtClean="0">
                <a:cs typeface="Calibri"/>
              </a:rPr>
              <a:t>are</a:t>
            </a:r>
            <a:r>
              <a:rPr lang="de-DE" dirty="0" smtClean="0">
                <a:cs typeface="Calibri"/>
              </a:rPr>
              <a:t> just </a:t>
            </a:r>
            <a:r>
              <a:rPr lang="de-DE" dirty="0" err="1" smtClean="0">
                <a:cs typeface="Calibri"/>
              </a:rPr>
              <a:t>folders</a:t>
            </a:r>
            <a:endParaRPr lang="de-DE" dirty="0">
              <a:cs typeface="Calibri"/>
            </a:endParaRPr>
          </a:p>
          <a:p>
            <a:pPr marL="383540" lvl="1"/>
            <a:r>
              <a:rPr lang="de-DE" dirty="0" smtClean="0">
                <a:cs typeface="Calibri"/>
              </a:rPr>
              <a:t>E.g</a:t>
            </a:r>
            <a:r>
              <a:rPr lang="de-DE" dirty="0">
                <a:cs typeface="Calibri"/>
              </a:rPr>
              <a:t>. multiple </a:t>
            </a:r>
            <a:r>
              <a:rPr lang="de-DE" dirty="0" err="1">
                <a:cs typeface="Calibri"/>
              </a:rPr>
              <a:t>files</a:t>
            </a:r>
            <a:r>
              <a:rPr lang="de-DE" dirty="0">
                <a:cs typeface="Calibri"/>
              </a:rPr>
              <a:t> </a:t>
            </a:r>
            <a:r>
              <a:rPr lang="de-DE" dirty="0" err="1">
                <a:cs typeface="Calibri"/>
              </a:rPr>
              <a:t>containing</a:t>
            </a:r>
            <a:r>
              <a:rPr lang="de-DE" dirty="0">
                <a:cs typeface="Calibri"/>
              </a:rPr>
              <a:t> </a:t>
            </a:r>
            <a:r>
              <a:rPr lang="de-DE" dirty="0" err="1">
                <a:cs typeface="Calibri"/>
              </a:rPr>
              <a:t>functions</a:t>
            </a:r>
            <a:r>
              <a:rPr lang="de-DE" dirty="0">
                <a:cs typeface="Calibri"/>
              </a:rPr>
              <a:t> </a:t>
            </a:r>
            <a:r>
              <a:rPr lang="de-DE" dirty="0" err="1">
                <a:cs typeface="Calibri"/>
              </a:rPr>
              <a:t>for</a:t>
            </a:r>
            <a:r>
              <a:rPr lang="de-DE" dirty="0">
                <a:cs typeface="Calibri"/>
              </a:rPr>
              <a:t> simple </a:t>
            </a:r>
            <a:r>
              <a:rPr lang="de-DE" dirty="0" err="1">
                <a:cs typeface="Calibri"/>
              </a:rPr>
              <a:t>mathematical</a:t>
            </a:r>
            <a:r>
              <a:rPr lang="de-DE" dirty="0">
                <a:cs typeface="Calibri"/>
              </a:rPr>
              <a:t> </a:t>
            </a:r>
            <a:r>
              <a:rPr lang="de-DE" dirty="0" err="1">
                <a:cs typeface="Calibri"/>
              </a:rPr>
              <a:t>operations</a:t>
            </a:r>
            <a:r>
              <a:rPr lang="de-DE" dirty="0">
                <a:cs typeface="Calibri"/>
              </a:rPr>
              <a:t> (e.g. </a:t>
            </a:r>
            <a:r>
              <a:rPr lang="de-DE" dirty="0" err="1">
                <a:cs typeface="Calibri"/>
              </a:rPr>
              <a:t>one</a:t>
            </a:r>
            <a:r>
              <a:rPr lang="de-DE" dirty="0">
                <a:cs typeface="Calibri"/>
              </a:rPr>
              <a:t> </a:t>
            </a:r>
            <a:r>
              <a:rPr lang="de-DE" dirty="0" err="1">
                <a:cs typeface="Calibri"/>
              </a:rPr>
              <a:t>module</a:t>
            </a:r>
            <a:r>
              <a:rPr lang="de-DE" dirty="0">
                <a:cs typeface="Calibri"/>
              </a:rPr>
              <a:t> </a:t>
            </a:r>
            <a:r>
              <a:rPr lang="de-DE" dirty="0" err="1">
                <a:cs typeface="Calibri"/>
              </a:rPr>
              <a:t>for</a:t>
            </a:r>
            <a:r>
              <a:rPr lang="de-DE" dirty="0">
                <a:cs typeface="Calibri"/>
              </a:rPr>
              <a:t> linear </a:t>
            </a:r>
            <a:r>
              <a:rPr lang="de-DE" dirty="0" err="1">
                <a:cs typeface="Calibri"/>
              </a:rPr>
              <a:t>algebra</a:t>
            </a:r>
            <a:r>
              <a:rPr lang="de-DE" dirty="0">
                <a:cs typeface="Calibri"/>
              </a:rPr>
              <a:t>, </a:t>
            </a:r>
            <a:r>
              <a:rPr lang="de-DE" dirty="0" err="1">
                <a:cs typeface="Calibri"/>
              </a:rPr>
              <a:t>one</a:t>
            </a:r>
            <a:r>
              <a:rPr lang="de-DE" dirty="0">
                <a:cs typeface="Calibri"/>
              </a:rPr>
              <a:t> </a:t>
            </a:r>
            <a:r>
              <a:rPr lang="de-DE" dirty="0" err="1">
                <a:cs typeface="Calibri"/>
              </a:rPr>
              <a:t>for</a:t>
            </a:r>
            <a:r>
              <a:rPr lang="de-DE" dirty="0">
                <a:cs typeface="Calibri"/>
              </a:rPr>
              <a:t> </a:t>
            </a:r>
            <a:r>
              <a:rPr lang="de-DE" dirty="0" err="1">
                <a:cs typeface="Calibri"/>
              </a:rPr>
              <a:t>arithmetics</a:t>
            </a:r>
            <a:r>
              <a:rPr lang="de-DE" dirty="0">
                <a:cs typeface="Calibri"/>
              </a:rPr>
              <a:t>, …) </a:t>
            </a:r>
            <a:r>
              <a:rPr lang="de-DE" dirty="0" err="1">
                <a:cs typeface="Calibri"/>
              </a:rPr>
              <a:t>could</a:t>
            </a:r>
            <a:r>
              <a:rPr lang="de-DE" dirty="0">
                <a:cs typeface="Calibri"/>
              </a:rPr>
              <a:t> </a:t>
            </a:r>
            <a:r>
              <a:rPr lang="de-DE" dirty="0" err="1">
                <a:cs typeface="Calibri"/>
              </a:rPr>
              <a:t>be</a:t>
            </a:r>
            <a:r>
              <a:rPr lang="de-DE" dirty="0">
                <a:cs typeface="Calibri"/>
              </a:rPr>
              <a:t> </a:t>
            </a:r>
            <a:r>
              <a:rPr lang="de-DE" dirty="0" err="1">
                <a:cs typeface="Calibri"/>
              </a:rPr>
              <a:t>part</a:t>
            </a:r>
            <a:r>
              <a:rPr lang="de-DE" dirty="0">
                <a:cs typeface="Calibri"/>
              </a:rPr>
              <a:t> </a:t>
            </a:r>
            <a:r>
              <a:rPr lang="de-DE" dirty="0" err="1">
                <a:cs typeface="Calibri"/>
              </a:rPr>
              <a:t>of</a:t>
            </a:r>
            <a:r>
              <a:rPr lang="de-DE" dirty="0">
                <a:cs typeface="Calibri"/>
              </a:rPr>
              <a:t> a </a:t>
            </a:r>
            <a:r>
              <a:rPr lang="de-DE" dirty="0" err="1">
                <a:cs typeface="Calibri"/>
              </a:rPr>
              <a:t>package</a:t>
            </a:r>
            <a:r>
              <a:rPr lang="de-DE" dirty="0">
                <a:cs typeface="Calibri"/>
              </a:rPr>
              <a:t> </a:t>
            </a:r>
            <a:r>
              <a:rPr lang="de-DE" i="1" dirty="0" err="1">
                <a:cs typeface="Calibri"/>
              </a:rPr>
              <a:t>maths</a:t>
            </a: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xmlns="" id="{05DAAED6-A9B4-4F9B-B789-7509D52A002C}"/>
              </a:ext>
            </a:extLst>
          </p:cNvPr>
          <p:cNvSpPr>
            <a:spLocks noGrp="1"/>
          </p:cNvSpPr>
          <p:nvPr>
            <p:ph type="sldNum" sz="quarter" idx="12"/>
          </p:nvPr>
        </p:nvSpPr>
        <p:spPr/>
        <p:txBody>
          <a:bodyPr/>
          <a:lstStyle/>
          <a:p>
            <a:fld id="{89C4E583-6443-4199-AF95-A2ECCC288D48}" type="slidenum">
              <a:rPr lang="en-GB" smtClean="0"/>
              <a:t>9</a:t>
            </a:fld>
            <a:endParaRPr lang="en-GB"/>
          </a:p>
        </p:txBody>
      </p:sp>
    </p:spTree>
    <p:extLst>
      <p:ext uri="{BB962C8B-B14F-4D97-AF65-F5344CB8AC3E}">
        <p14:creationId xmlns:p14="http://schemas.microsoft.com/office/powerpoint/2010/main" val="2382225305"/>
      </p:ext>
    </p:extLst>
  </p:cSld>
  <p:clrMapOvr>
    <a:masterClrMapping/>
  </p:clrMapOvr>
  <p:timing>
    <p:tnLst>
      <p:par>
        <p:cTn id="1" dur="indefinite" restart="never" nodeType="tmRoot"/>
      </p:par>
    </p:tnLst>
  </p:timing>
</p:sld>
</file>

<file path=ppt/theme/theme1.xml><?xml version="1.0" encoding="utf-8"?>
<a:theme xmlns:a="http://schemas.openxmlformats.org/drawingml/2006/main" name="PP_Theme">
  <a:themeElements>
    <a:clrScheme name="Custom 1">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36378"/>
      </a:hlink>
      <a:folHlink>
        <a:srgbClr val="E7AA5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Presentation1" id="{AC5EC180-CC73-413F-9BDA-97C7AC665C36}" vid="{7507AE4A-F1DC-4E91-9570-D99BBA1881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0</TotalTime>
  <Words>1850</Words>
  <Application>Microsoft Office PowerPoint</Application>
  <PresentationFormat>Benutzerdefiniert</PresentationFormat>
  <Paragraphs>559</Paragraphs>
  <Slides>49</Slides>
  <Notes>6</Notes>
  <HiddenSlides>0</HiddenSlides>
  <MMClips>0</MMClips>
  <ScaleCrop>false</ScaleCrop>
  <HeadingPairs>
    <vt:vector size="4" baseType="variant">
      <vt:variant>
        <vt:lpstr>Design</vt:lpstr>
      </vt:variant>
      <vt:variant>
        <vt:i4>1</vt:i4>
      </vt:variant>
      <vt:variant>
        <vt:lpstr>Folientitel</vt:lpstr>
      </vt:variant>
      <vt:variant>
        <vt:i4>49</vt:i4>
      </vt:variant>
    </vt:vector>
  </HeadingPairs>
  <TitlesOfParts>
    <vt:vector size="50" baseType="lpstr">
      <vt:lpstr>PP_Theme</vt:lpstr>
      <vt:lpstr>Some More Tricks in the Book</vt:lpstr>
      <vt:lpstr>Structure</vt:lpstr>
      <vt:lpstr>Last Week's Homework</vt:lpstr>
      <vt:lpstr>Last Week's Homework</vt:lpstr>
      <vt:lpstr>Modules &amp; Packages</vt:lpstr>
      <vt:lpstr>Keeping Your Code Organized</vt:lpstr>
      <vt:lpstr>Modules</vt:lpstr>
      <vt:lpstr>Why Use Modules?</vt:lpstr>
      <vt:lpstr>Packages</vt:lpstr>
      <vt:lpstr>Creating Packages</vt:lpstr>
      <vt:lpstr>Importing</vt:lpstr>
      <vt:lpstr>Importing</vt:lpstr>
      <vt:lpstr>Importing – Further Reading</vt:lpstr>
      <vt:lpstr>Practical Python &amp; Design Patterns</vt:lpstr>
      <vt:lpstr>Practical Python &amp; Design Patterns</vt:lpstr>
      <vt:lpstr>Dunders</vt:lpstr>
      <vt:lpstr>Dunders</vt:lpstr>
      <vt:lpstr>Dunders: Modules &amp; Packages</vt:lpstr>
      <vt:lpstr>Generators</vt:lpstr>
      <vt:lpstr>Generators</vt:lpstr>
      <vt:lpstr>Generators</vt:lpstr>
      <vt:lpstr>Decorators</vt:lpstr>
      <vt:lpstr>Decorators</vt:lpstr>
      <vt:lpstr>A Simple Example</vt:lpstr>
      <vt:lpstr>More Built-Ins</vt:lpstr>
      <vt:lpstr>Built-Ins</vt:lpstr>
      <vt:lpstr>Built-Ins: type() and isinstance()</vt:lpstr>
      <vt:lpstr>Built-Ins: type() and isinstance()</vt:lpstr>
      <vt:lpstr>Built-Ins: map() and filter()</vt:lpstr>
      <vt:lpstr>Built-Ins: map() and filter()</vt:lpstr>
      <vt:lpstr>Built-Ins: zip()</vt:lpstr>
      <vt:lpstr>Built-Ins: zip() … and unzip!</vt:lpstr>
      <vt:lpstr>Backtracking</vt:lpstr>
      <vt:lpstr>Throwback Lecture 3: Recursion</vt:lpstr>
      <vt:lpstr>Recursion Is Beautiful</vt:lpstr>
      <vt:lpstr>Recursion Is Beautiful: Backtracking </vt:lpstr>
      <vt:lpstr>Backtracking: Magic Square</vt:lpstr>
      <vt:lpstr>Backtracking: Magic Square</vt:lpstr>
      <vt:lpstr>Backtracking: Magic Square</vt:lpstr>
      <vt:lpstr>How To Tackle a Problem</vt:lpstr>
      <vt:lpstr>How to Tackle A Problem</vt:lpstr>
      <vt:lpstr>How to Tackle A Problem: Tic-tac-toe</vt:lpstr>
      <vt:lpstr>How to Tackle A Problem: Tic-tac-toe</vt:lpstr>
      <vt:lpstr>How to Tackle A Problem: Tic-tac-toe</vt:lpstr>
      <vt:lpstr>How to Tackle A Problem: Tic-tac-toe</vt:lpstr>
      <vt:lpstr>How to Tackle A Problem: Tic-tac-toe</vt:lpstr>
      <vt:lpstr>Homework</vt:lpstr>
      <vt:lpstr>Homework</vt:lpstr>
      <vt:lpstr>See you all next week!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Moritz Nipshagen</dc:creator>
  <cp:lastModifiedBy>Antonia</cp:lastModifiedBy>
  <cp:revision>37</cp:revision>
  <dcterms:created xsi:type="dcterms:W3CDTF">2018-05-17T14:02:14Z</dcterms:created>
  <dcterms:modified xsi:type="dcterms:W3CDTF">2018-05-23T13:50:33Z</dcterms:modified>
</cp:coreProperties>
</file>