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comments/comment6.xml" ContentType="application/vnd.openxmlformats-officedocument.presentationml.comments+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comments/comment8.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6.xml" ContentType="application/vnd.openxmlformats-officedocument.presentationml.comments+xml"/>
  <Override PartName="/ppt/notesSlides/notesSlide20.xml" ContentType="application/vnd.openxmlformats-officedocument.presentationml.notesSlide+xml"/>
  <Override PartName="/ppt/comments/comment17.xml" ContentType="application/vnd.openxmlformats-officedocument.presentationml.comments+xml"/>
  <Override PartName="/ppt/notesSlides/notesSlide21.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5"/>
  </p:notesMasterIdLst>
  <p:sldIdLst>
    <p:sldId id="256" r:id="rId2"/>
    <p:sldId id="257" r:id="rId3"/>
    <p:sldId id="258" r:id="rId4"/>
    <p:sldId id="259" r:id="rId5"/>
    <p:sldId id="260" r:id="rId6"/>
    <p:sldId id="263" r:id="rId7"/>
    <p:sldId id="264" r:id="rId8"/>
    <p:sldId id="270" r:id="rId9"/>
    <p:sldId id="265" r:id="rId10"/>
    <p:sldId id="266" r:id="rId11"/>
    <p:sldId id="267" r:id="rId12"/>
    <p:sldId id="268" r:id="rId13"/>
    <p:sldId id="269" r:id="rId14"/>
    <p:sldId id="273" r:id="rId15"/>
    <p:sldId id="274" r:id="rId16"/>
    <p:sldId id="275" r:id="rId17"/>
    <p:sldId id="276" r:id="rId18"/>
    <p:sldId id="277" r:id="rId19"/>
    <p:sldId id="279" r:id="rId20"/>
    <p:sldId id="278" r:id="rId21"/>
    <p:sldId id="280" r:id="rId22"/>
    <p:sldId id="281" r:id="rId23"/>
    <p:sldId id="282" r:id="rId24"/>
    <p:sldId id="283" r:id="rId25"/>
    <p:sldId id="262" r:id="rId26"/>
    <p:sldId id="261" r:id="rId27"/>
    <p:sldId id="285" r:id="rId28"/>
    <p:sldId id="286" r:id="rId29"/>
    <p:sldId id="311" r:id="rId30"/>
    <p:sldId id="312" r:id="rId31"/>
    <p:sldId id="288" r:id="rId32"/>
    <p:sldId id="289" r:id="rId33"/>
    <p:sldId id="290" r:id="rId34"/>
    <p:sldId id="291" r:id="rId35"/>
    <p:sldId id="304" r:id="rId36"/>
    <p:sldId id="292" r:id="rId37"/>
    <p:sldId id="293" r:id="rId38"/>
    <p:sldId id="294" r:id="rId39"/>
    <p:sldId id="295" r:id="rId40"/>
    <p:sldId id="296" r:id="rId41"/>
    <p:sldId id="297" r:id="rId42"/>
    <p:sldId id="298" r:id="rId43"/>
    <p:sldId id="299" r:id="rId44"/>
    <p:sldId id="300" r:id="rId45"/>
    <p:sldId id="305" r:id="rId46"/>
    <p:sldId id="306" r:id="rId47"/>
    <p:sldId id="307" r:id="rId48"/>
    <p:sldId id="301" r:id="rId49"/>
    <p:sldId id="309" r:id="rId50"/>
    <p:sldId id="310" r:id="rId51"/>
    <p:sldId id="313" r:id="rId52"/>
    <p:sldId id="314" r:id="rId53"/>
    <p:sldId id="315" r:id="rId54"/>
    <p:sldId id="317" r:id="rId55"/>
    <p:sldId id="319" r:id="rId56"/>
    <p:sldId id="318" r:id="rId57"/>
    <p:sldId id="302" r:id="rId58"/>
    <p:sldId id="316" r:id="rId59"/>
    <p:sldId id="320" r:id="rId60"/>
    <p:sldId id="321" r:id="rId61"/>
    <p:sldId id="322" r:id="rId62"/>
    <p:sldId id="323" r:id="rId63"/>
    <p:sldId id="30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a H." initials="AH" lastIdx="32" clrIdx="0">
    <p:extLst>
      <p:ext uri="{19B8F6BF-5375-455C-9EA6-DF929625EA0E}">
        <p15:presenceInfo xmlns:p15="http://schemas.microsoft.com/office/powerpoint/2012/main" userId="da08060cd893cdf4" providerId="Windows Live"/>
      </p:ext>
    </p:extLst>
  </p:cmAuthor>
  <p:cmAuthor id="2" name="Moritz Nipshagen" initials="MN" lastIdx="47" clrIdx="1">
    <p:extLst>
      <p:ext uri="{19B8F6BF-5375-455C-9EA6-DF929625EA0E}">
        <p15:presenceInfo xmlns:p15="http://schemas.microsoft.com/office/powerpoint/2012/main" userId="ee3b3bbc25b4cb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88FFD-1FD6-4574-A9D7-C80550FB2799}" v="1597" dt="2018-05-09T08:06:3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60" y="224"/>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itz Nipshagen" userId="ee3b3bbc25b4cb6d" providerId="LiveId" clId="{89800FAC-459B-4A6B-8E52-6A9F5D47AABB}"/>
    <pc:docChg chg="modSld">
      <pc:chgData name="Moritz Nipshagen" userId="ee3b3bbc25b4cb6d" providerId="LiveId" clId="{89800FAC-459B-4A6B-8E52-6A9F5D47AABB}" dt="2018-05-06T16:57:47.576" v="35"/>
      <pc:docMkLst>
        <pc:docMk/>
      </pc:docMkLst>
      <pc:sldChg chg="addCm">
        <pc:chgData name="Moritz Nipshagen" userId="ee3b3bbc25b4cb6d" providerId="LiveId" clId="{89800FAC-459B-4A6B-8E52-6A9F5D47AABB}" dt="2018-05-06T16:57:47.576" v="35"/>
        <pc:sldMkLst>
          <pc:docMk/>
          <pc:sldMk cId="541990114" sldId="261"/>
        </pc:sldMkLst>
      </pc:sldChg>
      <pc:sldChg chg="addCm modCm">
        <pc:chgData name="Moritz Nipshagen" userId="ee3b3bbc25b4cb6d" providerId="LiveId" clId="{89800FAC-459B-4A6B-8E52-6A9F5D47AABB}" dt="2018-05-06T16:42:50.841" v="1"/>
        <pc:sldMkLst>
          <pc:docMk/>
          <pc:sldMk cId="608969387" sldId="267"/>
        </pc:sldMkLst>
      </pc:sldChg>
      <pc:sldChg chg="addCm modCm">
        <pc:chgData name="Moritz Nipshagen" userId="ee3b3bbc25b4cb6d" providerId="LiveId" clId="{89800FAC-459B-4A6B-8E52-6A9F5D47AABB}" dt="2018-05-06T16:45:51.432" v="3"/>
        <pc:sldMkLst>
          <pc:docMk/>
          <pc:sldMk cId="1236686889" sldId="268"/>
        </pc:sldMkLst>
      </pc:sldChg>
      <pc:sldChg chg="addCm modCm">
        <pc:chgData name="Moritz Nipshagen" userId="ee3b3bbc25b4cb6d" providerId="LiveId" clId="{89800FAC-459B-4A6B-8E52-6A9F5D47AABB}" dt="2018-05-06T16:46:55.193" v="6"/>
        <pc:sldMkLst>
          <pc:docMk/>
          <pc:sldMk cId="1455336899" sldId="269"/>
        </pc:sldMkLst>
      </pc:sldChg>
      <pc:sldChg chg="addCm">
        <pc:chgData name="Moritz Nipshagen" userId="ee3b3bbc25b4cb6d" providerId="LiveId" clId="{89800FAC-459B-4A6B-8E52-6A9F5D47AABB}" dt="2018-05-06T16:49:03.001" v="12"/>
        <pc:sldMkLst>
          <pc:docMk/>
          <pc:sldMk cId="3660028228" sldId="274"/>
        </pc:sldMkLst>
      </pc:sldChg>
      <pc:sldChg chg="addCm modCm">
        <pc:chgData name="Moritz Nipshagen" userId="ee3b3bbc25b4cb6d" providerId="LiveId" clId="{89800FAC-459B-4A6B-8E52-6A9F5D47AABB}" dt="2018-05-06T16:49:23.704" v="14"/>
        <pc:sldMkLst>
          <pc:docMk/>
          <pc:sldMk cId="3234975730" sldId="275"/>
        </pc:sldMkLst>
      </pc:sldChg>
      <pc:sldChg chg="addCm modCm">
        <pc:chgData name="Moritz Nipshagen" userId="ee3b3bbc25b4cb6d" providerId="LiveId" clId="{89800FAC-459B-4A6B-8E52-6A9F5D47AABB}" dt="2018-05-06T16:50:19.816" v="18"/>
        <pc:sldMkLst>
          <pc:docMk/>
          <pc:sldMk cId="138513243" sldId="277"/>
        </pc:sldMkLst>
      </pc:sldChg>
      <pc:sldChg chg="addCm modCm">
        <pc:chgData name="Moritz Nipshagen" userId="ee3b3bbc25b4cb6d" providerId="LiveId" clId="{89800FAC-459B-4A6B-8E52-6A9F5D47AABB}" dt="2018-05-06T16:51:05.559" v="20"/>
        <pc:sldMkLst>
          <pc:docMk/>
          <pc:sldMk cId="151621342" sldId="279"/>
        </pc:sldMkLst>
      </pc:sldChg>
      <pc:sldChg chg="modSp addCm delCm modCm">
        <pc:chgData name="Moritz Nipshagen" userId="ee3b3bbc25b4cb6d" providerId="LiveId" clId="{89800FAC-459B-4A6B-8E52-6A9F5D47AABB}" dt="2018-05-06T16:52:34.545" v="25"/>
        <pc:sldMkLst>
          <pc:docMk/>
          <pc:sldMk cId="1038459410" sldId="280"/>
        </pc:sldMkLst>
        <pc:spChg chg="mod">
          <ac:chgData name="Moritz Nipshagen" userId="ee3b3bbc25b4cb6d" providerId="LiveId" clId="{89800FAC-459B-4A6B-8E52-6A9F5D47AABB}" dt="2018-05-06T16:51:34.034" v="22" actId="20577"/>
          <ac:spMkLst>
            <pc:docMk/>
            <pc:sldMk cId="1038459410" sldId="280"/>
            <ac:spMk id="2" creationId="{E9887E70-004E-4E54-8EC2-569202DD8951}"/>
          </ac:spMkLst>
        </pc:spChg>
      </pc:sldChg>
      <pc:sldChg chg="addCm modCm">
        <pc:chgData name="Moritz Nipshagen" userId="ee3b3bbc25b4cb6d" providerId="LiveId" clId="{89800FAC-459B-4A6B-8E52-6A9F5D47AABB}" dt="2018-05-06T16:53:28.023" v="28"/>
        <pc:sldMkLst>
          <pc:docMk/>
          <pc:sldMk cId="2760054146" sldId="281"/>
        </pc:sldMkLst>
      </pc:sldChg>
      <pc:sldChg chg="addCm modCm">
        <pc:chgData name="Moritz Nipshagen" userId="ee3b3bbc25b4cb6d" providerId="LiveId" clId="{89800FAC-459B-4A6B-8E52-6A9F5D47AABB}" dt="2018-05-06T16:56:03.751" v="32"/>
        <pc:sldMkLst>
          <pc:docMk/>
          <pc:sldMk cId="377796833" sldId="282"/>
        </pc:sldMkLst>
      </pc:sldChg>
    </pc:docChg>
  </pc:docChgLst>
  <pc:docChgLst>
    <pc:chgData name="Antonia H." userId="da08060cd893cdf4" providerId="Windows Live" clId="Web-{65C8DDD2-AB1B-4CBB-8699-32091EC35729}"/>
    <pc:docChg chg="">
      <pc:chgData name="Antonia H." userId="da08060cd893cdf4" providerId="Windows Live" clId="Web-{65C8DDD2-AB1B-4CBB-8699-32091EC35729}" dt="2018-05-08T23:21:01.206" v="0"/>
      <pc:docMkLst>
        <pc:docMk/>
      </pc:docMkLst>
      <pc:sldChg chg="addCm">
        <pc:chgData name="Antonia H." userId="da08060cd893cdf4" providerId="Windows Live" clId="Web-{65C8DDD2-AB1B-4CBB-8699-32091EC35729}" dt="2018-05-08T23:21:01.206" v="0"/>
        <pc:sldMkLst>
          <pc:docMk/>
          <pc:sldMk cId="1279915171" sldId="309"/>
        </pc:sldMkLst>
      </pc:sldChg>
    </pc:docChg>
  </pc:docChgLst>
  <pc:docChgLst>
    <pc:chgData name="Antonia H." userId="da08060cd893cdf4" providerId="Windows Live" clId="Web-{96E5E4A4-36C3-4DF9-8084-6876B007E0D9}"/>
    <pc:docChg chg="addSld modSld sldOrd">
      <pc:chgData name="Antonia H." userId="da08060cd893cdf4" providerId="Windows Live" clId="Web-{96E5E4A4-36C3-4DF9-8084-6876B007E0D9}" dt="2018-05-06T11:32:19.284" v="519"/>
      <pc:docMkLst>
        <pc:docMk/>
      </pc:docMkLst>
      <pc:sldChg chg="addSp modSp addCm">
        <pc:chgData name="Antonia H." userId="da08060cd893cdf4" providerId="Windows Live" clId="Web-{96E5E4A4-36C3-4DF9-8084-6876B007E0D9}" dt="2018-05-06T11:14:07.528" v="79"/>
        <pc:sldMkLst>
          <pc:docMk/>
          <pc:sldMk cId="541990114" sldId="261"/>
        </pc:sldMkLst>
        <pc:spChg chg="add mod">
          <ac:chgData name="Antonia H." userId="da08060cd893cdf4" providerId="Windows Live" clId="Web-{96E5E4A4-36C3-4DF9-8084-6876B007E0D9}" dt="2018-05-06T11:13:19.840" v="77"/>
          <ac:spMkLst>
            <pc:docMk/>
            <pc:sldMk cId="541990114" sldId="261"/>
            <ac:spMk id="4" creationId="{992C58F9-C9DF-4C0E-BF8A-AC13D1050F3B}"/>
          </ac:spMkLst>
        </pc:spChg>
        <pc:spChg chg="mod">
          <ac:chgData name="Antonia H." userId="da08060cd893cdf4" providerId="Windows Live" clId="Web-{96E5E4A4-36C3-4DF9-8084-6876B007E0D9}" dt="2018-05-06T11:12:45.637" v="58"/>
          <ac:spMkLst>
            <pc:docMk/>
            <pc:sldMk cId="541990114" sldId="261"/>
            <ac:spMk id="5" creationId="{A39FFD13-1FC9-46B8-ACEE-7C30BE31B33D}"/>
          </ac:spMkLst>
        </pc:spChg>
      </pc:sldChg>
      <pc:sldChg chg="modSp">
        <pc:chgData name="Antonia H." userId="da08060cd893cdf4" providerId="Windows Live" clId="Web-{96E5E4A4-36C3-4DF9-8084-6876B007E0D9}" dt="2018-05-06T11:10:08.511" v="14"/>
        <pc:sldMkLst>
          <pc:docMk/>
          <pc:sldMk cId="2112731322" sldId="296"/>
        </pc:sldMkLst>
        <pc:spChg chg="mod">
          <ac:chgData name="Antonia H." userId="da08060cd893cdf4" providerId="Windows Live" clId="Web-{96E5E4A4-36C3-4DF9-8084-6876B007E0D9}" dt="2018-05-06T11:10:08.511" v="14"/>
          <ac:spMkLst>
            <pc:docMk/>
            <pc:sldMk cId="2112731322" sldId="296"/>
            <ac:spMk id="2" creationId="{D54CAE68-0D9A-432E-8C1A-01E02BD8697A}"/>
          </ac:spMkLst>
        </pc:spChg>
      </pc:sldChg>
      <pc:sldChg chg="modSp add ord replId addCm delCm modCm">
        <pc:chgData name="Antonia H." userId="da08060cd893cdf4" providerId="Windows Live" clId="Web-{96E5E4A4-36C3-4DF9-8084-6876B007E0D9}" dt="2018-05-06T11:25:19.126" v="482"/>
        <pc:sldMkLst>
          <pc:docMk/>
          <pc:sldMk cId="1834800628" sldId="297"/>
        </pc:sldMkLst>
        <pc:spChg chg="mod">
          <ac:chgData name="Antonia H." userId="da08060cd893cdf4" providerId="Windows Live" clId="Web-{96E5E4A4-36C3-4DF9-8084-6876B007E0D9}" dt="2018-05-06T11:15:31.185" v="87"/>
          <ac:spMkLst>
            <pc:docMk/>
            <pc:sldMk cId="1834800628" sldId="297"/>
            <ac:spMk id="2" creationId="{A9C95C4A-D843-4AF9-9C53-77C8159905A5}"/>
          </ac:spMkLst>
        </pc:spChg>
        <pc:spChg chg="mod">
          <ac:chgData name="Antonia H." userId="da08060cd893cdf4" providerId="Windows Live" clId="Web-{96E5E4A4-36C3-4DF9-8084-6876B007E0D9}" dt="2018-05-06T11:19:59.436" v="365"/>
          <ac:spMkLst>
            <pc:docMk/>
            <pc:sldMk cId="1834800628" sldId="297"/>
            <ac:spMk id="3" creationId="{8412D31A-8BBA-4A39-A26A-9FAB748ECDCC}"/>
          </ac:spMkLst>
        </pc:spChg>
        <pc:spChg chg="mod">
          <ac:chgData name="Antonia H." userId="da08060cd893cdf4" providerId="Windows Live" clId="Web-{96E5E4A4-36C3-4DF9-8084-6876B007E0D9}" dt="2018-05-06T11:16:09.716" v="96"/>
          <ac:spMkLst>
            <pc:docMk/>
            <pc:sldMk cId="1834800628" sldId="297"/>
            <ac:spMk id="6" creationId="{7DD28814-2C66-4ED5-9973-27A905C58D80}"/>
          </ac:spMkLst>
        </pc:spChg>
      </pc:sldChg>
      <pc:sldChg chg="modSp add replId">
        <pc:chgData name="Antonia H." userId="da08060cd893cdf4" providerId="Windows Live" clId="Web-{96E5E4A4-36C3-4DF9-8084-6876B007E0D9}" dt="2018-05-06T11:21:57.453" v="435"/>
        <pc:sldMkLst>
          <pc:docMk/>
          <pc:sldMk cId="295428007" sldId="298"/>
        </pc:sldMkLst>
        <pc:spChg chg="mod">
          <ac:chgData name="Antonia H." userId="da08060cd893cdf4" providerId="Windows Live" clId="Web-{96E5E4A4-36C3-4DF9-8084-6876B007E0D9}" dt="2018-05-06T11:21:57.453" v="435"/>
          <ac:spMkLst>
            <pc:docMk/>
            <pc:sldMk cId="295428007" sldId="298"/>
            <ac:spMk id="3" creationId="{8412D31A-8BBA-4A39-A26A-9FAB748ECDCC}"/>
          </ac:spMkLst>
        </pc:spChg>
        <pc:spChg chg="mod">
          <ac:chgData name="Antonia H." userId="da08060cd893cdf4" providerId="Windows Live" clId="Web-{96E5E4A4-36C3-4DF9-8084-6876B007E0D9}" dt="2018-05-06T11:21:16.484" v="382"/>
          <ac:spMkLst>
            <pc:docMk/>
            <pc:sldMk cId="295428007" sldId="298"/>
            <ac:spMk id="6" creationId="{7DD28814-2C66-4ED5-9973-27A905C58D80}"/>
          </ac:spMkLst>
        </pc:spChg>
      </pc:sldChg>
      <pc:sldChg chg="modSp add replId">
        <pc:chgData name="Antonia H." userId="da08060cd893cdf4" providerId="Windows Live" clId="Web-{96E5E4A4-36C3-4DF9-8084-6876B007E0D9}" dt="2018-05-06T11:25:32.766" v="483"/>
        <pc:sldMkLst>
          <pc:docMk/>
          <pc:sldMk cId="1687291217" sldId="299"/>
        </pc:sldMkLst>
        <pc:spChg chg="mod">
          <ac:chgData name="Antonia H." userId="da08060cd893cdf4" providerId="Windows Live" clId="Web-{96E5E4A4-36C3-4DF9-8084-6876B007E0D9}" dt="2018-05-06T11:25:32.766" v="483"/>
          <ac:spMkLst>
            <pc:docMk/>
            <pc:sldMk cId="1687291217" sldId="299"/>
            <ac:spMk id="3" creationId="{8412D31A-8BBA-4A39-A26A-9FAB748ECDCC}"/>
          </ac:spMkLst>
        </pc:spChg>
        <pc:spChg chg="mod">
          <ac:chgData name="Antonia H." userId="da08060cd893cdf4" providerId="Windows Live" clId="Web-{96E5E4A4-36C3-4DF9-8084-6876B007E0D9}" dt="2018-05-06T11:22:28.484" v="452"/>
          <ac:spMkLst>
            <pc:docMk/>
            <pc:sldMk cId="1687291217" sldId="299"/>
            <ac:spMk id="6" creationId="{7DD28814-2C66-4ED5-9973-27A905C58D80}"/>
          </ac:spMkLst>
        </pc:spChg>
      </pc:sldChg>
      <pc:sldChg chg="modSp new">
        <pc:chgData name="Antonia H." userId="da08060cd893cdf4" providerId="Windows Live" clId="Web-{96E5E4A4-36C3-4DF9-8084-6876B007E0D9}" dt="2018-05-06T11:31:38.768" v="491"/>
        <pc:sldMkLst>
          <pc:docMk/>
          <pc:sldMk cId="835946919" sldId="300"/>
        </pc:sldMkLst>
        <pc:spChg chg="mod">
          <ac:chgData name="Antonia H." userId="da08060cd893cdf4" providerId="Windows Live" clId="Web-{96E5E4A4-36C3-4DF9-8084-6876B007E0D9}" dt="2018-05-06T11:31:38.768" v="491"/>
          <ac:spMkLst>
            <pc:docMk/>
            <pc:sldMk cId="835946919" sldId="300"/>
            <ac:spMk id="2" creationId="{F1A490C3-1FFB-429F-808F-F530CB0AD4E6}"/>
          </ac:spMkLst>
        </pc:spChg>
      </pc:sldChg>
      <pc:sldChg chg="modSp new">
        <pc:chgData name="Antonia H." userId="da08060cd893cdf4" providerId="Windows Live" clId="Web-{96E5E4A4-36C3-4DF9-8084-6876B007E0D9}" dt="2018-05-06T11:31:56.612" v="502"/>
        <pc:sldMkLst>
          <pc:docMk/>
          <pc:sldMk cId="4279001389" sldId="301"/>
        </pc:sldMkLst>
        <pc:spChg chg="mod">
          <ac:chgData name="Antonia H." userId="da08060cd893cdf4" providerId="Windows Live" clId="Web-{96E5E4A4-36C3-4DF9-8084-6876B007E0D9}" dt="2018-05-06T11:31:56.612" v="502"/>
          <ac:spMkLst>
            <pc:docMk/>
            <pc:sldMk cId="4279001389" sldId="301"/>
            <ac:spMk id="2" creationId="{B4EABBAF-CD15-4657-9231-001668DD1D70}"/>
          </ac:spMkLst>
        </pc:spChg>
      </pc:sldChg>
      <pc:sldChg chg="delSp modSp new mod modClrScheme modShow chgLayout">
        <pc:chgData name="Antonia H." userId="da08060cd893cdf4" providerId="Windows Live" clId="Web-{96E5E4A4-36C3-4DF9-8084-6876B007E0D9}" dt="2018-05-06T11:32:10.784" v="510"/>
        <pc:sldMkLst>
          <pc:docMk/>
          <pc:sldMk cId="824565248" sldId="302"/>
        </pc:sldMkLst>
        <pc:spChg chg="mod ord">
          <ac:chgData name="Antonia H." userId="da08060cd893cdf4" providerId="Windows Live" clId="Web-{96E5E4A4-36C3-4DF9-8084-6876B007E0D9}" dt="2018-05-06T11:32:10.784" v="510"/>
          <ac:spMkLst>
            <pc:docMk/>
            <pc:sldMk cId="824565248" sldId="302"/>
            <ac:spMk id="2" creationId="{C28F96B7-1E0B-4BA8-B48B-53AE282DB043}"/>
          </ac:spMkLst>
        </pc:spChg>
        <pc:spChg chg="del">
          <ac:chgData name="Antonia H." userId="da08060cd893cdf4" providerId="Windows Live" clId="Web-{96E5E4A4-36C3-4DF9-8084-6876B007E0D9}" dt="2018-05-06T11:32:07.268" v="507"/>
          <ac:spMkLst>
            <pc:docMk/>
            <pc:sldMk cId="824565248" sldId="302"/>
            <ac:spMk id="3" creationId="{3ADB7DC9-63F5-4DF7-B234-659A5AC31D38}"/>
          </ac:spMkLst>
        </pc:spChg>
        <pc:spChg chg="mod ord">
          <ac:chgData name="Antonia H." userId="da08060cd893cdf4" providerId="Windows Live" clId="Web-{96E5E4A4-36C3-4DF9-8084-6876B007E0D9}" dt="2018-05-06T11:32:07.268" v="507"/>
          <ac:spMkLst>
            <pc:docMk/>
            <pc:sldMk cId="824565248" sldId="302"/>
            <ac:spMk id="4" creationId="{B1068CFA-062D-4EE0-94F8-007D0474B7E5}"/>
          </ac:spMkLst>
        </pc:spChg>
      </pc:sldChg>
      <pc:sldChg chg="modSp add replId">
        <pc:chgData name="Antonia H." userId="da08060cd893cdf4" providerId="Windows Live" clId="Web-{96E5E4A4-36C3-4DF9-8084-6876B007E0D9}" dt="2018-05-06T11:32:19.284" v="518"/>
        <pc:sldMkLst>
          <pc:docMk/>
          <pc:sldMk cId="1974718465" sldId="303"/>
        </pc:sldMkLst>
        <pc:spChg chg="mod">
          <ac:chgData name="Antonia H." userId="da08060cd893cdf4" providerId="Windows Live" clId="Web-{96E5E4A4-36C3-4DF9-8084-6876B007E0D9}" dt="2018-05-06T11:32:19.284" v="518"/>
          <ac:spMkLst>
            <pc:docMk/>
            <pc:sldMk cId="1974718465" sldId="303"/>
            <ac:spMk id="2" creationId="{C28F96B7-1E0B-4BA8-B48B-53AE282DB043}"/>
          </ac:spMkLst>
        </pc:spChg>
      </pc:sldChg>
    </pc:docChg>
  </pc:docChgLst>
  <pc:docChgLst>
    <pc:chgData name="Antonia H." userId="da08060cd893cdf4" providerId="Windows Live" clId="Web-{6C1C8969-1520-4DF8-8BE3-BF2EB65DD6BB}"/>
    <pc:docChg chg="modSld sldOrd">
      <pc:chgData name="Antonia H." userId="da08060cd893cdf4" providerId="Windows Live" clId="Web-{6C1C8969-1520-4DF8-8BE3-BF2EB65DD6BB}" dt="2018-05-05T12:45:12.187" v="405"/>
      <pc:docMkLst>
        <pc:docMk/>
      </pc:docMkLst>
      <pc:sldChg chg="modSp">
        <pc:chgData name="Antonia H." userId="da08060cd893cdf4" providerId="Windows Live" clId="Web-{6C1C8969-1520-4DF8-8BE3-BF2EB65DD6BB}" dt="2018-05-05T12:27:11.503" v="37"/>
        <pc:sldMkLst>
          <pc:docMk/>
          <pc:sldMk cId="138513243" sldId="277"/>
        </pc:sldMkLst>
        <pc:spChg chg="mod">
          <ac:chgData name="Antonia H." userId="da08060cd893cdf4" providerId="Windows Live" clId="Web-{6C1C8969-1520-4DF8-8BE3-BF2EB65DD6BB}" dt="2018-05-05T12:27:11.503" v="37"/>
          <ac:spMkLst>
            <pc:docMk/>
            <pc:sldMk cId="138513243" sldId="277"/>
            <ac:spMk id="5" creationId="{C71AE9B4-B67A-4A38-98AB-9129A5BDFB14}"/>
          </ac:spMkLst>
        </pc:spChg>
      </pc:sldChg>
      <pc:sldChg chg="addSp modSp modNotes">
        <pc:chgData name="Antonia H." userId="da08060cd893cdf4" providerId="Windows Live" clId="Web-{6C1C8969-1520-4DF8-8BE3-BF2EB65DD6BB}" dt="2018-05-05T12:45:12.187" v="405"/>
        <pc:sldMkLst>
          <pc:docMk/>
          <pc:sldMk cId="964619605" sldId="278"/>
        </pc:sldMkLst>
        <pc:spChg chg="mod">
          <ac:chgData name="Antonia H." userId="da08060cd893cdf4" providerId="Windows Live" clId="Web-{6C1C8969-1520-4DF8-8BE3-BF2EB65DD6BB}" dt="2018-05-05T12:27:03.675" v="28"/>
          <ac:spMkLst>
            <pc:docMk/>
            <pc:sldMk cId="964619605" sldId="278"/>
            <ac:spMk id="2" creationId="{DC447A74-EE68-4C19-B334-AC1F6C97BBD6}"/>
          </ac:spMkLst>
        </pc:spChg>
        <pc:spChg chg="mod">
          <ac:chgData name="Antonia H." userId="da08060cd893cdf4" providerId="Windows Live" clId="Web-{6C1C8969-1520-4DF8-8BE3-BF2EB65DD6BB}" dt="2018-05-05T12:45:06.156" v="402"/>
          <ac:spMkLst>
            <pc:docMk/>
            <pc:sldMk cId="964619605" sldId="278"/>
            <ac:spMk id="3" creationId="{2C59D76C-56D9-456B-AA29-4770DF0DD128}"/>
          </ac:spMkLst>
        </pc:spChg>
        <pc:spChg chg="add mod">
          <ac:chgData name="Antonia H." userId="da08060cd893cdf4" providerId="Windows Live" clId="Web-{6C1C8969-1520-4DF8-8BE3-BF2EB65DD6BB}" dt="2018-05-05T12:45:12.187" v="405"/>
          <ac:spMkLst>
            <pc:docMk/>
            <pc:sldMk cId="964619605" sldId="278"/>
            <ac:spMk id="6" creationId="{1CBD9E94-E81F-4EB0-BEC3-D5BA47B27F30}"/>
          </ac:spMkLst>
        </pc:spChg>
      </pc:sldChg>
      <pc:sldChg chg="addSp modSp ord">
        <pc:chgData name="Antonia H." userId="da08060cd893cdf4" providerId="Windows Live" clId="Web-{6C1C8969-1520-4DF8-8BE3-BF2EB65DD6BB}" dt="2018-05-05T12:41:34.498" v="209"/>
        <pc:sldMkLst>
          <pc:docMk/>
          <pc:sldMk cId="151621342" sldId="279"/>
        </pc:sldMkLst>
        <pc:spChg chg="mod">
          <ac:chgData name="Antonia H." userId="da08060cd893cdf4" providerId="Windows Live" clId="Web-{6C1C8969-1520-4DF8-8BE3-BF2EB65DD6BB}" dt="2018-05-05T12:38:37.201" v="178"/>
          <ac:spMkLst>
            <pc:docMk/>
            <pc:sldMk cId="151621342" sldId="279"/>
            <ac:spMk id="3" creationId="{2C59D76C-56D9-456B-AA29-4770DF0DD128}"/>
          </ac:spMkLst>
        </pc:spChg>
        <pc:spChg chg="add mod">
          <ac:chgData name="Antonia H." userId="da08060cd893cdf4" providerId="Windows Live" clId="Web-{6C1C8969-1520-4DF8-8BE3-BF2EB65DD6BB}" dt="2018-05-05T12:41:34.498" v="209"/>
          <ac:spMkLst>
            <pc:docMk/>
            <pc:sldMk cId="151621342" sldId="279"/>
            <ac:spMk id="5" creationId="{5ECA2A81-D2BD-4E10-98C1-4DA1603682D4}"/>
          </ac:spMkLst>
        </pc:spChg>
      </pc:sldChg>
    </pc:docChg>
  </pc:docChgLst>
  <pc:docChgLst>
    <pc:chgData name="Antonia H." userId="da08060cd893cdf4" providerId="Windows Live" clId="Web-{A01B1539-1B23-4F4E-BE58-ECF19CF911F9}"/>
    <pc:docChg chg="addSld modSld">
      <pc:chgData name="Antonia H." userId="da08060cd893cdf4" providerId="Windows Live" clId="Web-{A01B1539-1B23-4F4E-BE58-ECF19CF911F9}" dt="2018-05-04T21:13:10.465" v="6"/>
      <pc:docMkLst>
        <pc:docMk/>
      </pc:docMkLst>
      <pc:sldChg chg="modSp new">
        <pc:chgData name="Antonia H." userId="da08060cd893cdf4" providerId="Windows Live" clId="Web-{A01B1539-1B23-4F4E-BE58-ECF19CF911F9}" dt="2018-05-04T21:13:10.465" v="5"/>
        <pc:sldMkLst>
          <pc:docMk/>
          <pc:sldMk cId="3234975730" sldId="275"/>
        </pc:sldMkLst>
        <pc:spChg chg="mod">
          <ac:chgData name="Antonia H." userId="da08060cd893cdf4" providerId="Windows Live" clId="Web-{A01B1539-1B23-4F4E-BE58-ECF19CF911F9}" dt="2018-05-04T21:13:10.465" v="5"/>
          <ac:spMkLst>
            <pc:docMk/>
            <pc:sldMk cId="3234975730" sldId="275"/>
            <ac:spMk id="2" creationId="{F14E151B-6042-427C-86B5-E6DB4E9A3CE8}"/>
          </ac:spMkLst>
        </pc:spChg>
      </pc:sldChg>
    </pc:docChg>
  </pc:docChgLst>
  <pc:docChgLst>
    <pc:chgData name="Antonia H." userId="da08060cd893cdf4" providerId="Windows Live" clId="Web-{618B1466-10D4-4305-AB65-8E8BD41F8491}"/>
    <pc:docChg chg="addSld modSld">
      <pc:chgData name="Antonia H." userId="da08060cd893cdf4" providerId="Windows Live" clId="Web-{618B1466-10D4-4305-AB65-8E8BD41F8491}" dt="2018-05-08T17:54:48.725" v="339" actId="20577"/>
      <pc:docMkLst>
        <pc:docMk/>
      </pc:docMkLst>
      <pc:sldChg chg="modSp delCm">
        <pc:chgData name="Antonia H." userId="da08060cd893cdf4" providerId="Windows Live" clId="Web-{618B1466-10D4-4305-AB65-8E8BD41F8491}" dt="2018-05-08T17:33:08.809" v="273" actId="20577"/>
        <pc:sldMkLst>
          <pc:docMk/>
          <pc:sldMk cId="1997070144" sldId="286"/>
        </pc:sldMkLst>
        <pc:spChg chg="mod">
          <ac:chgData name="Antonia H." userId="da08060cd893cdf4" providerId="Windows Live" clId="Web-{618B1466-10D4-4305-AB65-8E8BD41F8491}" dt="2018-05-08T17:33:08.809" v="273" actId="20577"/>
          <ac:spMkLst>
            <pc:docMk/>
            <pc:sldMk cId="1997070144" sldId="286"/>
            <ac:spMk id="5" creationId="{F29291CB-7FAD-4D97-A8CB-E1DB9833E999}"/>
          </ac:spMkLst>
        </pc:spChg>
      </pc:sldChg>
      <pc:sldChg chg="modSp addCm modCm">
        <pc:chgData name="Antonia H." userId="da08060cd893cdf4" providerId="Windows Live" clId="Web-{618B1466-10D4-4305-AB65-8E8BD41F8491}" dt="2018-05-08T17:33:55.748" v="303" actId="20577"/>
        <pc:sldMkLst>
          <pc:docMk/>
          <pc:sldMk cId="2728745322" sldId="289"/>
        </pc:sldMkLst>
        <pc:spChg chg="mod">
          <ac:chgData name="Antonia H." userId="da08060cd893cdf4" providerId="Windows Live" clId="Web-{618B1466-10D4-4305-AB65-8E8BD41F8491}" dt="2018-05-08T17:33:46.935" v="299" actId="20577"/>
          <ac:spMkLst>
            <pc:docMk/>
            <pc:sldMk cId="2728745322" sldId="289"/>
            <ac:spMk id="3" creationId="{4DDA3825-DD4A-4D96-AEE8-F3E4FF89C2D1}"/>
          </ac:spMkLst>
        </pc:spChg>
      </pc:sldChg>
      <pc:sldChg chg="modSp addCm delCm modCm">
        <pc:chgData name="Antonia H." userId="da08060cd893cdf4" providerId="Windows Live" clId="Web-{618B1466-10D4-4305-AB65-8E8BD41F8491}" dt="2018-05-08T17:30:54.916" v="225" actId="20577"/>
        <pc:sldMkLst>
          <pc:docMk/>
          <pc:sldMk cId="1834800628" sldId="297"/>
        </pc:sldMkLst>
        <pc:spChg chg="mod">
          <ac:chgData name="Antonia H." userId="da08060cd893cdf4" providerId="Windows Live" clId="Web-{618B1466-10D4-4305-AB65-8E8BD41F8491}" dt="2018-05-08T17:30:54.916" v="225" actId="20577"/>
          <ac:spMkLst>
            <pc:docMk/>
            <pc:sldMk cId="1834800628" sldId="297"/>
            <ac:spMk id="3" creationId="{8412D31A-8BBA-4A39-A26A-9FAB748ECDCC}"/>
          </ac:spMkLst>
        </pc:spChg>
        <pc:spChg chg="mod">
          <ac:chgData name="Antonia H." userId="da08060cd893cdf4" providerId="Windows Live" clId="Web-{618B1466-10D4-4305-AB65-8E8BD41F8491}" dt="2018-05-08T17:25:02.691" v="125" actId="20577"/>
          <ac:spMkLst>
            <pc:docMk/>
            <pc:sldMk cId="1834800628" sldId="297"/>
            <ac:spMk id="6" creationId="{7DD28814-2C66-4ED5-9973-27A905C58D80}"/>
          </ac:spMkLst>
        </pc:spChg>
      </pc:sldChg>
      <pc:sldChg chg="modSp new">
        <pc:chgData name="Antonia H." userId="da08060cd893cdf4" providerId="Windows Live" clId="Web-{618B1466-10D4-4305-AB65-8E8BD41F8491}" dt="2018-05-08T17:54:48.725" v="338" actId="20577"/>
        <pc:sldMkLst>
          <pc:docMk/>
          <pc:sldMk cId="997277653" sldId="311"/>
        </pc:sldMkLst>
        <pc:spChg chg="mod">
          <ac:chgData name="Antonia H." userId="da08060cd893cdf4" providerId="Windows Live" clId="Web-{618B1466-10D4-4305-AB65-8E8BD41F8491}" dt="2018-05-08T17:33:15.528" v="278" actId="20577"/>
          <ac:spMkLst>
            <pc:docMk/>
            <pc:sldMk cId="997277653" sldId="311"/>
            <ac:spMk id="2" creationId="{52C0293E-7673-4742-9ECF-45C099E0DEFB}"/>
          </ac:spMkLst>
        </pc:spChg>
        <pc:spChg chg="mod">
          <ac:chgData name="Antonia H." userId="da08060cd893cdf4" providerId="Windows Live" clId="Web-{618B1466-10D4-4305-AB65-8E8BD41F8491}" dt="2018-05-08T17:54:48.725" v="338" actId="20577"/>
          <ac:spMkLst>
            <pc:docMk/>
            <pc:sldMk cId="997277653" sldId="311"/>
            <ac:spMk id="3" creationId="{FB77ED10-1DDF-43E8-9F83-EC5C62381D24}"/>
          </ac:spMkLst>
        </pc:spChg>
      </pc:sldChg>
    </pc:docChg>
  </pc:docChgLst>
  <pc:docChgLst>
    <pc:chgData name="Antonia H." userId="da08060cd893cdf4" providerId="Windows Live" clId="Web-{BD0F2ACD-FCCA-46DC-B9CB-EEA51732DCB7}"/>
    <pc:docChg chg="addSld modSld">
      <pc:chgData name="Antonia H." userId="da08060cd893cdf4" providerId="Windows Live" clId="Web-{BD0F2ACD-FCCA-46DC-B9CB-EEA51732DCB7}" dt="2018-05-06T11:09:49.364" v="840"/>
      <pc:docMkLst>
        <pc:docMk/>
      </pc:docMkLst>
      <pc:sldChg chg="addSp modSp new">
        <pc:chgData name="Antonia H." userId="da08060cd893cdf4" providerId="Windows Live" clId="Web-{BD0F2ACD-FCCA-46DC-B9CB-EEA51732DCB7}" dt="2018-05-06T10:28:33.171" v="59"/>
        <pc:sldMkLst>
          <pc:docMk/>
          <pc:sldMk cId="3222949515" sldId="293"/>
        </pc:sldMkLst>
        <pc:spChg chg="mod">
          <ac:chgData name="Antonia H." userId="da08060cd893cdf4" providerId="Windows Live" clId="Web-{BD0F2ACD-FCCA-46DC-B9CB-EEA51732DCB7}" dt="2018-05-06T10:25:33.667" v="9"/>
          <ac:spMkLst>
            <pc:docMk/>
            <pc:sldMk cId="3222949515" sldId="293"/>
            <ac:spMk id="2" creationId="{739DA18F-9765-47B7-8BE1-86DD4143D300}"/>
          </ac:spMkLst>
        </pc:spChg>
        <pc:spChg chg="mod">
          <ac:chgData name="Antonia H." userId="da08060cd893cdf4" providerId="Windows Live" clId="Web-{BD0F2ACD-FCCA-46DC-B9CB-EEA51732DCB7}" dt="2018-05-06T10:28:29.312" v="56"/>
          <ac:spMkLst>
            <pc:docMk/>
            <pc:sldMk cId="3222949515" sldId="293"/>
            <ac:spMk id="3" creationId="{C9DE398B-E124-4AF0-A069-A844BAF5F113}"/>
          </ac:spMkLst>
        </pc:spChg>
        <pc:spChg chg="add mod">
          <ac:chgData name="Antonia H." userId="da08060cd893cdf4" providerId="Windows Live" clId="Web-{BD0F2ACD-FCCA-46DC-B9CB-EEA51732DCB7}" dt="2018-05-06T10:28:33.171" v="59"/>
          <ac:spMkLst>
            <pc:docMk/>
            <pc:sldMk cId="3222949515" sldId="293"/>
            <ac:spMk id="6" creationId="{55FC48F2-3F5C-4B47-942A-1CFC3CDE1A77}"/>
          </ac:spMkLst>
        </pc:spChg>
      </pc:sldChg>
      <pc:sldChg chg="addSp modSp new addCm">
        <pc:chgData name="Antonia H." userId="da08060cd893cdf4" providerId="Windows Live" clId="Web-{BD0F2ACD-FCCA-46DC-B9CB-EEA51732DCB7}" dt="2018-05-06T10:42:59.984" v="249"/>
        <pc:sldMkLst>
          <pc:docMk/>
          <pc:sldMk cId="1885901484" sldId="294"/>
        </pc:sldMkLst>
        <pc:spChg chg="mod">
          <ac:chgData name="Antonia H." userId="da08060cd893cdf4" providerId="Windows Live" clId="Web-{BD0F2ACD-FCCA-46DC-B9CB-EEA51732DCB7}" dt="2018-05-06T10:29:10.874" v="69"/>
          <ac:spMkLst>
            <pc:docMk/>
            <pc:sldMk cId="1885901484" sldId="294"/>
            <ac:spMk id="2" creationId="{A9C95C4A-D843-4AF9-9C53-77C8159905A5}"/>
          </ac:spMkLst>
        </pc:spChg>
        <pc:spChg chg="mod">
          <ac:chgData name="Antonia H." userId="da08060cd893cdf4" providerId="Windows Live" clId="Web-{BD0F2ACD-FCCA-46DC-B9CB-EEA51732DCB7}" dt="2018-05-06T10:41:30.810" v="227"/>
          <ac:spMkLst>
            <pc:docMk/>
            <pc:sldMk cId="1885901484" sldId="294"/>
            <ac:spMk id="3" creationId="{8412D31A-8BBA-4A39-A26A-9FAB748ECDCC}"/>
          </ac:spMkLst>
        </pc:spChg>
        <pc:spChg chg="add mod">
          <ac:chgData name="Antonia H." userId="da08060cd893cdf4" providerId="Windows Live" clId="Web-{BD0F2ACD-FCCA-46DC-B9CB-EEA51732DCB7}" dt="2018-05-06T10:42:59.984" v="249"/>
          <ac:spMkLst>
            <pc:docMk/>
            <pc:sldMk cId="1885901484" sldId="294"/>
            <ac:spMk id="6" creationId="{7DD28814-2C66-4ED5-9973-27A905C58D80}"/>
          </ac:spMkLst>
        </pc:spChg>
      </pc:sldChg>
      <pc:sldChg chg="addSp modSp new modNotes">
        <pc:chgData name="Antonia H." userId="da08060cd893cdf4" providerId="Windows Live" clId="Web-{BD0F2ACD-FCCA-46DC-B9CB-EEA51732DCB7}" dt="2018-05-06T10:44:10.564" v="326"/>
        <pc:sldMkLst>
          <pc:docMk/>
          <pc:sldMk cId="1599932138" sldId="295"/>
        </pc:sldMkLst>
        <pc:spChg chg="mod">
          <ac:chgData name="Antonia H." userId="da08060cd893cdf4" providerId="Windows Live" clId="Web-{BD0F2ACD-FCCA-46DC-B9CB-EEA51732DCB7}" dt="2018-05-06T10:42:20.811" v="239"/>
          <ac:spMkLst>
            <pc:docMk/>
            <pc:sldMk cId="1599932138" sldId="295"/>
            <ac:spMk id="2" creationId="{5BA08B1E-EC4C-42E9-86BB-1E2656C661E8}"/>
          </ac:spMkLst>
        </pc:spChg>
        <pc:spChg chg="mod">
          <ac:chgData name="Antonia H." userId="da08060cd893cdf4" providerId="Windows Live" clId="Web-{BD0F2ACD-FCCA-46DC-B9CB-EEA51732DCB7}" dt="2018-05-06T10:44:10.564" v="326"/>
          <ac:spMkLst>
            <pc:docMk/>
            <pc:sldMk cId="1599932138" sldId="295"/>
            <ac:spMk id="3" creationId="{35BB2564-9EEC-45DC-B8F6-2676BB9D51BC}"/>
          </ac:spMkLst>
        </pc:spChg>
        <pc:spChg chg="add mod">
          <ac:chgData name="Antonia H." userId="da08060cd893cdf4" providerId="Windows Live" clId="Web-{BD0F2ACD-FCCA-46DC-B9CB-EEA51732DCB7}" dt="2018-05-06T10:43:28.781" v="266"/>
          <ac:spMkLst>
            <pc:docMk/>
            <pc:sldMk cId="1599932138" sldId="295"/>
            <ac:spMk id="6" creationId="{52D9F2DC-4562-455A-984E-6153E93B0201}"/>
          </ac:spMkLst>
        </pc:spChg>
        <pc:spChg chg="add mod">
          <ac:chgData name="Antonia H." userId="da08060cd893cdf4" providerId="Windows Live" clId="Web-{BD0F2ACD-FCCA-46DC-B9CB-EEA51732DCB7}" dt="2018-05-06T10:43:36.438" v="272"/>
          <ac:spMkLst>
            <pc:docMk/>
            <pc:sldMk cId="1599932138" sldId="295"/>
            <ac:spMk id="7" creationId="{79284E8F-62E6-4578-8DA9-DCE6088EA9DA}"/>
          </ac:spMkLst>
        </pc:spChg>
      </pc:sldChg>
      <pc:sldChg chg="addSp delSp modSp new modNotes">
        <pc:chgData name="Antonia H." userId="da08060cd893cdf4" providerId="Windows Live" clId="Web-{BD0F2ACD-FCCA-46DC-B9CB-EEA51732DCB7}" dt="2018-05-06T11:09:49.364" v="840"/>
        <pc:sldMkLst>
          <pc:docMk/>
          <pc:sldMk cId="2112731322" sldId="296"/>
        </pc:sldMkLst>
        <pc:spChg chg="mod">
          <ac:chgData name="Antonia H." userId="da08060cd893cdf4" providerId="Windows Live" clId="Web-{BD0F2ACD-FCCA-46DC-B9CB-EEA51732DCB7}" dt="2018-05-06T10:54:20.109" v="826"/>
          <ac:spMkLst>
            <pc:docMk/>
            <pc:sldMk cId="2112731322" sldId="296"/>
            <ac:spMk id="2" creationId="{D54CAE68-0D9A-432E-8C1A-01E02BD8697A}"/>
          </ac:spMkLst>
        </pc:spChg>
        <pc:spChg chg="del">
          <ac:chgData name="Antonia H." userId="da08060cd893cdf4" providerId="Windows Live" clId="Web-{BD0F2ACD-FCCA-46DC-B9CB-EEA51732DCB7}" dt="2018-05-06T10:44:54.127" v="335"/>
          <ac:spMkLst>
            <pc:docMk/>
            <pc:sldMk cId="2112731322" sldId="296"/>
            <ac:spMk id="3" creationId="{A3B5B6CF-4173-4026-8A46-0DA0B48DAB01}"/>
          </ac:spMkLst>
        </pc:spChg>
        <pc:graphicFrameChg chg="add mod ord modGraphic">
          <ac:chgData name="Antonia H." userId="da08060cd893cdf4" providerId="Windows Live" clId="Web-{BD0F2ACD-FCCA-46DC-B9CB-EEA51732DCB7}" dt="2018-05-06T10:53:54.895" v="807"/>
          <ac:graphicFrameMkLst>
            <pc:docMk/>
            <pc:sldMk cId="2112731322" sldId="296"/>
            <ac:graphicFrameMk id="5" creationId="{38DDE652-964D-479D-8C64-698A4D290D36}"/>
          </ac:graphicFrameMkLst>
        </pc:graphicFrameChg>
      </pc:sldChg>
    </pc:docChg>
  </pc:docChgLst>
  <pc:docChgLst>
    <pc:chgData name="Antonia H." userId="da08060cd893cdf4" providerId="Windows Live" clId="Web-{B951892C-74D7-4A1D-81D4-A7809E05EBC9}"/>
    <pc:docChg chg="modSld">
      <pc:chgData name="Antonia H." userId="da08060cd893cdf4" providerId="Windows Live" clId="Web-{B951892C-74D7-4A1D-81D4-A7809E05EBC9}" dt="2018-05-09T08:20:43.509" v="7"/>
      <pc:docMkLst>
        <pc:docMk/>
      </pc:docMkLst>
      <pc:sldChg chg="delCm">
        <pc:chgData name="Antonia H." userId="da08060cd893cdf4" providerId="Windows Live" clId="Web-{B951892C-74D7-4A1D-81D4-A7809E05EBC9}" dt="2018-05-09T08:20:28.946" v="5"/>
        <pc:sldMkLst>
          <pc:docMk/>
          <pc:sldMk cId="1039991320" sldId="273"/>
        </pc:sldMkLst>
      </pc:sldChg>
      <pc:sldChg chg="delCm">
        <pc:chgData name="Antonia H." userId="da08060cd893cdf4" providerId="Windows Live" clId="Web-{B951892C-74D7-4A1D-81D4-A7809E05EBC9}" dt="2018-05-09T08:20:26.618" v="4"/>
        <pc:sldMkLst>
          <pc:docMk/>
          <pc:sldMk cId="3660028228" sldId="274"/>
        </pc:sldMkLst>
      </pc:sldChg>
      <pc:sldChg chg="delCm">
        <pc:chgData name="Antonia H." userId="da08060cd893cdf4" providerId="Windows Live" clId="Web-{B951892C-74D7-4A1D-81D4-A7809E05EBC9}" dt="2018-05-09T08:20:34.009" v="6"/>
        <pc:sldMkLst>
          <pc:docMk/>
          <pc:sldMk cId="3234975730" sldId="275"/>
        </pc:sldMkLst>
      </pc:sldChg>
      <pc:sldChg chg="delCm">
        <pc:chgData name="Antonia H." userId="da08060cd893cdf4" providerId="Windows Live" clId="Web-{B951892C-74D7-4A1D-81D4-A7809E05EBC9}" dt="2018-05-09T08:20:43.509" v="7"/>
        <pc:sldMkLst>
          <pc:docMk/>
          <pc:sldMk cId="2760054146" sldId="281"/>
        </pc:sldMkLst>
      </pc:sldChg>
      <pc:sldChg chg="modSp">
        <pc:chgData name="Antonia H." userId="da08060cd893cdf4" providerId="Windows Live" clId="Web-{B951892C-74D7-4A1D-81D4-A7809E05EBC9}" dt="2018-05-09T08:18:49.368" v="2" actId="20577"/>
        <pc:sldMkLst>
          <pc:docMk/>
          <pc:sldMk cId="2415655377" sldId="316"/>
        </pc:sldMkLst>
        <pc:spChg chg="mod">
          <ac:chgData name="Antonia H." userId="da08060cd893cdf4" providerId="Windows Live" clId="Web-{B951892C-74D7-4A1D-81D4-A7809E05EBC9}" dt="2018-05-09T08:18:49.368" v="2" actId="20577"/>
          <ac:spMkLst>
            <pc:docMk/>
            <pc:sldMk cId="2415655377" sldId="316"/>
            <ac:spMk id="5" creationId="{3FB56575-BE2F-4B15-956B-74176E9F7162}"/>
          </ac:spMkLst>
        </pc:spChg>
      </pc:sldChg>
    </pc:docChg>
  </pc:docChgLst>
  <pc:docChgLst>
    <pc:chgData name="Antonia H." userId="da08060cd893cdf4" providerId="Windows Live" clId="Web-{94162738-363D-462C-9FED-99590E0BB712}"/>
    <pc:docChg chg="addSld delSld modSld">
      <pc:chgData name="Antonia H." userId="da08060cd893cdf4" providerId="Windows Live" clId="Web-{94162738-363D-462C-9FED-99590E0BB712}" dt="2018-05-08T16:51:16.136" v="2315"/>
      <pc:docMkLst>
        <pc:docMk/>
      </pc:docMkLst>
      <pc:sldChg chg="delCm">
        <pc:chgData name="Antonia H." userId="da08060cd893cdf4" providerId="Windows Live" clId="Web-{94162738-363D-462C-9FED-99590E0BB712}" dt="2018-05-08T16:37:34.148" v="1935"/>
        <pc:sldMkLst>
          <pc:docMk/>
          <pc:sldMk cId="608969387" sldId="267"/>
        </pc:sldMkLst>
      </pc:sldChg>
      <pc:sldChg chg="modSp">
        <pc:chgData name="Antonia H." userId="da08060cd893cdf4" providerId="Windows Live" clId="Web-{94162738-363D-462C-9FED-99590E0BB712}" dt="2018-05-08T16:40:03.368" v="2047"/>
        <pc:sldMkLst>
          <pc:docMk/>
          <pc:sldMk cId="1236686889" sldId="268"/>
        </pc:sldMkLst>
        <pc:spChg chg="mod">
          <ac:chgData name="Antonia H." userId="da08060cd893cdf4" providerId="Windows Live" clId="Web-{94162738-363D-462C-9FED-99590E0BB712}" dt="2018-05-08T16:40:03.368" v="2047"/>
          <ac:spMkLst>
            <pc:docMk/>
            <pc:sldMk cId="1236686889" sldId="268"/>
            <ac:spMk id="3" creationId="{60CB2CC6-0C49-4602-B491-AF89B535960C}"/>
          </ac:spMkLst>
        </pc:spChg>
        <pc:spChg chg="mod">
          <ac:chgData name="Antonia H." userId="da08060cd893cdf4" providerId="Windows Live" clId="Web-{94162738-363D-462C-9FED-99590E0BB712}" dt="2018-05-08T16:39:51.087" v="2039"/>
          <ac:spMkLst>
            <pc:docMk/>
            <pc:sldMk cId="1236686889" sldId="268"/>
            <ac:spMk id="5" creationId="{9302D0A8-C07F-4D78-A14B-E2C2C16DA43E}"/>
          </ac:spMkLst>
        </pc:spChg>
      </pc:sldChg>
      <pc:sldChg chg="modSp">
        <pc:chgData name="Antonia H." userId="da08060cd893cdf4" providerId="Windows Live" clId="Web-{94162738-363D-462C-9FED-99590E0BB712}" dt="2018-05-08T16:40:37.540" v="2083"/>
        <pc:sldMkLst>
          <pc:docMk/>
          <pc:sldMk cId="1455336899" sldId="269"/>
        </pc:sldMkLst>
        <pc:spChg chg="mod">
          <ac:chgData name="Antonia H." userId="da08060cd893cdf4" providerId="Windows Live" clId="Web-{94162738-363D-462C-9FED-99590E0BB712}" dt="2018-05-08T16:40:37.540" v="2083"/>
          <ac:spMkLst>
            <pc:docMk/>
            <pc:sldMk cId="1455336899" sldId="269"/>
            <ac:spMk id="3" creationId="{60CB2CC6-0C49-4602-B491-AF89B535960C}"/>
          </ac:spMkLst>
        </pc:spChg>
      </pc:sldChg>
      <pc:sldChg chg="modSp delCm">
        <pc:chgData name="Antonia H." userId="da08060cd893cdf4" providerId="Windows Live" clId="Web-{94162738-363D-462C-9FED-99590E0BB712}" dt="2018-05-08T16:41:34.431" v="2092"/>
        <pc:sldMkLst>
          <pc:docMk/>
          <pc:sldMk cId="1039991320" sldId="273"/>
        </pc:sldMkLst>
        <pc:spChg chg="mod">
          <ac:chgData name="Antonia H." userId="da08060cd893cdf4" providerId="Windows Live" clId="Web-{94162738-363D-462C-9FED-99590E0BB712}" dt="2018-05-08T16:41:14.165" v="2088"/>
          <ac:spMkLst>
            <pc:docMk/>
            <pc:sldMk cId="1039991320" sldId="273"/>
            <ac:spMk id="2" creationId="{7B7C0CD7-D996-4495-B2EF-0202CE3AB0E5}"/>
          </ac:spMkLst>
        </pc:spChg>
        <pc:spChg chg="mod">
          <ac:chgData name="Antonia H." userId="da08060cd893cdf4" providerId="Windows Live" clId="Web-{94162738-363D-462C-9FED-99590E0BB712}" dt="2018-05-08T16:41:34.431" v="2092"/>
          <ac:spMkLst>
            <pc:docMk/>
            <pc:sldMk cId="1039991320" sldId="273"/>
            <ac:spMk id="3" creationId="{8A2C1CE0-FA47-4B81-87B2-B9B1E8CDFE35}"/>
          </ac:spMkLst>
        </pc:spChg>
      </pc:sldChg>
      <pc:sldChg chg="modNotes">
        <pc:chgData name="Antonia H." userId="da08060cd893cdf4" providerId="Windows Live" clId="Web-{94162738-363D-462C-9FED-99590E0BB712}" dt="2018-05-08T16:43:01.197" v="2129"/>
        <pc:sldMkLst>
          <pc:docMk/>
          <pc:sldMk cId="3660028228" sldId="274"/>
        </pc:sldMkLst>
      </pc:sldChg>
      <pc:sldChg chg="modSp delCm modNotes">
        <pc:chgData name="Antonia H." userId="da08060cd893cdf4" providerId="Windows Live" clId="Web-{94162738-363D-462C-9FED-99590E0BB712}" dt="2018-05-08T16:44:20.994" v="2184"/>
        <pc:sldMkLst>
          <pc:docMk/>
          <pc:sldMk cId="138513243" sldId="277"/>
        </pc:sldMkLst>
        <pc:spChg chg="mod">
          <ac:chgData name="Antonia H." userId="da08060cd893cdf4" providerId="Windows Live" clId="Web-{94162738-363D-462C-9FED-99590E0BB712}" dt="2018-05-08T16:44:20.994" v="2184"/>
          <ac:spMkLst>
            <pc:docMk/>
            <pc:sldMk cId="138513243" sldId="277"/>
            <ac:spMk id="5" creationId="{C71AE9B4-B67A-4A38-98AB-9129A5BDFB14}"/>
          </ac:spMkLst>
        </pc:spChg>
      </pc:sldChg>
      <pc:sldChg chg="modSp">
        <pc:chgData name="Antonia H." userId="da08060cd893cdf4" providerId="Windows Live" clId="Web-{94162738-363D-462C-9FED-99590E0BB712}" dt="2018-05-08T16:45:13.464" v="2197"/>
        <pc:sldMkLst>
          <pc:docMk/>
          <pc:sldMk cId="964619605" sldId="278"/>
        </pc:sldMkLst>
        <pc:spChg chg="mod">
          <ac:chgData name="Antonia H." userId="da08060cd893cdf4" providerId="Windows Live" clId="Web-{94162738-363D-462C-9FED-99590E0BB712}" dt="2018-05-08T16:45:13.464" v="2197"/>
          <ac:spMkLst>
            <pc:docMk/>
            <pc:sldMk cId="964619605" sldId="278"/>
            <ac:spMk id="3" creationId="{2C59D76C-56D9-456B-AA29-4770DF0DD128}"/>
          </ac:spMkLst>
        </pc:spChg>
      </pc:sldChg>
      <pc:sldChg chg="modSp">
        <pc:chgData name="Antonia H." userId="da08060cd893cdf4" providerId="Windows Live" clId="Web-{94162738-363D-462C-9FED-99590E0BB712}" dt="2018-05-08T16:45:05.870" v="2194"/>
        <pc:sldMkLst>
          <pc:docMk/>
          <pc:sldMk cId="151621342" sldId="279"/>
        </pc:sldMkLst>
        <pc:spChg chg="mod">
          <ac:chgData name="Antonia H." userId="da08060cd893cdf4" providerId="Windows Live" clId="Web-{94162738-363D-462C-9FED-99590E0BB712}" dt="2018-05-08T16:45:05.870" v="2194"/>
          <ac:spMkLst>
            <pc:docMk/>
            <pc:sldMk cId="151621342" sldId="279"/>
            <ac:spMk id="3" creationId="{2C59D76C-56D9-456B-AA29-4770DF0DD128}"/>
          </ac:spMkLst>
        </pc:spChg>
      </pc:sldChg>
      <pc:sldChg chg="modSp delCm">
        <pc:chgData name="Antonia H." userId="da08060cd893cdf4" providerId="Windows Live" clId="Web-{94162738-363D-462C-9FED-99590E0BB712}" dt="2018-05-08T16:46:29.089" v="2213"/>
        <pc:sldMkLst>
          <pc:docMk/>
          <pc:sldMk cId="377796833" sldId="282"/>
        </pc:sldMkLst>
        <pc:spChg chg="mod">
          <ac:chgData name="Antonia H." userId="da08060cd893cdf4" providerId="Windows Live" clId="Web-{94162738-363D-462C-9FED-99590E0BB712}" dt="2018-05-08T16:46:29.089" v="2213"/>
          <ac:spMkLst>
            <pc:docMk/>
            <pc:sldMk cId="377796833" sldId="282"/>
            <ac:spMk id="8" creationId="{C984D1C8-F757-4093-A7FB-F69E5AB22D87}"/>
          </ac:spMkLst>
        </pc:spChg>
      </pc:sldChg>
      <pc:sldChg chg="modSp delCm">
        <pc:chgData name="Antonia H." userId="da08060cd893cdf4" providerId="Windows Live" clId="Web-{94162738-363D-462C-9FED-99590E0BB712}" dt="2018-05-08T16:47:39.776" v="2228"/>
        <pc:sldMkLst>
          <pc:docMk/>
          <pc:sldMk cId="2931144488" sldId="288"/>
        </pc:sldMkLst>
        <pc:spChg chg="mod">
          <ac:chgData name="Antonia H." userId="da08060cd893cdf4" providerId="Windows Live" clId="Web-{94162738-363D-462C-9FED-99590E0BB712}" dt="2018-05-08T16:47:39.776" v="2228"/>
          <ac:spMkLst>
            <pc:docMk/>
            <pc:sldMk cId="2931144488" sldId="288"/>
            <ac:spMk id="6" creationId="{834E74A6-1D55-4CF2-81BA-7B666291B430}"/>
          </ac:spMkLst>
        </pc:spChg>
      </pc:sldChg>
      <pc:sldChg chg="modSp delCm">
        <pc:chgData name="Antonia H." userId="da08060cd893cdf4" providerId="Windows Live" clId="Web-{94162738-363D-462C-9FED-99590E0BB712}" dt="2018-05-08T16:48:15.511" v="2240"/>
        <pc:sldMkLst>
          <pc:docMk/>
          <pc:sldMk cId="1529941566" sldId="290"/>
        </pc:sldMkLst>
        <pc:spChg chg="mod">
          <ac:chgData name="Antonia H." userId="da08060cd893cdf4" providerId="Windows Live" clId="Web-{94162738-363D-462C-9FED-99590E0BB712}" dt="2018-05-08T16:48:15.511" v="2240"/>
          <ac:spMkLst>
            <pc:docMk/>
            <pc:sldMk cId="1529941566" sldId="290"/>
            <ac:spMk id="6" creationId="{139D3327-983B-4614-A819-89B003CF932C}"/>
          </ac:spMkLst>
        </pc:spChg>
      </pc:sldChg>
      <pc:sldChg chg="modSp">
        <pc:chgData name="Antonia H." userId="da08060cd893cdf4" providerId="Windows Live" clId="Web-{94162738-363D-462C-9FED-99590E0BB712}" dt="2018-05-08T15:27:12.705" v="235"/>
        <pc:sldMkLst>
          <pc:docMk/>
          <pc:sldMk cId="534387332" sldId="291"/>
        </pc:sldMkLst>
        <pc:spChg chg="mod">
          <ac:chgData name="Antonia H." userId="da08060cd893cdf4" providerId="Windows Live" clId="Web-{94162738-363D-462C-9FED-99590E0BB712}" dt="2018-05-08T15:27:12.705" v="235"/>
          <ac:spMkLst>
            <pc:docMk/>
            <pc:sldMk cId="534387332" sldId="291"/>
            <ac:spMk id="3" creationId="{8F7EF2D9-3798-4456-B6AB-D7AD594F578F}"/>
          </ac:spMkLst>
        </pc:spChg>
      </pc:sldChg>
      <pc:sldChg chg="modSp delCm modNotes">
        <pc:chgData name="Antonia H." userId="da08060cd893cdf4" providerId="Windows Live" clId="Web-{94162738-363D-462C-9FED-99590E0BB712}" dt="2018-05-08T15:30:23.471" v="341"/>
        <pc:sldMkLst>
          <pc:docMk/>
          <pc:sldMk cId="3527562659" sldId="292"/>
        </pc:sldMkLst>
        <pc:spChg chg="mod">
          <ac:chgData name="Antonia H." userId="da08060cd893cdf4" providerId="Windows Live" clId="Web-{94162738-363D-462C-9FED-99590E0BB712}" dt="2018-05-08T15:29:44.127" v="329"/>
          <ac:spMkLst>
            <pc:docMk/>
            <pc:sldMk cId="3527562659" sldId="292"/>
            <ac:spMk id="3" creationId="{30CF71D0-7A26-4855-B7FE-8D82F839E4B6}"/>
          </ac:spMkLst>
        </pc:spChg>
        <pc:spChg chg="mod">
          <ac:chgData name="Antonia H." userId="da08060cd893cdf4" providerId="Windows Live" clId="Web-{94162738-363D-462C-9FED-99590E0BB712}" dt="2018-05-08T15:30:10.611" v="339"/>
          <ac:spMkLst>
            <pc:docMk/>
            <pc:sldMk cId="3527562659" sldId="292"/>
            <ac:spMk id="6" creationId="{9F96D9C0-0CBC-4AA3-9A76-B9690298D694}"/>
          </ac:spMkLst>
        </pc:spChg>
      </pc:sldChg>
      <pc:sldChg chg="addSp modSp delCm">
        <pc:chgData name="Antonia H." userId="da08060cd893cdf4" providerId="Windows Live" clId="Web-{94162738-363D-462C-9FED-99590E0BB712}" dt="2018-05-08T16:48:32.917" v="2242"/>
        <pc:sldMkLst>
          <pc:docMk/>
          <pc:sldMk cId="3222949515" sldId="293"/>
        </pc:sldMkLst>
        <pc:spChg chg="mod">
          <ac:chgData name="Antonia H." userId="da08060cd893cdf4" providerId="Windows Live" clId="Web-{94162738-363D-462C-9FED-99590E0BB712}" dt="2018-05-08T15:31:05.924" v="364"/>
          <ac:spMkLst>
            <pc:docMk/>
            <pc:sldMk cId="3222949515" sldId="293"/>
            <ac:spMk id="6" creationId="{55FC48F2-3F5C-4B47-942A-1CFC3CDE1A77}"/>
          </ac:spMkLst>
        </pc:spChg>
        <pc:spChg chg="add mod">
          <ac:chgData name="Antonia H." userId="da08060cd893cdf4" providerId="Windows Live" clId="Web-{94162738-363D-462C-9FED-99590E0BB712}" dt="2018-05-08T15:31:03.721" v="363"/>
          <ac:spMkLst>
            <pc:docMk/>
            <pc:sldMk cId="3222949515" sldId="293"/>
            <ac:spMk id="7" creationId="{3A5754F1-6490-4420-8080-C478595D5EE3}"/>
          </ac:spMkLst>
        </pc:spChg>
      </pc:sldChg>
      <pc:sldChg chg="modSp delCm">
        <pc:chgData name="Antonia H." userId="da08060cd893cdf4" providerId="Windows Live" clId="Web-{94162738-363D-462C-9FED-99590E0BB712}" dt="2018-05-08T15:32:32.565" v="369"/>
        <pc:sldMkLst>
          <pc:docMk/>
          <pc:sldMk cId="2112731322" sldId="296"/>
        </pc:sldMkLst>
        <pc:graphicFrameChg chg="mod modGraphic">
          <ac:chgData name="Antonia H." userId="da08060cd893cdf4" providerId="Windows Live" clId="Web-{94162738-363D-462C-9FED-99590E0BB712}" dt="2018-05-08T15:32:27.768" v="368"/>
          <ac:graphicFrameMkLst>
            <pc:docMk/>
            <pc:sldMk cId="2112731322" sldId="296"/>
            <ac:graphicFrameMk id="5" creationId="{38DDE652-964D-479D-8C64-698A4D290D36}"/>
          </ac:graphicFrameMkLst>
        </pc:graphicFrameChg>
      </pc:sldChg>
      <pc:sldChg chg="modSp">
        <pc:chgData name="Antonia H." userId="da08060cd893cdf4" providerId="Windows Live" clId="Web-{94162738-363D-462C-9FED-99590E0BB712}" dt="2018-05-08T16:51:15.698" v="2313"/>
        <pc:sldMkLst>
          <pc:docMk/>
          <pc:sldMk cId="1687291217" sldId="299"/>
        </pc:sldMkLst>
        <pc:spChg chg="mod">
          <ac:chgData name="Antonia H." userId="da08060cd893cdf4" providerId="Windows Live" clId="Web-{94162738-363D-462C-9FED-99590E0BB712}" dt="2018-05-08T16:51:15.698" v="2313"/>
          <ac:spMkLst>
            <pc:docMk/>
            <pc:sldMk cId="1687291217" sldId="299"/>
            <ac:spMk id="3" creationId="{8412D31A-8BBA-4A39-A26A-9FAB748ECDCC}"/>
          </ac:spMkLst>
        </pc:spChg>
      </pc:sldChg>
      <pc:sldChg chg="addSp modSp">
        <pc:chgData name="Antonia H." userId="da08060cd893cdf4" providerId="Windows Live" clId="Web-{94162738-363D-462C-9FED-99590E0BB712}" dt="2018-05-08T15:57:10.621" v="790"/>
        <pc:sldMkLst>
          <pc:docMk/>
          <pc:sldMk cId="835946919" sldId="300"/>
        </pc:sldMkLst>
        <pc:spChg chg="mod">
          <ac:chgData name="Antonia H." userId="da08060cd893cdf4" providerId="Windows Live" clId="Web-{94162738-363D-462C-9FED-99590E0BB712}" dt="2018-05-08T15:49:10.575" v="592"/>
          <ac:spMkLst>
            <pc:docMk/>
            <pc:sldMk cId="835946919" sldId="300"/>
            <ac:spMk id="3" creationId="{938EA15B-4875-4C84-8529-EA274E67C4BA}"/>
          </ac:spMkLst>
        </pc:spChg>
        <pc:spChg chg="add mod">
          <ac:chgData name="Antonia H." userId="da08060cd893cdf4" providerId="Windows Live" clId="Web-{94162738-363D-462C-9FED-99590E0BB712}" dt="2018-05-08T15:57:10.621" v="790"/>
          <ac:spMkLst>
            <pc:docMk/>
            <pc:sldMk cId="835946919" sldId="300"/>
            <ac:spMk id="6" creationId="{8FEF87CE-C598-4565-A4FE-14C54ED338F4}"/>
          </ac:spMkLst>
        </pc:spChg>
      </pc:sldChg>
      <pc:sldChg chg="addSp modSp mod modClrScheme chgLayout">
        <pc:chgData name="Antonia H." userId="da08060cd893cdf4" providerId="Windows Live" clId="Web-{94162738-363D-462C-9FED-99590E0BB712}" dt="2018-05-08T16:24:39.161" v="1403"/>
        <pc:sldMkLst>
          <pc:docMk/>
          <pc:sldMk cId="4279001389" sldId="301"/>
        </pc:sldMkLst>
        <pc:spChg chg="mod ord">
          <ac:chgData name="Antonia H." userId="da08060cd893cdf4" providerId="Windows Live" clId="Web-{94162738-363D-462C-9FED-99590E0BB712}" dt="2018-05-08T16:22:33.270" v="1373"/>
          <ac:spMkLst>
            <pc:docMk/>
            <pc:sldMk cId="4279001389" sldId="301"/>
            <ac:spMk id="2" creationId="{B4EABBAF-CD15-4657-9231-001668DD1D70}"/>
          </ac:spMkLst>
        </pc:spChg>
        <pc:spChg chg="mod ord">
          <ac:chgData name="Antonia H." userId="da08060cd893cdf4" providerId="Windows Live" clId="Web-{94162738-363D-462C-9FED-99590E0BB712}" dt="2018-05-08T16:24:39.161" v="1403"/>
          <ac:spMkLst>
            <pc:docMk/>
            <pc:sldMk cId="4279001389" sldId="301"/>
            <ac:spMk id="3" creationId="{E645BEE6-195A-4CB8-BBBF-EEEDD648E111}"/>
          </ac:spMkLst>
        </pc:spChg>
        <pc:spChg chg="mod ord">
          <ac:chgData name="Antonia H." userId="da08060cd893cdf4" providerId="Windows Live" clId="Web-{94162738-363D-462C-9FED-99590E0BB712}" dt="2018-05-08T16:22:33.270" v="1373"/>
          <ac:spMkLst>
            <pc:docMk/>
            <pc:sldMk cId="4279001389" sldId="301"/>
            <ac:spMk id="4" creationId="{BB025A6D-B9C9-4C60-B441-2E7A900FCB4E}"/>
          </ac:spMkLst>
        </pc:spChg>
        <pc:spChg chg="add mod">
          <ac:chgData name="Antonia H." userId="da08060cd893cdf4" providerId="Windows Live" clId="Web-{94162738-363D-462C-9FED-99590E0BB712}" dt="2018-05-08T16:24:06.817" v="1399"/>
          <ac:spMkLst>
            <pc:docMk/>
            <pc:sldMk cId="4279001389" sldId="301"/>
            <ac:spMk id="6" creationId="{1A7384F0-87C5-4E30-9503-C9DAE635A53B}"/>
          </ac:spMkLst>
        </pc:spChg>
        <pc:spChg chg="add mod ord">
          <ac:chgData name="Antonia H." userId="da08060cd893cdf4" providerId="Windows Live" clId="Web-{94162738-363D-462C-9FED-99590E0BB712}" dt="2018-05-08T16:22:33.270" v="1373"/>
          <ac:spMkLst>
            <pc:docMk/>
            <pc:sldMk cId="4279001389" sldId="301"/>
            <ac:spMk id="8" creationId="{416BCAEB-3558-4AF5-9D6E-66484374177F}"/>
          </ac:spMkLst>
        </pc:spChg>
      </pc:sldChg>
      <pc:sldChg chg="modSp addCm delCm modCm modNotes">
        <pc:chgData name="Antonia H." userId="da08060cd893cdf4" providerId="Windows Live" clId="Web-{94162738-363D-462C-9FED-99590E0BB712}" dt="2018-05-08T15:29:31.143" v="319"/>
        <pc:sldMkLst>
          <pc:docMk/>
          <pc:sldMk cId="1343733425" sldId="304"/>
        </pc:sldMkLst>
        <pc:spChg chg="mod">
          <ac:chgData name="Antonia H." userId="da08060cd893cdf4" providerId="Windows Live" clId="Web-{94162738-363D-462C-9FED-99590E0BB712}" dt="2018-05-08T15:29:31.143" v="319"/>
          <ac:spMkLst>
            <pc:docMk/>
            <pc:sldMk cId="1343733425" sldId="304"/>
            <ac:spMk id="3" creationId="{8F7EF2D9-3798-4456-B6AB-D7AD594F578F}"/>
          </ac:spMkLst>
        </pc:spChg>
      </pc:sldChg>
      <pc:sldChg chg="modSp add replId">
        <pc:chgData name="Antonia H." userId="da08060cd893cdf4" providerId="Windows Live" clId="Web-{94162738-363D-462C-9FED-99590E0BB712}" dt="2018-05-08T15:57:05.465" v="786"/>
        <pc:sldMkLst>
          <pc:docMk/>
          <pc:sldMk cId="4073502560" sldId="305"/>
        </pc:sldMkLst>
        <pc:spChg chg="mod">
          <ac:chgData name="Antonia H." userId="da08060cd893cdf4" providerId="Windows Live" clId="Web-{94162738-363D-462C-9FED-99590E0BB712}" dt="2018-05-08T15:53:41.059" v="743"/>
          <ac:spMkLst>
            <pc:docMk/>
            <pc:sldMk cId="4073502560" sldId="305"/>
            <ac:spMk id="3" creationId="{938EA15B-4875-4C84-8529-EA274E67C4BA}"/>
          </ac:spMkLst>
        </pc:spChg>
        <pc:spChg chg="mod">
          <ac:chgData name="Antonia H." userId="da08060cd893cdf4" providerId="Windows Live" clId="Web-{94162738-363D-462C-9FED-99590E0BB712}" dt="2018-05-08T15:57:05.465" v="786"/>
          <ac:spMkLst>
            <pc:docMk/>
            <pc:sldMk cId="4073502560" sldId="305"/>
            <ac:spMk id="6" creationId="{8FEF87CE-C598-4565-A4FE-14C54ED338F4}"/>
          </ac:spMkLst>
        </pc:spChg>
      </pc:sldChg>
      <pc:sldChg chg="modSp add replId addCm delCm modCm modNotes">
        <pc:chgData name="Antonia H." userId="da08060cd893cdf4" providerId="Windows Live" clId="Web-{94162738-363D-462C-9FED-99590E0BB712}" dt="2018-05-08T16:05:26.575" v="1034"/>
        <pc:sldMkLst>
          <pc:docMk/>
          <pc:sldMk cId="2694331889" sldId="306"/>
        </pc:sldMkLst>
        <pc:spChg chg="mod">
          <ac:chgData name="Antonia H." userId="da08060cd893cdf4" providerId="Windows Live" clId="Web-{94162738-363D-462C-9FED-99590E0BB712}" dt="2018-05-08T16:05:24.715" v="1032"/>
          <ac:spMkLst>
            <pc:docMk/>
            <pc:sldMk cId="2694331889" sldId="306"/>
            <ac:spMk id="3" creationId="{938EA15B-4875-4C84-8529-EA274E67C4BA}"/>
          </ac:spMkLst>
        </pc:spChg>
        <pc:spChg chg="mod">
          <ac:chgData name="Antonia H." userId="da08060cd893cdf4" providerId="Windows Live" clId="Web-{94162738-363D-462C-9FED-99590E0BB712}" dt="2018-05-08T16:05:26.575" v="1034"/>
          <ac:spMkLst>
            <pc:docMk/>
            <pc:sldMk cId="2694331889" sldId="306"/>
            <ac:spMk id="6" creationId="{8FEF87CE-C598-4565-A4FE-14C54ED338F4}"/>
          </ac:spMkLst>
        </pc:spChg>
      </pc:sldChg>
      <pc:sldChg chg="new del">
        <pc:chgData name="Antonia H." userId="da08060cd893cdf4" providerId="Windows Live" clId="Web-{94162738-363D-462C-9FED-99590E0BB712}" dt="2018-05-08T16:02:06.606" v="862"/>
        <pc:sldMkLst>
          <pc:docMk/>
          <pc:sldMk cId="701661129" sldId="307"/>
        </pc:sldMkLst>
      </pc:sldChg>
      <pc:sldChg chg="modSp add replId addCm">
        <pc:chgData name="Antonia H." userId="da08060cd893cdf4" providerId="Windows Live" clId="Web-{94162738-363D-462C-9FED-99590E0BB712}" dt="2018-05-08T16:06:53.715" v="1115"/>
        <pc:sldMkLst>
          <pc:docMk/>
          <pc:sldMk cId="3961686465" sldId="307"/>
        </pc:sldMkLst>
        <pc:spChg chg="mod">
          <ac:chgData name="Antonia H." userId="da08060cd893cdf4" providerId="Windows Live" clId="Web-{94162738-363D-462C-9FED-99590E0BB712}" dt="2018-05-08T16:05:43.153" v="1049"/>
          <ac:spMkLst>
            <pc:docMk/>
            <pc:sldMk cId="3961686465" sldId="307"/>
            <ac:spMk id="3" creationId="{938EA15B-4875-4C84-8529-EA274E67C4BA}"/>
          </ac:spMkLst>
        </pc:spChg>
        <pc:spChg chg="mod">
          <ac:chgData name="Antonia H." userId="da08060cd893cdf4" providerId="Windows Live" clId="Web-{94162738-363D-462C-9FED-99590E0BB712}" dt="2018-05-08T16:06:53.715" v="1115"/>
          <ac:spMkLst>
            <pc:docMk/>
            <pc:sldMk cId="3961686465" sldId="307"/>
            <ac:spMk id="6" creationId="{8FEF87CE-C598-4565-A4FE-14C54ED338F4}"/>
          </ac:spMkLst>
        </pc:spChg>
      </pc:sldChg>
      <pc:sldChg chg="modSp add del replId">
        <pc:chgData name="Antonia H." userId="da08060cd893cdf4" providerId="Windows Live" clId="Web-{94162738-363D-462C-9FED-99590E0BB712}" dt="2018-05-08T16:35:41.382" v="1907"/>
        <pc:sldMkLst>
          <pc:docMk/>
          <pc:sldMk cId="1230795815" sldId="308"/>
        </pc:sldMkLst>
        <pc:spChg chg="mod">
          <ac:chgData name="Antonia H." userId="da08060cd893cdf4" providerId="Windows Live" clId="Web-{94162738-363D-462C-9FED-99590E0BB712}" dt="2018-05-08T16:18:55.628" v="1320"/>
          <ac:spMkLst>
            <pc:docMk/>
            <pc:sldMk cId="1230795815" sldId="308"/>
            <ac:spMk id="3" creationId="{E645BEE6-195A-4CB8-BBBF-EEEDD648E111}"/>
          </ac:spMkLst>
        </pc:spChg>
        <pc:spChg chg="mod">
          <ac:chgData name="Antonia H." userId="da08060cd893cdf4" providerId="Windows Live" clId="Web-{94162738-363D-462C-9FED-99590E0BB712}" dt="2018-05-08T16:22:13.473" v="1369"/>
          <ac:spMkLst>
            <pc:docMk/>
            <pc:sldMk cId="1230795815" sldId="308"/>
            <ac:spMk id="6" creationId="{1A7384F0-87C5-4E30-9503-C9DAE635A53B}"/>
          </ac:spMkLst>
        </pc:spChg>
      </pc:sldChg>
      <pc:sldChg chg="addSp modSp add replId addCm">
        <pc:chgData name="Antonia H." userId="da08060cd893cdf4" providerId="Windows Live" clId="Web-{94162738-363D-462C-9FED-99590E0BB712}" dt="2018-05-08T16:29:24.522" v="1617"/>
        <pc:sldMkLst>
          <pc:docMk/>
          <pc:sldMk cId="1279915171" sldId="309"/>
        </pc:sldMkLst>
        <pc:spChg chg="mod">
          <ac:chgData name="Antonia H." userId="da08060cd893cdf4" providerId="Windows Live" clId="Web-{94162738-363D-462C-9FED-99590E0BB712}" dt="2018-05-08T16:28:52.631" v="1610"/>
          <ac:spMkLst>
            <pc:docMk/>
            <pc:sldMk cId="1279915171" sldId="309"/>
            <ac:spMk id="3" creationId="{E645BEE6-195A-4CB8-BBBF-EEEDD648E111}"/>
          </ac:spMkLst>
        </pc:spChg>
        <pc:spChg chg="mod">
          <ac:chgData name="Antonia H." userId="da08060cd893cdf4" providerId="Windows Live" clId="Web-{94162738-363D-462C-9FED-99590E0BB712}" dt="2018-05-08T16:28:20.725" v="1568"/>
          <ac:spMkLst>
            <pc:docMk/>
            <pc:sldMk cId="1279915171" sldId="309"/>
            <ac:spMk id="6" creationId="{1A7384F0-87C5-4E30-9503-C9DAE635A53B}"/>
          </ac:spMkLst>
        </pc:spChg>
        <pc:cxnChg chg="add mod">
          <ac:chgData name="Antonia H." userId="da08060cd893cdf4" providerId="Windows Live" clId="Web-{94162738-363D-462C-9FED-99590E0BB712}" dt="2018-05-08T16:29:24.522" v="1617"/>
          <ac:cxnSpMkLst>
            <pc:docMk/>
            <pc:sldMk cId="1279915171" sldId="309"/>
            <ac:cxnSpMk id="5" creationId="{3A9F3077-02F0-4A94-A657-CD3063992909}"/>
          </ac:cxnSpMkLst>
        </pc:cxnChg>
      </pc:sldChg>
      <pc:sldChg chg="addSp delSp modSp new mod modClrScheme chgLayout">
        <pc:chgData name="Antonia H." userId="da08060cd893cdf4" providerId="Windows Live" clId="Web-{94162738-363D-462C-9FED-99590E0BB712}" dt="2018-05-08T16:37:04.476" v="1932"/>
        <pc:sldMkLst>
          <pc:docMk/>
          <pc:sldMk cId="3775888634" sldId="310"/>
        </pc:sldMkLst>
        <pc:spChg chg="mod ord">
          <ac:chgData name="Antonia H." userId="da08060cd893cdf4" providerId="Windows Live" clId="Web-{94162738-363D-462C-9FED-99590E0BB712}" dt="2018-05-08T16:29:53.881" v="1624"/>
          <ac:spMkLst>
            <pc:docMk/>
            <pc:sldMk cId="3775888634" sldId="310"/>
            <ac:spMk id="2" creationId="{236A5204-19D2-4D3D-BA44-08E4A61731B6}"/>
          </ac:spMkLst>
        </pc:spChg>
        <pc:spChg chg="mod ord">
          <ac:chgData name="Antonia H." userId="da08060cd893cdf4" providerId="Windows Live" clId="Web-{94162738-363D-462C-9FED-99590E0BB712}" dt="2018-05-08T16:37:04.476" v="1932"/>
          <ac:spMkLst>
            <pc:docMk/>
            <pc:sldMk cId="3775888634" sldId="310"/>
            <ac:spMk id="3" creationId="{A52BA628-5DDF-4334-A361-5230D07313B1}"/>
          </ac:spMkLst>
        </pc:spChg>
        <pc:spChg chg="del">
          <ac:chgData name="Antonia H." userId="da08060cd893cdf4" providerId="Windows Live" clId="Web-{94162738-363D-462C-9FED-99590E0BB712}" dt="2018-05-08T16:29:46.069" v="1619"/>
          <ac:spMkLst>
            <pc:docMk/>
            <pc:sldMk cId="3775888634" sldId="310"/>
            <ac:spMk id="4" creationId="{965DD633-DCC0-4DFE-8B68-B7B75A80D112}"/>
          </ac:spMkLst>
        </pc:spChg>
        <pc:spChg chg="mod ord">
          <ac:chgData name="Antonia H." userId="da08060cd893cdf4" providerId="Windows Live" clId="Web-{94162738-363D-462C-9FED-99590E0BB712}" dt="2018-05-08T16:29:46.069" v="1619"/>
          <ac:spMkLst>
            <pc:docMk/>
            <pc:sldMk cId="3775888634" sldId="310"/>
            <ac:spMk id="5" creationId="{3B988643-6184-4BA6-ABA4-99A538CB4E8A}"/>
          </ac:spMkLst>
        </pc:spChg>
        <pc:spChg chg="add mod">
          <ac:chgData name="Antonia H." userId="da08060cd893cdf4" providerId="Windows Live" clId="Web-{94162738-363D-462C-9FED-99590E0BB712}" dt="2018-05-08T16:30:39.116" v="1636"/>
          <ac:spMkLst>
            <pc:docMk/>
            <pc:sldMk cId="3775888634" sldId="310"/>
            <ac:spMk id="7" creationId="{6013C611-F587-4AF7-941D-63C7C6D3B9DD}"/>
          </ac:spMkLst>
        </pc:spChg>
      </pc:sldChg>
    </pc:docChg>
  </pc:docChgLst>
  <pc:docChgLst>
    <pc:chgData name="Antonia H." userId="da08060cd893cdf4" providerId="Windows Live" clId="Web-{EB80B6CD-F390-4C5A-97C7-214C6DE115FE}"/>
    <pc:docChg chg="addSld delSld modSld">
      <pc:chgData name="Antonia H." userId="da08060cd893cdf4" providerId="Windows Live" clId="Web-{EB80B6CD-F390-4C5A-97C7-214C6DE115FE}" dt="2018-05-08T13:53:49.534" v="17"/>
      <pc:docMkLst>
        <pc:docMk/>
      </pc:docMkLst>
      <pc:sldChg chg="add del">
        <pc:chgData name="Antonia H." userId="da08060cd893cdf4" providerId="Windows Live" clId="Web-{EB80B6CD-F390-4C5A-97C7-214C6DE115FE}" dt="2018-05-08T13:43:48.253" v="2"/>
        <pc:sldMkLst>
          <pc:docMk/>
          <pc:sldMk cId="2613893894" sldId="272"/>
        </pc:sldMkLst>
      </pc:sldChg>
      <pc:sldChg chg="modSp">
        <pc:chgData name="Antonia H." userId="da08060cd893cdf4" providerId="Windows Live" clId="Web-{EB80B6CD-F390-4C5A-97C7-214C6DE115FE}" dt="2018-05-08T13:45:23.003" v="3"/>
        <pc:sldMkLst>
          <pc:docMk/>
          <pc:sldMk cId="2760054146" sldId="281"/>
        </pc:sldMkLst>
        <pc:spChg chg="mod">
          <ac:chgData name="Antonia H." userId="da08060cd893cdf4" providerId="Windows Live" clId="Web-{EB80B6CD-F390-4C5A-97C7-214C6DE115FE}" dt="2018-05-08T13:45:23.003" v="3"/>
          <ac:spMkLst>
            <pc:docMk/>
            <pc:sldMk cId="2760054146" sldId="281"/>
            <ac:spMk id="2" creationId="{E9887E70-004E-4E54-8EC2-569202DD8951}"/>
          </ac:spMkLst>
        </pc:spChg>
      </pc:sldChg>
      <pc:sldChg chg="modSp">
        <pc:chgData name="Antonia H." userId="da08060cd893cdf4" providerId="Windows Live" clId="Web-{EB80B6CD-F390-4C5A-97C7-214C6DE115FE}" dt="2018-05-08T13:53:49.519" v="16"/>
        <pc:sldMkLst>
          <pc:docMk/>
          <pc:sldMk cId="1343733425" sldId="304"/>
        </pc:sldMkLst>
        <pc:spChg chg="mod">
          <ac:chgData name="Antonia H." userId="da08060cd893cdf4" providerId="Windows Live" clId="Web-{EB80B6CD-F390-4C5A-97C7-214C6DE115FE}" dt="2018-05-08T13:53:49.519" v="16"/>
          <ac:spMkLst>
            <pc:docMk/>
            <pc:sldMk cId="1343733425" sldId="304"/>
            <ac:spMk id="3" creationId="{8F7EF2D9-3798-4456-B6AB-D7AD594F578F}"/>
          </ac:spMkLst>
        </pc:spChg>
      </pc:sldChg>
    </pc:docChg>
  </pc:docChgLst>
  <pc:docChgLst>
    <pc:chgData name="Antonia H." userId="da08060cd893cdf4" providerId="Windows Live" clId="Web-{27E73AE0-D86F-430D-8C4D-1B886AAA0B03}"/>
    <pc:docChg chg="delSld modSld">
      <pc:chgData name="Antonia H." userId="da08060cd893cdf4" providerId="Windows Live" clId="Web-{27E73AE0-D86F-430D-8C4D-1B886AAA0B03}" dt="2018-05-08T10:09:01.923" v="92"/>
      <pc:docMkLst>
        <pc:docMk/>
      </pc:docMkLst>
      <pc:sldChg chg="delCm">
        <pc:chgData name="Antonia H." userId="da08060cd893cdf4" providerId="Windows Live" clId="Web-{27E73AE0-D86F-430D-8C4D-1B886AAA0B03}" dt="2018-05-08T09:57:26.394" v="87"/>
        <pc:sldMkLst>
          <pc:docMk/>
          <pc:sldMk cId="541990114" sldId="261"/>
        </pc:sldMkLst>
      </pc:sldChg>
      <pc:sldChg chg="modSp">
        <pc:chgData name="Antonia H." userId="da08060cd893cdf4" providerId="Windows Live" clId="Web-{27E73AE0-D86F-430D-8C4D-1B886AAA0B03}" dt="2018-05-08T09:38:10.559" v="8" actId="20577"/>
        <pc:sldMkLst>
          <pc:docMk/>
          <pc:sldMk cId="3188346349" sldId="263"/>
        </pc:sldMkLst>
        <pc:spChg chg="mod">
          <ac:chgData name="Antonia H." userId="da08060cd893cdf4" providerId="Windows Live" clId="Web-{27E73AE0-D86F-430D-8C4D-1B886AAA0B03}" dt="2018-05-08T09:38:10.559" v="8" actId="20577"/>
          <ac:spMkLst>
            <pc:docMk/>
            <pc:sldMk cId="3188346349" sldId="263"/>
            <ac:spMk id="5" creationId="{A66E490D-96A6-4405-B808-CACAC3588E87}"/>
          </ac:spMkLst>
        </pc:spChg>
      </pc:sldChg>
      <pc:sldChg chg="modSp">
        <pc:chgData name="Antonia H." userId="da08060cd893cdf4" providerId="Windows Live" clId="Web-{27E73AE0-D86F-430D-8C4D-1B886AAA0B03}" dt="2018-05-08T09:38:40.997" v="11" actId="20577"/>
        <pc:sldMkLst>
          <pc:docMk/>
          <pc:sldMk cId="608969387" sldId="267"/>
        </pc:sldMkLst>
        <pc:spChg chg="mod">
          <ac:chgData name="Antonia H." userId="da08060cd893cdf4" providerId="Windows Live" clId="Web-{27E73AE0-D86F-430D-8C4D-1B886AAA0B03}" dt="2018-05-08T09:38:40.997" v="11" actId="20577"/>
          <ac:spMkLst>
            <pc:docMk/>
            <pc:sldMk cId="608969387" sldId="267"/>
            <ac:spMk id="3" creationId="{60CB2CC6-0C49-4602-B491-AF89B535960C}"/>
          </ac:spMkLst>
        </pc:spChg>
      </pc:sldChg>
      <pc:sldChg chg="modSp addCm delCm">
        <pc:chgData name="Antonia H." userId="da08060cd893cdf4" providerId="Windows Live" clId="Web-{27E73AE0-D86F-430D-8C4D-1B886AAA0B03}" dt="2018-05-08T09:42:25.893" v="36"/>
        <pc:sldMkLst>
          <pc:docMk/>
          <pc:sldMk cId="1236686889" sldId="268"/>
        </pc:sldMkLst>
        <pc:spChg chg="mod">
          <ac:chgData name="Antonia H." userId="da08060cd893cdf4" providerId="Windows Live" clId="Web-{27E73AE0-D86F-430D-8C4D-1B886AAA0B03}" dt="2018-05-08T09:42:05.269" v="33" actId="20577"/>
          <ac:spMkLst>
            <pc:docMk/>
            <pc:sldMk cId="1236686889" sldId="268"/>
            <ac:spMk id="3" creationId="{60CB2CC6-0C49-4602-B491-AF89B535960C}"/>
          </ac:spMkLst>
        </pc:spChg>
      </pc:sldChg>
      <pc:sldChg chg="delCm">
        <pc:chgData name="Antonia H." userId="da08060cd893cdf4" providerId="Windows Live" clId="Web-{27E73AE0-D86F-430D-8C4D-1B886AAA0B03}" dt="2018-05-08T09:58:10.051" v="88"/>
        <pc:sldMkLst>
          <pc:docMk/>
          <pc:sldMk cId="1455336899" sldId="269"/>
        </pc:sldMkLst>
      </pc:sldChg>
      <pc:sldChg chg="modSp addCm delCm">
        <pc:chgData name="Antonia H." userId="da08060cd893cdf4" providerId="Windows Live" clId="Web-{27E73AE0-D86F-430D-8C4D-1B886AAA0B03}" dt="2018-05-08T09:58:54.317" v="89"/>
        <pc:sldMkLst>
          <pc:docMk/>
          <pc:sldMk cId="138513243" sldId="277"/>
        </pc:sldMkLst>
        <pc:spChg chg="mod">
          <ac:chgData name="Antonia H." userId="da08060cd893cdf4" providerId="Windows Live" clId="Web-{27E73AE0-D86F-430D-8C4D-1B886AAA0B03}" dt="2018-05-08T09:48:18.399" v="53" actId="20577"/>
          <ac:spMkLst>
            <pc:docMk/>
            <pc:sldMk cId="138513243" sldId="277"/>
            <ac:spMk id="5" creationId="{C71AE9B4-B67A-4A38-98AB-9129A5BDFB14}"/>
          </ac:spMkLst>
        </pc:spChg>
      </pc:sldChg>
      <pc:sldChg chg="modSp">
        <pc:chgData name="Antonia H." userId="da08060cd893cdf4" providerId="Windows Live" clId="Web-{27E73AE0-D86F-430D-8C4D-1B886AAA0B03}" dt="2018-05-08T09:57:12.644" v="85" actId="20577"/>
        <pc:sldMkLst>
          <pc:docMk/>
          <pc:sldMk cId="377796833" sldId="282"/>
        </pc:sldMkLst>
        <pc:spChg chg="mod">
          <ac:chgData name="Antonia H." userId="da08060cd893cdf4" providerId="Windows Live" clId="Web-{27E73AE0-D86F-430D-8C4D-1B886AAA0B03}" dt="2018-05-08T09:57:12.644" v="85" actId="20577"/>
          <ac:spMkLst>
            <pc:docMk/>
            <pc:sldMk cId="377796833" sldId="282"/>
            <ac:spMk id="6" creationId="{2D50BEC1-08DC-4929-99C1-0A9C9C045167}"/>
          </ac:spMkLst>
        </pc:spChg>
      </pc:sldChg>
      <pc:sldChg chg="del">
        <pc:chgData name="Antonia H." userId="da08060cd893cdf4" providerId="Windows Live" clId="Web-{27E73AE0-D86F-430D-8C4D-1B886AAA0B03}" dt="2018-05-08T09:59:21.068" v="90"/>
        <pc:sldMkLst>
          <pc:docMk/>
          <pc:sldMk cId="2046395673" sldId="284"/>
        </pc:sldMkLst>
      </pc:sldChg>
      <pc:sldChg chg="modCm">
        <pc:chgData name="Antonia H." userId="da08060cd893cdf4" providerId="Windows Live" clId="Web-{27E73AE0-D86F-430D-8C4D-1B886AAA0B03}" dt="2018-05-08T10:03:07.541" v="91"/>
        <pc:sldMkLst>
          <pc:docMk/>
          <pc:sldMk cId="3527562659" sldId="292"/>
        </pc:sldMkLst>
      </pc:sldChg>
      <pc:sldChg chg="modSp">
        <pc:chgData name="Antonia H." userId="da08060cd893cdf4" providerId="Windows Live" clId="Web-{27E73AE0-D86F-430D-8C4D-1B886AAA0B03}" dt="2018-05-08T09:53:47.343" v="58" actId="20577"/>
        <pc:sldMkLst>
          <pc:docMk/>
          <pc:sldMk cId="3222949515" sldId="293"/>
        </pc:sldMkLst>
        <pc:spChg chg="mod">
          <ac:chgData name="Antonia H." userId="da08060cd893cdf4" providerId="Windows Live" clId="Web-{27E73AE0-D86F-430D-8C4D-1B886AAA0B03}" dt="2018-05-08T09:53:47.343" v="58" actId="20577"/>
          <ac:spMkLst>
            <pc:docMk/>
            <pc:sldMk cId="3222949515" sldId="293"/>
            <ac:spMk id="6" creationId="{55FC48F2-3F5C-4B47-942A-1CFC3CDE1A77}"/>
          </ac:spMkLst>
        </pc:spChg>
      </pc:sldChg>
      <pc:sldChg chg="modSp delCm">
        <pc:chgData name="Antonia H." userId="da08060cd893cdf4" providerId="Windows Live" clId="Web-{27E73AE0-D86F-430D-8C4D-1B886AAA0B03}" dt="2018-05-08T09:55:15.907" v="67" actId="20577"/>
        <pc:sldMkLst>
          <pc:docMk/>
          <pc:sldMk cId="1885901484" sldId="294"/>
        </pc:sldMkLst>
        <pc:spChg chg="mod">
          <ac:chgData name="Antonia H." userId="da08060cd893cdf4" providerId="Windows Live" clId="Web-{27E73AE0-D86F-430D-8C4D-1B886AAA0B03}" dt="2018-05-08T09:55:15.907" v="67" actId="20577"/>
          <ac:spMkLst>
            <pc:docMk/>
            <pc:sldMk cId="1885901484" sldId="294"/>
            <ac:spMk id="3" creationId="{8412D31A-8BBA-4A39-A26A-9FAB748ECDCC}"/>
          </ac:spMkLst>
        </pc:spChg>
      </pc:sldChg>
      <pc:sldChg chg="addCm">
        <pc:chgData name="Antonia H." userId="da08060cd893cdf4" providerId="Windows Live" clId="Web-{27E73AE0-D86F-430D-8C4D-1B886AAA0B03}" dt="2018-05-08T10:09:01.923" v="92"/>
        <pc:sldMkLst>
          <pc:docMk/>
          <pc:sldMk cId="824565248" sldId="302"/>
        </pc:sldMkLst>
      </pc:sldChg>
    </pc:docChg>
  </pc:docChgLst>
  <pc:docChgLst>
    <pc:chgData name="Antonia H." userId="da08060cd893cdf4" providerId="Windows Live" clId="Web-{B0531029-AE6B-49AC-BC80-C06618D99EBB}"/>
    <pc:docChg chg="addSld delSld modSld">
      <pc:chgData name="Antonia H." userId="da08060cd893cdf4" providerId="Windows Live" clId="Web-{B0531029-AE6B-49AC-BC80-C06618D99EBB}" dt="2018-05-04T15:43:43.779" v="1240"/>
      <pc:docMkLst>
        <pc:docMk/>
      </pc:docMkLst>
      <pc:sldChg chg="modSp modNotes">
        <pc:chgData name="Antonia H." userId="da08060cd893cdf4" providerId="Windows Live" clId="Web-{B0531029-AE6B-49AC-BC80-C06618D99EBB}" dt="2018-05-04T15:14:05.589" v="311"/>
        <pc:sldMkLst>
          <pc:docMk/>
          <pc:sldMk cId="1455336899" sldId="269"/>
        </pc:sldMkLst>
        <pc:spChg chg="mod">
          <ac:chgData name="Antonia H." userId="da08060cd893cdf4" providerId="Windows Live" clId="Web-{B0531029-AE6B-49AC-BC80-C06618D99EBB}" dt="2018-05-04T15:14:05.589" v="311"/>
          <ac:spMkLst>
            <pc:docMk/>
            <pc:sldMk cId="1455336899" sldId="269"/>
            <ac:spMk id="3" creationId="{60CB2CC6-0C49-4602-B491-AF89B535960C}"/>
          </ac:spMkLst>
        </pc:spChg>
      </pc:sldChg>
      <pc:sldChg chg="delSp modSp add replId addCm modCm">
        <pc:chgData name="Antonia H." userId="da08060cd893cdf4" providerId="Windows Live" clId="Web-{B0531029-AE6B-49AC-BC80-C06618D99EBB}" dt="2018-05-04T15:25:36.555" v="923"/>
        <pc:sldMkLst>
          <pc:docMk/>
          <pc:sldMk cId="1039991320" sldId="273"/>
        </pc:sldMkLst>
        <pc:spChg chg="mod">
          <ac:chgData name="Antonia H." userId="da08060cd893cdf4" providerId="Windows Live" clId="Web-{B0531029-AE6B-49AC-BC80-C06618D99EBB}" dt="2018-05-04T15:19:36.174" v="487"/>
          <ac:spMkLst>
            <pc:docMk/>
            <pc:sldMk cId="1039991320" sldId="273"/>
            <ac:spMk id="2" creationId="{7B7C0CD7-D996-4495-B2EF-0202CE3AB0E5}"/>
          </ac:spMkLst>
        </pc:spChg>
        <pc:spChg chg="mod">
          <ac:chgData name="Antonia H." userId="da08060cd893cdf4" providerId="Windows Live" clId="Web-{B0531029-AE6B-49AC-BC80-C06618D99EBB}" dt="2018-05-04T15:25:36.555" v="923"/>
          <ac:spMkLst>
            <pc:docMk/>
            <pc:sldMk cId="1039991320" sldId="273"/>
            <ac:spMk id="3" creationId="{8A2C1CE0-FA47-4B81-87B2-B9B1E8CDFE35}"/>
          </ac:spMkLst>
        </pc:spChg>
        <pc:spChg chg="del mod">
          <ac:chgData name="Antonia H." userId="da08060cd893cdf4" providerId="Windows Live" clId="Web-{B0531029-AE6B-49AC-BC80-C06618D99EBB}" dt="2018-05-04T15:17:04.842" v="327"/>
          <ac:spMkLst>
            <pc:docMk/>
            <pc:sldMk cId="1039991320" sldId="273"/>
            <ac:spMk id="7" creationId="{42C81482-75AA-48C4-93A1-24E0D657BB02}"/>
          </ac:spMkLst>
        </pc:spChg>
        <pc:picChg chg="del">
          <ac:chgData name="Antonia H." userId="da08060cd893cdf4" providerId="Windows Live" clId="Web-{B0531029-AE6B-49AC-BC80-C06618D99EBB}" dt="2018-05-04T15:17:01.530" v="323"/>
          <ac:picMkLst>
            <pc:docMk/>
            <pc:sldMk cId="1039991320" sldId="273"/>
            <ac:picMk id="6" creationId="{867BE37B-C8FA-4F31-BB5A-A839B5D6B796}"/>
          </ac:picMkLst>
        </pc:picChg>
      </pc:sldChg>
      <pc:sldChg chg="addSp modSp new addCm modNotes">
        <pc:chgData name="Antonia H." userId="da08060cd893cdf4" providerId="Windows Live" clId="Web-{B0531029-AE6B-49AC-BC80-C06618D99EBB}" dt="2018-05-04T15:43:43.779" v="1240"/>
        <pc:sldMkLst>
          <pc:docMk/>
          <pc:sldMk cId="3660028228" sldId="274"/>
        </pc:sldMkLst>
        <pc:spChg chg="mod">
          <ac:chgData name="Antonia H." userId="da08060cd893cdf4" providerId="Windows Live" clId="Web-{B0531029-AE6B-49AC-BC80-C06618D99EBB}" dt="2018-05-04T15:25:51.227" v="930"/>
          <ac:spMkLst>
            <pc:docMk/>
            <pc:sldMk cId="3660028228" sldId="274"/>
            <ac:spMk id="2" creationId="{D7E27CE0-119E-4CD5-893A-F2A185A0DDB4}"/>
          </ac:spMkLst>
        </pc:spChg>
        <pc:spChg chg="mod">
          <ac:chgData name="Antonia H." userId="da08060cd893cdf4" providerId="Windows Live" clId="Web-{B0531029-AE6B-49AC-BC80-C06618D99EBB}" dt="2018-05-04T15:35:29.098" v="1231"/>
          <ac:spMkLst>
            <pc:docMk/>
            <pc:sldMk cId="3660028228" sldId="274"/>
            <ac:spMk id="3" creationId="{D03D88D9-7D55-4FFD-9778-7B1D51DCE2E4}"/>
          </ac:spMkLst>
        </pc:spChg>
        <pc:spChg chg="add mod">
          <ac:chgData name="Antonia H." userId="da08060cd893cdf4" providerId="Windows Live" clId="Web-{B0531029-AE6B-49AC-BC80-C06618D99EBB}" dt="2018-05-04T15:43:43.779" v="1240"/>
          <ac:spMkLst>
            <pc:docMk/>
            <pc:sldMk cId="3660028228" sldId="274"/>
            <ac:spMk id="8" creationId="{9ED1CA00-6374-40A6-9AAB-8825B32644D7}"/>
          </ac:spMkLst>
        </pc:spChg>
        <pc:picChg chg="add mod">
          <ac:chgData name="Antonia H." userId="da08060cd893cdf4" providerId="Windows Live" clId="Web-{B0531029-AE6B-49AC-BC80-C06618D99EBB}" dt="2018-05-04T15:43:26.248" v="1238"/>
          <ac:picMkLst>
            <pc:docMk/>
            <pc:sldMk cId="3660028228" sldId="274"/>
            <ac:picMk id="5" creationId="{9859DF95-7831-496C-9B52-83C753264486}"/>
          </ac:picMkLst>
        </pc:picChg>
      </pc:sldChg>
    </pc:docChg>
  </pc:docChgLst>
  <pc:docChgLst>
    <pc:chgData name="Antonia H." userId="da08060cd893cdf4" providerId="Windows Live" clId="Web-{41ED416B-9D2D-4C0C-B881-984A27A7E006}"/>
    <pc:docChg chg="addSld modSld sldOrd">
      <pc:chgData name="Antonia H." userId="da08060cd893cdf4" providerId="Windows Live" clId="Web-{41ED416B-9D2D-4C0C-B881-984A27A7E006}" dt="2018-05-05T17:58:23.252" v="210"/>
      <pc:docMkLst>
        <pc:docMk/>
      </pc:docMkLst>
      <pc:sldChg chg="addSp modSp new modNotes">
        <pc:chgData name="Antonia H." userId="da08060cd893cdf4" providerId="Windows Live" clId="Web-{41ED416B-9D2D-4C0C-B881-984A27A7E006}" dt="2018-05-05T17:58:23.252" v="210"/>
        <pc:sldMkLst>
          <pc:docMk/>
          <pc:sldMk cId="2788220547" sldId="283"/>
        </pc:sldMkLst>
        <pc:spChg chg="mod">
          <ac:chgData name="Antonia H." userId="da08060cd893cdf4" providerId="Windows Live" clId="Web-{41ED416B-9D2D-4C0C-B881-984A27A7E006}" dt="2018-05-05T17:48:10.256" v="5"/>
          <ac:spMkLst>
            <pc:docMk/>
            <pc:sldMk cId="2788220547" sldId="283"/>
            <ac:spMk id="2" creationId="{7A9F486C-6D75-4F93-8811-ADCA8CE5DF2F}"/>
          </ac:spMkLst>
        </pc:spChg>
        <pc:spChg chg="mod">
          <ac:chgData name="Antonia H." userId="da08060cd893cdf4" providerId="Windows Live" clId="Web-{41ED416B-9D2D-4C0C-B881-984A27A7E006}" dt="2018-05-05T17:57:16.204" v="171"/>
          <ac:spMkLst>
            <pc:docMk/>
            <pc:sldMk cId="2788220547" sldId="283"/>
            <ac:spMk id="3" creationId="{5A186DE6-FD3E-4290-8308-D2322283BB5C}"/>
          </ac:spMkLst>
        </pc:spChg>
        <pc:spChg chg="add mod">
          <ac:chgData name="Antonia H." userId="da08060cd893cdf4" providerId="Windows Live" clId="Web-{41ED416B-9D2D-4C0C-B881-984A27A7E006}" dt="2018-05-05T17:57:51.956" v="179"/>
          <ac:spMkLst>
            <pc:docMk/>
            <pc:sldMk cId="2788220547" sldId="283"/>
            <ac:spMk id="6" creationId="{950A0326-FAEC-47CF-A597-969F34C623EB}"/>
          </ac:spMkLst>
        </pc:spChg>
      </pc:sldChg>
    </pc:docChg>
  </pc:docChgLst>
  <pc:docChgLst>
    <pc:chgData name="Antonia H." userId="da08060cd893cdf4" providerId="Windows Live" clId="Web-{35B094CE-161E-4F65-8362-9F3F5813F5E1}"/>
    <pc:docChg chg="addSld delSld modSld">
      <pc:chgData name="Antonia H." userId="da08060cd893cdf4" providerId="Windows Live" clId="Web-{35B094CE-161E-4F65-8362-9F3F5813F5E1}" dt="2018-05-06T10:24:32.356" v="1419"/>
      <pc:docMkLst>
        <pc:docMk/>
      </pc:docMkLst>
      <pc:sldChg chg="modSp">
        <pc:chgData name="Antonia H." userId="da08060cd893cdf4" providerId="Windows Live" clId="Web-{35B094CE-161E-4F65-8362-9F3F5813F5E1}" dt="2018-05-06T09:05:21.935" v="2"/>
        <pc:sldMkLst>
          <pc:docMk/>
          <pc:sldMk cId="377796833" sldId="282"/>
        </pc:sldMkLst>
        <pc:spChg chg="mod">
          <ac:chgData name="Antonia H." userId="da08060cd893cdf4" providerId="Windows Live" clId="Web-{35B094CE-161E-4F65-8362-9F3F5813F5E1}" dt="2018-05-06T09:05:21.935" v="2"/>
          <ac:spMkLst>
            <pc:docMk/>
            <pc:sldMk cId="377796833" sldId="282"/>
            <ac:spMk id="6" creationId="{2D50BEC1-08DC-4929-99C1-0A9C9C045167}"/>
          </ac:spMkLst>
        </pc:spChg>
      </pc:sldChg>
      <pc:sldChg chg="delSp modSp new mod modClrScheme chgLayout">
        <pc:chgData name="Antonia H." userId="da08060cd893cdf4" providerId="Windows Live" clId="Web-{35B094CE-161E-4F65-8362-9F3F5813F5E1}" dt="2018-05-06T09:14:20.955" v="11"/>
        <pc:sldMkLst>
          <pc:docMk/>
          <pc:sldMk cId="52005616" sldId="285"/>
        </pc:sldMkLst>
        <pc:spChg chg="mod ord">
          <ac:chgData name="Antonia H." userId="da08060cd893cdf4" providerId="Windows Live" clId="Web-{35B094CE-161E-4F65-8362-9F3F5813F5E1}" dt="2018-05-06T09:14:20.955" v="11"/>
          <ac:spMkLst>
            <pc:docMk/>
            <pc:sldMk cId="52005616" sldId="285"/>
            <ac:spMk id="2" creationId="{765B5F82-0188-4DDD-8BCE-FE00055E2BC6}"/>
          </ac:spMkLst>
        </pc:spChg>
        <pc:spChg chg="del">
          <ac:chgData name="Antonia H." userId="da08060cd893cdf4" providerId="Windows Live" clId="Web-{35B094CE-161E-4F65-8362-9F3F5813F5E1}" dt="2018-05-06T09:14:17.502" v="8"/>
          <ac:spMkLst>
            <pc:docMk/>
            <pc:sldMk cId="52005616" sldId="285"/>
            <ac:spMk id="3" creationId="{41517C57-EE0A-4040-B7AB-2ADEA94C992C}"/>
          </ac:spMkLst>
        </pc:spChg>
        <pc:spChg chg="mod ord">
          <ac:chgData name="Antonia H." userId="da08060cd893cdf4" providerId="Windows Live" clId="Web-{35B094CE-161E-4F65-8362-9F3F5813F5E1}" dt="2018-05-06T09:14:17.502" v="8"/>
          <ac:spMkLst>
            <pc:docMk/>
            <pc:sldMk cId="52005616" sldId="285"/>
            <ac:spMk id="4" creationId="{B5C40638-F11E-4D46-87F9-B65813120737}"/>
          </ac:spMkLst>
        </pc:spChg>
      </pc:sldChg>
      <pc:sldChg chg="addSp modSp add mod replId modClrScheme chgLayout">
        <pc:chgData name="Antonia H." userId="da08060cd893cdf4" providerId="Windows Live" clId="Web-{35B094CE-161E-4F65-8362-9F3F5813F5E1}" dt="2018-05-06T09:20:06.693" v="97"/>
        <pc:sldMkLst>
          <pc:docMk/>
          <pc:sldMk cId="1997070144" sldId="286"/>
        </pc:sldMkLst>
        <pc:spChg chg="mod ord">
          <ac:chgData name="Antonia H." userId="da08060cd893cdf4" providerId="Windows Live" clId="Web-{35B094CE-161E-4F65-8362-9F3F5813F5E1}" dt="2018-05-06T09:14:27.627" v="15"/>
          <ac:spMkLst>
            <pc:docMk/>
            <pc:sldMk cId="1997070144" sldId="286"/>
            <ac:spMk id="2" creationId="{765B5F82-0188-4DDD-8BCE-FE00055E2BC6}"/>
          </ac:spMkLst>
        </pc:spChg>
        <pc:spChg chg="mod ord">
          <ac:chgData name="Antonia H." userId="da08060cd893cdf4" providerId="Windows Live" clId="Web-{35B094CE-161E-4F65-8362-9F3F5813F5E1}" dt="2018-05-06T09:14:27.627" v="15"/>
          <ac:spMkLst>
            <pc:docMk/>
            <pc:sldMk cId="1997070144" sldId="286"/>
            <ac:spMk id="4" creationId="{B5C40638-F11E-4D46-87F9-B65813120737}"/>
          </ac:spMkLst>
        </pc:spChg>
        <pc:spChg chg="add mod ord">
          <ac:chgData name="Antonia H." userId="da08060cd893cdf4" providerId="Windows Live" clId="Web-{35B094CE-161E-4F65-8362-9F3F5813F5E1}" dt="2018-05-06T09:20:06.693" v="97"/>
          <ac:spMkLst>
            <pc:docMk/>
            <pc:sldMk cId="1997070144" sldId="286"/>
            <ac:spMk id="5" creationId="{F29291CB-7FAD-4D97-A8CB-E1DB9833E999}"/>
          </ac:spMkLst>
        </pc:spChg>
      </pc:sldChg>
      <pc:sldChg chg="addSp delSp modSp add replId">
        <pc:chgData name="Antonia H." userId="da08060cd893cdf4" providerId="Windows Live" clId="Web-{35B094CE-161E-4F65-8362-9F3F5813F5E1}" dt="2018-05-06T09:48:33.142" v="553"/>
        <pc:sldMkLst>
          <pc:docMk/>
          <pc:sldMk cId="2931144488" sldId="288"/>
        </pc:sldMkLst>
        <pc:spChg chg="mod">
          <ac:chgData name="Antonia H." userId="da08060cd893cdf4" providerId="Windows Live" clId="Web-{35B094CE-161E-4F65-8362-9F3F5813F5E1}" dt="2018-05-06T09:25:46.742" v="264"/>
          <ac:spMkLst>
            <pc:docMk/>
            <pc:sldMk cId="2931144488" sldId="288"/>
            <ac:spMk id="2" creationId="{4DA42A7F-F13C-4323-9CBC-3D2CC0EFD3F5}"/>
          </ac:spMkLst>
        </pc:spChg>
        <pc:spChg chg="add del mod">
          <ac:chgData name="Antonia H." userId="da08060cd893cdf4" providerId="Windows Live" clId="Web-{35B094CE-161E-4F65-8362-9F3F5813F5E1}" dt="2018-05-06T09:48:33.142" v="553"/>
          <ac:spMkLst>
            <pc:docMk/>
            <pc:sldMk cId="2931144488" sldId="288"/>
            <ac:spMk id="6" creationId="{834E74A6-1D55-4CF2-81BA-7B666291B430}"/>
          </ac:spMkLst>
        </pc:spChg>
      </pc:sldChg>
      <pc:sldChg chg="addSp delSp modSp new modNotes">
        <pc:chgData name="Antonia H." userId="da08060cd893cdf4" providerId="Windows Live" clId="Web-{35B094CE-161E-4F65-8362-9F3F5813F5E1}" dt="2018-05-06T09:47:33.704" v="551"/>
        <pc:sldMkLst>
          <pc:docMk/>
          <pc:sldMk cId="2728745322" sldId="289"/>
        </pc:sldMkLst>
        <pc:spChg chg="mod">
          <ac:chgData name="Antonia H." userId="da08060cd893cdf4" providerId="Windows Live" clId="Web-{35B094CE-161E-4F65-8362-9F3F5813F5E1}" dt="2018-05-06T09:26:51.320" v="317"/>
          <ac:spMkLst>
            <pc:docMk/>
            <pc:sldMk cId="2728745322" sldId="289"/>
            <ac:spMk id="2" creationId="{E826A33B-88B9-47AD-99B5-636D37D6C4B8}"/>
          </ac:spMkLst>
        </pc:spChg>
        <pc:spChg chg="mod">
          <ac:chgData name="Antonia H." userId="da08060cd893cdf4" providerId="Windows Live" clId="Web-{35B094CE-161E-4F65-8362-9F3F5813F5E1}" dt="2018-05-06T09:47:33.704" v="551"/>
          <ac:spMkLst>
            <pc:docMk/>
            <pc:sldMk cId="2728745322" sldId="289"/>
            <ac:spMk id="3" creationId="{4DDA3825-DD4A-4D96-AEE8-F3E4FF89C2D1}"/>
          </ac:spMkLst>
        </pc:spChg>
        <pc:spChg chg="add mod">
          <ac:chgData name="Antonia H." userId="da08060cd893cdf4" providerId="Windows Live" clId="Web-{35B094CE-161E-4F65-8362-9F3F5813F5E1}" dt="2018-05-06T09:27:50.571" v="331"/>
          <ac:spMkLst>
            <pc:docMk/>
            <pc:sldMk cId="2728745322" sldId="289"/>
            <ac:spMk id="6" creationId="{ECBEC8F8-85FE-4FAA-B571-08EEF5B3559C}"/>
          </ac:spMkLst>
        </pc:spChg>
        <pc:spChg chg="add mod">
          <ac:chgData name="Antonia H." userId="da08060cd893cdf4" providerId="Windows Live" clId="Web-{35B094CE-161E-4F65-8362-9F3F5813F5E1}" dt="2018-05-06T09:41:45.327" v="370"/>
          <ac:spMkLst>
            <pc:docMk/>
            <pc:sldMk cId="2728745322" sldId="289"/>
            <ac:spMk id="12" creationId="{B2F9E0F3-1CFB-42A3-A593-8250D1DE6CC4}"/>
          </ac:spMkLst>
        </pc:spChg>
        <pc:spChg chg="add del mod">
          <ac:chgData name="Antonia H." userId="da08060cd893cdf4" providerId="Windows Live" clId="Web-{35B094CE-161E-4F65-8362-9F3F5813F5E1}" dt="2018-05-06T09:41:34.967" v="361"/>
          <ac:spMkLst>
            <pc:docMk/>
            <pc:sldMk cId="2728745322" sldId="289"/>
            <ac:spMk id="13" creationId="{B8AA900E-6359-4596-B7DB-D90E384D616E}"/>
          </ac:spMkLst>
        </pc:spChg>
        <pc:spChg chg="add mod">
          <ac:chgData name="Antonia H." userId="da08060cd893cdf4" providerId="Windows Live" clId="Web-{35B094CE-161E-4F65-8362-9F3F5813F5E1}" dt="2018-05-06T09:42:16.139" v="394"/>
          <ac:spMkLst>
            <pc:docMk/>
            <pc:sldMk cId="2728745322" sldId="289"/>
            <ac:spMk id="14" creationId="{A494683F-326A-416C-93E5-C001A00F944C}"/>
          </ac:spMkLst>
        </pc:spChg>
        <pc:spChg chg="add mod">
          <ac:chgData name="Antonia H." userId="da08060cd893cdf4" providerId="Windows Live" clId="Web-{35B094CE-161E-4F65-8362-9F3F5813F5E1}" dt="2018-05-06T09:42:44.515" v="417"/>
          <ac:spMkLst>
            <pc:docMk/>
            <pc:sldMk cId="2728745322" sldId="289"/>
            <ac:spMk id="15" creationId="{8A1BC517-C211-4934-AB40-E1C66981CF6B}"/>
          </ac:spMkLst>
        </pc:spChg>
        <pc:spChg chg="add mod">
          <ac:chgData name="Antonia H." userId="da08060cd893cdf4" providerId="Windows Live" clId="Web-{35B094CE-161E-4F65-8362-9F3F5813F5E1}" dt="2018-05-06T09:44:09.296" v="462"/>
          <ac:spMkLst>
            <pc:docMk/>
            <pc:sldMk cId="2728745322" sldId="289"/>
            <ac:spMk id="16" creationId="{E8A6EAE8-0665-4EAE-95C4-5687EADE54BC}"/>
          </ac:spMkLst>
        </pc:spChg>
        <pc:spChg chg="add mod">
          <ac:chgData name="Antonia H." userId="da08060cd893cdf4" providerId="Windows Live" clId="Web-{35B094CE-161E-4F65-8362-9F3F5813F5E1}" dt="2018-05-06T09:43:59.109" v="456"/>
          <ac:spMkLst>
            <pc:docMk/>
            <pc:sldMk cId="2728745322" sldId="289"/>
            <ac:spMk id="17" creationId="{F878F8AB-CC0A-44FA-BEAA-DCFDF54F61C8}"/>
          </ac:spMkLst>
        </pc:spChg>
        <pc:spChg chg="add del mod ord">
          <ac:chgData name="Antonia H." userId="da08060cd893cdf4" providerId="Windows Live" clId="Web-{35B094CE-161E-4F65-8362-9F3F5813F5E1}" dt="2018-05-06T09:46:46.313" v="508"/>
          <ac:spMkLst>
            <pc:docMk/>
            <pc:sldMk cId="2728745322" sldId="289"/>
            <ac:spMk id="18" creationId="{5E1FFC00-3F8E-4E87-9AC1-760DE89233FA}"/>
          </ac:spMkLst>
        </pc:spChg>
        <pc:cxnChg chg="add mod">
          <ac:chgData name="Antonia H." userId="da08060cd893cdf4" providerId="Windows Live" clId="Web-{35B094CE-161E-4F65-8362-9F3F5813F5E1}" dt="2018-05-06T09:28:13.164" v="336"/>
          <ac:cxnSpMkLst>
            <pc:docMk/>
            <pc:sldMk cId="2728745322" sldId="289"/>
            <ac:cxnSpMk id="7" creationId="{D361F689-78FE-4597-BFED-9A8A2BC1E631}"/>
          </ac:cxnSpMkLst>
        </pc:cxnChg>
        <pc:cxnChg chg="add mod">
          <ac:chgData name="Antonia H." userId="da08060cd893cdf4" providerId="Windows Live" clId="Web-{35B094CE-161E-4F65-8362-9F3F5813F5E1}" dt="2018-05-06T09:40:40.920" v="341"/>
          <ac:cxnSpMkLst>
            <pc:docMk/>
            <pc:sldMk cId="2728745322" sldId="289"/>
            <ac:cxnSpMk id="8" creationId="{77AEC18E-04B5-4076-91A0-E32812037705}"/>
          </ac:cxnSpMkLst>
        </pc:cxnChg>
        <pc:cxnChg chg="add mod">
          <ac:chgData name="Antonia H." userId="da08060cd893cdf4" providerId="Windows Live" clId="Web-{35B094CE-161E-4F65-8362-9F3F5813F5E1}" dt="2018-05-06T09:40:49.983" v="345"/>
          <ac:cxnSpMkLst>
            <pc:docMk/>
            <pc:sldMk cId="2728745322" sldId="289"/>
            <ac:cxnSpMk id="9" creationId="{F5A146F2-2BCD-4C6E-BE25-A298074E633A}"/>
          </ac:cxnSpMkLst>
        </pc:cxnChg>
        <pc:cxnChg chg="add mod">
          <ac:chgData name="Antonia H." userId="da08060cd893cdf4" providerId="Windows Live" clId="Web-{35B094CE-161E-4F65-8362-9F3F5813F5E1}" dt="2018-05-06T09:41:02.623" v="350"/>
          <ac:cxnSpMkLst>
            <pc:docMk/>
            <pc:sldMk cId="2728745322" sldId="289"/>
            <ac:cxnSpMk id="10" creationId="{11D9468B-28C2-439D-A00C-32EA00C467D7}"/>
          </ac:cxnSpMkLst>
        </pc:cxnChg>
        <pc:cxnChg chg="add mod">
          <ac:chgData name="Antonia H." userId="da08060cd893cdf4" providerId="Windows Live" clId="Web-{35B094CE-161E-4F65-8362-9F3F5813F5E1}" dt="2018-05-06T09:41:13.217" v="353"/>
          <ac:cxnSpMkLst>
            <pc:docMk/>
            <pc:sldMk cId="2728745322" sldId="289"/>
            <ac:cxnSpMk id="11" creationId="{1A8187A2-8766-46AC-901D-C8E88BCE97EC}"/>
          </ac:cxnSpMkLst>
        </pc:cxnChg>
      </pc:sldChg>
      <pc:sldChg chg="addSp modSp new modNotes">
        <pc:chgData name="Antonia H." userId="da08060cd893cdf4" providerId="Windows Live" clId="Web-{35B094CE-161E-4F65-8362-9F3F5813F5E1}" dt="2018-05-06T09:52:49.362" v="707"/>
        <pc:sldMkLst>
          <pc:docMk/>
          <pc:sldMk cId="1529941566" sldId="290"/>
        </pc:sldMkLst>
        <pc:spChg chg="mod">
          <ac:chgData name="Antonia H." userId="da08060cd893cdf4" providerId="Windows Live" clId="Web-{35B094CE-161E-4F65-8362-9F3F5813F5E1}" dt="2018-05-06T09:47:20.595" v="525"/>
          <ac:spMkLst>
            <pc:docMk/>
            <pc:sldMk cId="1529941566" sldId="290"/>
            <ac:spMk id="2" creationId="{4E312535-B4A5-4118-8222-15C1125E156E}"/>
          </ac:spMkLst>
        </pc:spChg>
        <pc:spChg chg="mod">
          <ac:chgData name="Antonia H." userId="da08060cd893cdf4" providerId="Windows Live" clId="Web-{35B094CE-161E-4F65-8362-9F3F5813F5E1}" dt="2018-05-06T09:52:47.065" v="705"/>
          <ac:spMkLst>
            <pc:docMk/>
            <pc:sldMk cId="1529941566" sldId="290"/>
            <ac:spMk id="3" creationId="{B89FBDA8-D8B5-433A-BC51-6FA2CB383BEF}"/>
          </ac:spMkLst>
        </pc:spChg>
        <pc:spChg chg="add mod">
          <ac:chgData name="Antonia H." userId="da08060cd893cdf4" providerId="Windows Live" clId="Web-{35B094CE-161E-4F65-8362-9F3F5813F5E1}" dt="2018-05-06T09:52:49.362" v="707"/>
          <ac:spMkLst>
            <pc:docMk/>
            <pc:sldMk cId="1529941566" sldId="290"/>
            <ac:spMk id="6" creationId="{139D3327-983B-4614-A819-89B003CF932C}"/>
          </ac:spMkLst>
        </pc:spChg>
      </pc:sldChg>
      <pc:sldChg chg="addSp modSp new">
        <pc:chgData name="Antonia H." userId="da08060cd893cdf4" providerId="Windows Live" clId="Web-{35B094CE-161E-4F65-8362-9F3F5813F5E1}" dt="2018-05-06T09:59:46.021" v="1017"/>
        <pc:sldMkLst>
          <pc:docMk/>
          <pc:sldMk cId="534387332" sldId="291"/>
        </pc:sldMkLst>
        <pc:spChg chg="mod">
          <ac:chgData name="Antonia H." userId="da08060cd893cdf4" providerId="Windows Live" clId="Web-{35B094CE-161E-4F65-8362-9F3F5813F5E1}" dt="2018-05-06T09:53:41.660" v="741"/>
          <ac:spMkLst>
            <pc:docMk/>
            <pc:sldMk cId="534387332" sldId="291"/>
            <ac:spMk id="2" creationId="{23499BE3-B8F7-44EB-8920-B45BC7987CAE}"/>
          </ac:spMkLst>
        </pc:spChg>
        <pc:spChg chg="mod">
          <ac:chgData name="Antonia H." userId="da08060cd893cdf4" providerId="Windows Live" clId="Web-{35B094CE-161E-4F65-8362-9F3F5813F5E1}" dt="2018-05-06T09:59:46.021" v="1017"/>
          <ac:spMkLst>
            <pc:docMk/>
            <pc:sldMk cId="534387332" sldId="291"/>
            <ac:spMk id="3" creationId="{8F7EF2D9-3798-4456-B6AB-D7AD594F578F}"/>
          </ac:spMkLst>
        </pc:spChg>
        <pc:spChg chg="add mod">
          <ac:chgData name="Antonia H." userId="da08060cd893cdf4" providerId="Windows Live" clId="Web-{35B094CE-161E-4F65-8362-9F3F5813F5E1}" dt="2018-05-06T09:54:04.238" v="757"/>
          <ac:spMkLst>
            <pc:docMk/>
            <pc:sldMk cId="534387332" sldId="291"/>
            <ac:spMk id="6" creationId="{16553126-0168-41F7-A049-29789E906EE1}"/>
          </ac:spMkLst>
        </pc:spChg>
      </pc:sldChg>
      <pc:sldChg chg="addSp modSp new addCm">
        <pc:chgData name="Antonia H." userId="da08060cd893cdf4" providerId="Windows Live" clId="Web-{35B094CE-161E-4F65-8362-9F3F5813F5E1}" dt="2018-05-06T10:24:32.356" v="1418"/>
        <pc:sldMkLst>
          <pc:docMk/>
          <pc:sldMk cId="3527562659" sldId="292"/>
        </pc:sldMkLst>
        <pc:spChg chg="mod">
          <ac:chgData name="Antonia H." userId="da08060cd893cdf4" providerId="Windows Live" clId="Web-{35B094CE-161E-4F65-8362-9F3F5813F5E1}" dt="2018-05-06T10:24:32.356" v="1418"/>
          <ac:spMkLst>
            <pc:docMk/>
            <pc:sldMk cId="3527562659" sldId="292"/>
            <ac:spMk id="2" creationId="{A3065377-DBB0-4C2B-A43A-9DE360617240}"/>
          </ac:spMkLst>
        </pc:spChg>
        <pc:spChg chg="mod">
          <ac:chgData name="Antonia H." userId="da08060cd893cdf4" providerId="Windows Live" clId="Web-{35B094CE-161E-4F65-8362-9F3F5813F5E1}" dt="2018-05-06T10:09:04.477" v="1413"/>
          <ac:spMkLst>
            <pc:docMk/>
            <pc:sldMk cId="3527562659" sldId="292"/>
            <ac:spMk id="3" creationId="{30CF71D0-7A26-4855-B7FE-8D82F839E4B6}"/>
          </ac:spMkLst>
        </pc:spChg>
        <pc:spChg chg="add mod">
          <ac:chgData name="Antonia H." userId="da08060cd893cdf4" providerId="Windows Live" clId="Web-{35B094CE-161E-4F65-8362-9F3F5813F5E1}" dt="2018-05-06T10:07:25.414" v="1296"/>
          <ac:spMkLst>
            <pc:docMk/>
            <pc:sldMk cId="3527562659" sldId="292"/>
            <ac:spMk id="6" creationId="{9F96D9C0-0CBC-4AA3-9A76-B9690298D694}"/>
          </ac:spMkLst>
        </pc:spChg>
        <pc:spChg chg="add mod">
          <ac:chgData name="Antonia H." userId="da08060cd893cdf4" providerId="Windows Live" clId="Web-{35B094CE-161E-4F65-8362-9F3F5813F5E1}" dt="2018-05-06T10:08:23.398" v="1368"/>
          <ac:spMkLst>
            <pc:docMk/>
            <pc:sldMk cId="3527562659" sldId="292"/>
            <ac:spMk id="7" creationId="{EA6B6462-53CB-40F5-AB60-1E55B69E507E}"/>
          </ac:spMkLst>
        </pc:spChg>
      </pc:sldChg>
    </pc:docChg>
  </pc:docChgLst>
  <pc:docChgLst>
    <pc:chgData name="Antonia H." userId="da08060cd893cdf4" providerId="Windows Live" clId="Web-{943D935D-48DD-4A1F-A748-3BA4554D6EB7}"/>
    <pc:docChg chg="addSld modSld">
      <pc:chgData name="Antonia H." userId="da08060cd893cdf4" providerId="Windows Live" clId="Web-{943D935D-48DD-4A1F-A748-3BA4554D6EB7}" dt="2018-05-08T19:59:13.893" v="1078"/>
      <pc:docMkLst>
        <pc:docMk/>
      </pc:docMkLst>
      <pc:sldChg chg="addCm">
        <pc:chgData name="Antonia H." userId="da08060cd893cdf4" providerId="Windows Live" clId="Web-{943D935D-48DD-4A1F-A748-3BA4554D6EB7}" dt="2018-05-08T19:36:26.079" v="196"/>
        <pc:sldMkLst>
          <pc:docMk/>
          <pc:sldMk cId="3527562659" sldId="292"/>
        </pc:sldMkLst>
      </pc:sldChg>
      <pc:sldChg chg="addCm">
        <pc:chgData name="Antonia H." userId="da08060cd893cdf4" providerId="Windows Live" clId="Web-{943D935D-48DD-4A1F-A748-3BA4554D6EB7}" dt="2018-05-08T19:36:48.235" v="197"/>
        <pc:sldMkLst>
          <pc:docMk/>
          <pc:sldMk cId="3775888634" sldId="310"/>
        </pc:sldMkLst>
      </pc:sldChg>
      <pc:sldChg chg="modSp">
        <pc:chgData name="Antonia H." userId="da08060cd893cdf4" providerId="Windows Live" clId="Web-{943D935D-48DD-4A1F-A748-3BA4554D6EB7}" dt="2018-05-08T19:56:27" v="964"/>
        <pc:sldMkLst>
          <pc:docMk/>
          <pc:sldMk cId="4128416432" sldId="315"/>
        </pc:sldMkLst>
        <pc:spChg chg="mod">
          <ac:chgData name="Antonia H." userId="da08060cd893cdf4" providerId="Windows Live" clId="Web-{943D935D-48DD-4A1F-A748-3BA4554D6EB7}" dt="2018-05-08T19:56:27" v="964"/>
          <ac:spMkLst>
            <pc:docMk/>
            <pc:sldMk cId="4128416432" sldId="315"/>
            <ac:spMk id="5" creationId="{E66D3FE2-C890-46D5-8841-7FCD2E92A30A}"/>
          </ac:spMkLst>
        </pc:spChg>
      </pc:sldChg>
      <pc:sldChg chg="addSp modSp new addCm modCm modNotes">
        <pc:chgData name="Antonia H." userId="da08060cd893cdf4" providerId="Windows Live" clId="Web-{943D935D-48DD-4A1F-A748-3BA4554D6EB7}" dt="2018-05-08T19:48:34.932" v="561"/>
        <pc:sldMkLst>
          <pc:docMk/>
          <pc:sldMk cId="3368698885" sldId="317"/>
        </pc:sldMkLst>
        <pc:spChg chg="mod">
          <ac:chgData name="Antonia H." userId="da08060cd893cdf4" providerId="Windows Live" clId="Web-{943D935D-48DD-4A1F-A748-3BA4554D6EB7}" dt="2018-05-08T19:38:57.143" v="230"/>
          <ac:spMkLst>
            <pc:docMk/>
            <pc:sldMk cId="3368698885" sldId="317"/>
            <ac:spMk id="2" creationId="{CA487C71-53FC-4735-A8E7-DA1377512BFE}"/>
          </ac:spMkLst>
        </pc:spChg>
        <pc:spChg chg="mod">
          <ac:chgData name="Antonia H." userId="da08060cd893cdf4" providerId="Windows Live" clId="Web-{943D935D-48DD-4A1F-A748-3BA4554D6EB7}" dt="2018-05-08T19:45:53.898" v="470"/>
          <ac:spMkLst>
            <pc:docMk/>
            <pc:sldMk cId="3368698885" sldId="317"/>
            <ac:spMk id="3" creationId="{3364B052-1670-4F43-86A0-153690A800F1}"/>
          </ac:spMkLst>
        </pc:spChg>
        <pc:spChg chg="add mod">
          <ac:chgData name="Antonia H." userId="da08060cd893cdf4" providerId="Windows Live" clId="Web-{943D935D-48DD-4A1F-A748-3BA4554D6EB7}" dt="2018-05-08T19:48:34.932" v="561"/>
          <ac:spMkLst>
            <pc:docMk/>
            <pc:sldMk cId="3368698885" sldId="317"/>
            <ac:spMk id="6" creationId="{B5C0427D-E34F-4E6B-A5B2-31E974075B46}"/>
          </ac:spMkLst>
        </pc:spChg>
        <pc:spChg chg="add mod">
          <ac:chgData name="Antonia H." userId="da08060cd893cdf4" providerId="Windows Live" clId="Web-{943D935D-48DD-4A1F-A748-3BA4554D6EB7}" dt="2018-05-08T19:45:43.398" v="461"/>
          <ac:spMkLst>
            <pc:docMk/>
            <pc:sldMk cId="3368698885" sldId="317"/>
            <ac:spMk id="7" creationId="{E77AFB84-DA7C-4AC5-AA09-9555B6FDCFBA}"/>
          </ac:spMkLst>
        </pc:spChg>
      </pc:sldChg>
      <pc:sldChg chg="addSp delSp modSp new addCm modCm modNotes">
        <pc:chgData name="Antonia H." userId="da08060cd893cdf4" providerId="Windows Live" clId="Web-{943D935D-48DD-4A1F-A748-3BA4554D6EB7}" dt="2018-05-08T19:58:59.533" v="1069"/>
        <pc:sldMkLst>
          <pc:docMk/>
          <pc:sldMk cId="3535084096" sldId="318"/>
        </pc:sldMkLst>
        <pc:spChg chg="mod">
          <ac:chgData name="Antonia H." userId="da08060cd893cdf4" providerId="Windows Live" clId="Web-{943D935D-48DD-4A1F-A748-3BA4554D6EB7}" dt="2018-05-08T19:55:39.625" v="932"/>
          <ac:spMkLst>
            <pc:docMk/>
            <pc:sldMk cId="3535084096" sldId="318"/>
            <ac:spMk id="2" creationId="{F53B2C45-F3E2-4AFA-BFA6-8CC66412D31F}"/>
          </ac:spMkLst>
        </pc:spChg>
        <pc:spChg chg="mod">
          <ac:chgData name="Antonia H." userId="da08060cd893cdf4" providerId="Windows Live" clId="Web-{943D935D-48DD-4A1F-A748-3BA4554D6EB7}" dt="2018-05-08T19:58:51.861" v="1066"/>
          <ac:spMkLst>
            <pc:docMk/>
            <pc:sldMk cId="3535084096" sldId="318"/>
            <ac:spMk id="3" creationId="{61260618-6B83-465F-A4DB-AE88543A6D9D}"/>
          </ac:spMkLst>
        </pc:spChg>
        <pc:spChg chg="add del mod">
          <ac:chgData name="Antonia H." userId="da08060cd893cdf4" providerId="Windows Live" clId="Web-{943D935D-48DD-4A1F-A748-3BA4554D6EB7}" dt="2018-05-08T19:58:34.861" v="1052"/>
          <ac:spMkLst>
            <pc:docMk/>
            <pc:sldMk cId="3535084096" sldId="318"/>
            <ac:spMk id="6" creationId="{BA3254FB-03A1-4EA4-A34E-F827C0ECDDE1}"/>
          </ac:spMkLst>
        </pc:spChg>
        <pc:spChg chg="add mod">
          <ac:chgData name="Antonia H." userId="da08060cd893cdf4" providerId="Windows Live" clId="Web-{943D935D-48DD-4A1F-A748-3BA4554D6EB7}" dt="2018-05-08T19:58:56.018" v="1067"/>
          <ac:spMkLst>
            <pc:docMk/>
            <pc:sldMk cId="3535084096" sldId="318"/>
            <ac:spMk id="7" creationId="{E9E8F3C3-3F19-41B3-95A3-0847F5D7ED0A}"/>
          </ac:spMkLst>
        </pc:spChg>
        <pc:spChg chg="add mod">
          <ac:chgData name="Antonia H." userId="da08060cd893cdf4" providerId="Windows Live" clId="Web-{943D935D-48DD-4A1F-A748-3BA4554D6EB7}" dt="2018-05-08T19:58:59.533" v="1069"/>
          <ac:spMkLst>
            <pc:docMk/>
            <pc:sldMk cId="3535084096" sldId="318"/>
            <ac:spMk id="8" creationId="{F41527FE-CE76-4DB3-9F62-2E08797FC0A8}"/>
          </ac:spMkLst>
        </pc:spChg>
      </pc:sldChg>
      <pc:sldChg chg="addSp modSp new">
        <pc:chgData name="Antonia H." userId="da08060cd893cdf4" providerId="Windows Live" clId="Web-{943D935D-48DD-4A1F-A748-3BA4554D6EB7}" dt="2018-05-08T19:59:13.893" v="1078"/>
        <pc:sldMkLst>
          <pc:docMk/>
          <pc:sldMk cId="2457584161" sldId="319"/>
        </pc:sldMkLst>
        <pc:spChg chg="mod">
          <ac:chgData name="Antonia H." userId="da08060cd893cdf4" providerId="Windows Live" clId="Web-{943D935D-48DD-4A1F-A748-3BA4554D6EB7}" dt="2018-05-08T19:56:40.438" v="979"/>
          <ac:spMkLst>
            <pc:docMk/>
            <pc:sldMk cId="2457584161" sldId="319"/>
            <ac:spMk id="2" creationId="{8B3548FF-EB73-46CF-85F1-C8102113A5A9}"/>
          </ac:spMkLst>
        </pc:spChg>
        <pc:spChg chg="mod">
          <ac:chgData name="Antonia H." userId="da08060cd893cdf4" providerId="Windows Live" clId="Web-{943D935D-48DD-4A1F-A748-3BA4554D6EB7}" dt="2018-05-08T19:59:10.534" v="1075"/>
          <ac:spMkLst>
            <pc:docMk/>
            <pc:sldMk cId="2457584161" sldId="319"/>
            <ac:spMk id="3" creationId="{2EE147D3-8039-4357-8204-74476B469D5D}"/>
          </ac:spMkLst>
        </pc:spChg>
        <pc:spChg chg="add mod">
          <ac:chgData name="Antonia H." userId="da08060cd893cdf4" providerId="Windows Live" clId="Web-{943D935D-48DD-4A1F-A748-3BA4554D6EB7}" dt="2018-05-08T19:59:13.893" v="1078"/>
          <ac:spMkLst>
            <pc:docMk/>
            <pc:sldMk cId="2457584161" sldId="319"/>
            <ac:spMk id="5" creationId="{6C5D327E-FF6C-482C-9BAE-1B36246CA526}"/>
          </ac:spMkLst>
        </pc:spChg>
      </pc:sldChg>
    </pc:docChg>
  </pc:docChgLst>
  <pc:docChgLst>
    <pc:chgData name="Antonia H." userId="da08060cd893cdf4" providerId="Windows Live" clId="Web-{C69ADD99-7266-4D1E-9617-0C92D6E9677A}"/>
    <pc:docChg chg="addSld modSld">
      <pc:chgData name="Antonia H." userId="da08060cd893cdf4" providerId="Windows Live" clId="Web-{C69ADD99-7266-4D1E-9617-0C92D6E9677A}" dt="2018-05-08T19:29:42.251" v="1802" actId="20577"/>
      <pc:docMkLst>
        <pc:docMk/>
      </pc:docMkLst>
      <pc:sldChg chg="modSp modNotes">
        <pc:chgData name="Antonia H." userId="da08060cd893cdf4" providerId="Windows Live" clId="Web-{C69ADD99-7266-4D1E-9617-0C92D6E9677A}" dt="2018-05-08T18:42:44.099" v="693" actId="20577"/>
        <pc:sldMkLst>
          <pc:docMk/>
          <pc:sldMk cId="2728745322" sldId="289"/>
        </pc:sldMkLst>
        <pc:spChg chg="mod">
          <ac:chgData name="Antonia H." userId="da08060cd893cdf4" providerId="Windows Live" clId="Web-{C69ADD99-7266-4D1E-9617-0C92D6E9677A}" dt="2018-05-08T18:41:22.257" v="668" actId="20577"/>
          <ac:spMkLst>
            <pc:docMk/>
            <pc:sldMk cId="2728745322" sldId="289"/>
            <ac:spMk id="3" creationId="{4DDA3825-DD4A-4D96-AEE8-F3E4FF89C2D1}"/>
          </ac:spMkLst>
        </pc:spChg>
      </pc:sldChg>
      <pc:sldChg chg="modSp addCm delCm modCm">
        <pc:chgData name="Antonia H." userId="da08060cd893cdf4" providerId="Windows Live" clId="Web-{C69ADD99-7266-4D1E-9617-0C92D6E9677A}" dt="2018-05-08T18:48:34.376" v="882" actId="20577"/>
        <pc:sldMkLst>
          <pc:docMk/>
          <pc:sldMk cId="1529941566" sldId="290"/>
        </pc:sldMkLst>
        <pc:spChg chg="mod">
          <ac:chgData name="Antonia H." userId="da08060cd893cdf4" providerId="Windows Live" clId="Web-{C69ADD99-7266-4D1E-9617-0C92D6E9677A}" dt="2018-05-08T18:48:34.376" v="882" actId="20577"/>
          <ac:spMkLst>
            <pc:docMk/>
            <pc:sldMk cId="1529941566" sldId="290"/>
            <ac:spMk id="3" creationId="{B89FBDA8-D8B5-433A-BC51-6FA2CB383BEF}"/>
          </ac:spMkLst>
        </pc:spChg>
        <pc:spChg chg="mod">
          <ac:chgData name="Antonia H." userId="da08060cd893cdf4" providerId="Windows Live" clId="Web-{C69ADD99-7266-4D1E-9617-0C92D6E9677A}" dt="2018-05-08T18:46:25.737" v="772" actId="1076"/>
          <ac:spMkLst>
            <pc:docMk/>
            <pc:sldMk cId="1529941566" sldId="290"/>
            <ac:spMk id="6" creationId="{139D3327-983B-4614-A819-89B003CF932C}"/>
          </ac:spMkLst>
        </pc:spChg>
      </pc:sldChg>
      <pc:sldChg chg="modSp modNotes">
        <pc:chgData name="Antonia H." userId="da08060cd893cdf4" providerId="Windows Live" clId="Web-{C69ADD99-7266-4D1E-9617-0C92D6E9677A}" dt="2018-05-08T18:50:59.655" v="1007" actId="20577"/>
        <pc:sldMkLst>
          <pc:docMk/>
          <pc:sldMk cId="534387332" sldId="291"/>
        </pc:sldMkLst>
        <pc:spChg chg="mod">
          <ac:chgData name="Antonia H." userId="da08060cd893cdf4" providerId="Windows Live" clId="Web-{C69ADD99-7266-4D1E-9617-0C92D6E9677A}" dt="2018-05-08T18:50:59.655" v="1007" actId="20577"/>
          <ac:spMkLst>
            <pc:docMk/>
            <pc:sldMk cId="534387332" sldId="291"/>
            <ac:spMk id="3" creationId="{8F7EF2D9-3798-4456-B6AB-D7AD594F578F}"/>
          </ac:spMkLst>
        </pc:spChg>
      </pc:sldChg>
      <pc:sldChg chg="modNotes">
        <pc:chgData name="Antonia H." userId="da08060cd893cdf4" providerId="Windows Live" clId="Web-{C69ADD99-7266-4D1E-9617-0C92D6E9677A}" dt="2018-05-08T18:54:24.575" v="1028" actId="20577"/>
        <pc:sldMkLst>
          <pc:docMk/>
          <pc:sldMk cId="3527562659" sldId="292"/>
        </pc:sldMkLst>
      </pc:sldChg>
      <pc:sldChg chg="modSp">
        <pc:chgData name="Antonia H." userId="da08060cd893cdf4" providerId="Windows Live" clId="Web-{C69ADD99-7266-4D1E-9617-0C92D6E9677A}" dt="2018-05-08T19:00:29.898" v="1089" actId="20577"/>
        <pc:sldMkLst>
          <pc:docMk/>
          <pc:sldMk cId="1885901484" sldId="294"/>
        </pc:sldMkLst>
        <pc:spChg chg="mod">
          <ac:chgData name="Antonia H." userId="da08060cd893cdf4" providerId="Windows Live" clId="Web-{C69ADD99-7266-4D1E-9617-0C92D6E9677A}" dt="2018-05-08T19:00:29.898" v="1089" actId="20577"/>
          <ac:spMkLst>
            <pc:docMk/>
            <pc:sldMk cId="1885901484" sldId="294"/>
            <ac:spMk id="3" creationId="{8412D31A-8BBA-4A39-A26A-9FAB748ECDCC}"/>
          </ac:spMkLst>
        </pc:spChg>
      </pc:sldChg>
      <pc:sldChg chg="modSp modNotes">
        <pc:chgData name="Antonia H." userId="da08060cd893cdf4" providerId="Windows Live" clId="Web-{C69ADD99-7266-4D1E-9617-0C92D6E9677A}" dt="2018-05-08T18:58:50.915" v="1080" actId="20577"/>
        <pc:sldMkLst>
          <pc:docMk/>
          <pc:sldMk cId="1599932138" sldId="295"/>
        </pc:sldMkLst>
        <pc:spChg chg="mod">
          <ac:chgData name="Antonia H." userId="da08060cd893cdf4" providerId="Windows Live" clId="Web-{C69ADD99-7266-4D1E-9617-0C92D6E9677A}" dt="2018-05-08T18:58:47.743" v="1078" actId="20577"/>
          <ac:spMkLst>
            <pc:docMk/>
            <pc:sldMk cId="1599932138" sldId="295"/>
            <ac:spMk id="3" creationId="{35BB2564-9EEC-45DC-B8F6-2676BB9D51BC}"/>
          </ac:spMkLst>
        </pc:spChg>
      </pc:sldChg>
      <pc:sldChg chg="addCm modCm">
        <pc:chgData name="Antonia H." userId="da08060cd893cdf4" providerId="Windows Live" clId="Web-{C69ADD99-7266-4D1E-9617-0C92D6E9677A}" dt="2018-05-08T19:01:10.273" v="1091" actId="20577"/>
        <pc:sldMkLst>
          <pc:docMk/>
          <pc:sldMk cId="2112731322" sldId="296"/>
        </pc:sldMkLst>
      </pc:sldChg>
      <pc:sldChg chg="addSp delSp modSp">
        <pc:chgData name="Antonia H." userId="da08060cd893cdf4" providerId="Windows Live" clId="Web-{C69ADD99-7266-4D1E-9617-0C92D6E9677A}" dt="2018-05-08T19:05:17.707" v="1105" actId="20577"/>
        <pc:sldMkLst>
          <pc:docMk/>
          <pc:sldMk cId="4279001389" sldId="301"/>
        </pc:sldMkLst>
        <pc:spChg chg="mod">
          <ac:chgData name="Antonia H." userId="da08060cd893cdf4" providerId="Windows Live" clId="Web-{C69ADD99-7266-4D1E-9617-0C92D6E9677A}" dt="2018-05-08T19:04:47.645" v="1098" actId="20577"/>
          <ac:spMkLst>
            <pc:docMk/>
            <pc:sldMk cId="4279001389" sldId="301"/>
            <ac:spMk id="3" creationId="{E645BEE6-195A-4CB8-BBBF-EEEDD648E111}"/>
          </ac:spMkLst>
        </pc:spChg>
        <pc:spChg chg="del">
          <ac:chgData name="Antonia H." userId="da08060cd893cdf4" providerId="Windows Live" clId="Web-{C69ADD99-7266-4D1E-9617-0C92D6E9677A}" dt="2018-05-08T19:04:25.192" v="1097" actId="20577"/>
          <ac:spMkLst>
            <pc:docMk/>
            <pc:sldMk cId="4279001389" sldId="301"/>
            <ac:spMk id="8" creationId="{416BCAEB-3558-4AF5-9D6E-66484374177F}"/>
          </ac:spMkLst>
        </pc:spChg>
        <pc:cxnChg chg="add del mod">
          <ac:chgData name="Antonia H." userId="da08060cd893cdf4" providerId="Windows Live" clId="Web-{C69ADD99-7266-4D1E-9617-0C92D6E9677A}" dt="2018-05-08T19:05:17.707" v="1105" actId="20577"/>
          <ac:cxnSpMkLst>
            <pc:docMk/>
            <pc:sldMk cId="4279001389" sldId="301"/>
            <ac:cxnSpMk id="5" creationId="{7F59A2D6-63B0-48DF-BF74-3169DE980BEB}"/>
          </ac:cxnSpMkLst>
        </pc:cxnChg>
      </pc:sldChg>
      <pc:sldChg chg="modSp">
        <pc:chgData name="Antonia H." userId="da08060cd893cdf4" providerId="Windows Live" clId="Web-{C69ADD99-7266-4D1E-9617-0C92D6E9677A}" dt="2018-05-08T18:52:57.091" v="1015" actId="20577"/>
        <pc:sldMkLst>
          <pc:docMk/>
          <pc:sldMk cId="1343733425" sldId="304"/>
        </pc:sldMkLst>
        <pc:spChg chg="mod">
          <ac:chgData name="Antonia H." userId="da08060cd893cdf4" providerId="Windows Live" clId="Web-{C69ADD99-7266-4D1E-9617-0C92D6E9677A}" dt="2018-05-08T18:52:57.091" v="1015" actId="20577"/>
          <ac:spMkLst>
            <pc:docMk/>
            <pc:sldMk cId="1343733425" sldId="304"/>
            <ac:spMk id="3" creationId="{8F7EF2D9-3798-4456-B6AB-D7AD594F578F}"/>
          </ac:spMkLst>
        </pc:spChg>
      </pc:sldChg>
      <pc:sldChg chg="modSp">
        <pc:chgData name="Antonia H." userId="da08060cd893cdf4" providerId="Windows Live" clId="Web-{C69ADD99-7266-4D1E-9617-0C92D6E9677A}" dt="2018-05-08T19:03:37.318" v="1096" actId="1076"/>
        <pc:sldMkLst>
          <pc:docMk/>
          <pc:sldMk cId="4073502560" sldId="305"/>
        </pc:sldMkLst>
        <pc:spChg chg="mod">
          <ac:chgData name="Antonia H." userId="da08060cd893cdf4" providerId="Windows Live" clId="Web-{C69ADD99-7266-4D1E-9617-0C92D6E9677A}" dt="2018-05-08T19:03:33.146" v="1094" actId="20577"/>
          <ac:spMkLst>
            <pc:docMk/>
            <pc:sldMk cId="4073502560" sldId="305"/>
            <ac:spMk id="3" creationId="{938EA15B-4875-4C84-8529-EA274E67C4BA}"/>
          </ac:spMkLst>
        </pc:spChg>
        <pc:spChg chg="mod">
          <ac:chgData name="Antonia H." userId="da08060cd893cdf4" providerId="Windows Live" clId="Web-{C69ADD99-7266-4D1E-9617-0C92D6E9677A}" dt="2018-05-08T19:03:37.318" v="1096" actId="1076"/>
          <ac:spMkLst>
            <pc:docMk/>
            <pc:sldMk cId="4073502560" sldId="305"/>
            <ac:spMk id="6" creationId="{8FEF87CE-C598-4565-A4FE-14C54ED338F4}"/>
          </ac:spMkLst>
        </pc:spChg>
      </pc:sldChg>
      <pc:sldChg chg="modSp modNotes">
        <pc:chgData name="Antonia H." userId="da08060cd893cdf4" providerId="Windows Live" clId="Web-{C69ADD99-7266-4D1E-9617-0C92D6E9677A}" dt="2018-05-08T19:05:52.706" v="1118" actId="20577"/>
        <pc:sldMkLst>
          <pc:docMk/>
          <pc:sldMk cId="1279915171" sldId="309"/>
        </pc:sldMkLst>
        <pc:spChg chg="mod">
          <ac:chgData name="Antonia H." userId="da08060cd893cdf4" providerId="Windows Live" clId="Web-{C69ADD99-7266-4D1E-9617-0C92D6E9677A}" dt="2018-05-08T19:05:52.285" v="1112" actId="20577"/>
          <ac:spMkLst>
            <pc:docMk/>
            <pc:sldMk cId="1279915171" sldId="309"/>
            <ac:spMk id="3" creationId="{E645BEE6-195A-4CB8-BBBF-EEEDD648E111}"/>
          </ac:spMkLst>
        </pc:spChg>
        <pc:spChg chg="mod">
          <ac:chgData name="Antonia H." userId="da08060cd893cdf4" providerId="Windows Live" clId="Web-{C69ADD99-7266-4D1E-9617-0C92D6E9677A}" dt="2018-05-08T19:05:31.301" v="1109" actId="20577"/>
          <ac:spMkLst>
            <pc:docMk/>
            <pc:sldMk cId="1279915171" sldId="309"/>
            <ac:spMk id="8" creationId="{416BCAEB-3558-4AF5-9D6E-66484374177F}"/>
          </ac:spMkLst>
        </pc:spChg>
      </pc:sldChg>
      <pc:sldChg chg="modSp">
        <pc:chgData name="Antonia H." userId="da08060cd893cdf4" providerId="Windows Live" clId="Web-{C69ADD99-7266-4D1E-9617-0C92D6E9677A}" dt="2018-05-08T19:07:05.799" v="1165" actId="20577"/>
        <pc:sldMkLst>
          <pc:docMk/>
          <pc:sldMk cId="3775888634" sldId="310"/>
        </pc:sldMkLst>
        <pc:spChg chg="mod">
          <ac:chgData name="Antonia H." userId="da08060cd893cdf4" providerId="Windows Live" clId="Web-{C69ADD99-7266-4D1E-9617-0C92D6E9677A}" dt="2018-05-08T19:07:05.799" v="1165" actId="20577"/>
          <ac:spMkLst>
            <pc:docMk/>
            <pc:sldMk cId="3775888634" sldId="310"/>
            <ac:spMk id="3" creationId="{A52BA628-5DDF-4334-A361-5230D07313B1}"/>
          </ac:spMkLst>
        </pc:spChg>
      </pc:sldChg>
      <pc:sldChg chg="modSp addCm modCm modNotes">
        <pc:chgData name="Antonia H." userId="da08060cd893cdf4" providerId="Windows Live" clId="Web-{C69ADD99-7266-4D1E-9617-0C92D6E9677A}" dt="2018-05-08T18:50:21.968" v="976" actId="20577"/>
        <pc:sldMkLst>
          <pc:docMk/>
          <pc:sldMk cId="997277653" sldId="311"/>
        </pc:sldMkLst>
        <pc:spChg chg="mod">
          <ac:chgData name="Antonia H." userId="da08060cd893cdf4" providerId="Windows Live" clId="Web-{C69ADD99-7266-4D1E-9617-0C92D6E9677A}" dt="2018-05-08T18:37:13.525" v="608" actId="20577"/>
          <ac:spMkLst>
            <pc:docMk/>
            <pc:sldMk cId="997277653" sldId="311"/>
            <ac:spMk id="3" creationId="{FB77ED10-1DDF-43E8-9F83-EC5C62381D24}"/>
          </ac:spMkLst>
        </pc:spChg>
      </pc:sldChg>
      <pc:sldChg chg="modSp add replId delCm">
        <pc:chgData name="Antonia H." userId="da08060cd893cdf4" providerId="Windows Live" clId="Web-{C69ADD99-7266-4D1E-9617-0C92D6E9677A}" dt="2018-05-08T18:38:57.837" v="644" actId="20577"/>
        <pc:sldMkLst>
          <pc:docMk/>
          <pc:sldMk cId="1146980296" sldId="312"/>
        </pc:sldMkLst>
        <pc:spChg chg="mod">
          <ac:chgData name="Antonia H." userId="da08060cd893cdf4" providerId="Windows Live" clId="Web-{C69ADD99-7266-4D1E-9617-0C92D6E9677A}" dt="2018-05-08T18:38:57.837" v="644" actId="20577"/>
          <ac:spMkLst>
            <pc:docMk/>
            <pc:sldMk cId="1146980296" sldId="312"/>
            <ac:spMk id="3" creationId="{FB77ED10-1DDF-43E8-9F83-EC5C62381D24}"/>
          </ac:spMkLst>
        </pc:spChg>
      </pc:sldChg>
      <pc:sldChg chg="modSp new addCm modCm">
        <pc:chgData name="Antonia H." userId="da08060cd893cdf4" providerId="Windows Live" clId="Web-{C69ADD99-7266-4D1E-9617-0C92D6E9677A}" dt="2018-05-08T19:10:10.078" v="1249" actId="20577"/>
        <pc:sldMkLst>
          <pc:docMk/>
          <pc:sldMk cId="1659226659" sldId="313"/>
        </pc:sldMkLst>
        <pc:spChg chg="mod">
          <ac:chgData name="Antonia H." userId="da08060cd893cdf4" providerId="Windows Live" clId="Web-{C69ADD99-7266-4D1E-9617-0C92D6E9677A}" dt="2018-05-08T19:10:05.938" v="1244" actId="20577"/>
          <ac:spMkLst>
            <pc:docMk/>
            <pc:sldMk cId="1659226659" sldId="313"/>
            <ac:spMk id="2" creationId="{D55D00F8-180D-4088-84A0-F478490FF99E}"/>
          </ac:spMkLst>
        </pc:spChg>
        <pc:spChg chg="mod">
          <ac:chgData name="Antonia H." userId="da08060cd893cdf4" providerId="Windows Live" clId="Web-{C69ADD99-7266-4D1E-9617-0C92D6E9677A}" dt="2018-05-08T19:10:10.078" v="1249" actId="20577"/>
          <ac:spMkLst>
            <pc:docMk/>
            <pc:sldMk cId="1659226659" sldId="313"/>
            <ac:spMk id="3" creationId="{AB450AA9-873E-44FE-99C3-4F5C389A03AC}"/>
          </ac:spMkLst>
        </pc:spChg>
      </pc:sldChg>
      <pc:sldChg chg="delSp modSp new mod modClrScheme chgLayout modNotes">
        <pc:chgData name="Antonia H." userId="da08060cd893cdf4" providerId="Windows Live" clId="Web-{C69ADD99-7266-4D1E-9617-0C92D6E9677A}" dt="2018-05-08T19:10:50.343" v="1279" actId="20577"/>
        <pc:sldMkLst>
          <pc:docMk/>
          <pc:sldMk cId="995696346" sldId="314"/>
        </pc:sldMkLst>
        <pc:spChg chg="mod ord">
          <ac:chgData name="Antonia H." userId="da08060cd893cdf4" providerId="Windows Live" clId="Web-{C69ADD99-7266-4D1E-9617-0C92D6E9677A}" dt="2018-05-08T19:10:39.765" v="1269" actId="20577"/>
          <ac:spMkLst>
            <pc:docMk/>
            <pc:sldMk cId="995696346" sldId="314"/>
            <ac:spMk id="2" creationId="{D6290F11-2B19-4A30-A4EA-DFD2067A16F4}"/>
          </ac:spMkLst>
        </pc:spChg>
        <pc:spChg chg="del">
          <ac:chgData name="Antonia H." userId="da08060cd893cdf4" providerId="Windows Live" clId="Web-{C69ADD99-7266-4D1E-9617-0C92D6E9677A}" dt="2018-05-08T19:10:28.609" v="1252" actId="20577"/>
          <ac:spMkLst>
            <pc:docMk/>
            <pc:sldMk cId="995696346" sldId="314"/>
            <ac:spMk id="3" creationId="{64804AE3-E364-45D8-88FB-052C044A9A18}"/>
          </ac:spMkLst>
        </pc:spChg>
        <pc:spChg chg="mod ord">
          <ac:chgData name="Antonia H." userId="da08060cd893cdf4" providerId="Windows Live" clId="Web-{C69ADD99-7266-4D1E-9617-0C92D6E9677A}" dt="2018-05-08T19:10:28.609" v="1252" actId="20577"/>
          <ac:spMkLst>
            <pc:docMk/>
            <pc:sldMk cId="995696346" sldId="314"/>
            <ac:spMk id="4" creationId="{AFFD4692-60D5-4A15-A475-BE885ED49FB4}"/>
          </ac:spMkLst>
        </pc:spChg>
      </pc:sldChg>
      <pc:sldChg chg="addSp modSp new mod modClrScheme addCm chgLayout modNotes">
        <pc:chgData name="Antonia H." userId="da08060cd893cdf4" providerId="Windows Live" clId="Web-{C69ADD99-7266-4D1E-9617-0C92D6E9677A}" dt="2018-05-08T19:29:42.251" v="1801" actId="20577"/>
        <pc:sldMkLst>
          <pc:docMk/>
          <pc:sldMk cId="4128416432" sldId="315"/>
        </pc:sldMkLst>
        <pc:spChg chg="mod ord">
          <ac:chgData name="Antonia H." userId="da08060cd893cdf4" providerId="Windows Live" clId="Web-{C69ADD99-7266-4D1E-9617-0C92D6E9677A}" dt="2018-05-08T19:19:56.336" v="1490" actId="20577"/>
          <ac:spMkLst>
            <pc:docMk/>
            <pc:sldMk cId="4128416432" sldId="315"/>
            <ac:spMk id="2" creationId="{830F9923-FEE6-4A17-9956-7D258E7BE794}"/>
          </ac:spMkLst>
        </pc:spChg>
        <pc:spChg chg="mod ord">
          <ac:chgData name="Antonia H." userId="da08060cd893cdf4" providerId="Windows Live" clId="Web-{C69ADD99-7266-4D1E-9617-0C92D6E9677A}" dt="2018-05-08T19:18:03.150" v="1485" actId="20577"/>
          <ac:spMkLst>
            <pc:docMk/>
            <pc:sldMk cId="4128416432" sldId="315"/>
            <ac:spMk id="3" creationId="{31D2851D-4846-4F30-9B5D-C4969B608A01}"/>
          </ac:spMkLst>
        </pc:spChg>
        <pc:spChg chg="add mod ord">
          <ac:chgData name="Antonia H." userId="da08060cd893cdf4" providerId="Windows Live" clId="Web-{C69ADD99-7266-4D1E-9617-0C92D6E9677A}" dt="2018-05-08T19:29:42.251" v="1801" actId="20577"/>
          <ac:spMkLst>
            <pc:docMk/>
            <pc:sldMk cId="4128416432" sldId="315"/>
            <ac:spMk id="5" creationId="{E66D3FE2-C890-46D5-8841-7FCD2E92A30A}"/>
          </ac:spMkLst>
        </pc:spChg>
      </pc:sldChg>
      <pc:sldChg chg="addSp modSp new mod modClrScheme chgLayout">
        <pc:chgData name="Antonia H." userId="da08060cd893cdf4" providerId="Windows Live" clId="Web-{C69ADD99-7266-4D1E-9617-0C92D6E9677A}" dt="2018-05-08T19:22:02.241" v="1522" actId="20577"/>
        <pc:sldMkLst>
          <pc:docMk/>
          <pc:sldMk cId="2415655377" sldId="316"/>
        </pc:sldMkLst>
        <pc:spChg chg="mod ord">
          <ac:chgData name="Antonia H." userId="da08060cd893cdf4" providerId="Windows Live" clId="Web-{C69ADD99-7266-4D1E-9617-0C92D6E9677A}" dt="2018-05-08T19:11:47.139" v="1309" actId="20577"/>
          <ac:spMkLst>
            <pc:docMk/>
            <pc:sldMk cId="2415655377" sldId="316"/>
            <ac:spMk id="2" creationId="{27D469A1-9ABD-458A-B894-15799091CDC5}"/>
          </ac:spMkLst>
        </pc:spChg>
        <pc:spChg chg="mod ord">
          <ac:chgData name="Antonia H." userId="da08060cd893cdf4" providerId="Windows Live" clId="Web-{C69ADD99-7266-4D1E-9617-0C92D6E9677A}" dt="2018-05-08T19:11:04.218" v="1282" actId="20577"/>
          <ac:spMkLst>
            <pc:docMk/>
            <pc:sldMk cId="2415655377" sldId="316"/>
            <ac:spMk id="3" creationId="{78175592-A091-4EAD-BA57-EA59CA78D180}"/>
          </ac:spMkLst>
        </pc:spChg>
        <pc:spChg chg="add mod ord">
          <ac:chgData name="Antonia H." userId="da08060cd893cdf4" providerId="Windows Live" clId="Web-{C69ADD99-7266-4D1E-9617-0C92D6E9677A}" dt="2018-05-08T19:22:02.241" v="1522" actId="20577"/>
          <ac:spMkLst>
            <pc:docMk/>
            <pc:sldMk cId="2415655377" sldId="316"/>
            <ac:spMk id="5" creationId="{3FB56575-BE2F-4B15-956B-74176E9F7162}"/>
          </ac:spMkLst>
        </pc:spChg>
      </pc:sldChg>
    </pc:docChg>
  </pc:docChgLst>
  <pc:docChgLst>
    <pc:chgData name="Antonia H." userId="da08060cd893cdf4" providerId="Windows Live" clId="Web-{951AA90E-E111-4DF2-8997-25CB69852FF0}"/>
    <pc:docChg chg="addSld modSld">
      <pc:chgData name="Antonia H." userId="da08060cd893cdf4" providerId="Windows Live" clId="Web-{951AA90E-E111-4DF2-8997-25CB69852FF0}" dt="2018-05-04T21:25:59.904" v="355"/>
      <pc:docMkLst>
        <pc:docMk/>
      </pc:docMkLst>
      <pc:sldChg chg="modSp">
        <pc:chgData name="Antonia H." userId="da08060cd893cdf4" providerId="Windows Live" clId="Web-{951AA90E-E111-4DF2-8997-25CB69852FF0}" dt="2018-05-04T21:14:45.009" v="8"/>
        <pc:sldMkLst>
          <pc:docMk/>
          <pc:sldMk cId="3660028228" sldId="274"/>
        </pc:sldMkLst>
        <pc:spChg chg="mod">
          <ac:chgData name="Antonia H." userId="da08060cd893cdf4" providerId="Windows Live" clId="Web-{951AA90E-E111-4DF2-8997-25CB69852FF0}" dt="2018-05-04T21:14:20.931" v="3"/>
          <ac:spMkLst>
            <pc:docMk/>
            <pc:sldMk cId="3660028228" sldId="274"/>
            <ac:spMk id="2" creationId="{D7E27CE0-119E-4CD5-893A-F2A185A0DDB4}"/>
          </ac:spMkLst>
        </pc:spChg>
        <pc:spChg chg="mod">
          <ac:chgData name="Antonia H." userId="da08060cd893cdf4" providerId="Windows Live" clId="Web-{951AA90E-E111-4DF2-8997-25CB69852FF0}" dt="2018-05-04T21:14:45.009" v="8"/>
          <ac:spMkLst>
            <pc:docMk/>
            <pc:sldMk cId="3660028228" sldId="274"/>
            <ac:spMk id="3" creationId="{D03D88D9-7D55-4FFD-9778-7B1D51DCE2E4}"/>
          </ac:spMkLst>
        </pc:spChg>
      </pc:sldChg>
      <pc:sldChg chg="addSp modSp">
        <pc:chgData name="Antonia H." userId="da08060cd893cdf4" providerId="Windows Live" clId="Web-{951AA90E-E111-4DF2-8997-25CB69852FF0}" dt="2018-05-04T21:19:07.558" v="191"/>
        <pc:sldMkLst>
          <pc:docMk/>
          <pc:sldMk cId="3234975730" sldId="275"/>
        </pc:sldMkLst>
        <pc:spChg chg="mod">
          <ac:chgData name="Antonia H." userId="da08060cd893cdf4" providerId="Windows Live" clId="Web-{951AA90E-E111-4DF2-8997-25CB69852FF0}" dt="2018-05-04T21:14:18.088" v="0"/>
          <ac:spMkLst>
            <pc:docMk/>
            <pc:sldMk cId="3234975730" sldId="275"/>
            <ac:spMk id="2" creationId="{F14E151B-6042-427C-86B5-E6DB4E9A3CE8}"/>
          </ac:spMkLst>
        </pc:spChg>
        <pc:spChg chg="mod">
          <ac:chgData name="Antonia H." userId="da08060cd893cdf4" providerId="Windows Live" clId="Web-{951AA90E-E111-4DF2-8997-25CB69852FF0}" dt="2018-05-04T21:19:07.558" v="191"/>
          <ac:spMkLst>
            <pc:docMk/>
            <pc:sldMk cId="3234975730" sldId="275"/>
            <ac:spMk id="3" creationId="{08C1F79E-B80B-488F-94D4-7278598413D0}"/>
          </ac:spMkLst>
        </pc:spChg>
        <pc:spChg chg="add mod">
          <ac:chgData name="Antonia H." userId="da08060cd893cdf4" providerId="Windows Live" clId="Web-{951AA90E-E111-4DF2-8997-25CB69852FF0}" dt="2018-05-04T21:18:21.183" v="162"/>
          <ac:spMkLst>
            <pc:docMk/>
            <pc:sldMk cId="3234975730" sldId="275"/>
            <ac:spMk id="8" creationId="{774258F6-CE70-4492-915F-43D52E1B5E55}"/>
          </ac:spMkLst>
        </pc:spChg>
        <pc:picChg chg="add mod">
          <ac:chgData name="Antonia H." userId="da08060cd893cdf4" providerId="Windows Live" clId="Web-{951AA90E-E111-4DF2-8997-25CB69852FF0}" dt="2018-05-04T21:18:11.589" v="160"/>
          <ac:picMkLst>
            <pc:docMk/>
            <pc:sldMk cId="3234975730" sldId="275"/>
            <ac:picMk id="5" creationId="{A1F333EA-1925-4B6C-A4A1-A65646E8B580}"/>
          </ac:picMkLst>
        </pc:picChg>
      </pc:sldChg>
      <pc:sldChg chg="delSp modSp new mod modClrScheme chgLayout">
        <pc:chgData name="Antonia H." userId="da08060cd893cdf4" providerId="Windows Live" clId="Web-{951AA90E-E111-4DF2-8997-25CB69852FF0}" dt="2018-05-04T21:20:48.965" v="199"/>
        <pc:sldMkLst>
          <pc:docMk/>
          <pc:sldMk cId="2254752610" sldId="276"/>
        </pc:sldMkLst>
        <pc:spChg chg="mod ord">
          <ac:chgData name="Antonia H." userId="da08060cd893cdf4" providerId="Windows Live" clId="Web-{951AA90E-E111-4DF2-8997-25CB69852FF0}" dt="2018-05-04T21:20:48.965" v="199"/>
          <ac:spMkLst>
            <pc:docMk/>
            <pc:sldMk cId="2254752610" sldId="276"/>
            <ac:spMk id="2" creationId="{EFEE97B2-02E2-46D1-B547-65066655BFE9}"/>
          </ac:spMkLst>
        </pc:spChg>
        <pc:spChg chg="del">
          <ac:chgData name="Antonia H." userId="da08060cd893cdf4" providerId="Windows Live" clId="Web-{951AA90E-E111-4DF2-8997-25CB69852FF0}" dt="2018-05-04T21:20:44.527" v="194"/>
          <ac:spMkLst>
            <pc:docMk/>
            <pc:sldMk cId="2254752610" sldId="276"/>
            <ac:spMk id="3" creationId="{39455CD8-8216-4574-9B38-9556D7814D0F}"/>
          </ac:spMkLst>
        </pc:spChg>
        <pc:spChg chg="mod ord">
          <ac:chgData name="Antonia H." userId="da08060cd893cdf4" providerId="Windows Live" clId="Web-{951AA90E-E111-4DF2-8997-25CB69852FF0}" dt="2018-05-04T21:20:44.527" v="194"/>
          <ac:spMkLst>
            <pc:docMk/>
            <pc:sldMk cId="2254752610" sldId="276"/>
            <ac:spMk id="4" creationId="{38B0922A-28AD-4003-9AC8-FC9E3D33F216}"/>
          </ac:spMkLst>
        </pc:spChg>
      </pc:sldChg>
      <pc:sldChg chg="addSp modSp new mod modClrScheme chgLayout">
        <pc:chgData name="Antonia H." userId="da08060cd893cdf4" providerId="Windows Live" clId="Web-{951AA90E-E111-4DF2-8997-25CB69852FF0}" dt="2018-05-04T21:25:54.404" v="349"/>
        <pc:sldMkLst>
          <pc:docMk/>
          <pc:sldMk cId="138513243" sldId="277"/>
        </pc:sldMkLst>
        <pc:spChg chg="mod ord">
          <ac:chgData name="Antonia H." userId="da08060cd893cdf4" providerId="Windows Live" clId="Web-{951AA90E-E111-4DF2-8997-25CB69852FF0}" dt="2018-05-04T21:22:48.825" v="207"/>
          <ac:spMkLst>
            <pc:docMk/>
            <pc:sldMk cId="138513243" sldId="277"/>
            <ac:spMk id="2" creationId="{3BA322D5-15B7-4DE3-B57B-87FE471A35B9}"/>
          </ac:spMkLst>
        </pc:spChg>
        <pc:spChg chg="mod ord">
          <ac:chgData name="Antonia H." userId="da08060cd893cdf4" providerId="Windows Live" clId="Web-{951AA90E-E111-4DF2-8997-25CB69852FF0}" dt="2018-05-04T21:20:55.699" v="202"/>
          <ac:spMkLst>
            <pc:docMk/>
            <pc:sldMk cId="138513243" sldId="277"/>
            <ac:spMk id="3" creationId="{4AC13CF9-40E8-4B16-A005-C8ED58BC4E63}"/>
          </ac:spMkLst>
        </pc:spChg>
        <pc:spChg chg="add mod ord">
          <ac:chgData name="Antonia H." userId="da08060cd893cdf4" providerId="Windows Live" clId="Web-{951AA90E-E111-4DF2-8997-25CB69852FF0}" dt="2018-05-04T21:25:54.404" v="349"/>
          <ac:spMkLst>
            <pc:docMk/>
            <pc:sldMk cId="138513243" sldId="277"/>
            <ac:spMk id="5" creationId="{C71AE9B4-B67A-4A38-98AB-9129A5BDFB14}"/>
          </ac:spMkLst>
        </pc:spChg>
      </pc:sldChg>
      <pc:sldChg chg="modSp new">
        <pc:chgData name="Antonia H." userId="da08060cd893cdf4" providerId="Windows Live" clId="Web-{951AA90E-E111-4DF2-8997-25CB69852FF0}" dt="2018-05-04T21:25:59.795" v="353"/>
        <pc:sldMkLst>
          <pc:docMk/>
          <pc:sldMk cId="964619605" sldId="278"/>
        </pc:sldMkLst>
        <pc:spChg chg="mod">
          <ac:chgData name="Antonia H." userId="da08060cd893cdf4" providerId="Windows Live" clId="Web-{951AA90E-E111-4DF2-8997-25CB69852FF0}" dt="2018-05-04T21:25:59.795" v="353"/>
          <ac:spMkLst>
            <pc:docMk/>
            <pc:sldMk cId="964619605" sldId="278"/>
            <ac:spMk id="2" creationId="{DC447A74-EE68-4C19-B334-AC1F6C97BBD6}"/>
          </ac:spMkLst>
        </pc:spChg>
      </pc:sldChg>
      <pc:sldChg chg="add replId">
        <pc:chgData name="Antonia H." userId="da08060cd893cdf4" providerId="Windows Live" clId="Web-{951AA90E-E111-4DF2-8997-25CB69852FF0}" dt="2018-05-04T21:25:56.451" v="352"/>
        <pc:sldMkLst>
          <pc:docMk/>
          <pc:sldMk cId="151621342" sldId="279"/>
        </pc:sldMkLst>
      </pc:sldChg>
    </pc:docChg>
  </pc:docChgLst>
  <pc:docChgLst>
    <pc:chgData name="Antonia H." userId="da08060cd893cdf4" providerId="Windows Live" clId="Web-{07514F11-A717-4A31-B590-C0340D59FC3B}"/>
    <pc:docChg chg="modSld">
      <pc:chgData name="Antonia H." userId="da08060cd893cdf4" providerId="Windows Live" clId="Web-{07514F11-A717-4A31-B590-C0340D59FC3B}" dt="2018-05-08T11:17:38.563" v="233"/>
      <pc:docMkLst>
        <pc:docMk/>
      </pc:docMkLst>
      <pc:sldChg chg="modSp modNotes">
        <pc:chgData name="Antonia H." userId="da08060cd893cdf4" providerId="Windows Live" clId="Web-{07514F11-A717-4A31-B590-C0340D59FC3B}" dt="2018-05-08T11:17:31.032" v="231"/>
        <pc:sldMkLst>
          <pc:docMk/>
          <pc:sldMk cId="138513243" sldId="277"/>
        </pc:sldMkLst>
        <pc:spChg chg="mod">
          <ac:chgData name="Antonia H." userId="da08060cd893cdf4" providerId="Windows Live" clId="Web-{07514F11-A717-4A31-B590-C0340D59FC3B}" dt="2018-05-08T11:17:31.032" v="231"/>
          <ac:spMkLst>
            <pc:docMk/>
            <pc:sldMk cId="138513243" sldId="277"/>
            <ac:spMk id="5" creationId="{C71AE9B4-B67A-4A38-98AB-9129A5BDFB14}"/>
          </ac:spMkLst>
        </pc:spChg>
      </pc:sldChg>
      <pc:sldChg chg="delCm">
        <pc:chgData name="Antonia H." userId="da08060cd893cdf4" providerId="Windows Live" clId="Web-{07514F11-A717-4A31-B590-C0340D59FC3B}" dt="2018-05-08T11:17:38.563" v="233"/>
        <pc:sldMkLst>
          <pc:docMk/>
          <pc:sldMk cId="151621342" sldId="279"/>
        </pc:sldMkLst>
      </pc:sldChg>
    </pc:docChg>
  </pc:docChgLst>
  <pc:docChgLst>
    <pc:chgData name="Moritz Nipshagen" userId="ee3b3bbc25b4cb6d" providerId="LiveId" clId="{29B88FFD-1FD6-4574-A9D7-C80550FB2799}"/>
    <pc:docChg chg="undo custSel addSld modSld sldOrd">
      <pc:chgData name="Moritz Nipshagen" userId="ee3b3bbc25b4cb6d" providerId="LiveId" clId="{29B88FFD-1FD6-4574-A9D7-C80550FB2799}" dt="2018-05-09T08:06:39.852" v="1638" actId="20577"/>
      <pc:docMkLst>
        <pc:docMk/>
      </pc:docMkLst>
      <pc:sldChg chg="ord">
        <pc:chgData name="Moritz Nipshagen" userId="ee3b3bbc25b4cb6d" providerId="LiveId" clId="{29B88FFD-1FD6-4574-A9D7-C80550FB2799}" dt="2018-05-07T12:29:39.960" v="1" actId="20577"/>
        <pc:sldMkLst>
          <pc:docMk/>
          <pc:sldMk cId="1309100374" sldId="256"/>
        </pc:sldMkLst>
      </pc:sldChg>
      <pc:sldChg chg="addCm modCm">
        <pc:chgData name="Moritz Nipshagen" userId="ee3b3bbc25b4cb6d" providerId="LiveId" clId="{29B88FFD-1FD6-4574-A9D7-C80550FB2799}" dt="2018-05-09T06:55:13.466" v="52" actId="20577"/>
        <pc:sldMkLst>
          <pc:docMk/>
          <pc:sldMk cId="541990114" sldId="261"/>
        </pc:sldMkLst>
      </pc:sldChg>
      <pc:sldChg chg="addCm modCm">
        <pc:chgData name="Moritz Nipshagen" userId="ee3b3bbc25b4cb6d" providerId="LiveId" clId="{29B88FFD-1FD6-4574-A9D7-C80550FB2799}" dt="2018-05-08T22:21:23.538" v="48" actId="20577"/>
        <pc:sldMkLst>
          <pc:docMk/>
          <pc:sldMk cId="608969387" sldId="267"/>
        </pc:sldMkLst>
      </pc:sldChg>
      <pc:sldChg chg="addCm modCm">
        <pc:chgData name="Moritz Nipshagen" userId="ee3b3bbc25b4cb6d" providerId="LiveId" clId="{29B88FFD-1FD6-4574-A9D7-C80550FB2799}" dt="2018-05-09T06:42:47.515" v="50" actId="20577"/>
        <pc:sldMkLst>
          <pc:docMk/>
          <pc:sldMk cId="1039991320" sldId="273"/>
        </pc:sldMkLst>
      </pc:sldChg>
      <pc:sldChg chg="ord">
        <pc:chgData name="Moritz Nipshagen" userId="ee3b3bbc25b4cb6d" providerId="LiveId" clId="{29B88FFD-1FD6-4574-A9D7-C80550FB2799}" dt="2018-05-07T12:29:34.348" v="0" actId="20577"/>
        <pc:sldMkLst>
          <pc:docMk/>
          <pc:sldMk cId="2788220547" sldId="283"/>
        </pc:sldMkLst>
      </pc:sldChg>
      <pc:sldChg chg="addCm modCm">
        <pc:chgData name="Moritz Nipshagen" userId="ee3b3bbc25b4cb6d" providerId="LiveId" clId="{29B88FFD-1FD6-4574-A9D7-C80550FB2799}" dt="2018-05-07T12:59:29.279" v="38" actId="20577"/>
        <pc:sldMkLst>
          <pc:docMk/>
          <pc:sldMk cId="1997070144" sldId="286"/>
        </pc:sldMkLst>
      </pc:sldChg>
      <pc:sldChg chg="modSp addCm modCm">
        <pc:chgData name="Moritz Nipshagen" userId="ee3b3bbc25b4cb6d" providerId="LiveId" clId="{29B88FFD-1FD6-4574-A9D7-C80550FB2799}" dt="2018-05-07T12:33:13.410" v="9" actId="20577"/>
        <pc:sldMkLst>
          <pc:docMk/>
          <pc:sldMk cId="2931144488" sldId="288"/>
        </pc:sldMkLst>
        <pc:spChg chg="mod">
          <ac:chgData name="Moritz Nipshagen" userId="ee3b3bbc25b4cb6d" providerId="LiveId" clId="{29B88FFD-1FD6-4574-A9D7-C80550FB2799}" dt="2018-05-07T12:32:44.940" v="6" actId="1076"/>
          <ac:spMkLst>
            <pc:docMk/>
            <pc:sldMk cId="2931144488" sldId="288"/>
            <ac:spMk id="6" creationId="{834E74A6-1D55-4CF2-81BA-7B666291B430}"/>
          </ac:spMkLst>
        </pc:spChg>
      </pc:sldChg>
      <pc:sldChg chg="addCm delCm modCm">
        <pc:chgData name="Moritz Nipshagen" userId="ee3b3bbc25b4cb6d" providerId="LiveId" clId="{29B88FFD-1FD6-4574-A9D7-C80550FB2799}" dt="2018-05-09T07:15:09.850" v="61" actId="20577"/>
        <pc:sldMkLst>
          <pc:docMk/>
          <pc:sldMk cId="2728745322" sldId="289"/>
        </pc:sldMkLst>
      </pc:sldChg>
      <pc:sldChg chg="addCm delCm modCm">
        <pc:chgData name="Moritz Nipshagen" userId="ee3b3bbc25b4cb6d" providerId="LiveId" clId="{29B88FFD-1FD6-4574-A9D7-C80550FB2799}" dt="2018-05-09T07:15:09.302" v="60" actId="20577"/>
        <pc:sldMkLst>
          <pc:docMk/>
          <pc:sldMk cId="1529941566" sldId="290"/>
        </pc:sldMkLst>
      </pc:sldChg>
      <pc:sldChg chg="addCm modCm">
        <pc:chgData name="Moritz Nipshagen" userId="ee3b3bbc25b4cb6d" providerId="LiveId" clId="{29B88FFD-1FD6-4574-A9D7-C80550FB2799}" dt="2018-05-07T12:49:46.074" v="22" actId="20577"/>
        <pc:sldMkLst>
          <pc:docMk/>
          <pc:sldMk cId="534387332" sldId="291"/>
        </pc:sldMkLst>
      </pc:sldChg>
      <pc:sldChg chg="addCm modCm">
        <pc:chgData name="Moritz Nipshagen" userId="ee3b3bbc25b4cb6d" providerId="LiveId" clId="{29B88FFD-1FD6-4574-A9D7-C80550FB2799}" dt="2018-05-07T12:51:23.797" v="26" actId="20577"/>
        <pc:sldMkLst>
          <pc:docMk/>
          <pc:sldMk cId="3527562659" sldId="292"/>
        </pc:sldMkLst>
      </pc:sldChg>
      <pc:sldChg chg="addCm modCm">
        <pc:chgData name="Moritz Nipshagen" userId="ee3b3bbc25b4cb6d" providerId="LiveId" clId="{29B88FFD-1FD6-4574-A9D7-C80550FB2799}" dt="2018-05-07T12:52:49.558" v="29" actId="20577"/>
        <pc:sldMkLst>
          <pc:docMk/>
          <pc:sldMk cId="3222949515" sldId="293"/>
        </pc:sldMkLst>
      </pc:sldChg>
      <pc:sldChg chg="modSp addCm modCm">
        <pc:chgData name="Moritz Nipshagen" userId="ee3b3bbc25b4cb6d" providerId="LiveId" clId="{29B88FFD-1FD6-4574-A9D7-C80550FB2799}" dt="2018-05-07T12:58:24.537" v="34" actId="20577"/>
        <pc:sldMkLst>
          <pc:docMk/>
          <pc:sldMk cId="1885901484" sldId="294"/>
        </pc:sldMkLst>
        <pc:spChg chg="mod">
          <ac:chgData name="Moritz Nipshagen" userId="ee3b3bbc25b4cb6d" providerId="LiveId" clId="{29B88FFD-1FD6-4574-A9D7-C80550FB2799}" dt="2018-05-07T12:54:30.290" v="30" actId="20577"/>
          <ac:spMkLst>
            <pc:docMk/>
            <pc:sldMk cId="1885901484" sldId="294"/>
            <ac:spMk id="6" creationId="{7DD28814-2C66-4ED5-9973-27A905C58D80}"/>
          </ac:spMkLst>
        </pc:spChg>
      </pc:sldChg>
      <pc:sldChg chg="addCm modCm">
        <pc:chgData name="Moritz Nipshagen" userId="ee3b3bbc25b4cb6d" providerId="LiveId" clId="{29B88FFD-1FD6-4574-A9D7-C80550FB2799}" dt="2018-05-07T12:59:10.982" v="36" actId="20577"/>
        <pc:sldMkLst>
          <pc:docMk/>
          <pc:sldMk cId="1599932138" sldId="295"/>
        </pc:sldMkLst>
      </pc:sldChg>
      <pc:sldChg chg="addCm modCm">
        <pc:chgData name="Moritz Nipshagen" userId="ee3b3bbc25b4cb6d" providerId="LiveId" clId="{29B88FFD-1FD6-4574-A9D7-C80550FB2799}" dt="2018-05-07T13:00:31.871" v="42" actId="20577"/>
        <pc:sldMkLst>
          <pc:docMk/>
          <pc:sldMk cId="2112731322" sldId="296"/>
        </pc:sldMkLst>
      </pc:sldChg>
      <pc:sldChg chg="addCm modCm">
        <pc:chgData name="Moritz Nipshagen" userId="ee3b3bbc25b4cb6d" providerId="LiveId" clId="{29B88FFD-1FD6-4574-A9D7-C80550FB2799}" dt="2018-05-09T07:22:20.357" v="64" actId="20577"/>
        <pc:sldMkLst>
          <pc:docMk/>
          <pc:sldMk cId="1834800628" sldId="297"/>
        </pc:sldMkLst>
      </pc:sldChg>
      <pc:sldChg chg="addCm delCm modCm">
        <pc:chgData name="Moritz Nipshagen" userId="ee3b3bbc25b4cb6d" providerId="LiveId" clId="{29B88FFD-1FD6-4574-A9D7-C80550FB2799}" dt="2018-05-09T07:23:52.084" v="68" actId="20577"/>
        <pc:sldMkLst>
          <pc:docMk/>
          <pc:sldMk cId="1687291217" sldId="299"/>
        </pc:sldMkLst>
      </pc:sldChg>
      <pc:sldChg chg="addCm">
        <pc:chgData name="Moritz Nipshagen" userId="ee3b3bbc25b4cb6d" providerId="LiveId" clId="{29B88FFD-1FD6-4574-A9D7-C80550FB2799}" dt="2018-05-09T07:20:40.623" v="62" actId="20577"/>
        <pc:sldMkLst>
          <pc:docMk/>
          <pc:sldMk cId="1343733425" sldId="304"/>
        </pc:sldMkLst>
      </pc:sldChg>
      <pc:sldChg chg="addCm modCm">
        <pc:chgData name="Moritz Nipshagen" userId="ee3b3bbc25b4cb6d" providerId="LiveId" clId="{29B88FFD-1FD6-4574-A9D7-C80550FB2799}" dt="2018-05-09T07:26:25.810" v="71" actId="20577"/>
        <pc:sldMkLst>
          <pc:docMk/>
          <pc:sldMk cId="3961686465" sldId="307"/>
        </pc:sldMkLst>
      </pc:sldChg>
      <pc:sldChg chg="addCm">
        <pc:chgData name="Moritz Nipshagen" userId="ee3b3bbc25b4cb6d" providerId="LiveId" clId="{29B88FFD-1FD6-4574-A9D7-C80550FB2799}" dt="2018-05-09T07:27:19.483" v="72" actId="20577"/>
        <pc:sldMkLst>
          <pc:docMk/>
          <pc:sldMk cId="1279915171" sldId="309"/>
        </pc:sldMkLst>
      </pc:sldChg>
      <pc:sldChg chg="addCm">
        <pc:chgData name="Moritz Nipshagen" userId="ee3b3bbc25b4cb6d" providerId="LiveId" clId="{29B88FFD-1FD6-4574-A9D7-C80550FB2799}" dt="2018-05-09T07:27:33.544" v="73" actId="20577"/>
        <pc:sldMkLst>
          <pc:docMk/>
          <pc:sldMk cId="3775888634" sldId="310"/>
        </pc:sldMkLst>
      </pc:sldChg>
      <pc:sldChg chg="addCm">
        <pc:chgData name="Moritz Nipshagen" userId="ee3b3bbc25b4cb6d" providerId="LiveId" clId="{29B88FFD-1FD6-4574-A9D7-C80550FB2799}" dt="2018-05-09T06:57:28.041" v="53" actId="20577"/>
        <pc:sldMkLst>
          <pc:docMk/>
          <pc:sldMk cId="997277653" sldId="311"/>
        </pc:sldMkLst>
      </pc:sldChg>
      <pc:sldChg chg="addSp delSp modSp">
        <pc:chgData name="Moritz Nipshagen" userId="ee3b3bbc25b4cb6d" providerId="LiveId" clId="{29B88FFD-1FD6-4574-A9D7-C80550FB2799}" dt="2018-05-09T07:53:22.794" v="428" actId="20577"/>
        <pc:sldMkLst>
          <pc:docMk/>
          <pc:sldMk cId="2415655377" sldId="316"/>
        </pc:sldMkLst>
        <pc:spChg chg="add del mod">
          <ac:chgData name="Moritz Nipshagen" userId="ee3b3bbc25b4cb6d" providerId="LiveId" clId="{29B88FFD-1FD6-4574-A9D7-C80550FB2799}" dt="2018-05-09T07:53:15.619" v="425" actId="20577"/>
          <ac:spMkLst>
            <pc:docMk/>
            <pc:sldMk cId="2415655377" sldId="316"/>
            <ac:spMk id="4" creationId="{A5BCD601-8E1F-40CC-BCFD-A6A5E94ABEDA}"/>
          </ac:spMkLst>
        </pc:spChg>
        <pc:spChg chg="mod">
          <ac:chgData name="Moritz Nipshagen" userId="ee3b3bbc25b4cb6d" providerId="LiveId" clId="{29B88FFD-1FD6-4574-A9D7-C80550FB2799}" dt="2018-05-09T07:53:22.794" v="428" actId="20577"/>
          <ac:spMkLst>
            <pc:docMk/>
            <pc:sldMk cId="2415655377" sldId="316"/>
            <ac:spMk id="5" creationId="{3FB56575-BE2F-4B15-956B-74176E9F7162}"/>
          </ac:spMkLst>
        </pc:spChg>
        <pc:spChg chg="add del mod">
          <ac:chgData name="Moritz Nipshagen" userId="ee3b3bbc25b4cb6d" providerId="LiveId" clId="{29B88FFD-1FD6-4574-A9D7-C80550FB2799}" dt="2018-05-09T07:53:15.619" v="425" actId="20577"/>
          <ac:spMkLst>
            <pc:docMk/>
            <pc:sldMk cId="2415655377" sldId="316"/>
            <ac:spMk id="6" creationId="{FA8B42D9-36E3-4DC9-AE71-CF9FA70B2A12}"/>
          </ac:spMkLst>
        </pc:spChg>
        <pc:spChg chg="add del mod">
          <ac:chgData name="Moritz Nipshagen" userId="ee3b3bbc25b4cb6d" providerId="LiveId" clId="{29B88FFD-1FD6-4574-A9D7-C80550FB2799}" dt="2018-05-09T07:53:15.619" v="425" actId="20577"/>
          <ac:spMkLst>
            <pc:docMk/>
            <pc:sldMk cId="2415655377" sldId="316"/>
            <ac:spMk id="7" creationId="{DC2D51BA-7C98-4BC7-82AC-635CF029C59A}"/>
          </ac:spMkLst>
        </pc:spChg>
      </pc:sldChg>
      <pc:sldChg chg="addCm modCm">
        <pc:chgData name="Moritz Nipshagen" userId="ee3b3bbc25b4cb6d" providerId="LiveId" clId="{29B88FFD-1FD6-4574-A9D7-C80550FB2799}" dt="2018-05-09T07:49:33.197" v="75" actId="20577"/>
        <pc:sldMkLst>
          <pc:docMk/>
          <pc:sldMk cId="3368698885" sldId="317"/>
        </pc:sldMkLst>
      </pc:sldChg>
      <pc:sldChg chg="addSp delSp modSp add ord">
        <pc:chgData name="Moritz Nipshagen" userId="ee3b3bbc25b4cb6d" providerId="LiveId" clId="{29B88FFD-1FD6-4574-A9D7-C80550FB2799}" dt="2018-05-09T07:53:49.939" v="445" actId="20577"/>
        <pc:sldMkLst>
          <pc:docMk/>
          <pc:sldMk cId="3120754595" sldId="320"/>
        </pc:sldMkLst>
        <pc:spChg chg="del">
          <ac:chgData name="Moritz Nipshagen" userId="ee3b3bbc25b4cb6d" providerId="LiveId" clId="{29B88FFD-1FD6-4574-A9D7-C80550FB2799}" dt="2018-05-09T07:53:42.257" v="430" actId="20577"/>
          <ac:spMkLst>
            <pc:docMk/>
            <pc:sldMk cId="3120754595" sldId="320"/>
            <ac:spMk id="2" creationId="{BA97E564-366D-4504-B380-1203FB7E15C6}"/>
          </ac:spMkLst>
        </pc:spChg>
        <pc:spChg chg="del">
          <ac:chgData name="Moritz Nipshagen" userId="ee3b3bbc25b4cb6d" providerId="LiveId" clId="{29B88FFD-1FD6-4574-A9D7-C80550FB2799}" dt="2018-05-09T07:53:42.257" v="430" actId="20577"/>
          <ac:spMkLst>
            <pc:docMk/>
            <pc:sldMk cId="3120754595" sldId="320"/>
            <ac:spMk id="3" creationId="{7AC0482C-ACFF-4B8F-B8AA-7F5DA5DEAE03}"/>
          </ac:spMkLst>
        </pc:spChg>
        <pc:spChg chg="add mod">
          <ac:chgData name="Moritz Nipshagen" userId="ee3b3bbc25b4cb6d" providerId="LiveId" clId="{29B88FFD-1FD6-4574-A9D7-C80550FB2799}" dt="2018-05-09T07:53:46.525" v="444" actId="20577"/>
          <ac:spMkLst>
            <pc:docMk/>
            <pc:sldMk cId="3120754595" sldId="320"/>
            <ac:spMk id="5" creationId="{26AAF6A5-2232-4061-B65D-AEC0DDE6FF9E}"/>
          </ac:spMkLst>
        </pc:spChg>
      </pc:sldChg>
      <pc:sldChg chg="addSp delSp modSp add">
        <pc:chgData name="Moritz Nipshagen" userId="ee3b3bbc25b4cb6d" providerId="LiveId" clId="{29B88FFD-1FD6-4574-A9D7-C80550FB2799}" dt="2018-05-09T07:56:27.412" v="1047" actId="5793"/>
        <pc:sldMkLst>
          <pc:docMk/>
          <pc:sldMk cId="2275639764" sldId="321"/>
        </pc:sldMkLst>
        <pc:spChg chg="del">
          <ac:chgData name="Moritz Nipshagen" userId="ee3b3bbc25b4cb6d" providerId="LiveId" clId="{29B88FFD-1FD6-4574-A9D7-C80550FB2799}" dt="2018-05-09T07:53:57.331" v="447" actId="5793"/>
          <ac:spMkLst>
            <pc:docMk/>
            <pc:sldMk cId="2275639764" sldId="321"/>
            <ac:spMk id="2" creationId="{905106C5-1442-4C87-9F20-D55C0C2BA76F}"/>
          </ac:spMkLst>
        </pc:spChg>
        <pc:spChg chg="add mod">
          <ac:chgData name="Moritz Nipshagen" userId="ee3b3bbc25b4cb6d" providerId="LiveId" clId="{29B88FFD-1FD6-4574-A9D7-C80550FB2799}" dt="2018-05-09T07:54:10.448" v="480" actId="20577"/>
          <ac:spMkLst>
            <pc:docMk/>
            <pc:sldMk cId="2275639764" sldId="321"/>
            <ac:spMk id="4" creationId="{3E75A7D9-76CB-4E45-B4A0-FA1D0B908665}"/>
          </ac:spMkLst>
        </pc:spChg>
        <pc:spChg chg="add mod">
          <ac:chgData name="Moritz Nipshagen" userId="ee3b3bbc25b4cb6d" providerId="LiveId" clId="{29B88FFD-1FD6-4574-A9D7-C80550FB2799}" dt="2018-05-09T07:56:27.412" v="1047" actId="5793"/>
          <ac:spMkLst>
            <pc:docMk/>
            <pc:sldMk cId="2275639764" sldId="321"/>
            <ac:spMk id="5" creationId="{9A462A69-A1E0-46D5-840D-EAB7E3ECB4BF}"/>
          </ac:spMkLst>
        </pc:spChg>
      </pc:sldChg>
      <pc:sldChg chg="modSp add">
        <pc:chgData name="Moritz Nipshagen" userId="ee3b3bbc25b4cb6d" providerId="LiveId" clId="{29B88FFD-1FD6-4574-A9D7-C80550FB2799}" dt="2018-05-09T07:59:09.848" v="1463" actId="5793"/>
        <pc:sldMkLst>
          <pc:docMk/>
          <pc:sldMk cId="1681681720" sldId="322"/>
        </pc:sldMkLst>
        <pc:spChg chg="mod">
          <ac:chgData name="Moritz Nipshagen" userId="ee3b3bbc25b4cb6d" providerId="LiveId" clId="{29B88FFD-1FD6-4574-A9D7-C80550FB2799}" dt="2018-05-09T07:56:30.226" v="1056" actId="20577"/>
          <ac:spMkLst>
            <pc:docMk/>
            <pc:sldMk cId="1681681720" sldId="322"/>
            <ac:spMk id="2" creationId="{89E88D7F-5A59-43A8-91AC-7A785FCD7823}"/>
          </ac:spMkLst>
        </pc:spChg>
        <pc:spChg chg="mod">
          <ac:chgData name="Moritz Nipshagen" userId="ee3b3bbc25b4cb6d" providerId="LiveId" clId="{29B88FFD-1FD6-4574-A9D7-C80550FB2799}" dt="2018-05-09T07:59:09.848" v="1463" actId="5793"/>
          <ac:spMkLst>
            <pc:docMk/>
            <pc:sldMk cId="1681681720" sldId="322"/>
            <ac:spMk id="3" creationId="{9BB15E5D-5EDD-475D-85F0-804DCA9DD923}"/>
          </ac:spMkLst>
        </pc:spChg>
      </pc:sldChg>
      <pc:sldChg chg="modSp add">
        <pc:chgData name="Moritz Nipshagen" userId="ee3b3bbc25b4cb6d" providerId="LiveId" clId="{29B88FFD-1FD6-4574-A9D7-C80550FB2799}" dt="2018-05-09T08:06:39.852" v="1638" actId="20577"/>
        <pc:sldMkLst>
          <pc:docMk/>
          <pc:sldMk cId="3965322217" sldId="323"/>
        </pc:sldMkLst>
        <pc:spChg chg="mod">
          <ac:chgData name="Moritz Nipshagen" userId="ee3b3bbc25b4cb6d" providerId="LiveId" clId="{29B88FFD-1FD6-4574-A9D7-C80550FB2799}" dt="2018-05-09T07:59:16.219" v="1482" actId="20577"/>
          <ac:spMkLst>
            <pc:docMk/>
            <pc:sldMk cId="3965322217" sldId="323"/>
            <ac:spMk id="2" creationId="{40D2A265-6214-4F00-8CA5-5A005430405C}"/>
          </ac:spMkLst>
        </pc:spChg>
        <pc:spChg chg="mod">
          <ac:chgData name="Moritz Nipshagen" userId="ee3b3bbc25b4cb6d" providerId="LiveId" clId="{29B88FFD-1FD6-4574-A9D7-C80550FB2799}" dt="2018-05-09T08:06:39.852" v="1638" actId="20577"/>
          <ac:spMkLst>
            <pc:docMk/>
            <pc:sldMk cId="3965322217" sldId="323"/>
            <ac:spMk id="3" creationId="{837D1E5C-226A-4153-B961-20DBA921F3EA}"/>
          </ac:spMkLst>
        </pc:spChg>
      </pc:sldChg>
    </pc:docChg>
  </pc:docChgLst>
  <pc:docChgLst>
    <pc:chgData name="Antonia H." userId="da08060cd893cdf4" providerId="Windows Live" clId="Web-{DE923093-6540-4658-928B-867121E5E1C7}"/>
    <pc:docChg chg="modSld">
      <pc:chgData name="Antonia H." userId="da08060cd893cdf4" providerId="Windows Live" clId="Web-{DE923093-6540-4658-928B-867121E5E1C7}" dt="2018-05-09T09:22:37.090" v="19" actId="20577"/>
      <pc:docMkLst>
        <pc:docMk/>
      </pc:docMkLst>
      <pc:sldChg chg="delCm">
        <pc:chgData name="Antonia H." userId="da08060cd893cdf4" providerId="Windows Live" clId="Web-{DE923093-6540-4658-928B-867121E5E1C7}" dt="2018-05-09T09:02:11.288" v="0"/>
        <pc:sldMkLst>
          <pc:docMk/>
          <pc:sldMk cId="541990114" sldId="261"/>
        </pc:sldMkLst>
      </pc:sldChg>
      <pc:sldChg chg="delCm">
        <pc:chgData name="Antonia H." userId="da08060cd893cdf4" providerId="Windows Live" clId="Web-{DE923093-6540-4658-928B-867121E5E1C7}" dt="2018-05-09T09:04:34.492" v="1"/>
        <pc:sldMkLst>
          <pc:docMk/>
          <pc:sldMk cId="1885901484" sldId="294"/>
        </pc:sldMkLst>
      </pc:sldChg>
      <pc:sldChg chg="delCm">
        <pc:chgData name="Antonia H." userId="da08060cd893cdf4" providerId="Windows Live" clId="Web-{DE923093-6540-4658-928B-867121E5E1C7}" dt="2018-05-09T09:04:39.492" v="2"/>
        <pc:sldMkLst>
          <pc:docMk/>
          <pc:sldMk cId="1599932138" sldId="295"/>
        </pc:sldMkLst>
      </pc:sldChg>
      <pc:sldChg chg="modSp">
        <pc:chgData name="Antonia H." userId="da08060cd893cdf4" providerId="Windows Live" clId="Web-{DE923093-6540-4658-928B-867121E5E1C7}" dt="2018-05-09T09:05:55.930" v="13" actId="20577"/>
        <pc:sldMkLst>
          <pc:docMk/>
          <pc:sldMk cId="1834800628" sldId="297"/>
        </pc:sldMkLst>
        <pc:spChg chg="mod">
          <ac:chgData name="Antonia H." userId="da08060cd893cdf4" providerId="Windows Live" clId="Web-{DE923093-6540-4658-928B-867121E5E1C7}" dt="2018-05-09T09:05:55.930" v="13" actId="20577"/>
          <ac:spMkLst>
            <pc:docMk/>
            <pc:sldMk cId="1834800628" sldId="297"/>
            <ac:spMk id="3" creationId="{8412D31A-8BBA-4A39-A26A-9FAB748ECDCC}"/>
          </ac:spMkLst>
        </pc:spChg>
      </pc:sldChg>
      <pc:sldChg chg="modSp">
        <pc:chgData name="Antonia H." userId="da08060cd893cdf4" providerId="Windows Live" clId="Web-{DE923093-6540-4658-928B-867121E5E1C7}" dt="2018-05-09T09:22:37.090" v="18" actId="20577"/>
        <pc:sldMkLst>
          <pc:docMk/>
          <pc:sldMk cId="1681681720" sldId="322"/>
        </pc:sldMkLst>
        <pc:spChg chg="mod">
          <ac:chgData name="Antonia H." userId="da08060cd893cdf4" providerId="Windows Live" clId="Web-{DE923093-6540-4658-928B-867121E5E1C7}" dt="2018-05-09T09:22:37.090" v="18" actId="20577"/>
          <ac:spMkLst>
            <pc:docMk/>
            <pc:sldMk cId="1681681720" sldId="322"/>
            <ac:spMk id="3" creationId="{9BB15E5D-5EDD-475D-85F0-804DCA9DD923}"/>
          </ac:spMkLst>
        </pc:spChg>
      </pc:sldChg>
    </pc:docChg>
  </pc:docChgLst>
  <pc:docChgLst>
    <pc:chgData name="Antonia H." userId="da08060cd893cdf4" providerId="Windows Live" clId="Web-{96548583-B4A2-49DF-AB53-3674DAC5BA9C}"/>
    <pc:docChg chg="addSld modSld">
      <pc:chgData name="Antonia H." userId="da08060cd893cdf4" providerId="Windows Live" clId="Web-{96548583-B4A2-49DF-AB53-3674DAC5BA9C}" dt="2018-05-05T17:03:10.252" v="881"/>
      <pc:docMkLst>
        <pc:docMk/>
      </pc:docMkLst>
      <pc:sldChg chg="modSp">
        <pc:chgData name="Antonia H." userId="da08060cd893cdf4" providerId="Windows Live" clId="Web-{96548583-B4A2-49DF-AB53-3674DAC5BA9C}" dt="2018-05-05T16:27:54.101" v="72"/>
        <pc:sldMkLst>
          <pc:docMk/>
          <pc:sldMk cId="964619605" sldId="278"/>
        </pc:sldMkLst>
        <pc:spChg chg="mod">
          <ac:chgData name="Antonia H." userId="da08060cd893cdf4" providerId="Windows Live" clId="Web-{96548583-B4A2-49DF-AB53-3674DAC5BA9C}" dt="2018-05-05T16:27:54.101" v="72"/>
          <ac:spMkLst>
            <pc:docMk/>
            <pc:sldMk cId="964619605" sldId="278"/>
            <ac:spMk id="3" creationId="{2C59D76C-56D9-456B-AA29-4770DF0DD128}"/>
          </ac:spMkLst>
        </pc:spChg>
      </pc:sldChg>
      <pc:sldChg chg="addSp modSp new">
        <pc:chgData name="Antonia H." userId="da08060cd893cdf4" providerId="Windows Live" clId="Web-{96548583-B4A2-49DF-AB53-3674DAC5BA9C}" dt="2018-05-05T17:02:59.392" v="871"/>
        <pc:sldMkLst>
          <pc:docMk/>
          <pc:sldMk cId="1038459410" sldId="280"/>
        </pc:sldMkLst>
        <pc:spChg chg="mod">
          <ac:chgData name="Antonia H." userId="da08060cd893cdf4" providerId="Windows Live" clId="Web-{96548583-B4A2-49DF-AB53-3674DAC5BA9C}" dt="2018-05-05T17:02:59.392" v="871"/>
          <ac:spMkLst>
            <pc:docMk/>
            <pc:sldMk cId="1038459410" sldId="280"/>
            <ac:spMk id="2" creationId="{E9887E70-004E-4E54-8EC2-569202DD8951}"/>
          </ac:spMkLst>
        </pc:spChg>
        <pc:spChg chg="mod">
          <ac:chgData name="Antonia H." userId="da08060cd893cdf4" providerId="Windows Live" clId="Web-{96548583-B4A2-49DF-AB53-3674DAC5BA9C}" dt="2018-05-05T16:42:04.977" v="418"/>
          <ac:spMkLst>
            <pc:docMk/>
            <pc:sldMk cId="1038459410" sldId="280"/>
            <ac:spMk id="3" creationId="{0F0CFA88-A677-45B1-8C46-DDD487EF5FF0}"/>
          </ac:spMkLst>
        </pc:spChg>
        <pc:spChg chg="add mod">
          <ac:chgData name="Antonia H." userId="da08060cd893cdf4" providerId="Windows Live" clId="Web-{96548583-B4A2-49DF-AB53-3674DAC5BA9C}" dt="2018-05-05T16:40:37.444" v="368"/>
          <ac:spMkLst>
            <pc:docMk/>
            <pc:sldMk cId="1038459410" sldId="280"/>
            <ac:spMk id="5" creationId="{14510D5F-5051-4B7C-896F-A5C1B43B58B3}"/>
          </ac:spMkLst>
        </pc:spChg>
        <pc:spChg chg="add mod">
          <ac:chgData name="Antonia H." userId="da08060cd893cdf4" providerId="Windows Live" clId="Web-{96548583-B4A2-49DF-AB53-3674DAC5BA9C}" dt="2018-05-05T16:41:02.866" v="384"/>
          <ac:spMkLst>
            <pc:docMk/>
            <pc:sldMk cId="1038459410" sldId="280"/>
            <ac:spMk id="6" creationId="{2D50BEC1-08DC-4929-99C1-0A9C9C045167}"/>
          </ac:spMkLst>
        </pc:spChg>
      </pc:sldChg>
      <pc:sldChg chg="addSp delSp modSp add replId">
        <pc:chgData name="Antonia H." userId="da08060cd893cdf4" providerId="Windows Live" clId="Web-{96548583-B4A2-49DF-AB53-3674DAC5BA9C}" dt="2018-05-05T17:03:04.439" v="876"/>
        <pc:sldMkLst>
          <pc:docMk/>
          <pc:sldMk cId="2760054146" sldId="281"/>
        </pc:sldMkLst>
        <pc:spChg chg="mod">
          <ac:chgData name="Antonia H." userId="da08060cd893cdf4" providerId="Windows Live" clId="Web-{96548583-B4A2-49DF-AB53-3674DAC5BA9C}" dt="2018-05-05T17:03:04.439" v="876"/>
          <ac:spMkLst>
            <pc:docMk/>
            <pc:sldMk cId="2760054146" sldId="281"/>
            <ac:spMk id="2" creationId="{E9887E70-004E-4E54-8EC2-569202DD8951}"/>
          </ac:spMkLst>
        </pc:spChg>
        <pc:spChg chg="del mod">
          <ac:chgData name="Antonia H." userId="da08060cd893cdf4" providerId="Windows Live" clId="Web-{96548583-B4A2-49DF-AB53-3674DAC5BA9C}" dt="2018-05-05T16:42:17.680" v="420"/>
          <ac:spMkLst>
            <pc:docMk/>
            <pc:sldMk cId="2760054146" sldId="281"/>
            <ac:spMk id="3" creationId="{0F0CFA88-A677-45B1-8C46-DDD487EF5FF0}"/>
          </ac:spMkLst>
        </pc:spChg>
        <pc:spChg chg="mod">
          <ac:chgData name="Antonia H." userId="da08060cd893cdf4" providerId="Windows Live" clId="Web-{96548583-B4A2-49DF-AB53-3674DAC5BA9C}" dt="2018-05-05T16:41:18.008" v="387"/>
          <ac:spMkLst>
            <pc:docMk/>
            <pc:sldMk cId="2760054146" sldId="281"/>
            <ac:spMk id="5" creationId="{14510D5F-5051-4B7C-896F-A5C1B43B58B3}"/>
          </ac:spMkLst>
        </pc:spChg>
        <pc:spChg chg="del mod">
          <ac:chgData name="Antonia H." userId="da08060cd893cdf4" providerId="Windows Live" clId="Web-{96548583-B4A2-49DF-AB53-3674DAC5BA9C}" dt="2018-05-05T16:48:57.844" v="645"/>
          <ac:spMkLst>
            <pc:docMk/>
            <pc:sldMk cId="2760054146" sldId="281"/>
            <ac:spMk id="6" creationId="{2D50BEC1-08DC-4929-99C1-0A9C9C045167}"/>
          </ac:spMkLst>
        </pc:spChg>
        <pc:spChg chg="add mod">
          <ac:chgData name="Antonia H." userId="da08060cd893cdf4" providerId="Windows Live" clId="Web-{96548583-B4A2-49DF-AB53-3674DAC5BA9C}" dt="2018-05-05T16:46:54.529" v="635"/>
          <ac:spMkLst>
            <pc:docMk/>
            <pc:sldMk cId="2760054146" sldId="281"/>
            <ac:spMk id="8" creationId="{C984D1C8-F757-4093-A7FB-F69E5AB22D87}"/>
          </ac:spMkLst>
        </pc:spChg>
      </pc:sldChg>
      <pc:sldChg chg="delSp modSp add replId modNotes">
        <pc:chgData name="Antonia H." userId="da08060cd893cdf4" providerId="Windows Live" clId="Web-{96548583-B4A2-49DF-AB53-3674DAC5BA9C}" dt="2018-05-05T17:03:09.517" v="879"/>
        <pc:sldMkLst>
          <pc:docMk/>
          <pc:sldMk cId="377796833" sldId="282"/>
        </pc:sldMkLst>
        <pc:spChg chg="mod">
          <ac:chgData name="Antonia H." userId="da08060cd893cdf4" providerId="Windows Live" clId="Web-{96548583-B4A2-49DF-AB53-3674DAC5BA9C}" dt="2018-05-05T17:03:09.517" v="879"/>
          <ac:spMkLst>
            <pc:docMk/>
            <pc:sldMk cId="377796833" sldId="282"/>
            <ac:spMk id="2" creationId="{E9887E70-004E-4E54-8EC2-569202DD8951}"/>
          </ac:spMkLst>
        </pc:spChg>
        <pc:spChg chg="del mod">
          <ac:chgData name="Antonia H." userId="da08060cd893cdf4" providerId="Windows Live" clId="Web-{96548583-B4A2-49DF-AB53-3674DAC5BA9C}" dt="2018-05-05T16:49:06.516" v="650"/>
          <ac:spMkLst>
            <pc:docMk/>
            <pc:sldMk cId="377796833" sldId="282"/>
            <ac:spMk id="5" creationId="{14510D5F-5051-4B7C-896F-A5C1B43B58B3}"/>
          </ac:spMkLst>
        </pc:spChg>
        <pc:spChg chg="mod">
          <ac:chgData name="Antonia H." userId="da08060cd893cdf4" providerId="Windows Live" clId="Web-{96548583-B4A2-49DF-AB53-3674DAC5BA9C}" dt="2018-05-05T16:54:06.788" v="857"/>
          <ac:spMkLst>
            <pc:docMk/>
            <pc:sldMk cId="377796833" sldId="282"/>
            <ac:spMk id="6" creationId="{2D50BEC1-08DC-4929-99C1-0A9C9C045167}"/>
          </ac:spMkLst>
        </pc:spChg>
        <pc:spChg chg="mod">
          <ac:chgData name="Antonia H." userId="da08060cd893cdf4" providerId="Windows Live" clId="Web-{96548583-B4A2-49DF-AB53-3674DAC5BA9C}" dt="2018-05-05T16:53:03.396" v="795"/>
          <ac:spMkLst>
            <pc:docMk/>
            <pc:sldMk cId="377796833" sldId="282"/>
            <ac:spMk id="8" creationId="{C984D1C8-F757-4093-A7FB-F69E5AB22D87}"/>
          </ac:spMkLst>
        </pc:spChg>
      </pc:sldChg>
    </pc:docChg>
  </pc:docChgLst>
  <pc:docChgLst>
    <pc:chgData name="Antonia H." userId="da08060cd893cdf4" providerId="Windows Live" clId="Web-{1F2D6279-45AA-4F75-B927-55D730CC3AE2}"/>
    <pc:docChg chg="addSld delSld modSld">
      <pc:chgData name="Antonia H." userId="da08060cd893cdf4" providerId="Windows Live" clId="Web-{1F2D6279-45AA-4F75-B927-55D730CC3AE2}" dt="2018-05-08T12:38:43.742" v="363" actId="20577"/>
      <pc:docMkLst>
        <pc:docMk/>
      </pc:docMkLst>
      <pc:sldChg chg="modSp delCm">
        <pc:chgData name="Antonia H." userId="da08060cd893cdf4" providerId="Windows Live" clId="Web-{1F2D6279-45AA-4F75-B927-55D730CC3AE2}" dt="2018-05-08T12:23:44.428" v="154" actId="20577"/>
        <pc:sldMkLst>
          <pc:docMk/>
          <pc:sldMk cId="1529941566" sldId="290"/>
        </pc:sldMkLst>
        <pc:spChg chg="mod">
          <ac:chgData name="Antonia H." userId="da08060cd893cdf4" providerId="Windows Live" clId="Web-{1F2D6279-45AA-4F75-B927-55D730CC3AE2}" dt="2018-05-08T12:23:44.428" v="154" actId="20577"/>
          <ac:spMkLst>
            <pc:docMk/>
            <pc:sldMk cId="1529941566" sldId="290"/>
            <ac:spMk id="3" creationId="{B89FBDA8-D8B5-433A-BC51-6FA2CB383BEF}"/>
          </ac:spMkLst>
        </pc:spChg>
        <pc:spChg chg="mod">
          <ac:chgData name="Antonia H." userId="da08060cd893cdf4" providerId="Windows Live" clId="Web-{1F2D6279-45AA-4F75-B927-55D730CC3AE2}" dt="2018-05-08T12:14:18.120" v="50" actId="20577"/>
          <ac:spMkLst>
            <pc:docMk/>
            <pc:sldMk cId="1529941566" sldId="290"/>
            <ac:spMk id="6" creationId="{139D3327-983B-4614-A819-89B003CF932C}"/>
          </ac:spMkLst>
        </pc:spChg>
      </pc:sldChg>
      <pc:sldChg chg="modSp">
        <pc:chgData name="Antonia H." userId="da08060cd893cdf4" providerId="Windows Live" clId="Web-{1F2D6279-45AA-4F75-B927-55D730CC3AE2}" dt="2018-05-08T12:21:47.644" v="105" actId="20577"/>
        <pc:sldMkLst>
          <pc:docMk/>
          <pc:sldMk cId="534387332" sldId="291"/>
        </pc:sldMkLst>
        <pc:spChg chg="mod">
          <ac:chgData name="Antonia H." userId="da08060cd893cdf4" providerId="Windows Live" clId="Web-{1F2D6279-45AA-4F75-B927-55D730CC3AE2}" dt="2018-05-08T12:21:47.644" v="105" actId="20577"/>
          <ac:spMkLst>
            <pc:docMk/>
            <pc:sldMk cId="534387332" sldId="291"/>
            <ac:spMk id="3" creationId="{8F7EF2D9-3798-4456-B6AB-D7AD594F578F}"/>
          </ac:spMkLst>
        </pc:spChg>
        <pc:spChg chg="mod">
          <ac:chgData name="Antonia H." userId="da08060cd893cdf4" providerId="Windows Live" clId="Web-{1F2D6279-45AA-4F75-B927-55D730CC3AE2}" dt="2018-05-08T12:15:09.699" v="70" actId="1076"/>
          <ac:spMkLst>
            <pc:docMk/>
            <pc:sldMk cId="534387332" sldId="291"/>
            <ac:spMk id="6" creationId="{16553126-0168-41F7-A049-29789E906EE1}"/>
          </ac:spMkLst>
        </pc:spChg>
      </pc:sldChg>
      <pc:sldChg chg="modSp add del replId">
        <pc:chgData name="Antonia H." userId="da08060cd893cdf4" providerId="Windows Live" clId="Web-{1F2D6279-45AA-4F75-B927-55D730CC3AE2}" dt="2018-05-08T12:36:43.740" v="238" actId="20577"/>
        <pc:sldMkLst>
          <pc:docMk/>
          <pc:sldMk cId="671228110" sldId="304"/>
        </pc:sldMkLst>
        <pc:spChg chg="mod">
          <ac:chgData name="Antonia H." userId="da08060cd893cdf4" providerId="Windows Live" clId="Web-{1F2D6279-45AA-4F75-B927-55D730CC3AE2}" dt="2018-05-08T12:36:38.239" v="236" actId="20577"/>
          <ac:spMkLst>
            <pc:docMk/>
            <pc:sldMk cId="671228110" sldId="304"/>
            <ac:spMk id="3" creationId="{8F7EF2D9-3798-4456-B6AB-D7AD594F578F}"/>
          </ac:spMkLst>
        </pc:spChg>
      </pc:sldChg>
      <pc:sldChg chg="modSp add replId">
        <pc:chgData name="Antonia H." userId="da08060cd893cdf4" providerId="Windows Live" clId="Web-{1F2D6279-45AA-4F75-B927-55D730CC3AE2}" dt="2018-05-08T12:38:42.382" v="361" actId="20577"/>
        <pc:sldMkLst>
          <pc:docMk/>
          <pc:sldMk cId="1343733425" sldId="304"/>
        </pc:sldMkLst>
        <pc:spChg chg="mod">
          <ac:chgData name="Antonia H." userId="da08060cd893cdf4" providerId="Windows Live" clId="Web-{1F2D6279-45AA-4F75-B927-55D730CC3AE2}" dt="2018-05-08T12:38:42.382" v="361" actId="20577"/>
          <ac:spMkLst>
            <pc:docMk/>
            <pc:sldMk cId="1343733425" sldId="304"/>
            <ac:spMk id="3" creationId="{8F7EF2D9-3798-4456-B6AB-D7AD594F578F}"/>
          </ac:spMkLst>
        </pc:spChg>
        <pc:spChg chg="mod">
          <ac:chgData name="Antonia H." userId="da08060cd893cdf4" providerId="Windows Live" clId="Web-{1F2D6279-45AA-4F75-B927-55D730CC3AE2}" dt="2018-05-08T12:38:04.163" v="294" actId="20577"/>
          <ac:spMkLst>
            <pc:docMk/>
            <pc:sldMk cId="1343733425" sldId="304"/>
            <ac:spMk id="6" creationId="{16553126-0168-41F7-A049-29789E906EE1}"/>
          </ac:spMkLst>
        </pc:spChg>
      </pc:sldChg>
      <pc:sldChg chg="new del">
        <pc:chgData name="Antonia H." userId="da08060cd893cdf4" providerId="Windows Live" clId="Web-{1F2D6279-45AA-4F75-B927-55D730CC3AE2}" dt="2018-05-08T12:36:47.896" v="240" actId="20577"/>
        <pc:sldMkLst>
          <pc:docMk/>
          <pc:sldMk cId="3363577877" sldId="30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8-05-09T00:20:53.441" idx="34">
    <p:pos x="2759" y="1192"/>
    <p:text>Suggestion: "verbose" or "elaborative"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5-08T17:30:13.290" idx="20">
    <p:pos x="6702" y="2590"/>
    <p:text>hab das getestet und dies damit ermittelt. hoffe es stimmt auch :D</p:text>
    <p:extLst>
      <p:ext uri="{C676402C-5697-4E1C-873F-D02D1690AC5C}">
        <p15:threadingInfo xmlns:p15="http://schemas.microsoft.com/office/powerpoint/2012/main" timeZoneBias="0"/>
      </p:ext>
    </p:extLst>
  </p:cm>
  <p:cm authorId="2" dt="2018-05-09T09:21:58.422" idx="40">
    <p:pos x="10" y="10"/>
    <p:text>consider replacing magic numbers 0,1,2 with corresponding constants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8-05-09T09:23:01.657" idx="42">
    <p:pos x="7003" y="3430"/>
    <p:text>Make, at least vernally, a note that this is only really important if the read &amp; write process are more than one liners and more complex. Otherwise you are obfuscating your code more instead of making it clearer imo</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5-08T15:58:22.121" idx="16">
    <p:pos x="10" y="10"/>
    <p:text>soll ich spezifische Hinweise geben wann es besser wäre das eine oder das andere zu verwenden? alle einlesen wenn man sie ungeordnet abrufen möchte? readline() wenn man nicht alles lesen möchte? for wenn man alles strukturiert nacheinander bearbeiten möchte?</p:text>
    <p:extLst>
      <p:ext uri="{C676402C-5697-4E1C-873F-D02D1690AC5C}">
        <p15:threadingInfo xmlns:p15="http://schemas.microsoft.com/office/powerpoint/2012/main" timeZoneBias="0"/>
      </p:ext>
    </p:extLst>
  </p:cm>
  <p:cm authorId="2" dt="2018-05-09T09:25:22.340" idx="44">
    <p:pos x="10" y="146"/>
    <p:text>I'd say so. alles einlesen wenn du den content halt laengere zeit speichern musst, damit die datei geschlossen werden kann, readline() wenn du stueck fuer stueck ueber die einzelnen zeilen iterierst. something like that</p:text>
    <p:extLst>
      <p:ext uri="{C676402C-5697-4E1C-873F-D02D1690AC5C}">
        <p15:threadingInfo xmlns:p15="http://schemas.microsoft.com/office/powerpoint/2012/main" timeZoneBias="-120">
          <p15:parentCm authorId="1" idx="16"/>
        </p15:threadingInfo>
      </p:ext>
    </p:extLst>
  </p:cm>
  <p:cm authorId="1" dt="2018-05-08T16:02:33.653" idx="18">
    <p:pos x="146" y="146"/>
    <p:text>ich habe jetzt erstmal die alle eingefügt aber kann auch wieder Teile rausnehmen... weiß nicht ob es zu viel ist</p:text>
    <p:extLst>
      <p:ext uri="{C676402C-5697-4E1C-873F-D02D1690AC5C}">
        <p15:threadingInfo xmlns:p15="http://schemas.microsoft.com/office/powerpoint/2012/main" timeZoneBias="0"/>
      </p:ext>
    </p:extLst>
  </p:cm>
  <p:cm authorId="2" dt="2018-05-09T09:25:16.224" idx="43">
    <p:pos x="146" y="282"/>
    <p:text>Ich finde die auswahl schon ok</p:text>
    <p:extLst>
      <p:ext uri="{C676402C-5697-4E1C-873F-D02D1690AC5C}">
        <p15:threadingInfo xmlns:p15="http://schemas.microsoft.com/office/powerpoint/2012/main" timeZoneBias="-120">
          <p15:parentCm authorId="1" idx="18"/>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5-08T16:27:15.943" idx="19">
    <p:pos x="10" y="10"/>
    <p:text>formatting zickt, fixe ich offline</p:text>
    <p:extLst>
      <p:ext uri="{C676402C-5697-4E1C-873F-D02D1690AC5C}">
        <p15:threadingInfo xmlns:p15="http://schemas.microsoft.com/office/powerpoint/2012/main" timeZoneBias="0"/>
      </p:ext>
    </p:extLst>
  </p:cm>
  <p:cm authorId="1" dt="2018-05-08T23:21:01.206" idx="32">
    <p:pos x="10" y="146"/>
    <p:text>gilt auch für den einrückungs-fehler</p:text>
    <p:extLst>
      <p:ext uri="{C676402C-5697-4E1C-873F-D02D1690AC5C}">
        <p15:threadingInfo xmlns:p15="http://schemas.microsoft.com/office/powerpoint/2012/main" timeZoneBias="0">
          <p15:parentCm authorId="1" idx="19"/>
        </p15:threadingInfo>
      </p:ext>
    </p:extLst>
  </p:cm>
  <p:cm authorId="2" dt="2018-05-09T09:27:19.482" idx="45">
    <p:pos x="10" y="282"/>
    <p:text>backslashes should be the end of the first line IIRC not the start of the second, right?</p:text>
    <p:extLst>
      <p:ext uri="{C676402C-5697-4E1C-873F-D02D1690AC5C}">
        <p15:threadingInfo xmlns:p15="http://schemas.microsoft.com/office/powerpoint/2012/main" timeZoneBias="-120">
          <p15:parentCm authorId="1" idx="19"/>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5-08T19:36:48.235" idx="29">
    <p:pos x="10" y="10"/>
    <p:text>let people try to explain what the line means?</p:text>
    <p:extLst>
      <p:ext uri="{C676402C-5697-4E1C-873F-D02D1690AC5C}">
        <p15:threadingInfo xmlns:p15="http://schemas.microsoft.com/office/powerpoint/2012/main" timeZoneBias="0"/>
      </p:ext>
    </p:extLst>
  </p:cm>
  <p:cm authorId="2" dt="2018-05-09T09:27:33.543" idx="46">
    <p:pos x="10" y="146"/>
    <p:text>Sure</p:text>
    <p:extLst>
      <p:ext uri="{C676402C-5697-4E1C-873F-D02D1690AC5C}">
        <p15:threadingInfo xmlns:p15="http://schemas.microsoft.com/office/powerpoint/2012/main" timeZoneBias="-120">
          <p15:parentCm authorId="1" idx="29"/>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5-08T19:09:44.610" idx="26">
    <p:pos x="10" y="10"/>
    <p:text>or something else?</p:text>
    <p:extLst>
      <p:ext uri="{C676402C-5697-4E1C-873F-D02D1690AC5C}">
        <p15:threadingInfo xmlns:p15="http://schemas.microsoft.com/office/powerpoint/2012/main" timeZoneBias="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5-08T19:26:17.644" idx="27">
    <p:pos x="10" y="10"/>
    <p:text>definition ist sehr wikipedia-nah, soll ich referenzieren? ich würds auch anders formulieren aber wusste gerade nicht wie</p:text>
    <p:extLst>
      <p:ext uri="{C676402C-5697-4E1C-873F-D02D1690AC5C}">
        <p15:threadingInfo xmlns:p15="http://schemas.microsoft.com/office/powerpoint/2012/main" timeZoneBias="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5-08T19:44:29.679" idx="30">
    <p:pos x="10" y="10"/>
    <p:text>does the function necessarily return what's stated? I can use "print" in the function and it won't return anything. does it implicitly return what's stated otherwise? I wonder how exactly this works
also, it has to be a one-liner I guess?</p:text>
    <p:extLst>
      <p:ext uri="{C676402C-5697-4E1C-873F-D02D1690AC5C}">
        <p15:threadingInfo xmlns:p15="http://schemas.microsoft.com/office/powerpoint/2012/main" timeZoneBias="0"/>
      </p:ext>
    </p:extLst>
  </p:cm>
  <p:cm authorId="2" dt="2018-05-09T09:49:27.147" idx="47">
    <p:pos x="3624" y="1624"/>
    <p:text>can then be assigned</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5-08T19:49:12.713" idx="31">
    <p:pos x="10" y="10"/>
    <p:text>thx for examples btw. werds vlt nochmal live demonstrieren</p:text>
    <p:extLst>
      <p:ext uri="{C676402C-5697-4E1C-873F-D02D1690AC5C}">
        <p15:threadingInfo xmlns:p15="http://schemas.microsoft.com/office/powerpoint/2012/main" timeZoneBias="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5-08T10:09:01.923" idx="12">
    <p:pos x="10" y="10"/>
    <p:text>technicalities: evt encoding</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5-08T09:42:25.893" idx="10">
    <p:pos x="10" y="10"/>
    <p:text>TODO: comment</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5-08T18:27:19.158" idx="22">
    <p:pos x="3795" y="2454"/>
    <p:text>most? all? (some?)</p:text>
    <p:extLst>
      <p:ext uri="{C676402C-5697-4E1C-873F-D02D1690AC5C}">
        <p15:threadingInfo xmlns:p15="http://schemas.microsoft.com/office/powerpoint/2012/main" timeZoneBias="0"/>
      </p:ext>
    </p:extLst>
  </p:cm>
  <p:cm authorId="2" dt="2018-05-09T08:57:28.039" idx="37">
    <p:pos x="3795" y="2590"/>
    <p:text>would keep most.</p:text>
    <p:extLst>
      <p:ext uri="{C676402C-5697-4E1C-873F-D02D1690AC5C}">
        <p15:threadingInfo xmlns:p15="http://schemas.microsoft.com/office/powerpoint/2012/main" timeZoneBias="-120">
          <p15:parentCm authorId="1" idx="2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5-07T14:38:30.233" idx="19">
    <p:pos x="6629" y="2925"/>
    <p:text>Consider rephrasing to:
By default, the standard output stream stdout writes to the terminal.</p:text>
    <p:extLst mod="1">
      <p:ext uri="{C676402C-5697-4E1C-873F-D02D1690AC5C}">
        <p15:threadingInfo xmlns:p15="http://schemas.microsoft.com/office/powerpoint/2012/main" timeZoneBias="-120"/>
      </p:ext>
    </p:extLst>
  </p:cm>
  <p:cm authorId="1" dt="2018-05-08T17:33:53.107" idx="21">
    <p:pos x="6629" y="3061"/>
    <p:text>so vielleicht?</p:text>
    <p:extLst>
      <p:ext uri="{C676402C-5697-4E1C-873F-D02D1690AC5C}">
        <p15:threadingInfo xmlns:p15="http://schemas.microsoft.com/office/powerpoint/2012/main" timeZoneBias="0">
          <p15:parentCm authorId="2" idx="19"/>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5-08T18:47:25.861" idx="24">
    <p:pos x="3192" y="1465"/>
    <p:text>/opening?</p:text>
    <p:extLst mod="1">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5-07T14:44:39.852" idx="23">
    <p:pos x="10" y="10"/>
    <p:text>I would split this slide.
1 Slide für open&amp;close und warum das so wichtig ist. Also was heißt open eigentlich (es wird ein stream geöffnet) und warum ist es so wichtig close zu benutzen.
2 Slide: um uns das Leben einfacher zu machen, gibt es den context-manager with. Dieser händelt unmanaged ressources für uns, indem er auch im Falle von Fehlern die Ressource sicher schließt.
Ich denke es ist wirklich wichtig zu verstehen was open &amp; close ist, und warum es wichtig ist. Danach dann kann man den Syntactic Sugar geben. Wenn man das korrekt verpackt kommt auch niemand auf die Idee open &amp; close manuell zu verwenden. Zudem gibt es einfach Situationen in denen with nicht funktioniert.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5-08T15:16:08.078" idx="13">
    <p:pos x="4483" y="2373"/>
    <p:text>not sure if "calls" is the right word</p:text>
    <p:extLst>
      <p:ext uri="{C676402C-5697-4E1C-873F-D02D1690AC5C}">
        <p15:threadingInfo xmlns:p15="http://schemas.microsoft.com/office/powerpoint/2012/main" timeZoneBias="0"/>
      </p:ext>
    </p:extLst>
  </p:cm>
  <p:cm authorId="1" dt="2018-05-08T15:22:13.111" idx="14">
    <p:pos x="4483" y="2509"/>
    <p:text>also the definition might be shaky but this is the most intuitive/simple way of explaining it for me</p:text>
    <p:extLst>
      <p:ext uri="{C676402C-5697-4E1C-873F-D02D1690AC5C}">
        <p15:threadingInfo xmlns:p15="http://schemas.microsoft.com/office/powerpoint/2012/main" timeZoneBias="0">
          <p15:parentCm authorId="1" idx="13"/>
        </p15:threadingInfo>
      </p:ext>
    </p:extLst>
  </p:cm>
  <p:cm authorId="2" dt="2018-05-09T09:20:40.622" idx="39">
    <p:pos x="4483" y="2645"/>
    <p:text>Seems fine to me</p:text>
    <p:extLst>
      <p:ext uri="{C676402C-5697-4E1C-873F-D02D1690AC5C}">
        <p15:threadingInfo xmlns:p15="http://schemas.microsoft.com/office/powerpoint/2012/main" timeZoneBias="-12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5-06T10:05:55.866" idx="6">
    <p:pos x="7027" y="1892"/>
    <p:text>TODO: change up coloring to be more bearable</p:text>
    <p:extLst>
      <p:ext uri="{C676402C-5697-4E1C-873F-D02D1690AC5C}">
        <p15:threadingInfo xmlns:p15="http://schemas.microsoft.com/office/powerpoint/2012/main" timeZoneBias="0"/>
      </p:ext>
    </p:extLst>
  </p:cm>
  <p:cm authorId="1" dt="2018-05-08T19:36:26.079" idx="28">
    <p:pos x="10" y="10"/>
    <p:text>possible slide for asking crowd if someone has an idea why? through live coding demonstration maybe?</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8-05-07T15:00:24.611" idx="32">
    <p:pos x="10" y="10"/>
    <p:text>Do we want to add use case examples?</p:text>
    <p:extLst>
      <p:ext uri="{C676402C-5697-4E1C-873F-D02D1690AC5C}">
        <p15:threadingInfo xmlns:p15="http://schemas.microsoft.com/office/powerpoint/2012/main" timeZoneBias="-120"/>
      </p:ext>
    </p:extLst>
  </p:cm>
  <p:cm authorId="1" dt="2018-05-08T18:56:09.464" idx="25">
    <p:pos x="10" y="146"/>
    <p:text>had no time to come up with any till now. also, table might be too small. sufficient if I name some during the lecture?</p:text>
    <p:extLst>
      <p:ext uri="{C676402C-5697-4E1C-873F-D02D1690AC5C}">
        <p15:threadingInfo xmlns:p15="http://schemas.microsoft.com/office/powerpoint/2012/main" timeZoneBias="0">
          <p15:parentCm authorId="2" idx="3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09/05/2018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‹Nr.›</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(The 1 might be neglectable as we don't need to sort a single element)</a:t>
            </a:r>
            <a:endParaRPr lang="en-US" dirty="0" err="1">
              <a:cs typeface="Calibri"/>
            </a:endParaRPr>
          </a:p>
          <a:p>
            <a:endParaRPr lang="en-US" dirty="0">
              <a:cs typeface="Calibri"/>
            </a:endParaRPr>
          </a:p>
          <a:p>
            <a:r>
              <a:rPr lang="en-US" dirty="0">
                <a:cs typeface="Calibri"/>
              </a:rPr>
              <a:t>Pretty much only thing that's worse is </a:t>
            </a:r>
            <a:r>
              <a:rPr lang="en-US" dirty="0" err="1">
                <a:cs typeface="Calibri"/>
              </a:rPr>
              <a:t>BogoSort</a:t>
            </a:r>
            <a:r>
              <a:rPr lang="en-US" dirty="0">
                <a:cs typeface="Calibri"/>
              </a:rPr>
              <a:t> :P (show?)</a:t>
            </a:r>
          </a:p>
        </p:txBody>
      </p:sp>
      <p:sp>
        <p:nvSpPr>
          <p:cNvPr id="4" name="Foliennummernplatzhalter 3"/>
          <p:cNvSpPr>
            <a:spLocks noGrp="1"/>
          </p:cNvSpPr>
          <p:nvPr>
            <p:ph type="sldNum" sz="quarter" idx="10"/>
          </p:nvPr>
        </p:nvSpPr>
        <p:spPr/>
        <p:txBody>
          <a:bodyPr/>
          <a:lstStyle/>
          <a:p>
            <a:fld id="{42145966-3644-4EF3-8D3C-4E37A0E97571}" type="slidenum">
              <a:rPr lang="en-GB" smtClean="0"/>
              <a:t>13</a:t>
            </a:fld>
            <a:endParaRPr lang="en-GB"/>
          </a:p>
        </p:txBody>
      </p:sp>
    </p:spTree>
    <p:extLst>
      <p:ext uri="{BB962C8B-B14F-4D97-AF65-F5344CB8AC3E}">
        <p14:creationId xmlns:p14="http://schemas.microsoft.com/office/powerpoint/2010/main" val="168178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33</a:t>
            </a:fld>
            <a:endParaRPr lang="en-GB"/>
          </a:p>
        </p:txBody>
      </p:sp>
    </p:spTree>
    <p:extLst>
      <p:ext uri="{BB962C8B-B14F-4D97-AF65-F5344CB8AC3E}">
        <p14:creationId xmlns:p14="http://schemas.microsoft.com/office/powerpoint/2010/main" val="250755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If you don't close streams and create too many of them, you will have an overflow at some point (quite literally)</a:t>
            </a:r>
          </a:p>
          <a:p>
            <a:r>
              <a:rPr lang="en-US" dirty="0">
                <a:cs typeface="Calibri"/>
              </a:rPr>
              <a:t>Other processes might be blocked</a:t>
            </a:r>
          </a:p>
        </p:txBody>
      </p:sp>
      <p:sp>
        <p:nvSpPr>
          <p:cNvPr id="4" name="Foliennummernplatzhalter 3"/>
          <p:cNvSpPr>
            <a:spLocks noGrp="1"/>
          </p:cNvSpPr>
          <p:nvPr>
            <p:ph type="sldNum" sz="quarter" idx="10"/>
          </p:nvPr>
        </p:nvSpPr>
        <p:spPr/>
        <p:txBody>
          <a:bodyPr/>
          <a:lstStyle/>
          <a:p>
            <a:fld id="{42145966-3644-4EF3-8D3C-4E37A0E97571}" type="slidenum">
              <a:rPr lang="en-GB" smtClean="0"/>
              <a:t>34</a:t>
            </a:fld>
            <a:endParaRPr lang="en-GB"/>
          </a:p>
        </p:txBody>
      </p:sp>
    </p:spTree>
    <p:extLst>
      <p:ext uri="{BB962C8B-B14F-4D97-AF65-F5344CB8AC3E}">
        <p14:creationId xmlns:p14="http://schemas.microsoft.com/office/powerpoint/2010/main" val="1588578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Even follows this protocol in case of errors</a:t>
            </a:r>
          </a:p>
        </p:txBody>
      </p:sp>
      <p:sp>
        <p:nvSpPr>
          <p:cNvPr id="4" name="Foliennummernplatzhalter 3"/>
          <p:cNvSpPr>
            <a:spLocks noGrp="1"/>
          </p:cNvSpPr>
          <p:nvPr>
            <p:ph type="sldNum" sz="quarter" idx="10"/>
          </p:nvPr>
        </p:nvSpPr>
        <p:spPr/>
        <p:txBody>
          <a:bodyPr/>
          <a:lstStyle/>
          <a:p>
            <a:fld id="{42145966-3644-4EF3-8D3C-4E37A0E97571}" type="slidenum">
              <a:rPr lang="en-GB" smtClean="0"/>
              <a:t>35</a:t>
            </a:fld>
            <a:endParaRPr lang="en-GB"/>
          </a:p>
        </p:txBody>
      </p:sp>
    </p:spTree>
    <p:extLst>
      <p:ext uri="{BB962C8B-B14F-4D97-AF65-F5344CB8AC3E}">
        <p14:creationId xmlns:p14="http://schemas.microsoft.com/office/powerpoint/2010/main" val="357763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Explain what is working directory. Demonstrate maybe (we have time... :D ).</a:t>
            </a:r>
          </a:p>
        </p:txBody>
      </p:sp>
      <p:sp>
        <p:nvSpPr>
          <p:cNvPr id="4" name="Foliennummernplatzhalter 3"/>
          <p:cNvSpPr>
            <a:spLocks noGrp="1"/>
          </p:cNvSpPr>
          <p:nvPr>
            <p:ph type="sldNum" sz="quarter" idx="10"/>
          </p:nvPr>
        </p:nvSpPr>
        <p:spPr/>
        <p:txBody>
          <a:bodyPr/>
          <a:lstStyle/>
          <a:p>
            <a:fld id="{42145966-3644-4EF3-8D3C-4E37A0E97571}" type="slidenum">
              <a:rPr lang="en-GB" smtClean="0"/>
              <a:t>36</a:t>
            </a:fld>
            <a:endParaRPr lang="en-GB"/>
          </a:p>
        </p:txBody>
      </p:sp>
    </p:spTree>
    <p:extLst>
      <p:ext uri="{BB962C8B-B14F-4D97-AF65-F5344CB8AC3E}">
        <p14:creationId xmlns:p14="http://schemas.microsoft.com/office/powerpoint/2010/main" val="176129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39</a:t>
            </a:fld>
            <a:endParaRPr lang="en-GB"/>
          </a:p>
        </p:txBody>
      </p:sp>
    </p:spTree>
    <p:extLst>
      <p:ext uri="{BB962C8B-B14F-4D97-AF65-F5344CB8AC3E}">
        <p14:creationId xmlns:p14="http://schemas.microsoft.com/office/powerpoint/2010/main" val="3201775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If you want to change your file mode, </a:t>
            </a:r>
            <a:r>
              <a:rPr lang="en-US" dirty="0" err="1">
                <a:cs typeface="Calibri"/>
              </a:rPr>
              <a:t>repoen</a:t>
            </a:r>
            <a:r>
              <a:rPr lang="en-US" dirty="0">
                <a:cs typeface="Calibri"/>
              </a:rPr>
              <a:t> the file</a:t>
            </a:r>
          </a:p>
          <a:p>
            <a:r>
              <a:rPr lang="en-US" dirty="0">
                <a:cs typeface="Calibri"/>
              </a:rPr>
              <a:t>There's a couple other ones, but you </a:t>
            </a:r>
            <a:r>
              <a:rPr lang="en-US" dirty="0" err="1">
                <a:cs typeface="Calibri"/>
              </a:rPr>
              <a:t>wont</a:t>
            </a:r>
            <a:r>
              <a:rPr lang="en-US" dirty="0">
                <a:cs typeface="Calibri"/>
              </a:rPr>
              <a:t> need these</a:t>
            </a:r>
          </a:p>
        </p:txBody>
      </p:sp>
      <p:sp>
        <p:nvSpPr>
          <p:cNvPr id="4" name="Foliennummernplatzhalter 3"/>
          <p:cNvSpPr>
            <a:spLocks noGrp="1"/>
          </p:cNvSpPr>
          <p:nvPr>
            <p:ph type="sldNum" sz="quarter" idx="10"/>
          </p:nvPr>
        </p:nvSpPr>
        <p:spPr/>
        <p:txBody>
          <a:bodyPr/>
          <a:lstStyle/>
          <a:p>
            <a:fld id="{42145966-3644-4EF3-8D3C-4E37A0E97571}" type="slidenum">
              <a:rPr lang="en-GB" smtClean="0"/>
              <a:t>40</a:t>
            </a:fld>
            <a:endParaRPr lang="en-GB"/>
          </a:p>
        </p:txBody>
      </p:sp>
    </p:spTree>
    <p:extLst>
      <p:ext uri="{BB962C8B-B14F-4D97-AF65-F5344CB8AC3E}">
        <p14:creationId xmlns:p14="http://schemas.microsoft.com/office/powerpoint/2010/main" val="296825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Line break in end is deleted because there's already a line break in each line</a:t>
            </a:r>
          </a:p>
        </p:txBody>
      </p:sp>
      <p:sp>
        <p:nvSpPr>
          <p:cNvPr id="4" name="Foliennummernplatzhalter 3"/>
          <p:cNvSpPr>
            <a:spLocks noGrp="1"/>
          </p:cNvSpPr>
          <p:nvPr>
            <p:ph type="sldNum" sz="quarter" idx="10"/>
          </p:nvPr>
        </p:nvSpPr>
        <p:spPr/>
        <p:txBody>
          <a:bodyPr/>
          <a:lstStyle/>
          <a:p>
            <a:fld id="{42145966-3644-4EF3-8D3C-4E37A0E97571}" type="slidenum">
              <a:rPr lang="en-GB" smtClean="0"/>
              <a:t>46</a:t>
            </a:fld>
            <a:endParaRPr lang="en-GB"/>
          </a:p>
        </p:txBody>
      </p:sp>
    </p:spTree>
    <p:extLst>
      <p:ext uri="{BB962C8B-B14F-4D97-AF65-F5344CB8AC3E}">
        <p14:creationId xmlns:p14="http://schemas.microsoft.com/office/powerpoint/2010/main" val="415786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So maybe consider, when saving your data, how to read it back out easily</a:t>
            </a:r>
          </a:p>
        </p:txBody>
      </p:sp>
      <p:sp>
        <p:nvSpPr>
          <p:cNvPr id="4" name="Foliennummernplatzhalter 3"/>
          <p:cNvSpPr>
            <a:spLocks noGrp="1"/>
          </p:cNvSpPr>
          <p:nvPr>
            <p:ph type="sldNum" sz="quarter" idx="10"/>
          </p:nvPr>
        </p:nvSpPr>
        <p:spPr/>
        <p:txBody>
          <a:bodyPr/>
          <a:lstStyle/>
          <a:p>
            <a:fld id="{42145966-3644-4EF3-8D3C-4E37A0E97571}" type="slidenum">
              <a:rPr lang="en-GB" smtClean="0"/>
              <a:t>49</a:t>
            </a:fld>
            <a:endParaRPr lang="en-GB"/>
          </a:p>
        </p:txBody>
      </p:sp>
    </p:spTree>
    <p:extLst>
      <p:ext uri="{BB962C8B-B14F-4D97-AF65-F5344CB8AC3E}">
        <p14:creationId xmlns:p14="http://schemas.microsoft.com/office/powerpoint/2010/main" val="63694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Because we love excursions, don't we</a:t>
            </a:r>
          </a:p>
        </p:txBody>
      </p:sp>
      <p:sp>
        <p:nvSpPr>
          <p:cNvPr id="4" name="Foliennummernplatzhalter 3"/>
          <p:cNvSpPr>
            <a:spLocks noGrp="1"/>
          </p:cNvSpPr>
          <p:nvPr>
            <p:ph type="sldNum" sz="quarter" idx="10"/>
          </p:nvPr>
        </p:nvSpPr>
        <p:spPr/>
        <p:txBody>
          <a:bodyPr/>
          <a:lstStyle/>
          <a:p>
            <a:fld id="{42145966-3644-4EF3-8D3C-4E37A0E97571}" type="slidenum">
              <a:rPr lang="en-GB" smtClean="0"/>
              <a:t>52</a:t>
            </a:fld>
            <a:endParaRPr lang="en-GB"/>
          </a:p>
        </p:txBody>
      </p:sp>
    </p:spTree>
    <p:extLst>
      <p:ext uri="{BB962C8B-B14F-4D97-AF65-F5344CB8AC3E}">
        <p14:creationId xmlns:p14="http://schemas.microsoft.com/office/powerpoint/2010/main" val="330460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2145966-3644-4EF3-8D3C-4E37A0E97571}" type="slidenum">
              <a:rPr lang="en-GB" smtClean="0"/>
              <a:t>53</a:t>
            </a:fld>
            <a:endParaRPr lang="en-GB"/>
          </a:p>
        </p:txBody>
      </p:sp>
    </p:spTree>
    <p:extLst>
      <p:ext uri="{BB962C8B-B14F-4D97-AF65-F5344CB8AC3E}">
        <p14:creationId xmlns:p14="http://schemas.microsoft.com/office/powerpoint/2010/main" val="373869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How exactly is the sorting done? Always selecting the smallest but since it's not swapped, not exactly selection sort</a:t>
            </a:r>
          </a:p>
          <a:p>
            <a:r>
              <a:rPr lang="en-US" dirty="0">
                <a:cs typeface="Calibri"/>
              </a:rPr>
              <a:t>Needs memory of the size of the sequence for saving</a:t>
            </a:r>
          </a:p>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15</a:t>
            </a:fld>
            <a:endParaRPr lang="en-GB"/>
          </a:p>
        </p:txBody>
      </p:sp>
    </p:spTree>
    <p:extLst>
      <p:ext uri="{BB962C8B-B14F-4D97-AF65-F5344CB8AC3E}">
        <p14:creationId xmlns:p14="http://schemas.microsoft.com/office/powerpoint/2010/main" val="143308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Function is still anonymous, even if assigned</a:t>
            </a:r>
          </a:p>
        </p:txBody>
      </p:sp>
      <p:sp>
        <p:nvSpPr>
          <p:cNvPr id="4" name="Foliennummernplatzhalter 3"/>
          <p:cNvSpPr>
            <a:spLocks noGrp="1"/>
          </p:cNvSpPr>
          <p:nvPr>
            <p:ph type="sldNum" sz="quarter" idx="10"/>
          </p:nvPr>
        </p:nvSpPr>
        <p:spPr/>
        <p:txBody>
          <a:bodyPr/>
          <a:lstStyle/>
          <a:p>
            <a:fld id="{42145966-3644-4EF3-8D3C-4E37A0E97571}" type="slidenum">
              <a:rPr lang="en-GB" smtClean="0"/>
              <a:t>54</a:t>
            </a:fld>
            <a:endParaRPr lang="en-GB"/>
          </a:p>
        </p:txBody>
      </p:sp>
    </p:spTree>
    <p:extLst>
      <p:ext uri="{BB962C8B-B14F-4D97-AF65-F5344CB8AC3E}">
        <p14:creationId xmlns:p14="http://schemas.microsoft.com/office/powerpoint/2010/main" val="3635477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But really just if you just need a short function for a short time</a:t>
            </a:r>
          </a:p>
        </p:txBody>
      </p:sp>
      <p:sp>
        <p:nvSpPr>
          <p:cNvPr id="4" name="Foliennummernplatzhalter 3"/>
          <p:cNvSpPr>
            <a:spLocks noGrp="1"/>
          </p:cNvSpPr>
          <p:nvPr>
            <p:ph type="sldNum" sz="quarter" idx="10"/>
          </p:nvPr>
        </p:nvSpPr>
        <p:spPr/>
        <p:txBody>
          <a:bodyPr/>
          <a:lstStyle/>
          <a:p>
            <a:fld id="{42145966-3644-4EF3-8D3C-4E37A0E97571}" type="slidenum">
              <a:rPr lang="en-GB" smtClean="0"/>
              <a:t>56</a:t>
            </a:fld>
            <a:endParaRPr lang="en-GB"/>
          </a:p>
        </p:txBody>
      </p:sp>
    </p:spTree>
    <p:extLst>
      <p:ext uri="{BB962C8B-B14F-4D97-AF65-F5344CB8AC3E}">
        <p14:creationId xmlns:p14="http://schemas.microsoft.com/office/powerpoint/2010/main" val="227278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255537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Dictionary: per default only sorts and returns keys</a:t>
            </a:r>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86235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Function is unsafe btw</a:t>
            </a:r>
          </a:p>
          <a:p>
            <a:r>
              <a:rPr lang="en-US" dirty="0">
                <a:cs typeface="Calibri"/>
              </a:rPr>
              <a:t>TODO: confirm strings are actually sorted like this but it seems that way from my tests.</a:t>
            </a:r>
          </a:p>
        </p:txBody>
      </p:sp>
      <p:sp>
        <p:nvSpPr>
          <p:cNvPr id="4" name="Foliennummernplatzhalt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297111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so comparison is aborted as soon as difference is found, right?</a:t>
            </a:r>
          </a:p>
          <a:p>
            <a:endParaRPr lang="en-US" dirty="0">
              <a:cs typeface="Calibri"/>
            </a:endParaRPr>
          </a:p>
          <a:p>
            <a:r>
              <a:rPr lang="en-US" dirty="0">
                <a:cs typeface="Calibri"/>
              </a:rPr>
              <a:t>Note how now the nesting element (tuple) is preserved and not converted to list</a:t>
            </a:r>
          </a:p>
        </p:txBody>
      </p:sp>
      <p:sp>
        <p:nvSpPr>
          <p:cNvPr id="4" name="Foliennummernplatzhalter 3"/>
          <p:cNvSpPr>
            <a:spLocks noGrp="1"/>
          </p:cNvSpPr>
          <p:nvPr>
            <p:ph type="sldNum" sz="quarter" idx="10"/>
          </p:nvPr>
        </p:nvSpPr>
        <p:spPr/>
        <p:txBody>
          <a:bodyPr/>
          <a:lstStyle/>
          <a:p>
            <a:fld id="{42145966-3644-4EF3-8D3C-4E37A0E97571}" type="slidenum">
              <a:rPr lang="en-GB" smtClean="0"/>
              <a:t>24</a:t>
            </a:fld>
            <a:endParaRPr lang="en-GB"/>
          </a:p>
        </p:txBody>
      </p:sp>
    </p:spTree>
    <p:extLst>
      <p:ext uri="{BB962C8B-B14F-4D97-AF65-F5344CB8AC3E}">
        <p14:creationId xmlns:p14="http://schemas.microsoft.com/office/powerpoint/2010/main" val="300372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Maybe explain pipe/pipeline in lecture</a:t>
            </a:r>
          </a:p>
        </p:txBody>
      </p:sp>
      <p:sp>
        <p:nvSpPr>
          <p:cNvPr id="4" name="Foliennummernplatzhalter 3"/>
          <p:cNvSpPr>
            <a:spLocks noGrp="1"/>
          </p:cNvSpPr>
          <p:nvPr>
            <p:ph type="sldNum" sz="quarter" idx="10"/>
          </p:nvPr>
        </p:nvSpPr>
        <p:spPr/>
        <p:txBody>
          <a:bodyPr/>
          <a:lstStyle/>
          <a:p>
            <a:fld id="{42145966-3644-4EF3-8D3C-4E37A0E97571}" type="slidenum">
              <a:rPr lang="en-GB" smtClean="0"/>
              <a:t>29</a:t>
            </a:fld>
            <a:endParaRPr lang="en-GB"/>
          </a:p>
        </p:txBody>
      </p:sp>
    </p:spTree>
    <p:extLst>
      <p:ext uri="{BB962C8B-B14F-4D97-AF65-F5344CB8AC3E}">
        <p14:creationId xmlns:p14="http://schemas.microsoft.com/office/powerpoint/2010/main" val="7934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Show no argument input </a:t>
            </a:r>
          </a:p>
        </p:txBody>
      </p:sp>
      <p:sp>
        <p:nvSpPr>
          <p:cNvPr id="4" name="Foliennummernplatzhalter 3"/>
          <p:cNvSpPr>
            <a:spLocks noGrp="1"/>
          </p:cNvSpPr>
          <p:nvPr>
            <p:ph type="sldNum" sz="quarter" idx="10"/>
          </p:nvPr>
        </p:nvSpPr>
        <p:spPr/>
        <p:txBody>
          <a:bodyPr/>
          <a:lstStyle/>
          <a:p>
            <a:fld id="{42145966-3644-4EF3-8D3C-4E37A0E97571}" type="slidenum">
              <a:rPr lang="en-GB" smtClean="0"/>
              <a:t>31</a:t>
            </a:fld>
            <a:endParaRPr lang="en-GB"/>
          </a:p>
        </p:txBody>
      </p:sp>
    </p:spTree>
    <p:extLst>
      <p:ext uri="{BB962C8B-B14F-4D97-AF65-F5344CB8AC3E}">
        <p14:creationId xmlns:p14="http://schemas.microsoft.com/office/powerpoint/2010/main" val="172125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TODO: animation</a:t>
            </a:r>
          </a:p>
          <a:p>
            <a:r>
              <a:rPr lang="en-US" dirty="0">
                <a:cs typeface="Calibri"/>
              </a:rPr>
              <a:t>Flush pretty much forces the stream data to be written out (imagine emptying a pipeline)</a:t>
            </a:r>
          </a:p>
        </p:txBody>
      </p:sp>
      <p:sp>
        <p:nvSpPr>
          <p:cNvPr id="4" name="Foliennummernplatzhalter 3"/>
          <p:cNvSpPr>
            <a:spLocks noGrp="1"/>
          </p:cNvSpPr>
          <p:nvPr>
            <p:ph type="sldNum" sz="quarter" idx="10"/>
          </p:nvPr>
        </p:nvSpPr>
        <p:spPr/>
        <p:txBody>
          <a:bodyPr/>
          <a:lstStyle/>
          <a:p>
            <a:fld id="{42145966-3644-4EF3-8D3C-4E37A0E97571}" type="slidenum">
              <a:rPr lang="en-GB" smtClean="0"/>
              <a:t>32</a:t>
            </a:fld>
            <a:endParaRPr lang="en-GB"/>
          </a:p>
        </p:txBody>
      </p:sp>
    </p:spTree>
    <p:extLst>
      <p:ext uri="{BB962C8B-B14F-4D97-AF65-F5344CB8AC3E}">
        <p14:creationId xmlns:p14="http://schemas.microsoft.com/office/powerpoint/2010/main" val="1603343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3" name="Footer Placeholder 4">
            <a:extLst>
              <a:ext uri="{FF2B5EF4-FFF2-40B4-BE49-F238E27FC236}">
                <a16:creationId xmlns:a16="http://schemas.microsoft.com/office/drawing/2014/main" id="{8B0F99ED-4D3A-4D72-A269-A1CE7E24691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4" name="Group 13">
            <a:extLst>
              <a:ext uri="{FF2B5EF4-FFF2-40B4-BE49-F238E27FC236}">
                <a16:creationId xmlns:a16="http://schemas.microsoft.com/office/drawing/2014/main" id="{F2369655-1A58-412D-9151-1EB1B40932AF}"/>
              </a:ext>
            </a:extLst>
          </p:cNvPr>
          <p:cNvGrpSpPr/>
          <p:nvPr userDrawn="1"/>
        </p:nvGrpSpPr>
        <p:grpSpPr>
          <a:xfrm>
            <a:off x="0" y="-13903"/>
            <a:ext cx="12192002" cy="457200"/>
            <a:chOff x="0" y="-13903"/>
            <a:chExt cx="12192002" cy="457200"/>
          </a:xfrm>
        </p:grpSpPr>
        <p:sp>
          <p:nvSpPr>
            <p:cNvPr id="15" name="Rectangle 14">
              <a:extLst>
                <a:ext uri="{FF2B5EF4-FFF2-40B4-BE49-F238E27FC236}">
                  <a16:creationId xmlns:a16="http://schemas.microsoft.com/office/drawing/2014/main" id="{3B136538-EAB0-45D9-8916-47E010945FB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ooter Placeholder 4">
              <a:extLst>
                <a:ext uri="{FF2B5EF4-FFF2-40B4-BE49-F238E27FC236}">
                  <a16:creationId xmlns:a16="http://schemas.microsoft.com/office/drawing/2014/main" id="{24846A9A-1D88-47B4-8EF2-278EA202D901}"/>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F2F94871-57DE-43A6-B863-C9CE757486B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75714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7473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B1C3B-24F6-4AC1-B694-40E27DE719F2}"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62E32D4D-A566-49D7-9693-864C1415A46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3" name="Group 12">
            <a:extLst>
              <a:ext uri="{FF2B5EF4-FFF2-40B4-BE49-F238E27FC236}">
                <a16:creationId xmlns:a16="http://schemas.microsoft.com/office/drawing/2014/main" id="{FA0E3535-427C-4CE7-91F7-C4E99B5E0361}"/>
              </a:ext>
            </a:extLst>
          </p:cNvPr>
          <p:cNvGrpSpPr/>
          <p:nvPr userDrawn="1"/>
        </p:nvGrpSpPr>
        <p:grpSpPr>
          <a:xfrm>
            <a:off x="0" y="-13903"/>
            <a:ext cx="12192002" cy="457200"/>
            <a:chOff x="0" y="-13903"/>
            <a:chExt cx="12192002" cy="457200"/>
          </a:xfrm>
        </p:grpSpPr>
        <p:sp>
          <p:nvSpPr>
            <p:cNvPr id="19" name="Rectangle 18">
              <a:extLst>
                <a:ext uri="{FF2B5EF4-FFF2-40B4-BE49-F238E27FC236}">
                  <a16:creationId xmlns:a16="http://schemas.microsoft.com/office/drawing/2014/main" id="{CEE53595-AF09-403B-8D98-E27B29AFF67A}"/>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Footer Placeholder 4">
              <a:extLst>
                <a:ext uri="{FF2B5EF4-FFF2-40B4-BE49-F238E27FC236}">
                  <a16:creationId xmlns:a16="http://schemas.microsoft.com/office/drawing/2014/main" id="{1B2A8B9E-B509-4D88-A73F-5E8A8974742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FC4B0953-01F8-4DF5-910A-D318562D339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93940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7B5F6-71AF-4144-B18A-52D5DACADA0A}"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1281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09/05/2018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919D7F-6435-4EC6-AA9C-E38F615D7E6B}"/>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CDC320EB-7D6D-4F31-9106-C17DBDF64486}"/>
              </a:ext>
            </a:extLst>
          </p:cNvPr>
          <p:cNvGrpSpPr/>
          <p:nvPr userDrawn="1"/>
        </p:nvGrpSpPr>
        <p:grpSpPr>
          <a:xfrm>
            <a:off x="0" y="-13903"/>
            <a:ext cx="12192002" cy="457200"/>
            <a:chOff x="0" y="-13903"/>
            <a:chExt cx="12192002" cy="457200"/>
          </a:xfrm>
        </p:grpSpPr>
        <p:sp>
          <p:nvSpPr>
            <p:cNvPr id="18" name="Rectangle 17">
              <a:extLst>
                <a:ext uri="{FF2B5EF4-FFF2-40B4-BE49-F238E27FC236}">
                  <a16:creationId xmlns:a16="http://schemas.microsoft.com/office/drawing/2014/main" id="{210E81D7-3E38-4086-A81C-1BDBA6606A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ooter Placeholder 4">
              <a:extLst>
                <a:ext uri="{FF2B5EF4-FFF2-40B4-BE49-F238E27FC236}">
                  <a16:creationId xmlns:a16="http://schemas.microsoft.com/office/drawing/2014/main" id="{3BBB4A78-2A1C-4AFA-B514-2484F374E97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1" name="Footer Placeholder 4">
              <a:extLst>
                <a:ext uri="{FF2B5EF4-FFF2-40B4-BE49-F238E27FC236}">
                  <a16:creationId xmlns:a16="http://schemas.microsoft.com/office/drawing/2014/main" id="{0C3399F2-5043-4CAF-917E-001A22F15C23}"/>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22" name="Straight Connector 21">
            <a:extLst>
              <a:ext uri="{FF2B5EF4-FFF2-40B4-BE49-F238E27FC236}">
                <a16:creationId xmlns:a16="http://schemas.microsoft.com/office/drawing/2014/main" id="{CC46FB8C-92ED-4616-ACB8-D1219362EDC9}"/>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09/05/2018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22673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09/05/2018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041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09/05/2018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‹Nr.›</a:t>
            </a:fld>
            <a:endParaRPr lang="en-GB"/>
          </a:p>
        </p:txBody>
      </p:sp>
    </p:spTree>
    <p:extLst>
      <p:ext uri="{BB962C8B-B14F-4D97-AF65-F5344CB8AC3E}">
        <p14:creationId xmlns:p14="http://schemas.microsoft.com/office/powerpoint/2010/main" val="368518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09/05/2018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06E6F52F-A23D-46F8-B53A-04D0E9B5ED42}"/>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2E6D23FB-2B51-4905-89DF-EC2F02DF2B44}"/>
              </a:ext>
            </a:extLst>
          </p:cNvPr>
          <p:cNvGrpSpPr/>
          <p:nvPr userDrawn="1"/>
        </p:nvGrpSpPr>
        <p:grpSpPr>
          <a:xfrm>
            <a:off x="0" y="-3393"/>
            <a:ext cx="12192002" cy="457200"/>
            <a:chOff x="0" y="-13903"/>
            <a:chExt cx="12192002" cy="457200"/>
          </a:xfrm>
        </p:grpSpPr>
        <p:sp>
          <p:nvSpPr>
            <p:cNvPr id="17" name="Rectangle 16">
              <a:extLst>
                <a:ext uri="{FF2B5EF4-FFF2-40B4-BE49-F238E27FC236}">
                  <a16:creationId xmlns:a16="http://schemas.microsoft.com/office/drawing/2014/main" id="{38857CE0-01B7-464C-B33D-DF19DB67E37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DA13C2AE-9187-45F1-985D-8966C2156565}"/>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CE1FADB-9C85-4EFB-9489-30A0D17C3751}"/>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16779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09/05/2018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2" name="Footer Placeholder 4">
            <a:extLst>
              <a:ext uri="{FF2B5EF4-FFF2-40B4-BE49-F238E27FC236}">
                <a16:creationId xmlns:a16="http://schemas.microsoft.com/office/drawing/2014/main" id="{03E03992-9316-4B30-AD0B-8D5B47D8FD6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59C9A0DC-A7DE-4E6D-A847-2074D2BA584B}"/>
              </a:ext>
            </a:extLst>
          </p:cNvPr>
          <p:cNvGrpSpPr/>
          <p:nvPr userDrawn="1"/>
        </p:nvGrpSpPr>
        <p:grpSpPr>
          <a:xfrm>
            <a:off x="-782259" y="43845"/>
            <a:ext cx="5605063" cy="774095"/>
            <a:chOff x="-782259" y="43845"/>
            <a:chExt cx="5605063" cy="774095"/>
          </a:xfrm>
        </p:grpSpPr>
        <p:sp>
          <p:nvSpPr>
            <p:cNvPr id="16" name="Footer Placeholder 4">
              <a:extLst>
                <a:ext uri="{FF2B5EF4-FFF2-40B4-BE49-F238E27FC236}">
                  <a16:creationId xmlns:a16="http://schemas.microsoft.com/office/drawing/2014/main" id="{269A4C63-E35D-4662-A549-84E893C003E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7" name="Footer Placeholder 4">
              <a:extLst>
                <a:ext uri="{FF2B5EF4-FFF2-40B4-BE49-F238E27FC236}">
                  <a16:creationId xmlns:a16="http://schemas.microsoft.com/office/drawing/2014/main" id="{025EF0A9-8A7D-4932-A04A-387BC8AF75A5}"/>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6843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09/05/2018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‹Nr.›</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Footer Placeholder 4">
            <a:extLst>
              <a:ext uri="{FF2B5EF4-FFF2-40B4-BE49-F238E27FC236}">
                <a16:creationId xmlns:a16="http://schemas.microsoft.com/office/drawing/2014/main" id="{65D163F1-604F-4194-B0C2-BAEFDED00A0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6" name="Group 15">
            <a:extLst>
              <a:ext uri="{FF2B5EF4-FFF2-40B4-BE49-F238E27FC236}">
                <a16:creationId xmlns:a16="http://schemas.microsoft.com/office/drawing/2014/main" id="{BF34B616-EBF8-4A0C-AC5B-0CC9083FE523}"/>
              </a:ext>
            </a:extLst>
          </p:cNvPr>
          <p:cNvGrpSpPr/>
          <p:nvPr userDrawn="1"/>
        </p:nvGrpSpPr>
        <p:grpSpPr>
          <a:xfrm>
            <a:off x="0" y="-13903"/>
            <a:ext cx="12192002" cy="457200"/>
            <a:chOff x="0" y="-13903"/>
            <a:chExt cx="12192002" cy="457200"/>
          </a:xfrm>
        </p:grpSpPr>
        <p:sp>
          <p:nvSpPr>
            <p:cNvPr id="17" name="Rectangle 16">
              <a:extLst>
                <a:ext uri="{FF2B5EF4-FFF2-40B4-BE49-F238E27FC236}">
                  <a16:creationId xmlns:a16="http://schemas.microsoft.com/office/drawing/2014/main" id="{3F25CB2E-C409-4F89-9B1E-4D11F0AE369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F3ED4A93-AB8E-4EF2-B0E5-49343DE8C7CD}"/>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C852015A-BFBE-47D6-9B49-217171C8C8F2}"/>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4948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mailto:ahain@uos.d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mnipshage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09/05/2018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
        <p:nvSpPr>
          <p:cNvPr id="15" name="Rectangle 14">
            <a:extLst>
              <a:ext uri="{FF2B5EF4-FFF2-40B4-BE49-F238E27FC236}">
                <a16:creationId xmlns:a16="http://schemas.microsoft.com/office/drawing/2014/main" id="{3A722562-99FE-44CB-AF89-BB6D382235BF}"/>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16" name="Footer Placeholder 4">
            <a:extLst>
              <a:ext uri="{FF2B5EF4-FFF2-40B4-BE49-F238E27FC236}">
                <a16:creationId xmlns:a16="http://schemas.microsoft.com/office/drawing/2014/main" id="{0A49F5C7-377B-45CB-BCA7-93D33075C181}"/>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4"/>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5"/>
              </a:rPr>
              <a:t>ahain@uos.de</a:t>
            </a:r>
            <a:r>
              <a:rPr lang="fi-FI" sz="1000" b="0" cap="none" baseline="0" dirty="0"/>
              <a:t> </a:t>
            </a:r>
            <a:endParaRPr lang="en-GB" sz="1000" b="0" cap="none" baseline="0" dirty="0"/>
          </a:p>
        </p:txBody>
      </p:sp>
      <p:grpSp>
        <p:nvGrpSpPr>
          <p:cNvPr id="17" name="Group 16">
            <a:extLst>
              <a:ext uri="{FF2B5EF4-FFF2-40B4-BE49-F238E27FC236}">
                <a16:creationId xmlns:a16="http://schemas.microsoft.com/office/drawing/2014/main" id="{8A4C96D0-7B79-4BF7-ACF5-12EC802B655C}"/>
              </a:ext>
            </a:extLst>
          </p:cNvPr>
          <p:cNvGrpSpPr/>
          <p:nvPr userDrawn="1"/>
        </p:nvGrpSpPr>
        <p:grpSpPr>
          <a:xfrm>
            <a:off x="0" y="-13903"/>
            <a:ext cx="12192002" cy="457200"/>
            <a:chOff x="0" y="-13903"/>
            <a:chExt cx="12192002" cy="457200"/>
          </a:xfrm>
        </p:grpSpPr>
        <p:sp>
          <p:nvSpPr>
            <p:cNvPr id="21" name="Rectangle 20">
              <a:extLst>
                <a:ext uri="{FF2B5EF4-FFF2-40B4-BE49-F238E27FC236}">
                  <a16:creationId xmlns:a16="http://schemas.microsoft.com/office/drawing/2014/main" id="{0A5E31F4-09C5-4D25-906A-FD2E1BC0FED6}"/>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ooter Placeholder 4">
              <a:extLst>
                <a:ext uri="{FF2B5EF4-FFF2-40B4-BE49-F238E27FC236}">
                  <a16:creationId xmlns:a16="http://schemas.microsoft.com/office/drawing/2014/main" id="{01795823-D001-4C68-973E-FF85A61DEA57}"/>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3" name="Footer Placeholder 4">
              <a:extLst>
                <a:ext uri="{FF2B5EF4-FFF2-40B4-BE49-F238E27FC236}">
                  <a16:creationId xmlns:a16="http://schemas.microsoft.com/office/drawing/2014/main" id="{488431EA-C2BE-4C7E-B182-1605531A0BE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980158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75"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ream_(compu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hyperlink" Target="https://docs.python.org/3/library/io.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C473-D4E8-4488-9541-8AB9EE7E608C}"/>
              </a:ext>
            </a:extLst>
          </p:cNvPr>
          <p:cNvSpPr>
            <a:spLocks noGrp="1"/>
          </p:cNvSpPr>
          <p:nvPr>
            <p:ph type="ctrTitle"/>
          </p:nvPr>
        </p:nvSpPr>
        <p:spPr/>
        <p:txBody>
          <a:bodyPr/>
          <a:lstStyle/>
          <a:p>
            <a:r>
              <a:rPr lang="en-GB" dirty="0">
                <a:cs typeface="Calibri Light"/>
              </a:rPr>
              <a:t>Everything in Order</a:t>
            </a:r>
            <a:endParaRPr lang="en-GB" dirty="0"/>
          </a:p>
        </p:txBody>
      </p:sp>
      <p:sp>
        <p:nvSpPr>
          <p:cNvPr id="3" name="Subtitle 2">
            <a:extLst>
              <a:ext uri="{FF2B5EF4-FFF2-40B4-BE49-F238E27FC236}">
                <a16:creationId xmlns:a16="http://schemas.microsoft.com/office/drawing/2014/main" id="{02A50E58-41B5-4018-866C-E481EE5B9806}"/>
              </a:ext>
            </a:extLst>
          </p:cNvPr>
          <p:cNvSpPr>
            <a:spLocks noGrp="1"/>
          </p:cNvSpPr>
          <p:nvPr>
            <p:ph type="subTitle" idx="1"/>
          </p:nvPr>
        </p:nvSpPr>
        <p:spPr/>
        <p:txBody>
          <a:bodyPr/>
          <a:lstStyle/>
          <a:p>
            <a:r>
              <a:rPr lang="en-GB" dirty="0"/>
              <a:t>Sorting &amp; I/O</a:t>
            </a:r>
          </a:p>
          <a:p>
            <a:endParaRPr lang="en-GB" dirty="0"/>
          </a:p>
        </p:txBody>
      </p:sp>
    </p:spTree>
    <p:extLst>
      <p:ext uri="{BB962C8B-B14F-4D97-AF65-F5344CB8AC3E}">
        <p14:creationId xmlns:p14="http://schemas.microsoft.com/office/powerpoint/2010/main" val="130910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182245" indent="-182245"/>
            <a:r>
              <a:rPr lang="de-DE" dirty="0">
                <a:cs typeface="Calibri"/>
              </a:rPr>
              <a:t>This </a:t>
            </a:r>
            <a:r>
              <a:rPr lang="de-DE" dirty="0" err="1">
                <a:cs typeface="Calibri"/>
              </a:rPr>
              <a:t>method</a:t>
            </a:r>
            <a:r>
              <a:rPr lang="de-DE" dirty="0">
                <a:cs typeface="Calibri"/>
              </a:rPr>
              <a:t> </a:t>
            </a:r>
            <a:r>
              <a:rPr lang="de-DE" dirty="0" err="1">
                <a:cs typeface="Calibri"/>
              </a:rPr>
              <a:t>of</a:t>
            </a:r>
            <a:r>
              <a:rPr lang="de-DE" dirty="0">
                <a:cs typeface="Calibri"/>
              </a:rPr>
              <a:t> </a:t>
            </a:r>
            <a:r>
              <a:rPr lang="de-DE" dirty="0" err="1">
                <a:cs typeface="Calibri"/>
              </a:rPr>
              <a:t>sorting</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really</a:t>
            </a:r>
            <a:r>
              <a:rPr lang="de-DE" dirty="0">
                <a:cs typeface="Calibri"/>
              </a:rPr>
              <a:t> </a:t>
            </a:r>
            <a:r>
              <a:rPr lang="de-DE" dirty="0" err="1">
                <a:cs typeface="Calibri"/>
              </a:rPr>
              <a:t>close</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sorting</a:t>
            </a:r>
            <a:r>
              <a:rPr lang="de-DE" dirty="0">
                <a:cs typeface="Calibri"/>
              </a:rPr>
              <a:t> </a:t>
            </a:r>
            <a:r>
              <a:rPr lang="de-DE" dirty="0" err="1">
                <a:cs typeface="Calibri"/>
              </a:rPr>
              <a:t>algorithm</a:t>
            </a:r>
            <a:r>
              <a:rPr lang="de-DE" dirty="0">
                <a:cs typeface="Calibri"/>
              </a:rPr>
              <a:t> </a:t>
            </a:r>
            <a:r>
              <a:rPr lang="de-DE" i="1" dirty="0" err="1">
                <a:cs typeface="Calibri"/>
              </a:rPr>
              <a:t>Selection</a:t>
            </a:r>
            <a:r>
              <a:rPr lang="de-DE" i="1" dirty="0">
                <a:cs typeface="Calibri"/>
              </a:rPr>
              <a:t> </a:t>
            </a:r>
            <a:r>
              <a:rPr lang="de-DE" i="1" dirty="0" err="1">
                <a:cs typeface="Calibri"/>
              </a:rPr>
              <a:t>Sort</a:t>
            </a:r>
          </a:p>
          <a:p>
            <a:pPr marL="182245" indent="-182245"/>
            <a:r>
              <a:rPr lang="de-DE" dirty="0">
                <a:cs typeface="Calibri"/>
              </a:rPr>
              <a:t>In </a:t>
            </a:r>
            <a:r>
              <a:rPr lang="de-DE" i="1" dirty="0" err="1">
                <a:cs typeface="Calibri"/>
              </a:rPr>
              <a:t>Selection</a:t>
            </a:r>
            <a:r>
              <a:rPr lang="de-DE" i="1" dirty="0">
                <a:cs typeface="Calibri"/>
              </a:rPr>
              <a:t> </a:t>
            </a:r>
            <a:r>
              <a:rPr lang="de-DE" i="1" dirty="0" err="1">
                <a:cs typeface="Calibri"/>
              </a:rPr>
              <a:t>Sort</a:t>
            </a:r>
            <a:r>
              <a:rPr lang="de-DE" dirty="0">
                <a:cs typeface="Calibri"/>
              </a:rPr>
              <a:t>, </a:t>
            </a:r>
            <a:r>
              <a:rPr lang="de-DE" dirty="0" err="1">
                <a:cs typeface="Calibri"/>
              </a:rPr>
              <a:t>you</a:t>
            </a:r>
            <a:r>
              <a:rPr lang="de-DE" dirty="0">
                <a:cs typeface="Calibri"/>
              </a:rPr>
              <a:t> </a:t>
            </a:r>
            <a:r>
              <a:rPr lang="de-DE" dirty="0" err="1">
                <a:cs typeface="Calibri"/>
              </a:rPr>
              <a:t>always</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that</a:t>
            </a:r>
            <a:r>
              <a:rPr lang="de-DE" dirty="0">
                <a:cs typeface="Calibri"/>
              </a:rPr>
              <a:t> </a:t>
            </a:r>
            <a:r>
              <a:rPr lang="de-DE" dirty="0" err="1">
                <a:cs typeface="Calibri"/>
              </a:rPr>
              <a:t>has</a:t>
            </a:r>
            <a:r>
              <a:rPr lang="de-DE" dirty="0">
                <a:cs typeface="Calibri"/>
              </a:rPr>
              <a:t> not </a:t>
            </a:r>
            <a:r>
              <a:rPr lang="de-DE" dirty="0" err="1">
                <a:cs typeface="Calibri"/>
              </a:rPr>
              <a:t>been</a:t>
            </a:r>
            <a:r>
              <a:rPr lang="de-DE" dirty="0">
                <a:cs typeface="Calibri"/>
              </a:rPr>
              <a:t> </a:t>
            </a:r>
            <a:r>
              <a:rPr lang="de-DE" dirty="0" err="1">
                <a:cs typeface="Calibri"/>
              </a:rPr>
              <a:t>sorted</a:t>
            </a:r>
            <a:r>
              <a:rPr lang="de-DE" dirty="0">
                <a:cs typeface="Calibri"/>
              </a:rPr>
              <a:t> </a:t>
            </a:r>
            <a:r>
              <a:rPr lang="de-DE" dirty="0" err="1">
                <a:cs typeface="Calibri"/>
              </a:rPr>
              <a:t>yet</a:t>
            </a:r>
            <a:r>
              <a:rPr lang="de-DE" dirty="0">
                <a:cs typeface="Calibri"/>
              </a:rPr>
              <a:t>) and </a:t>
            </a:r>
            <a:r>
              <a:rPr lang="de-DE" dirty="0" err="1">
                <a:cs typeface="Calibri"/>
              </a:rPr>
              <a:t>swap</a:t>
            </a:r>
            <a:r>
              <a:rPr lang="de-DE" dirty="0">
                <a:cs typeface="Calibri"/>
              </a:rPr>
              <a:t> </a:t>
            </a:r>
            <a:r>
              <a:rPr lang="de-DE" dirty="0" err="1">
                <a:cs typeface="Calibri"/>
              </a:rPr>
              <a:t>it</a:t>
            </a:r>
            <a:r>
              <a:rPr lang="de-DE" dirty="0">
                <a:cs typeface="Calibri"/>
              </a:rPr>
              <a:t> </a:t>
            </a:r>
            <a:r>
              <a:rPr lang="de-DE" dirty="0" err="1">
                <a:cs typeface="Calibri"/>
              </a:rPr>
              <a:t>with</a:t>
            </a:r>
            <a:r>
              <a:rPr lang="de-DE" dirty="0">
                <a:cs typeface="Calibri"/>
              </a:rPr>
              <a:t> </a:t>
            </a:r>
            <a:r>
              <a:rPr lang="de-DE" dirty="0" err="1">
                <a:cs typeface="Calibri"/>
              </a:rPr>
              <a:t>the</a:t>
            </a:r>
            <a:r>
              <a:rPr lang="de-DE" dirty="0">
                <a:cs typeface="Calibri"/>
              </a:rPr>
              <a:t> </a:t>
            </a:r>
            <a:r>
              <a:rPr lang="de-DE" dirty="0" err="1">
                <a:cs typeface="Calibri"/>
              </a:rPr>
              <a:t>foremost</a:t>
            </a:r>
            <a:r>
              <a:rPr lang="de-DE" dirty="0">
                <a:cs typeface="Calibri"/>
              </a:rPr>
              <a:t> </a:t>
            </a:r>
            <a:r>
              <a:rPr lang="de-DE" dirty="0" err="1">
                <a:cs typeface="Calibri"/>
              </a:rPr>
              <a:t>number</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unsorted</a:t>
            </a:r>
            <a:r>
              <a:rPr lang="de-DE" dirty="0">
                <a:cs typeface="Calibri"/>
              </a:rPr>
              <a:t> </a:t>
            </a:r>
            <a:r>
              <a:rPr lang="de-DE" dirty="0" err="1">
                <a:cs typeface="Calibri"/>
              </a:rPr>
              <a:t>part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p>
          <a:p>
            <a:pPr marL="383540" lvl="1"/>
            <a:r>
              <a:rPr lang="de-DE" dirty="0" err="1">
                <a:cs typeface="Calibri"/>
              </a:rPr>
              <a:t>Or</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biggest</a:t>
            </a:r>
            <a:r>
              <a:rPr lang="de-DE" dirty="0">
                <a:cs typeface="Calibri"/>
              </a:rPr>
              <a:t> </a:t>
            </a:r>
            <a:r>
              <a:rPr lang="de-DE" dirty="0" err="1">
                <a:cs typeface="Calibri"/>
              </a:rPr>
              <a:t>number</a:t>
            </a:r>
            <a:r>
              <a:rPr lang="de-DE" dirty="0">
                <a:cs typeface="Calibri"/>
              </a:rPr>
              <a:t> </a:t>
            </a:r>
            <a:r>
              <a:rPr lang="de-DE" dirty="0" err="1">
                <a:cs typeface="Calibri"/>
              </a:rPr>
              <a:t>or</a:t>
            </a:r>
            <a:r>
              <a:rPr lang="de-DE" dirty="0">
                <a:cs typeface="Calibri"/>
              </a:rPr>
              <a:t> </a:t>
            </a:r>
            <a:r>
              <a:rPr lang="de-DE" dirty="0" err="1">
                <a:cs typeface="Calibri"/>
              </a:rPr>
              <a:t>put</a:t>
            </a:r>
            <a:r>
              <a:rPr lang="de-DE" dirty="0">
                <a:cs typeface="Calibri"/>
              </a:rPr>
              <a:t> </a:t>
            </a:r>
            <a:r>
              <a:rPr lang="de-DE" dirty="0" err="1">
                <a:cs typeface="Calibri"/>
              </a:rPr>
              <a:t>the</a:t>
            </a:r>
            <a:r>
              <a:rPr lang="de-DE" dirty="0">
                <a:cs typeface="Calibri"/>
              </a:rPr>
              <a:t> </a:t>
            </a:r>
            <a:r>
              <a:rPr lang="de-DE" dirty="0" err="1">
                <a:cs typeface="Calibri"/>
              </a:rPr>
              <a:t>smallest</a:t>
            </a:r>
            <a:r>
              <a:rPr lang="de-DE" dirty="0">
                <a:cs typeface="Calibri"/>
              </a:rPr>
              <a:t> at </a:t>
            </a:r>
            <a:r>
              <a:rPr lang="de-DE" dirty="0" err="1">
                <a:cs typeface="Calibri"/>
              </a:rPr>
              <a:t>the</a:t>
            </a:r>
            <a:r>
              <a:rPr lang="de-DE" dirty="0">
                <a:cs typeface="Calibri"/>
              </a:rPr>
              <a:t> </a:t>
            </a:r>
            <a:r>
              <a:rPr lang="de-DE" dirty="0" err="1">
                <a:cs typeface="Calibri"/>
              </a:rPr>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sort</a:t>
            </a:r>
            <a:r>
              <a:rPr lang="de-DE" dirty="0">
                <a:cs typeface="Calibri"/>
              </a:rPr>
              <a:t> in </a:t>
            </a:r>
            <a:r>
              <a:rPr lang="de-DE" dirty="0" err="1">
                <a:cs typeface="Calibri"/>
              </a:rPr>
              <a:t>descending</a:t>
            </a:r>
            <a:r>
              <a:rPr lang="de-DE" dirty="0">
                <a:cs typeface="Calibri"/>
              </a:rPr>
              <a:t> </a:t>
            </a:r>
            <a:r>
              <a:rPr lang="de-DE" dirty="0" err="1">
                <a:cs typeface="Calibri"/>
              </a:rPr>
              <a:t>order</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237419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Code</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a:bodyPr>
          <a:lstStyle/>
          <a:p>
            <a:pPr marL="383540" lvl="1"/>
            <a:r>
              <a:rPr lang="de-DE" dirty="0">
                <a:cs typeface="Calibri"/>
              </a:rPr>
              <a:t>Just </a:t>
            </a:r>
            <a:r>
              <a:rPr lang="de-DE" dirty="0" err="1">
                <a:cs typeface="Calibri"/>
              </a:rPr>
              <a:t>for</a:t>
            </a:r>
            <a:r>
              <a:rPr lang="de-DE" dirty="0">
                <a:cs typeface="Calibri"/>
              </a:rPr>
              <a:t> </a:t>
            </a:r>
            <a:r>
              <a:rPr lang="de-DE" dirty="0" err="1">
                <a:cs typeface="Calibri"/>
              </a:rPr>
              <a:t>illustration</a:t>
            </a:r>
            <a:r>
              <a:rPr lang="de-DE" dirty="0">
                <a:cs typeface="Calibri"/>
              </a:rPr>
              <a:t>: a simple </a:t>
            </a:r>
            <a:r>
              <a:rPr lang="de-DE" dirty="0" err="1">
                <a:cs typeface="Calibri"/>
              </a:rPr>
              <a:t>implementation</a:t>
            </a:r>
            <a:endParaRPr lang="de-DE" dirty="0" err="1"/>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11</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172418"/>
            <a:ext cx="9960633" cy="418576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400" dirty="0" err="1">
                <a:latin typeface="Consolas"/>
              </a:rPr>
              <a:t>def</a:t>
            </a:r>
            <a:r>
              <a:rPr lang="de-DE" sz="1400" dirty="0">
                <a:latin typeface="Consolas"/>
              </a:rPr>
              <a:t> </a:t>
            </a:r>
            <a:r>
              <a:rPr lang="de-DE" sz="1400" dirty="0" err="1">
                <a:latin typeface="Consolas"/>
              </a:rPr>
              <a:t>selection_sort_general</a:t>
            </a:r>
            <a:r>
              <a:rPr lang="de-DE" sz="1400" dirty="0">
                <a:latin typeface="Consolas"/>
              </a:rPr>
              <a:t>(</a:t>
            </a:r>
            <a:r>
              <a:rPr lang="de-DE" sz="1400" dirty="0" err="1">
                <a:latin typeface="Consolas"/>
              </a:rPr>
              <a:t>data</a:t>
            </a:r>
            <a:r>
              <a:rPr lang="de-DE" sz="1400" dirty="0">
                <a:latin typeface="Consolas"/>
              </a:rPr>
              <a:t>):</a:t>
            </a:r>
          </a:p>
          <a:p>
            <a:r>
              <a:rPr lang="de-DE" sz="1400" dirty="0">
                <a:latin typeface="Consolas"/>
              </a:rPr>
              <a:t>    </a:t>
            </a:r>
          </a:p>
          <a:p>
            <a:r>
              <a:rPr lang="de-DE" sz="1400" dirty="0">
                <a:latin typeface="Consolas"/>
              </a:rPr>
              <a:t>    # go through array to put right number to each position</a:t>
            </a:r>
          </a:p>
          <a:p>
            <a:r>
              <a:rPr lang="de-DE" sz="1400" dirty="0">
                <a:latin typeface="Consolas"/>
              </a:rPr>
              <a:t>    for i in range(len(data)):</a:t>
            </a:r>
          </a:p>
          <a:p>
            <a:endParaRPr lang="de-DE" sz="1400" dirty="0">
              <a:latin typeface="Consolas"/>
            </a:endParaRPr>
          </a:p>
          <a:p>
            <a:r>
              <a:rPr lang="de-DE" sz="1400" dirty="0">
                <a:latin typeface="Consolas"/>
              </a:rPr>
              <a:t>        # set index of next smallest number to current element</a:t>
            </a:r>
          </a:p>
          <a:p>
            <a:r>
              <a:rPr lang="de-DE" sz="1400" dirty="0">
                <a:latin typeface="Consolas"/>
              </a:rPr>
              <a:t>        min_index = i </a:t>
            </a:r>
          </a:p>
          <a:p>
            <a:r>
              <a:rPr lang="de-DE" sz="1400" dirty="0">
                <a:latin typeface="Consolas"/>
              </a:rPr>
              <a:t>        </a:t>
            </a:r>
          </a:p>
          <a:p>
            <a:r>
              <a:rPr lang="de-DE" sz="1400" dirty="0">
                <a:latin typeface="Consolas"/>
              </a:rPr>
              <a:t>        # go through all unsorted elements and find minimum</a:t>
            </a:r>
          </a:p>
          <a:p>
            <a:r>
              <a:rPr lang="de-DE" sz="1400" dirty="0">
                <a:latin typeface="Consolas"/>
              </a:rPr>
              <a:t>        for j in range(i,len(data)): </a:t>
            </a:r>
          </a:p>
          <a:p>
            <a:r>
              <a:rPr lang="de-DE" sz="1400" dirty="0">
                <a:latin typeface="Consolas"/>
              </a:rPr>
              <a:t>            if data[j] &lt; data[min_index]:</a:t>
            </a:r>
          </a:p>
          <a:p>
            <a:r>
              <a:rPr lang="de-DE" sz="1400" dirty="0">
                <a:latin typeface="Consolas"/>
              </a:rPr>
              <a:t>                min_index = j</a:t>
            </a:r>
          </a:p>
          <a:p>
            <a:endParaRPr lang="de-DE" sz="1400" dirty="0">
              <a:latin typeface="Consolas"/>
            </a:endParaRPr>
          </a:p>
          <a:p>
            <a:r>
              <a:rPr lang="de-DE" sz="1400" dirty="0">
                <a:latin typeface="Consolas"/>
              </a:rPr>
              <a:t>        # swap entry at current position and minimum</a:t>
            </a:r>
          </a:p>
          <a:p>
            <a:r>
              <a:rPr lang="de-DE" sz="1400" dirty="0">
                <a:latin typeface="Consolas"/>
              </a:rPr>
              <a:t>        dummy = data[min_index]</a:t>
            </a:r>
          </a:p>
          <a:p>
            <a:r>
              <a:rPr lang="de-DE" sz="1400" dirty="0">
                <a:latin typeface="Consolas"/>
              </a:rPr>
              <a:t>        data[min_index] = data[i]</a:t>
            </a:r>
          </a:p>
          <a:p>
            <a:r>
              <a:rPr lang="de-DE" sz="1400" dirty="0">
                <a:latin typeface="Consolas"/>
              </a:rPr>
              <a:t>        data[i] = dummy</a:t>
            </a:r>
          </a:p>
          <a:p>
            <a:endParaRPr lang="de-DE" sz="1400" dirty="0">
              <a:latin typeface="Consolas"/>
            </a:endParaRPr>
          </a:p>
          <a:p>
            <a:r>
              <a:rPr lang="de-DE" sz="1400" dirty="0">
                <a:latin typeface="Consolas"/>
              </a:rPr>
              <a:t>    </a:t>
            </a:r>
            <a:r>
              <a:rPr lang="de-DE" sz="1400" dirty="0" err="1">
                <a:latin typeface="Consolas"/>
              </a:rPr>
              <a:t>return</a:t>
            </a:r>
            <a:r>
              <a:rPr lang="de-DE" sz="1400" dirty="0">
                <a:latin typeface="Consolas"/>
              </a:rPr>
              <a:t> </a:t>
            </a:r>
            <a:r>
              <a:rPr lang="de-DE" sz="1400" dirty="0" err="1">
                <a:latin typeface="Consolas"/>
              </a:rPr>
              <a:t>data</a:t>
            </a:r>
            <a:endParaRPr lang="de-DE" sz="1400" dirty="0">
              <a:latin typeface="Consolas"/>
            </a:endParaRPr>
          </a:p>
        </p:txBody>
      </p:sp>
    </p:spTree>
    <p:extLst>
      <p:ext uri="{BB962C8B-B14F-4D97-AF65-F5344CB8AC3E}">
        <p14:creationId xmlns:p14="http://schemas.microsoft.com/office/powerpoint/2010/main" val="60896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lnSpcReduction="10000"/>
          </a:bodyPr>
          <a:lstStyle/>
          <a:p>
            <a:pPr marL="383540" lvl="1"/>
            <a:r>
              <a:rPr lang="de-DE" dirty="0">
                <a:cs typeface="Calibri"/>
              </a:rPr>
              <a:t>And a </a:t>
            </a:r>
            <a:r>
              <a:rPr lang="de-DE" dirty="0" err="1">
                <a:cs typeface="Calibri"/>
              </a:rPr>
              <a:t>shorter</a:t>
            </a:r>
            <a:r>
              <a:rPr lang="de-DE" dirty="0">
                <a:cs typeface="Calibri"/>
              </a:rPr>
              <a:t> </a:t>
            </a:r>
            <a:r>
              <a:rPr lang="de-DE" dirty="0" err="1">
                <a:cs typeface="Calibri"/>
              </a:rPr>
              <a:t>way</a:t>
            </a:r>
            <a:r>
              <a:rPr lang="de-DE" dirty="0">
                <a:cs typeface="Calibri"/>
              </a:rPr>
              <a:t> </a:t>
            </a:r>
            <a:r>
              <a:rPr lang="de-DE" dirty="0" err="1">
                <a:cs typeface="Calibri"/>
              </a:rPr>
              <a:t>of</a:t>
            </a:r>
            <a:r>
              <a:rPr lang="de-DE" dirty="0">
                <a:cs typeface="Calibri"/>
              </a:rPr>
              <a:t> </a:t>
            </a:r>
            <a:r>
              <a:rPr lang="de-DE" dirty="0" err="1">
                <a:cs typeface="Calibri"/>
              </a:rPr>
              <a:t>doing</a:t>
            </a:r>
            <a:r>
              <a:rPr lang="de-DE" dirty="0">
                <a:cs typeface="Calibri"/>
              </a:rPr>
              <a:t> </a:t>
            </a:r>
            <a:r>
              <a:rPr lang="de-DE" dirty="0" err="1">
                <a:cs typeface="Calibri"/>
              </a:rPr>
              <a:t>it</a:t>
            </a:r>
            <a:r>
              <a:rPr lang="de-DE" dirty="0">
                <a:cs typeface="Calibri"/>
              </a:rPr>
              <a:t>, in Python:</a:t>
            </a: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endParaRPr lang="de-DE" dirty="0">
              <a:cs typeface="Calibri"/>
            </a:endParaRPr>
          </a:p>
          <a:p>
            <a:pPr marL="383540" lvl="1"/>
            <a:r>
              <a:rPr lang="de-DE" dirty="0">
                <a:cs typeface="Calibri"/>
              </a:rPr>
              <a:t>But </a:t>
            </a:r>
            <a:r>
              <a:rPr lang="de-DE" dirty="0" err="1">
                <a:cs typeface="Calibri"/>
              </a:rPr>
              <a:t>don't</a:t>
            </a:r>
            <a:r>
              <a:rPr lang="de-DE" dirty="0">
                <a:cs typeface="Calibri"/>
              </a:rPr>
              <a:t> </a:t>
            </a:r>
            <a:r>
              <a:rPr lang="de-DE" dirty="0" err="1">
                <a:cs typeface="Calibri"/>
              </a:rPr>
              <a:t>be</a:t>
            </a:r>
            <a:r>
              <a:rPr lang="de-DE" dirty="0">
                <a:cs typeface="Calibri"/>
              </a:rPr>
              <a:t> </a:t>
            </a:r>
            <a:r>
              <a:rPr lang="de-DE" dirty="0" err="1">
                <a:cs typeface="Calibri"/>
              </a:rPr>
              <a:t>fooled</a:t>
            </a:r>
            <a:r>
              <a:rPr lang="de-DE" dirty="0">
                <a:cs typeface="Calibri"/>
              </a:rPr>
              <a:t>, </a:t>
            </a:r>
            <a:r>
              <a:rPr lang="de-DE" dirty="0" err="1">
                <a:cs typeface="Calibri"/>
              </a:rPr>
              <a:t>it's</a:t>
            </a:r>
            <a:r>
              <a:rPr lang="de-DE" dirty="0">
                <a:cs typeface="Calibri"/>
              </a:rPr>
              <a:t> still </a:t>
            </a:r>
            <a:r>
              <a:rPr lang="de-DE" dirty="0" err="1">
                <a:cs typeface="Calibri"/>
              </a:rPr>
              <a:t>bad</a:t>
            </a:r>
            <a:r>
              <a:rPr lang="de-DE" dirty="0">
                <a:cs typeface="Calibri"/>
              </a:rPr>
              <a:t>.</a:t>
            </a: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12</a:t>
            </a:fld>
            <a:endParaRPr lang="en-GB"/>
          </a:p>
        </p:txBody>
      </p:sp>
      <p:sp>
        <p:nvSpPr>
          <p:cNvPr id="5" name="Textfeld 4">
            <a:extLst>
              <a:ext uri="{FF2B5EF4-FFF2-40B4-BE49-F238E27FC236}">
                <a16:creationId xmlns:a16="http://schemas.microsoft.com/office/drawing/2014/main" id="{9302D0A8-C07F-4D78-A14B-E2C2C16DA43E}"/>
              </a:ext>
            </a:extLst>
          </p:cNvPr>
          <p:cNvSpPr txBox="1"/>
          <p:nvPr/>
        </p:nvSpPr>
        <p:spPr>
          <a:xfrm>
            <a:off x="1216323" y="2287437"/>
            <a:ext cx="9960633" cy="236988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600" dirty="0" err="1">
                <a:latin typeface="Consolas"/>
              </a:rPr>
              <a:t>def</a:t>
            </a:r>
            <a:r>
              <a:rPr lang="de-DE" sz="1600" dirty="0">
                <a:latin typeface="Consolas"/>
              </a:rPr>
              <a:t> </a:t>
            </a:r>
            <a:r>
              <a:rPr lang="de-DE" sz="1600" dirty="0" err="1">
                <a:latin typeface="Consolas"/>
              </a:rPr>
              <a:t>selection_sort_python</a:t>
            </a:r>
            <a:r>
              <a:rPr lang="de-DE" sz="1600" dirty="0">
                <a:latin typeface="Consolas"/>
              </a:rPr>
              <a:t>(</a:t>
            </a:r>
            <a:r>
              <a:rPr lang="de-DE" sz="1600" dirty="0" err="1">
                <a:latin typeface="Consolas"/>
              </a:rPr>
              <a:t>data</a:t>
            </a:r>
            <a:r>
              <a:rPr lang="de-DE" sz="1600" dirty="0">
                <a:latin typeface="Consolas"/>
              </a:rPr>
              <a:t>):    </a:t>
            </a:r>
            <a:endParaRPr lang="de-DE" sz="1600">
              <a:cs typeface="Calibri"/>
            </a:endParaRPr>
          </a:p>
          <a:p>
            <a:r>
              <a:rPr lang="de-DE" sz="1600" dirty="0">
                <a:latin typeface="Consolas"/>
              </a:rPr>
              <a:t>    </a:t>
            </a:r>
            <a:endParaRPr lang="de-DE" sz="1600">
              <a:cs typeface="Calibri"/>
            </a:endParaRPr>
          </a:p>
          <a:p>
            <a:r>
              <a:rPr lang="de-DE" sz="1600" dirty="0">
                <a:latin typeface="Consolas"/>
              </a:rPr>
              <a:t>    for i in range(len(data)):</a:t>
            </a:r>
            <a:endParaRPr lang="de-DE" sz="1600">
              <a:cs typeface="Calibri"/>
            </a:endParaRPr>
          </a:p>
          <a:p>
            <a:endParaRPr lang="de-DE" sz="2000" dirty="0">
              <a:cs typeface="Calibri"/>
            </a:endParaRPr>
          </a:p>
          <a:p>
            <a:r>
              <a:rPr lang="de-DE" sz="1600" dirty="0">
                <a:latin typeface="Consolas"/>
              </a:rPr>
              <a:t>        </a:t>
            </a:r>
            <a:r>
              <a:rPr lang="de-DE" sz="1600" dirty="0" err="1">
                <a:latin typeface="Consolas"/>
              </a:rPr>
              <a:t>minimum</a:t>
            </a:r>
            <a:r>
              <a:rPr lang="de-DE" sz="1600" dirty="0">
                <a:latin typeface="Consolas"/>
              </a:rPr>
              <a:t> = min(</a:t>
            </a:r>
            <a:r>
              <a:rPr lang="de-DE" sz="1600" dirty="0" err="1">
                <a:latin typeface="Consolas"/>
              </a:rPr>
              <a:t>data</a:t>
            </a:r>
            <a:r>
              <a:rPr lang="de-DE" sz="1600" dirty="0">
                <a:latin typeface="Consolas"/>
              </a:rPr>
              <a:t>[i:])</a:t>
            </a:r>
            <a:endParaRPr lang="de-DE" sz="1600" dirty="0">
              <a:latin typeface="Consolas"/>
              <a:cs typeface="Calibri"/>
            </a:endParaRPr>
          </a:p>
          <a:p>
            <a:r>
              <a:rPr lang="de-DE" sz="1600" dirty="0">
                <a:latin typeface="Consolas"/>
              </a:rPr>
              <a:t>        </a:t>
            </a:r>
            <a:r>
              <a:rPr lang="de-DE" sz="1600" dirty="0" err="1">
                <a:latin typeface="Consolas"/>
              </a:rPr>
              <a:t>min_index</a:t>
            </a:r>
            <a:r>
              <a:rPr lang="de-DE" sz="1600" dirty="0">
                <a:latin typeface="Consolas"/>
              </a:rPr>
              <a:t> = </a:t>
            </a:r>
            <a:r>
              <a:rPr lang="de-DE" sz="1600" dirty="0" err="1">
                <a:latin typeface="Consolas"/>
              </a:rPr>
              <a:t>data</a:t>
            </a:r>
            <a:r>
              <a:rPr lang="de-DE" sz="1600" dirty="0">
                <a:latin typeface="Consolas"/>
              </a:rPr>
              <a:t>[i:].</a:t>
            </a:r>
            <a:r>
              <a:rPr lang="de-DE" sz="1600" dirty="0" err="1">
                <a:latin typeface="Consolas"/>
              </a:rPr>
              <a:t>index</a:t>
            </a:r>
            <a:r>
              <a:rPr lang="de-DE" sz="1600" dirty="0">
                <a:latin typeface="Consolas"/>
              </a:rPr>
              <a:t>(</a:t>
            </a:r>
            <a:r>
              <a:rPr lang="de-DE" sz="1600" dirty="0" err="1">
                <a:latin typeface="Consolas"/>
              </a:rPr>
              <a:t>minimum</a:t>
            </a:r>
            <a:r>
              <a:rPr lang="de-DE" sz="1600" dirty="0">
                <a:latin typeface="Consolas"/>
              </a:rPr>
              <a:t>) + i</a:t>
            </a:r>
            <a:endParaRPr lang="de-DE" sz="1600" dirty="0">
              <a:latin typeface="Consolas"/>
              <a:cs typeface="Calibri"/>
            </a:endParaRPr>
          </a:p>
          <a:p>
            <a:r>
              <a:rPr lang="de-DE" sz="1600" dirty="0">
                <a:latin typeface="Consolas"/>
              </a:rPr>
              <a:t>        </a:t>
            </a:r>
            <a:endParaRPr lang="de-DE" sz="1600">
              <a:cs typeface="Calibri"/>
            </a:endParaRPr>
          </a:p>
          <a:p>
            <a:r>
              <a:rPr lang="de-DE" sz="1600" dirty="0">
                <a:latin typeface="Consolas"/>
              </a:rPr>
              <a:t>        data[i], data[min_index] = data[min_index], data[i]     </a:t>
            </a:r>
            <a:endParaRPr lang="de-DE" sz="1600">
              <a:cs typeface="Calibri"/>
            </a:endParaRPr>
          </a:p>
          <a:p>
            <a:r>
              <a:rPr lang="de-DE" sz="1600" dirty="0">
                <a:latin typeface="Consolas"/>
              </a:rPr>
              <a:t>    </a:t>
            </a:r>
            <a:r>
              <a:rPr lang="de-DE" sz="1600" err="1">
                <a:latin typeface="Consolas"/>
              </a:rPr>
              <a:t>return</a:t>
            </a:r>
            <a:r>
              <a:rPr lang="de-DE" sz="1600" dirty="0">
                <a:latin typeface="Consolas"/>
              </a:rPr>
              <a:t> </a:t>
            </a:r>
            <a:r>
              <a:rPr lang="de-DE" sz="1600" err="1">
                <a:latin typeface="Consolas"/>
              </a:rPr>
              <a:t>data</a:t>
            </a:r>
            <a:endParaRPr lang="de-DE" sz="1600" err="1">
              <a:cs typeface="Calibri"/>
            </a:endParaRPr>
          </a:p>
        </p:txBody>
      </p:sp>
    </p:spTree>
    <p:extLst>
      <p:ext uri="{BB962C8B-B14F-4D97-AF65-F5344CB8AC3E}">
        <p14:creationId xmlns:p14="http://schemas.microsoft.com/office/powerpoint/2010/main" val="123668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CC34-0B37-4A08-AE09-1839E516EDFF}"/>
              </a:ext>
            </a:extLst>
          </p:cNvPr>
          <p:cNvSpPr>
            <a:spLocks noGrp="1"/>
          </p:cNvSpPr>
          <p:nvPr>
            <p:ph type="title"/>
          </p:nvPr>
        </p:nvSpPr>
        <p:spPr/>
        <p:txBody>
          <a:bodyPr/>
          <a:lstStyle/>
          <a:p>
            <a:r>
              <a:rPr lang="de-DE" dirty="0" err="1">
                <a:cs typeface="Calibri Light"/>
              </a:rPr>
              <a:t>Selection</a:t>
            </a:r>
            <a:r>
              <a:rPr lang="de-DE" dirty="0">
                <a:cs typeface="Calibri Light"/>
              </a:rPr>
              <a:t> </a:t>
            </a:r>
            <a:r>
              <a:rPr lang="de-DE" dirty="0" err="1">
                <a:cs typeface="Calibri Light"/>
              </a:rPr>
              <a:t>Sort</a:t>
            </a:r>
            <a:r>
              <a:rPr lang="de-DE" dirty="0">
                <a:cs typeface="Calibri Light"/>
              </a:rPr>
              <a:t>: </a:t>
            </a:r>
            <a:r>
              <a:rPr lang="de-DE" dirty="0" err="1">
                <a:cs typeface="Calibri Light"/>
              </a:rPr>
              <a:t>Why</a:t>
            </a:r>
            <a:r>
              <a:rPr lang="de-DE" dirty="0">
                <a:cs typeface="Calibri Light"/>
              </a:rPr>
              <a:t> </a:t>
            </a:r>
            <a:r>
              <a:rPr lang="de-DE" dirty="0" err="1">
                <a:cs typeface="Calibri Light"/>
              </a:rPr>
              <a:t>is</a:t>
            </a:r>
            <a:r>
              <a:rPr lang="de-DE" dirty="0">
                <a:cs typeface="Calibri Light"/>
              </a:rPr>
              <a:t> </a:t>
            </a:r>
            <a:r>
              <a:rPr lang="de-DE" dirty="0" err="1">
                <a:cs typeface="Calibri Light"/>
              </a:rPr>
              <a:t>it</a:t>
            </a:r>
            <a:r>
              <a:rPr lang="de-DE" dirty="0">
                <a:cs typeface="Calibri Light"/>
              </a:rPr>
              <a:t> so </a:t>
            </a:r>
            <a:r>
              <a:rPr lang="de-DE" dirty="0" err="1">
                <a:cs typeface="Calibri Light"/>
              </a:rPr>
              <a:t>bad</a:t>
            </a:r>
            <a:r>
              <a:rPr lang="de-DE" dirty="0">
                <a:cs typeface="Calibri Light"/>
              </a:rPr>
              <a:t>?</a:t>
            </a:r>
            <a:endParaRPr lang="de-DE" dirty="0" err="1"/>
          </a:p>
        </p:txBody>
      </p:sp>
      <p:sp>
        <p:nvSpPr>
          <p:cNvPr id="3" name="Inhaltsplatzhalter 2">
            <a:extLst>
              <a:ext uri="{FF2B5EF4-FFF2-40B4-BE49-F238E27FC236}">
                <a16:creationId xmlns:a16="http://schemas.microsoft.com/office/drawing/2014/main" id="{60CB2CC6-0C49-4602-B491-AF89B535960C}"/>
              </a:ext>
            </a:extLst>
          </p:cNvPr>
          <p:cNvSpPr>
            <a:spLocks noGrp="1"/>
          </p:cNvSpPr>
          <p:nvPr>
            <p:ph idx="1"/>
          </p:nvPr>
        </p:nvSpPr>
        <p:spPr/>
        <p:txBody>
          <a:bodyPr vert="horz" lIns="0" tIns="45720" rIns="0" bIns="45720" rtlCol="0" anchor="t">
            <a:normAutofit lnSpcReduction="10000"/>
          </a:bodyPr>
          <a:lstStyle/>
          <a:p>
            <a:pPr marL="383540" lvl="1"/>
            <a:r>
              <a:rPr lang="de-DE" sz="2400" dirty="0">
                <a:cs typeface="Calibri"/>
              </a:rPr>
              <a:t>Think </a:t>
            </a:r>
            <a:r>
              <a:rPr lang="de-DE" sz="2400" dirty="0" err="1">
                <a:cs typeface="Calibri"/>
              </a:rPr>
              <a:t>about</a:t>
            </a:r>
            <a:r>
              <a:rPr lang="de-DE" sz="2400" dirty="0">
                <a:cs typeface="Calibri"/>
              </a:rPr>
              <a:t> </a:t>
            </a:r>
            <a:r>
              <a:rPr lang="de-DE" sz="2400" dirty="0" err="1">
                <a:cs typeface="Calibri"/>
              </a:rPr>
              <a:t>it</a:t>
            </a:r>
            <a:r>
              <a:rPr lang="de-DE" sz="2400" dirty="0">
                <a:cs typeface="Calibri"/>
              </a:rPr>
              <a:t>: </a:t>
            </a:r>
            <a:r>
              <a:rPr lang="de-DE" sz="2400" dirty="0" err="1">
                <a:cs typeface="Calibri"/>
              </a:rPr>
              <a:t>To</a:t>
            </a:r>
            <a:r>
              <a:rPr lang="de-DE" sz="2400" dirty="0">
                <a:cs typeface="Calibri"/>
              </a:rPr>
              <a:t> </a:t>
            </a:r>
            <a:r>
              <a:rPr lang="de-DE" sz="2400" dirty="0" err="1">
                <a:cs typeface="Calibri"/>
              </a:rPr>
              <a:t>sort</a:t>
            </a:r>
            <a:r>
              <a:rPr lang="de-DE" sz="2400" dirty="0">
                <a:cs typeface="Calibri"/>
              </a:rPr>
              <a:t> a </a:t>
            </a:r>
            <a:r>
              <a:rPr lang="de-DE" sz="2400" dirty="0" err="1">
                <a:cs typeface="Calibri"/>
              </a:rPr>
              <a:t>list</a:t>
            </a:r>
            <a:r>
              <a:rPr lang="de-DE" sz="2400" dirty="0">
                <a:cs typeface="Calibri"/>
              </a:rPr>
              <a:t> </a:t>
            </a:r>
            <a:r>
              <a:rPr lang="de-DE" sz="2400" dirty="0" err="1">
                <a:cs typeface="Calibri"/>
              </a:rPr>
              <a:t>of</a:t>
            </a:r>
            <a:r>
              <a:rPr lang="de-DE" sz="2400" dirty="0">
                <a:cs typeface="Calibri"/>
              </a:rPr>
              <a:t> </a:t>
            </a:r>
            <a:r>
              <a:rPr lang="de-DE" sz="2400" dirty="0" err="1">
                <a:cs typeface="Calibri"/>
              </a:rPr>
              <a:t>length</a:t>
            </a:r>
            <a:r>
              <a:rPr lang="de-DE" sz="2400" dirty="0">
                <a:cs typeface="Calibri"/>
              </a:rPr>
              <a:t> </a:t>
            </a:r>
            <a:r>
              <a:rPr lang="de-DE" sz="2400" i="1" dirty="0">
                <a:cs typeface="Calibri"/>
              </a:rPr>
              <a:t>n</a:t>
            </a:r>
            <a:r>
              <a:rPr lang="de-DE" sz="2400" dirty="0">
                <a:cs typeface="Calibri"/>
              </a:rPr>
              <a:t>, </a:t>
            </a:r>
            <a:r>
              <a:rPr lang="de-DE" sz="2400" dirty="0" err="1">
                <a:cs typeface="Calibri"/>
              </a:rPr>
              <a:t>you</a:t>
            </a:r>
            <a:r>
              <a:rPr lang="de-DE" sz="2400" dirty="0">
                <a:cs typeface="Calibri"/>
              </a:rPr>
              <a:t> </a:t>
            </a:r>
            <a:r>
              <a:rPr lang="de-DE" sz="2400" dirty="0" err="1">
                <a:cs typeface="Calibri"/>
              </a:rPr>
              <a:t>would</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i="1" dirty="0">
                <a:cs typeface="Calibri"/>
              </a:rPr>
              <a:t>n </a:t>
            </a:r>
            <a:r>
              <a:rPr lang="de-DE" sz="2400" dirty="0" err="1">
                <a:cs typeface="Calibri"/>
              </a:rPr>
              <a:t>elements</a:t>
            </a:r>
            <a:r>
              <a:rPr lang="de-DE" sz="2400" dirty="0">
                <a:cs typeface="Calibri"/>
              </a:rPr>
              <a:t> </a:t>
            </a:r>
            <a:r>
              <a:rPr lang="de-DE" sz="2400" dirty="0" err="1">
                <a:cs typeface="Calibri"/>
              </a:rPr>
              <a:t>once</a:t>
            </a:r>
          </a:p>
          <a:p>
            <a:pPr marL="566420" lvl="2"/>
            <a:r>
              <a:rPr lang="de-DE" sz="2000" dirty="0">
                <a:cs typeface="Calibri"/>
              </a:rPr>
              <a:t>This </a:t>
            </a:r>
            <a:r>
              <a:rPr lang="de-DE" sz="2000" dirty="0" err="1">
                <a:cs typeface="Calibri"/>
              </a:rPr>
              <a:t>is</a:t>
            </a:r>
            <a:r>
              <a:rPr lang="de-DE" sz="2000" dirty="0">
                <a:cs typeface="Calibri"/>
              </a:rPr>
              <a:t> a </a:t>
            </a:r>
            <a:r>
              <a:rPr lang="de-DE" sz="2000" dirty="0" err="1">
                <a:cs typeface="Calibri"/>
              </a:rPr>
              <a:t>given</a:t>
            </a:r>
            <a:r>
              <a:rPr lang="de-DE" sz="2000" dirty="0">
                <a:cs typeface="Calibri"/>
              </a:rPr>
              <a:t>. </a:t>
            </a:r>
            <a:r>
              <a:rPr lang="de-DE" sz="2000" dirty="0" err="1">
                <a:cs typeface="Calibri"/>
              </a:rPr>
              <a:t>You</a:t>
            </a:r>
            <a:r>
              <a:rPr lang="de-DE" sz="2000" dirty="0">
                <a:cs typeface="Calibri"/>
              </a:rPr>
              <a:t> </a:t>
            </a:r>
            <a:r>
              <a:rPr lang="de-DE" sz="2000" dirty="0" err="1">
                <a:cs typeface="Calibri"/>
              </a:rPr>
              <a:t>cannot</a:t>
            </a:r>
            <a:r>
              <a:rPr lang="de-DE" sz="2000" dirty="0">
                <a:cs typeface="Calibri"/>
              </a:rPr>
              <a:t> </a:t>
            </a:r>
            <a:r>
              <a:rPr lang="de-DE" sz="2000" dirty="0" err="1">
                <a:cs typeface="Calibri"/>
              </a:rPr>
              <a:t>sort</a:t>
            </a:r>
            <a:r>
              <a:rPr lang="de-DE" sz="2000" dirty="0">
                <a:cs typeface="Calibri"/>
              </a:rPr>
              <a:t> </a:t>
            </a:r>
            <a:r>
              <a:rPr lang="de-DE" sz="2000" dirty="0" err="1">
                <a:cs typeface="Calibri"/>
              </a:rPr>
              <a:t>without</a:t>
            </a:r>
            <a:r>
              <a:rPr lang="de-DE" sz="2000" dirty="0">
                <a:cs typeface="Calibri"/>
              </a:rPr>
              <a:t> </a:t>
            </a:r>
            <a:r>
              <a:rPr lang="de-DE" sz="2000" dirty="0" err="1">
                <a:cs typeface="Calibri"/>
              </a:rPr>
              <a:t>looking</a:t>
            </a:r>
            <a:r>
              <a:rPr lang="de-DE" sz="2000" dirty="0">
                <a:cs typeface="Calibri"/>
              </a:rPr>
              <a:t> at all </a:t>
            </a:r>
            <a:r>
              <a:rPr lang="de-DE" sz="2000" dirty="0" err="1">
                <a:cs typeface="Calibri"/>
              </a:rPr>
              <a:t>elements</a:t>
            </a:r>
            <a:r>
              <a:rPr lang="de-DE" sz="2000" dirty="0">
                <a:cs typeface="Calibri"/>
              </a:rPr>
              <a:t>.</a:t>
            </a:r>
          </a:p>
          <a:p>
            <a:pPr marL="749300" lvl="3"/>
            <a:r>
              <a:rPr lang="de-DE" dirty="0">
                <a:cs typeface="Calibri"/>
              </a:rPr>
              <a:t>(</a:t>
            </a:r>
            <a:r>
              <a:rPr lang="de-DE" dirty="0" err="1">
                <a:cs typeface="Calibri"/>
              </a:rPr>
              <a:t>Correctly</a:t>
            </a:r>
            <a:r>
              <a:rPr lang="de-DE" dirty="0">
                <a:cs typeface="Calibri"/>
              </a:rPr>
              <a:t>, </a:t>
            </a:r>
            <a:r>
              <a:rPr lang="de-DE" dirty="0" err="1">
                <a:cs typeface="Calibri"/>
              </a:rPr>
              <a:t>that</a:t>
            </a:r>
            <a:r>
              <a:rPr lang="de-DE" dirty="0">
                <a:cs typeface="Calibri"/>
              </a:rPr>
              <a:t> </a:t>
            </a:r>
            <a:r>
              <a:rPr lang="de-DE" dirty="0" err="1">
                <a:cs typeface="Calibri"/>
              </a:rPr>
              <a:t>is</a:t>
            </a:r>
            <a:r>
              <a:rPr lang="de-DE" dirty="0">
                <a:cs typeface="Calibri"/>
              </a:rPr>
              <a:t>...)</a:t>
            </a:r>
          </a:p>
          <a:p>
            <a:pPr marL="566420" lvl="2"/>
            <a:endParaRPr lang="de-DE" sz="2000" dirty="0">
              <a:cs typeface="Calibri"/>
            </a:endParaRPr>
          </a:p>
          <a:p>
            <a:pPr marL="383540" lvl="1"/>
            <a:r>
              <a:rPr lang="de-DE" sz="2400" dirty="0">
                <a:cs typeface="Calibri"/>
              </a:rPr>
              <a:t>In </a:t>
            </a:r>
            <a:r>
              <a:rPr lang="de-DE" sz="2400" i="1" dirty="0" err="1">
                <a:cs typeface="Calibri"/>
              </a:rPr>
              <a:t>Selection</a:t>
            </a:r>
            <a:r>
              <a:rPr lang="de-DE" sz="2400" i="1" dirty="0">
                <a:cs typeface="Calibri"/>
              </a:rPr>
              <a:t> </a:t>
            </a:r>
            <a:r>
              <a:rPr lang="de-DE" sz="2400" i="1" dirty="0" err="1">
                <a:cs typeface="Calibri"/>
              </a:rPr>
              <a:t>Sort</a:t>
            </a:r>
            <a:r>
              <a:rPr lang="de-DE" sz="2400" dirty="0">
                <a:cs typeface="Calibri"/>
              </a:rPr>
              <a:t>, </a:t>
            </a:r>
            <a:r>
              <a:rPr lang="de-DE" sz="2400" dirty="0" err="1">
                <a:cs typeface="Calibri"/>
              </a:rPr>
              <a:t>for</a:t>
            </a:r>
            <a:r>
              <a:rPr lang="de-DE" sz="2400" dirty="0">
                <a:cs typeface="Calibri"/>
              </a:rPr>
              <a:t> </a:t>
            </a:r>
            <a:r>
              <a:rPr lang="de-DE" sz="2400" dirty="0" err="1">
                <a:cs typeface="Calibri"/>
              </a:rPr>
              <a:t>each</a:t>
            </a:r>
            <a:r>
              <a:rPr lang="de-DE" sz="2400" dirty="0">
                <a:cs typeface="Calibri"/>
              </a:rPr>
              <a:t> </a:t>
            </a:r>
            <a:r>
              <a:rPr lang="de-DE" sz="2400" dirty="0" err="1">
                <a:cs typeface="Calibri"/>
              </a:rPr>
              <a:t>of</a:t>
            </a:r>
            <a:r>
              <a:rPr lang="de-DE" sz="2400" dirty="0">
                <a:cs typeface="Calibri"/>
              </a:rPr>
              <a:t> </a:t>
            </a:r>
            <a:r>
              <a:rPr lang="de-DE" sz="2400" dirty="0" err="1">
                <a:cs typeface="Calibri"/>
              </a:rPr>
              <a:t>these</a:t>
            </a:r>
            <a:r>
              <a:rPr lang="de-DE" sz="2400" dirty="0">
                <a:cs typeface="Calibri"/>
              </a:rPr>
              <a:t> </a:t>
            </a:r>
            <a:r>
              <a:rPr lang="de-DE" sz="2400" i="1" dirty="0">
                <a:cs typeface="Calibri"/>
              </a:rPr>
              <a:t>n</a:t>
            </a:r>
            <a:r>
              <a:rPr lang="de-DE" sz="2400" dirty="0">
                <a:cs typeface="Calibri"/>
              </a:rPr>
              <a:t> </a:t>
            </a:r>
            <a:r>
              <a:rPr lang="de-DE" sz="2400" dirty="0" err="1">
                <a:cs typeface="Calibri"/>
              </a:rPr>
              <a:t>elements</a:t>
            </a:r>
            <a:r>
              <a:rPr lang="de-DE" sz="2400" dirty="0">
                <a:cs typeface="Calibri"/>
              </a:rPr>
              <a:t>, </a:t>
            </a:r>
            <a:r>
              <a:rPr lang="de-DE" sz="2400" dirty="0" err="1">
                <a:cs typeface="Calibri"/>
              </a:rPr>
              <a:t>you</a:t>
            </a:r>
            <a:r>
              <a:rPr lang="de-DE" sz="2400" dirty="0">
                <a:cs typeface="Calibri"/>
              </a:rPr>
              <a:t> </a:t>
            </a:r>
            <a:r>
              <a:rPr lang="de-DE" sz="2400" dirty="0" err="1">
                <a:cs typeface="Calibri"/>
              </a:rPr>
              <a:t>have</a:t>
            </a:r>
            <a:r>
              <a:rPr lang="de-DE" sz="2400" dirty="0">
                <a:cs typeface="Calibri"/>
              </a:rPr>
              <a:t> </a:t>
            </a:r>
            <a:r>
              <a:rPr lang="de-DE" sz="2400" dirty="0" err="1">
                <a:cs typeface="Calibri"/>
              </a:rPr>
              <a:t>to</a:t>
            </a:r>
            <a:r>
              <a:rPr lang="de-DE" sz="2400" dirty="0">
                <a:cs typeface="Calibri"/>
              </a:rPr>
              <a:t> </a:t>
            </a:r>
            <a:r>
              <a:rPr lang="de-DE" sz="2400" dirty="0" err="1">
                <a:cs typeface="Calibri"/>
              </a:rPr>
              <a:t>go</a:t>
            </a:r>
            <a:r>
              <a:rPr lang="de-DE" sz="2400" dirty="0">
                <a:cs typeface="Calibri"/>
              </a:rPr>
              <a:t> </a:t>
            </a:r>
            <a:r>
              <a:rPr lang="de-DE" sz="2400" dirty="0" err="1">
                <a:cs typeface="Calibri"/>
              </a:rPr>
              <a:t>through</a:t>
            </a:r>
            <a:r>
              <a:rPr lang="de-DE" sz="2400" dirty="0">
                <a:cs typeface="Calibri"/>
              </a:rPr>
              <a:t> </a:t>
            </a:r>
            <a:r>
              <a:rPr lang="de-DE" sz="2400" dirty="0" err="1">
                <a:cs typeface="Calibri"/>
              </a:rPr>
              <a:t>the</a:t>
            </a:r>
            <a:r>
              <a:rPr lang="de-DE" sz="2400" dirty="0">
                <a:cs typeface="Calibri"/>
              </a:rPr>
              <a:t> </a:t>
            </a:r>
            <a:r>
              <a:rPr lang="de-DE" sz="2400" dirty="0" err="1">
                <a:cs typeface="Calibri"/>
              </a:rPr>
              <a:t>complete</a:t>
            </a:r>
            <a:r>
              <a:rPr lang="de-DE" sz="2400" dirty="0">
                <a:cs typeface="Calibri"/>
              </a:rPr>
              <a:t> </a:t>
            </a:r>
            <a:r>
              <a:rPr lang="de-DE" sz="2400" dirty="0" err="1">
                <a:cs typeface="Calibri"/>
              </a:rPr>
              <a:t>remaining</a:t>
            </a:r>
            <a:r>
              <a:rPr lang="de-DE" sz="2400" dirty="0">
                <a:cs typeface="Calibri"/>
              </a:rPr>
              <a:t> </a:t>
            </a:r>
            <a:r>
              <a:rPr lang="de-DE" sz="2400" dirty="0" err="1">
                <a:cs typeface="Calibri"/>
              </a:rPr>
              <a:t>list</a:t>
            </a:r>
            <a:r>
              <a:rPr lang="de-DE" sz="2400" dirty="0">
                <a:cs typeface="Calibri"/>
              </a:rPr>
              <a:t> </a:t>
            </a:r>
            <a:r>
              <a:rPr lang="de-DE" sz="2400" i="1" dirty="0" err="1">
                <a:cs typeface="Calibri"/>
              </a:rPr>
              <a:t>again</a:t>
            </a:r>
            <a:r>
              <a:rPr lang="de-DE" sz="2400" i="1" dirty="0">
                <a:cs typeface="Calibri"/>
              </a:rPr>
              <a:t> </a:t>
            </a:r>
            <a:r>
              <a:rPr lang="de-DE" sz="2400" dirty="0" err="1">
                <a:cs typeface="Calibri"/>
              </a:rPr>
              <a:t>to</a:t>
            </a:r>
            <a:r>
              <a:rPr lang="de-DE" sz="2400" dirty="0">
                <a:cs typeface="Calibri"/>
              </a:rPr>
              <a:t> find </a:t>
            </a:r>
            <a:r>
              <a:rPr lang="de-DE" sz="2400" dirty="0" err="1">
                <a:cs typeface="Calibri"/>
              </a:rPr>
              <a:t>the</a:t>
            </a:r>
            <a:r>
              <a:rPr lang="de-DE" sz="2400" dirty="0">
                <a:cs typeface="Calibri"/>
              </a:rPr>
              <a:t> </a:t>
            </a:r>
            <a:r>
              <a:rPr lang="de-DE" sz="2400" dirty="0" err="1">
                <a:cs typeface="Calibri"/>
              </a:rPr>
              <a:t>current</a:t>
            </a:r>
            <a:r>
              <a:rPr lang="de-DE" sz="2400" dirty="0">
                <a:cs typeface="Calibri"/>
              </a:rPr>
              <a:t> </a:t>
            </a:r>
            <a:r>
              <a:rPr lang="de-DE" sz="2400" dirty="0" err="1">
                <a:cs typeface="Calibri"/>
              </a:rPr>
              <a:t>smallest</a:t>
            </a:r>
            <a:r>
              <a:rPr lang="de-DE" sz="2400" dirty="0">
                <a:cs typeface="Calibri"/>
              </a:rPr>
              <a:t> </a:t>
            </a:r>
            <a:r>
              <a:rPr lang="de-DE" sz="2400" dirty="0" err="1">
                <a:cs typeface="Calibri"/>
              </a:rPr>
              <a:t>element</a:t>
            </a:r>
          </a:p>
          <a:p>
            <a:pPr marL="566420" lvl="2"/>
            <a:r>
              <a:rPr lang="de-DE" sz="2000" dirty="0">
                <a:cs typeface="Calibri"/>
              </a:rPr>
              <a:t>This </a:t>
            </a:r>
            <a:r>
              <a:rPr lang="de-DE" sz="2000" dirty="0" err="1">
                <a:cs typeface="Calibri"/>
              </a:rPr>
              <a:t>adds</a:t>
            </a:r>
            <a:r>
              <a:rPr lang="de-DE" sz="2000" dirty="0">
                <a:cs typeface="Calibri"/>
              </a:rPr>
              <a:t> </a:t>
            </a:r>
            <a:r>
              <a:rPr lang="de-DE" sz="2000" dirty="0" err="1">
                <a:cs typeface="Calibri"/>
              </a:rPr>
              <a:t>up</a:t>
            </a:r>
            <a:r>
              <a:rPr lang="de-DE" sz="2000" dirty="0">
                <a:cs typeface="Calibri"/>
              </a:rPr>
              <a:t> </a:t>
            </a:r>
            <a:r>
              <a:rPr lang="de-DE" sz="2000" dirty="0" err="1">
                <a:cs typeface="Calibri"/>
              </a:rPr>
              <a:t>to</a:t>
            </a:r>
            <a:r>
              <a:rPr lang="de-DE" sz="2000" dirty="0">
                <a:cs typeface="Calibri"/>
              </a:rPr>
              <a:t> </a:t>
            </a:r>
            <a:r>
              <a:rPr lang="de-DE" sz="2000" i="1" dirty="0">
                <a:cs typeface="Calibri"/>
              </a:rPr>
              <a:t>n + (n-1) + (n-2) + … + 1 = n(n+1)/2 </a:t>
            </a:r>
            <a:r>
              <a:rPr lang="de-DE" sz="2000" dirty="0" err="1">
                <a:cs typeface="Calibri"/>
              </a:rPr>
              <a:t>operations</a:t>
            </a:r>
          </a:p>
          <a:p>
            <a:pPr marL="566420" lvl="2"/>
            <a:r>
              <a:rPr lang="de-DE" sz="2000" dirty="0" err="1">
                <a:cs typeface="Calibri"/>
              </a:rPr>
              <a:t>For</a:t>
            </a:r>
            <a:r>
              <a:rPr lang="de-DE" sz="2000" dirty="0">
                <a:cs typeface="Calibri"/>
              </a:rPr>
              <a:t> a </a:t>
            </a:r>
            <a:r>
              <a:rPr lang="de-DE" sz="2000" dirty="0" err="1">
                <a:cs typeface="Calibri"/>
              </a:rPr>
              <a:t>list</a:t>
            </a:r>
            <a:r>
              <a:rPr lang="de-DE" sz="2000" dirty="0">
                <a:cs typeface="Calibri"/>
              </a:rPr>
              <a:t> </a:t>
            </a:r>
            <a:r>
              <a:rPr lang="de-DE" sz="2000" dirty="0" err="1">
                <a:cs typeface="Calibri"/>
              </a:rPr>
              <a:t>of</a:t>
            </a:r>
            <a:r>
              <a:rPr lang="de-DE" sz="2000" dirty="0">
                <a:cs typeface="Calibri"/>
              </a:rPr>
              <a:t> </a:t>
            </a:r>
            <a:r>
              <a:rPr lang="de-DE" sz="2000" dirty="0" err="1">
                <a:cs typeface="Calibri"/>
              </a:rPr>
              <a:t>length</a:t>
            </a:r>
            <a:r>
              <a:rPr lang="de-DE" sz="2000" dirty="0">
                <a:cs typeface="Calibri"/>
              </a:rPr>
              <a:t> 3000, </a:t>
            </a:r>
            <a:r>
              <a:rPr lang="de-DE" sz="2000" dirty="0" err="1">
                <a:cs typeface="Calibri"/>
              </a:rPr>
              <a:t>this</a:t>
            </a:r>
            <a:r>
              <a:rPr lang="de-DE" sz="2000" dirty="0">
                <a:cs typeface="Calibri"/>
              </a:rPr>
              <a:t> </a:t>
            </a:r>
            <a:r>
              <a:rPr lang="de-DE" sz="2000" dirty="0" err="1">
                <a:cs typeface="Calibri"/>
              </a:rPr>
              <a:t>would</a:t>
            </a:r>
            <a:r>
              <a:rPr lang="de-DE" sz="2000" dirty="0">
                <a:cs typeface="Calibri"/>
              </a:rPr>
              <a:t> </a:t>
            </a:r>
            <a:r>
              <a:rPr lang="de-DE" sz="2000" dirty="0" err="1">
                <a:cs typeface="Calibri"/>
              </a:rPr>
              <a:t>already</a:t>
            </a:r>
            <a:r>
              <a:rPr lang="de-DE" sz="2000" dirty="0">
                <a:cs typeface="Calibri"/>
              </a:rPr>
              <a:t> </a:t>
            </a:r>
            <a:r>
              <a:rPr lang="de-DE" sz="2000" dirty="0" err="1">
                <a:cs typeface="Calibri"/>
              </a:rPr>
              <a:t>equate</a:t>
            </a:r>
            <a:r>
              <a:rPr lang="de-DE" sz="2000" dirty="0">
                <a:cs typeface="Calibri"/>
              </a:rPr>
              <a:t> </a:t>
            </a:r>
            <a:r>
              <a:rPr lang="de-DE" sz="2000" dirty="0" err="1">
                <a:cs typeface="Calibri"/>
              </a:rPr>
              <a:t>to</a:t>
            </a:r>
            <a:r>
              <a:rPr lang="de-DE" sz="2000" dirty="0">
                <a:cs typeface="Calibri"/>
              </a:rPr>
              <a:t> </a:t>
            </a:r>
            <a:r>
              <a:rPr lang="de-DE" sz="2000" dirty="0" err="1">
                <a:cs typeface="Calibri"/>
              </a:rPr>
              <a:t>more</a:t>
            </a:r>
            <a:r>
              <a:rPr lang="de-DE" sz="2000" dirty="0">
                <a:cs typeface="Calibri"/>
              </a:rPr>
              <a:t> </a:t>
            </a:r>
            <a:r>
              <a:rPr lang="de-DE" sz="2000" dirty="0" err="1">
                <a:cs typeface="Calibri"/>
              </a:rPr>
              <a:t>than</a:t>
            </a:r>
            <a:r>
              <a:rPr lang="de-DE" sz="2000" dirty="0">
                <a:cs typeface="Calibri"/>
              </a:rPr>
              <a:t> 4.5 </a:t>
            </a:r>
            <a:r>
              <a:rPr lang="de-DE" sz="2000" dirty="0" err="1">
                <a:cs typeface="Calibri"/>
              </a:rPr>
              <a:t>million</a:t>
            </a:r>
            <a:r>
              <a:rPr lang="de-DE" sz="2000" dirty="0">
                <a:cs typeface="Calibri"/>
              </a:rPr>
              <a:t> </a:t>
            </a:r>
            <a:r>
              <a:rPr lang="de-DE" sz="2000" dirty="0" err="1">
                <a:cs typeface="Calibri"/>
              </a:rPr>
              <a:t>operations</a:t>
            </a:r>
          </a:p>
          <a:p>
            <a:pPr marL="566420" lvl="2"/>
            <a:r>
              <a:rPr lang="de-DE" sz="2000" dirty="0">
                <a:cs typeface="Calibri"/>
              </a:rPr>
              <a:t>And </a:t>
            </a:r>
            <a:r>
              <a:rPr lang="de-DE" sz="2000" dirty="0" err="1">
                <a:cs typeface="Calibri"/>
              </a:rPr>
              <a:t>this</a:t>
            </a:r>
            <a:r>
              <a:rPr lang="de-DE" sz="2000" dirty="0">
                <a:cs typeface="Calibri"/>
              </a:rPr>
              <a:t> will happen </a:t>
            </a:r>
            <a:r>
              <a:rPr lang="de-DE" sz="2000" dirty="0" err="1">
                <a:cs typeface="Calibri"/>
              </a:rPr>
              <a:t>even</a:t>
            </a:r>
            <a:r>
              <a:rPr lang="de-DE" sz="2000" dirty="0">
                <a:cs typeface="Calibri"/>
              </a:rPr>
              <a:t> </a:t>
            </a:r>
            <a:r>
              <a:rPr lang="de-DE" sz="2000" dirty="0" err="1">
                <a:cs typeface="Calibri"/>
              </a:rPr>
              <a:t>if</a:t>
            </a:r>
            <a:r>
              <a:rPr lang="de-DE" sz="2000" dirty="0">
                <a:cs typeface="Calibri"/>
              </a:rPr>
              <a:t> </a:t>
            </a:r>
            <a:r>
              <a:rPr lang="de-DE" sz="2000" dirty="0" err="1">
                <a:cs typeface="Calibri"/>
              </a:rPr>
              <a:t>the</a:t>
            </a:r>
            <a:r>
              <a:rPr lang="de-DE" sz="2000" dirty="0">
                <a:cs typeface="Calibri"/>
              </a:rPr>
              <a:t> </a:t>
            </a:r>
            <a:r>
              <a:rPr lang="de-DE" sz="2000" dirty="0" err="1">
                <a:cs typeface="Calibri"/>
              </a:rPr>
              <a:t>list</a:t>
            </a:r>
            <a:r>
              <a:rPr lang="de-DE" sz="2000" dirty="0">
                <a:cs typeface="Calibri"/>
              </a:rPr>
              <a:t> </a:t>
            </a:r>
            <a:r>
              <a:rPr lang="de-DE" sz="2000" dirty="0" err="1">
                <a:cs typeface="Calibri"/>
              </a:rPr>
              <a:t>is</a:t>
            </a:r>
            <a:r>
              <a:rPr lang="de-DE" sz="2000" dirty="0">
                <a:cs typeface="Calibri"/>
              </a:rPr>
              <a:t> </a:t>
            </a:r>
            <a:r>
              <a:rPr lang="de-DE" sz="2000" dirty="0" err="1">
                <a:cs typeface="Calibri"/>
              </a:rPr>
              <a:t>already</a:t>
            </a:r>
            <a:r>
              <a:rPr lang="de-DE" sz="2000" dirty="0">
                <a:cs typeface="Calibri"/>
              </a:rPr>
              <a:t> </a:t>
            </a:r>
            <a:r>
              <a:rPr lang="de-DE" sz="2000" dirty="0" err="1">
                <a:cs typeface="Calibri"/>
              </a:rPr>
              <a:t>sorted</a:t>
            </a:r>
          </a:p>
          <a:p>
            <a:pPr marL="566420" lvl="2"/>
            <a:endParaRPr lang="de-DE" sz="2000" dirty="0">
              <a:cs typeface="Calibri"/>
            </a:endParaRPr>
          </a:p>
          <a:p>
            <a:pPr marL="383540" lvl="1"/>
            <a:r>
              <a:rPr lang="de-DE" sz="2400" dirty="0" err="1">
                <a:cs typeface="Calibri"/>
              </a:rPr>
              <a:t>Therefore</a:t>
            </a:r>
            <a:r>
              <a:rPr lang="de-DE" sz="2400" dirty="0">
                <a:cs typeface="Calibri"/>
              </a:rPr>
              <a:t>, </a:t>
            </a:r>
            <a:r>
              <a:rPr lang="de-DE" sz="2400" dirty="0" err="1">
                <a:cs typeface="Calibri"/>
              </a:rPr>
              <a:t>people</a:t>
            </a:r>
            <a:r>
              <a:rPr lang="de-DE" sz="2400" dirty="0">
                <a:cs typeface="Calibri"/>
              </a:rPr>
              <a:t> </a:t>
            </a:r>
            <a:r>
              <a:rPr lang="de-DE" sz="2400" dirty="0" err="1">
                <a:cs typeface="Calibri"/>
              </a:rPr>
              <a:t>came</a:t>
            </a:r>
            <a:r>
              <a:rPr lang="de-DE" sz="2400" dirty="0">
                <a:cs typeface="Calibri"/>
              </a:rPr>
              <a:t> </a:t>
            </a:r>
            <a:r>
              <a:rPr lang="de-DE" sz="2400" dirty="0" err="1">
                <a:cs typeface="Calibri"/>
              </a:rPr>
              <a:t>up</a:t>
            </a:r>
            <a:r>
              <a:rPr lang="de-DE" sz="2400" dirty="0">
                <a:cs typeface="Calibri"/>
              </a:rPr>
              <a:t> </a:t>
            </a:r>
            <a:r>
              <a:rPr lang="de-DE" sz="2400" dirty="0" err="1">
                <a:cs typeface="Calibri"/>
              </a:rPr>
              <a:t>with</a:t>
            </a:r>
            <a:r>
              <a:rPr lang="de-DE" sz="2400" dirty="0">
                <a:cs typeface="Calibri"/>
              </a:rPr>
              <a:t> </a:t>
            </a:r>
            <a:r>
              <a:rPr lang="de-DE" sz="2400" dirty="0" err="1">
                <a:cs typeface="Calibri"/>
              </a:rPr>
              <a:t>other</a:t>
            </a:r>
            <a:r>
              <a:rPr lang="de-DE" sz="2400" dirty="0">
                <a:cs typeface="Calibri"/>
              </a:rPr>
              <a:t> </a:t>
            </a:r>
            <a:r>
              <a:rPr lang="de-DE" sz="2400" dirty="0" err="1">
                <a:cs typeface="Calibri"/>
              </a:rPr>
              <a:t>sorting</a:t>
            </a:r>
            <a:r>
              <a:rPr lang="de-DE" sz="2400" dirty="0">
                <a:cs typeface="Calibri"/>
              </a:rPr>
              <a:t> </a:t>
            </a:r>
            <a:r>
              <a:rPr lang="de-DE" sz="2400" dirty="0" err="1">
                <a:cs typeface="Calibri"/>
              </a:rPr>
              <a:t>algorithms</a:t>
            </a:r>
            <a:endParaRPr lang="de-DE" sz="2400" dirty="0">
              <a:cs typeface="Calibri"/>
            </a:endParaRPr>
          </a:p>
          <a:p>
            <a:pPr marL="566420" lvl="2"/>
            <a:endParaRPr lang="de-DE" sz="2000" dirty="0">
              <a:cs typeface="Calibri"/>
            </a:endParaRPr>
          </a:p>
        </p:txBody>
      </p:sp>
      <p:sp>
        <p:nvSpPr>
          <p:cNvPr id="4" name="Foliennummernplatzhalter 3">
            <a:extLst>
              <a:ext uri="{FF2B5EF4-FFF2-40B4-BE49-F238E27FC236}">
                <a16:creationId xmlns:a16="http://schemas.microsoft.com/office/drawing/2014/main" id="{6DC9FEEF-5AC9-4AD9-9C15-4A28879EDE1E}"/>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14553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7C0CD7-D996-4495-B2EF-0202CE3AB0E5}"/>
              </a:ext>
            </a:extLst>
          </p:cNvPr>
          <p:cNvSpPr>
            <a:spLocks noGrp="1"/>
          </p:cNvSpPr>
          <p:nvPr>
            <p:ph type="title"/>
          </p:nvPr>
        </p:nvSpPr>
        <p:spPr/>
        <p:txBody>
          <a:bodyPr>
            <a:normAutofit/>
          </a:bodyPr>
          <a:lstStyle/>
          <a:p>
            <a:r>
              <a:rPr lang="de-DE" dirty="0">
                <a:cs typeface="Calibri Light"/>
              </a:rPr>
              <a:t>Insertion </a:t>
            </a:r>
            <a:r>
              <a:rPr lang="de-DE" dirty="0" err="1">
                <a:cs typeface="Calibri Light"/>
              </a:rPr>
              <a:t>Sort</a:t>
            </a:r>
            <a:endParaRPr lang="de-DE" dirty="0" err="1"/>
          </a:p>
        </p:txBody>
      </p:sp>
      <p:sp>
        <p:nvSpPr>
          <p:cNvPr id="3" name="Inhaltsplatzhalter 2">
            <a:extLst>
              <a:ext uri="{FF2B5EF4-FFF2-40B4-BE49-F238E27FC236}">
                <a16:creationId xmlns:a16="http://schemas.microsoft.com/office/drawing/2014/main" id="{8A2C1CE0-FA47-4B81-87B2-B9B1E8CDFE35}"/>
              </a:ext>
            </a:extLst>
          </p:cNvPr>
          <p:cNvSpPr>
            <a:spLocks noGrp="1"/>
          </p:cNvSpPr>
          <p:nvPr>
            <p:ph idx="1"/>
          </p:nvPr>
        </p:nvSpPr>
        <p:spPr>
          <a:xfrm>
            <a:off x="1097280" y="1845734"/>
            <a:ext cx="10058400" cy="4382793"/>
          </a:xfrm>
        </p:spPr>
        <p:txBody>
          <a:bodyPr vert="horz" lIns="0" tIns="45720" rIns="0" bIns="45720" rtlCol="0" anchor="t">
            <a:normAutofit fontScale="92500" lnSpcReduction="20000"/>
          </a:bodyPr>
          <a:lstStyle/>
          <a:p>
            <a:pPr marL="182245" indent="-182245"/>
            <a:r>
              <a:rPr lang="en-US" dirty="0">
                <a:cs typeface="Calibri"/>
              </a:rPr>
              <a:t>We don't need to go through the details here, but since we will refer to it later, this is roughly how it works:</a:t>
            </a:r>
          </a:p>
          <a:p>
            <a:pPr marL="200660" lvl="1" indent="0">
              <a:buNone/>
            </a:pPr>
            <a:endParaRPr lang="en-US" dirty="0">
              <a:cs typeface="Calibri"/>
            </a:endParaRPr>
          </a:p>
          <a:p>
            <a:pPr marL="182245" indent="-182245"/>
            <a:r>
              <a:rPr lang="en-US" dirty="0">
                <a:cs typeface="Calibri"/>
              </a:rPr>
              <a:t>Go through the list:</a:t>
            </a:r>
          </a:p>
          <a:p>
            <a:pPr marL="383540" lvl="1"/>
            <a:r>
              <a:rPr lang="en-US" dirty="0">
                <a:cs typeface="Calibri"/>
              </a:rPr>
              <a:t>The first element is already sorted</a:t>
            </a:r>
          </a:p>
          <a:p>
            <a:pPr marL="383540" lvl="1"/>
            <a:r>
              <a:rPr lang="en-US" dirty="0">
                <a:cs typeface="Calibri"/>
              </a:rPr>
              <a:t>Look at the second element: is it larger or smaller than the first? Keep its position or insert it in front of the first element accordingly</a:t>
            </a:r>
          </a:p>
          <a:p>
            <a:pPr marL="383540" lvl="1"/>
            <a:r>
              <a:rPr lang="en-US" dirty="0">
                <a:cs typeface="Calibri"/>
              </a:rPr>
              <a:t>Look at the third element and insert it into the right position compared to the first two elements</a:t>
            </a:r>
          </a:p>
          <a:p>
            <a:pPr marL="383540" lvl="1"/>
            <a:r>
              <a:rPr lang="en-US" dirty="0">
                <a:cs typeface="Calibri"/>
              </a:rPr>
              <a:t>….</a:t>
            </a:r>
          </a:p>
          <a:p>
            <a:pPr marL="383540" lvl="1"/>
            <a:r>
              <a:rPr lang="en-US" dirty="0">
                <a:cs typeface="Calibri"/>
              </a:rPr>
              <a:t>Do this until you reached the end of the list</a:t>
            </a:r>
          </a:p>
          <a:p>
            <a:pPr marL="182245" indent="-182245"/>
            <a:r>
              <a:rPr lang="en-US" dirty="0">
                <a:cs typeface="Calibri"/>
              </a:rPr>
              <a:t>Surprise – it's still inefficient</a:t>
            </a:r>
          </a:p>
          <a:p>
            <a:pPr marL="383540" lvl="1"/>
            <a:r>
              <a:rPr lang="en-US" dirty="0">
                <a:cs typeface="Calibri"/>
              </a:rPr>
              <a:t>Not only because for each element, you have to compare to the already sorted part to find the corresponding position</a:t>
            </a:r>
          </a:p>
          <a:p>
            <a:pPr marL="383540" lvl="1"/>
            <a:r>
              <a:rPr lang="en-US" dirty="0">
                <a:cs typeface="Calibri"/>
              </a:rPr>
              <a:t>Many data structures also do not allow for insertion, so instead of inserting your element at the right position, you have to swap it with its neighbor until you reached the right position</a:t>
            </a:r>
          </a:p>
          <a:p>
            <a:pPr marL="182245" indent="-182245"/>
            <a:endParaRPr lang="en-US" dirty="0">
              <a:cs typeface="Calibri"/>
            </a:endParaRPr>
          </a:p>
        </p:txBody>
      </p:sp>
      <p:sp>
        <p:nvSpPr>
          <p:cNvPr id="4" name="Foliennummernplatzhalter 3">
            <a:extLst>
              <a:ext uri="{FF2B5EF4-FFF2-40B4-BE49-F238E27FC236}">
                <a16:creationId xmlns:a16="http://schemas.microsoft.com/office/drawing/2014/main" id="{B0035E5B-3593-4B3D-8051-37F0FD0A5D7C}"/>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103999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27CE0-119E-4CD5-893A-F2A185A0DDB4}"/>
              </a:ext>
            </a:extLst>
          </p:cNvPr>
          <p:cNvSpPr>
            <a:spLocks noGrp="1"/>
          </p:cNvSpPr>
          <p:nvPr>
            <p:ph type="title"/>
          </p:nvPr>
        </p:nvSpPr>
        <p:spPr/>
        <p:txBody>
          <a:bodyPr/>
          <a:lstStyle/>
          <a:p>
            <a:r>
              <a:rPr lang="de-DE" dirty="0" err="1">
                <a:cs typeface="Calibri Light"/>
              </a:rPr>
              <a:t>MergeSort</a:t>
            </a:r>
            <a:endParaRPr lang="de-DE" dirty="0" err="1"/>
          </a:p>
        </p:txBody>
      </p:sp>
      <p:sp>
        <p:nvSpPr>
          <p:cNvPr id="3" name="Inhaltsplatzhalter 2">
            <a:extLst>
              <a:ext uri="{FF2B5EF4-FFF2-40B4-BE49-F238E27FC236}">
                <a16:creationId xmlns:a16="http://schemas.microsoft.com/office/drawing/2014/main" id="{D03D88D9-7D55-4FFD-9778-7B1D51DCE2E4}"/>
              </a:ext>
            </a:extLst>
          </p:cNvPr>
          <p:cNvSpPr>
            <a:spLocks noGrp="1"/>
          </p:cNvSpPr>
          <p:nvPr>
            <p:ph idx="1"/>
          </p:nvPr>
        </p:nvSpPr>
        <p:spPr>
          <a:xfrm>
            <a:off x="1097280" y="1845734"/>
            <a:ext cx="6018363" cy="4023360"/>
          </a:xfrm>
        </p:spPr>
        <p:txBody>
          <a:bodyPr vert="horz" lIns="0" tIns="45720" rIns="0" bIns="45720" rtlCol="0" anchor="t">
            <a:normAutofit/>
          </a:bodyPr>
          <a:lstStyle/>
          <a:p>
            <a:pPr marL="182245" indent="-182245"/>
            <a:r>
              <a:rPr lang="de-DE" dirty="0" err="1">
                <a:cs typeface="Calibri"/>
              </a:rPr>
              <a:t>MergeSort</a:t>
            </a:r>
            <a:r>
              <a:rPr lang="de-DE" dirty="0">
                <a:cs typeface="Calibri"/>
              </a:rPr>
              <a:t> </a:t>
            </a:r>
            <a:r>
              <a:rPr lang="de-DE" dirty="0" err="1">
                <a:cs typeface="Calibri"/>
              </a:rPr>
              <a:t>is</a:t>
            </a:r>
            <a:r>
              <a:rPr lang="de-DE" dirty="0">
                <a:cs typeface="Calibri"/>
              </a:rPr>
              <a:t> a </a:t>
            </a:r>
            <a:r>
              <a:rPr lang="de-DE" i="1" dirty="0">
                <a:cs typeface="Calibri"/>
              </a:rPr>
              <a:t>Divide &amp; </a:t>
            </a:r>
            <a:r>
              <a:rPr lang="de-DE" i="1" dirty="0" err="1">
                <a:cs typeface="Calibri"/>
              </a:rPr>
              <a:t>Conquer</a:t>
            </a:r>
            <a:r>
              <a:rPr lang="de-DE" i="1" dirty="0">
                <a:cs typeface="Calibri"/>
              </a:rPr>
              <a:t> </a:t>
            </a:r>
            <a:r>
              <a:rPr lang="de-DE" dirty="0" err="1">
                <a:cs typeface="Calibri"/>
              </a:rPr>
              <a:t>algorithm</a:t>
            </a:r>
          </a:p>
          <a:p>
            <a:pPr marL="383540" lvl="1"/>
            <a:r>
              <a:rPr lang="de-DE" dirty="0" err="1">
                <a:cs typeface="Calibri"/>
              </a:rPr>
              <a:t>You</a:t>
            </a:r>
            <a:r>
              <a:rPr lang="de-DE" dirty="0">
                <a:cs typeface="Calibri"/>
              </a:rPr>
              <a:t> </a:t>
            </a:r>
            <a:r>
              <a:rPr lang="de-DE" i="1"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and </a:t>
            </a:r>
            <a:r>
              <a:rPr lang="de-DE" dirty="0" err="1">
                <a:cs typeface="Calibri"/>
              </a:rPr>
              <a:t>then</a:t>
            </a:r>
            <a:r>
              <a:rPr lang="de-DE" dirty="0">
                <a:cs typeface="Calibri"/>
              </a:rPr>
              <a:t> </a:t>
            </a:r>
            <a:r>
              <a:rPr lang="de-DE" i="1" dirty="0" err="1">
                <a:cs typeface="Calibri"/>
              </a:rPr>
              <a:t>conquer</a:t>
            </a:r>
            <a:r>
              <a:rPr lang="de-DE" i="1" dirty="0">
                <a:cs typeface="Calibri"/>
              </a:rPr>
              <a:t> </a:t>
            </a:r>
            <a:r>
              <a:rPr lang="de-DE" dirty="0" err="1">
                <a:cs typeface="Calibri"/>
              </a:rPr>
              <a:t>it</a:t>
            </a:r>
            <a:r>
              <a:rPr lang="de-DE" dirty="0">
                <a:cs typeface="Calibri"/>
              </a:rPr>
              <a:t> </a:t>
            </a:r>
            <a:r>
              <a:rPr lang="de-DE" dirty="0" err="1">
                <a:cs typeface="Calibri"/>
              </a:rPr>
              <a:t>by</a:t>
            </a:r>
            <a:r>
              <a:rPr lang="de-DE" dirty="0">
                <a:cs typeface="Calibri"/>
              </a:rPr>
              <a:t> </a:t>
            </a:r>
            <a:r>
              <a:rPr lang="de-DE" dirty="0" err="1">
                <a:cs typeface="Calibri"/>
              </a:rPr>
              <a:t>merging</a:t>
            </a:r>
            <a:r>
              <a:rPr lang="de-DE" dirty="0">
                <a:cs typeface="Calibri"/>
              </a:rPr>
              <a:t> </a:t>
            </a:r>
            <a:r>
              <a:rPr lang="de-DE" dirty="0" err="1">
                <a:cs typeface="Calibri"/>
              </a:rPr>
              <a:t>them</a:t>
            </a:r>
            <a:r>
              <a:rPr lang="de-DE" dirty="0">
                <a:cs typeface="Calibri"/>
              </a:rPr>
              <a:t> </a:t>
            </a:r>
            <a:r>
              <a:rPr lang="de-DE" dirty="0" err="1">
                <a:cs typeface="Calibri"/>
              </a:rPr>
              <a:t>together</a:t>
            </a:r>
            <a:r>
              <a:rPr lang="de-DE" dirty="0">
                <a:cs typeface="Calibri"/>
              </a:rPr>
              <a:t> </a:t>
            </a:r>
            <a:r>
              <a:rPr lang="de-DE" dirty="0" err="1">
                <a:cs typeface="Calibri"/>
              </a:rPr>
              <a:t>bit</a:t>
            </a:r>
            <a:r>
              <a:rPr lang="de-DE" dirty="0">
                <a:cs typeface="Calibri"/>
              </a:rPr>
              <a:t> </a:t>
            </a:r>
            <a:r>
              <a:rPr lang="de-DE" dirty="0" err="1">
                <a:cs typeface="Calibri"/>
              </a:rPr>
              <a:t>by</a:t>
            </a:r>
            <a:r>
              <a:rPr lang="de-DE" dirty="0">
                <a:cs typeface="Calibri"/>
              </a:rPr>
              <a:t> </a:t>
            </a:r>
            <a:r>
              <a:rPr lang="de-DE" dirty="0" err="1">
                <a:cs typeface="Calibri"/>
              </a:rPr>
              <a:t>bit</a:t>
            </a:r>
          </a:p>
          <a:p>
            <a:pPr marL="182245" indent="-182245"/>
            <a:r>
              <a:rPr lang="de-DE" dirty="0" err="1">
                <a:cs typeface="Calibri"/>
              </a:rPr>
              <a:t>It</a:t>
            </a:r>
            <a:r>
              <a:rPr lang="de-DE" dirty="0">
                <a:cs typeface="Calibri"/>
              </a:rPr>
              <a:t> </a:t>
            </a:r>
            <a:r>
              <a:rPr lang="de-DE" dirty="0" err="1">
                <a:cs typeface="Calibri"/>
              </a:rPr>
              <a:t>works</a:t>
            </a:r>
            <a:r>
              <a:rPr lang="de-DE" dirty="0">
                <a:cs typeface="Calibri"/>
              </a:rPr>
              <a:t> </a:t>
            </a:r>
            <a:r>
              <a:rPr lang="de-DE" dirty="0" err="1">
                <a:cs typeface="Calibri"/>
              </a:rPr>
              <a:t>roughly</a:t>
            </a:r>
            <a:r>
              <a:rPr lang="de-DE" dirty="0">
                <a:cs typeface="Calibri"/>
              </a:rPr>
              <a:t> </a:t>
            </a:r>
            <a:r>
              <a:rPr lang="de-DE" dirty="0" err="1">
                <a:cs typeface="Calibri"/>
              </a:rPr>
              <a:t>as</a:t>
            </a:r>
            <a:r>
              <a:rPr lang="de-DE" dirty="0">
                <a:cs typeface="Calibri"/>
              </a:rPr>
              <a:t> </a:t>
            </a:r>
            <a:r>
              <a:rPr lang="de-DE" dirty="0" err="1">
                <a:cs typeface="Calibri"/>
              </a:rPr>
              <a:t>follows</a:t>
            </a:r>
            <a:r>
              <a:rPr lang="de-DE" dirty="0">
                <a:cs typeface="Calibri"/>
              </a:rPr>
              <a:t>:</a:t>
            </a:r>
          </a:p>
          <a:p>
            <a:pPr marL="383540" lvl="1"/>
            <a:r>
              <a:rPr lang="de-DE" dirty="0">
                <a:cs typeface="Calibri"/>
              </a:rPr>
              <a:t>Divide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into</a:t>
            </a:r>
            <a:r>
              <a:rPr lang="de-DE" dirty="0">
                <a:cs typeface="Calibri"/>
              </a:rPr>
              <a:t> </a:t>
            </a:r>
            <a:r>
              <a:rPr lang="de-DE" dirty="0" err="1">
                <a:cs typeface="Calibri"/>
              </a:rPr>
              <a:t>single</a:t>
            </a:r>
            <a:r>
              <a:rPr lang="de-DE" dirty="0">
                <a:cs typeface="Calibri"/>
              </a:rPr>
              <a:t> </a:t>
            </a:r>
            <a:r>
              <a:rPr lang="de-DE" dirty="0" err="1">
                <a:cs typeface="Calibri"/>
              </a:rPr>
              <a:t>elements</a:t>
            </a:r>
          </a:p>
          <a:p>
            <a:pPr marL="383540" lvl="1"/>
            <a:r>
              <a:rPr lang="de-DE" dirty="0">
                <a:cs typeface="Calibri"/>
              </a:rPr>
              <a:t>Take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single</a:t>
            </a:r>
            <a:r>
              <a:rPr lang="de-DE" dirty="0">
                <a:cs typeface="Calibri"/>
              </a:rPr>
              <a:t> </a:t>
            </a:r>
            <a:r>
              <a:rPr lang="de-DE" dirty="0" err="1">
                <a:cs typeface="Calibri"/>
              </a:rPr>
              <a:t>elements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two</a:t>
            </a:r>
          </a:p>
          <a:p>
            <a:pPr marL="383540" lvl="1"/>
            <a:r>
              <a:rPr lang="de-DE" dirty="0" err="1">
                <a:cs typeface="Calibri"/>
              </a:rPr>
              <a:t>Then</a:t>
            </a:r>
            <a:r>
              <a:rPr lang="de-DE" dirty="0">
                <a:cs typeface="Calibri"/>
              </a:rPr>
              <a:t> </a:t>
            </a:r>
            <a:r>
              <a:rPr lang="de-DE" dirty="0" err="1">
                <a:cs typeface="Calibri"/>
              </a:rPr>
              <a:t>take</a:t>
            </a:r>
            <a:r>
              <a:rPr lang="de-DE" dirty="0">
                <a:cs typeface="Calibri"/>
              </a:rPr>
              <a:t> </a:t>
            </a:r>
            <a:r>
              <a:rPr lang="de-DE" dirty="0" err="1">
                <a:cs typeface="Calibri"/>
              </a:rPr>
              <a:t>two</a:t>
            </a:r>
            <a:r>
              <a:rPr lang="de-DE" dirty="0">
                <a:cs typeface="Calibri"/>
              </a:rPr>
              <a:t> </a:t>
            </a:r>
            <a:r>
              <a:rPr lang="de-DE" dirty="0" err="1">
                <a:cs typeface="Calibri"/>
              </a:rPr>
              <a:t>neighboring</a:t>
            </a:r>
            <a:r>
              <a:rPr lang="de-DE" dirty="0">
                <a:cs typeface="Calibri"/>
              </a:rPr>
              <a:t> </a:t>
            </a:r>
            <a:r>
              <a:rPr lang="de-DE" dirty="0" err="1">
                <a:cs typeface="Calibri"/>
              </a:rPr>
              <a:t>groups</a:t>
            </a:r>
            <a:r>
              <a:rPr lang="de-DE" dirty="0">
                <a:cs typeface="Calibri"/>
              </a:rPr>
              <a:t> and </a:t>
            </a:r>
            <a:r>
              <a:rPr lang="de-DE" dirty="0" err="1">
                <a:cs typeface="Calibri"/>
              </a:rPr>
              <a:t>sort</a:t>
            </a:r>
            <a:r>
              <a:rPr lang="de-DE" dirty="0">
                <a:cs typeface="Calibri"/>
              </a:rPr>
              <a:t> </a:t>
            </a:r>
            <a:r>
              <a:rPr lang="de-DE" dirty="0" err="1">
                <a:cs typeface="Calibri"/>
              </a:rPr>
              <a:t>them</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groups</a:t>
            </a:r>
            <a:r>
              <a:rPr lang="de-DE" dirty="0">
                <a:cs typeface="Calibri"/>
              </a:rPr>
              <a:t> </a:t>
            </a:r>
            <a:r>
              <a:rPr lang="de-DE" dirty="0" err="1">
                <a:cs typeface="Calibri"/>
              </a:rPr>
              <a:t>of</a:t>
            </a:r>
            <a:r>
              <a:rPr lang="de-DE" dirty="0">
                <a:cs typeface="Calibri"/>
              </a:rPr>
              <a:t> </a:t>
            </a:r>
            <a:r>
              <a:rPr lang="de-DE" dirty="0" err="1">
                <a:cs typeface="Calibri"/>
              </a:rPr>
              <a:t>four</a:t>
            </a:r>
          </a:p>
          <a:p>
            <a:pPr marL="383540" lvl="1"/>
            <a:r>
              <a:rPr lang="de-DE" dirty="0" err="1">
                <a:cs typeface="Calibri"/>
              </a:rPr>
              <a:t>Continue</a:t>
            </a:r>
            <a:r>
              <a:rPr lang="de-DE" dirty="0">
                <a:cs typeface="Calibri"/>
              </a:rPr>
              <a:t> </a:t>
            </a:r>
            <a:r>
              <a:rPr lang="de-DE" dirty="0" err="1">
                <a:cs typeface="Calibri"/>
              </a:rPr>
              <a:t>doing</a:t>
            </a:r>
            <a:r>
              <a:rPr lang="de-DE" dirty="0">
                <a:cs typeface="Calibri"/>
              </a:rPr>
              <a:t> </a:t>
            </a:r>
            <a:r>
              <a:rPr lang="de-DE" dirty="0" err="1">
                <a:cs typeface="Calibri"/>
              </a:rPr>
              <a:t>this</a:t>
            </a:r>
            <a:r>
              <a:rPr lang="de-DE" dirty="0">
                <a:cs typeface="Calibri"/>
              </a:rPr>
              <a:t> </a:t>
            </a:r>
            <a:r>
              <a:rPr lang="de-DE" dirty="0" err="1">
                <a:cs typeface="Calibri"/>
              </a:rPr>
              <a:t>until</a:t>
            </a:r>
            <a:r>
              <a:rPr lang="de-DE" dirty="0">
                <a:cs typeface="Calibri"/>
              </a:rPr>
              <a:t> </a:t>
            </a:r>
            <a:r>
              <a:rPr lang="de-DE" dirty="0" err="1">
                <a:cs typeface="Calibri"/>
              </a:rPr>
              <a:t>you</a:t>
            </a:r>
            <a:r>
              <a:rPr lang="de-DE" dirty="0">
                <a:cs typeface="Calibri"/>
              </a:rPr>
              <a:t> </a:t>
            </a:r>
            <a:r>
              <a:rPr lang="de-DE" dirty="0" err="1">
                <a:cs typeface="Calibri"/>
              </a:rPr>
              <a:t>have</a:t>
            </a:r>
            <a:r>
              <a:rPr lang="de-DE" dirty="0">
                <a:cs typeface="Calibri"/>
              </a:rPr>
              <a:t> all </a:t>
            </a:r>
            <a:r>
              <a:rPr lang="de-DE" dirty="0" err="1">
                <a:cs typeface="Calibri"/>
              </a:rPr>
              <a:t>your</a:t>
            </a:r>
            <a:r>
              <a:rPr lang="de-DE" dirty="0">
                <a:cs typeface="Calibri"/>
              </a:rPr>
              <a:t> </a:t>
            </a:r>
            <a:r>
              <a:rPr lang="de-DE" dirty="0" err="1">
                <a:cs typeface="Calibri"/>
              </a:rPr>
              <a:t>data</a:t>
            </a:r>
            <a:r>
              <a:rPr lang="de-DE" dirty="0">
                <a:cs typeface="Calibri"/>
              </a:rPr>
              <a:t> in </a:t>
            </a:r>
            <a:r>
              <a:rPr lang="de-DE" dirty="0" err="1">
                <a:cs typeface="Calibri"/>
              </a:rPr>
              <a:t>one</a:t>
            </a:r>
            <a:r>
              <a:rPr lang="de-DE" dirty="0">
                <a:cs typeface="Calibri"/>
              </a:rPr>
              <a:t> </a:t>
            </a:r>
            <a:r>
              <a:rPr lang="de-DE" dirty="0" err="1">
                <a:cs typeface="Calibri"/>
              </a:rPr>
              <a:t>group</a:t>
            </a:r>
            <a:r>
              <a:rPr lang="de-DE" dirty="0">
                <a:cs typeface="Calibri"/>
              </a:rPr>
              <a:t> </a:t>
            </a:r>
            <a:r>
              <a:rPr lang="de-DE" dirty="0" err="1">
                <a:cs typeface="Calibri"/>
              </a:rPr>
              <a:t>again</a:t>
            </a:r>
          </a:p>
          <a:p>
            <a:pPr marL="200660" lvl="1" indent="0">
              <a:buNone/>
            </a:pPr>
            <a:endParaRPr lang="de-DE" dirty="0">
              <a:cs typeface="Calibri"/>
            </a:endParaRPr>
          </a:p>
        </p:txBody>
      </p:sp>
      <p:sp>
        <p:nvSpPr>
          <p:cNvPr id="4" name="Foliennummernplatzhalter 3">
            <a:extLst>
              <a:ext uri="{FF2B5EF4-FFF2-40B4-BE49-F238E27FC236}">
                <a16:creationId xmlns:a16="http://schemas.microsoft.com/office/drawing/2014/main" id="{4C5C9C30-4615-4D19-8023-5D3AD0030E82}"/>
              </a:ext>
            </a:extLst>
          </p:cNvPr>
          <p:cNvSpPr>
            <a:spLocks noGrp="1"/>
          </p:cNvSpPr>
          <p:nvPr>
            <p:ph type="sldNum" sz="quarter" idx="12"/>
          </p:nvPr>
        </p:nvSpPr>
        <p:spPr/>
        <p:txBody>
          <a:bodyPr/>
          <a:lstStyle/>
          <a:p>
            <a:fld id="{89C4E583-6443-4199-AF95-A2ECCC288D48}" type="slidenum">
              <a:rPr lang="en-GB" smtClean="0"/>
              <a:t>15</a:t>
            </a:fld>
            <a:endParaRPr lang="en-GB"/>
          </a:p>
        </p:txBody>
      </p:sp>
      <p:pic>
        <p:nvPicPr>
          <p:cNvPr id="5" name="Grafik 5" descr="Ein Bild, das Text enthält.&#10;&#10;Mit sehr hoher Zuverlässigkeit generierte Beschreibung">
            <a:extLst>
              <a:ext uri="{FF2B5EF4-FFF2-40B4-BE49-F238E27FC236}">
                <a16:creationId xmlns:a16="http://schemas.microsoft.com/office/drawing/2014/main" id="{9859DF95-7831-496C-9B52-83C753264486}"/>
              </a:ext>
            </a:extLst>
          </p:cNvPr>
          <p:cNvPicPr>
            <a:picLocks noChangeAspect="1"/>
          </p:cNvPicPr>
          <p:nvPr/>
        </p:nvPicPr>
        <p:blipFill>
          <a:blip r:embed="rId3"/>
          <a:stretch>
            <a:fillRect/>
          </a:stretch>
        </p:blipFill>
        <p:spPr>
          <a:xfrm>
            <a:off x="7082294" y="914387"/>
            <a:ext cx="4942935" cy="4712925"/>
          </a:xfrm>
          <a:prstGeom prst="rect">
            <a:avLst/>
          </a:prstGeom>
        </p:spPr>
      </p:pic>
      <p:sp>
        <p:nvSpPr>
          <p:cNvPr id="8" name="Textfeld 7">
            <a:extLst>
              <a:ext uri="{FF2B5EF4-FFF2-40B4-BE49-F238E27FC236}">
                <a16:creationId xmlns:a16="http://schemas.microsoft.com/office/drawing/2014/main" id="{9ED1CA00-6374-40A6-9AAB-8825B32644D7}"/>
              </a:ext>
            </a:extLst>
          </p:cNvPr>
          <p:cNvSpPr txBox="1"/>
          <p:nvPr/>
        </p:nvSpPr>
        <p:spPr>
          <a:xfrm>
            <a:off x="8390622" y="5680495"/>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66002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4E151B-6042-427C-86B5-E6DB4E9A3CE8}"/>
              </a:ext>
            </a:extLst>
          </p:cNvPr>
          <p:cNvSpPr>
            <a:spLocks noGrp="1"/>
          </p:cNvSpPr>
          <p:nvPr>
            <p:ph type="title"/>
          </p:nvPr>
        </p:nvSpPr>
        <p:spPr/>
        <p:txBody>
          <a:bodyPr/>
          <a:lstStyle/>
          <a:p>
            <a:r>
              <a:rPr lang="de-DE" dirty="0" err="1">
                <a:cs typeface="Calibri Light"/>
              </a:rPr>
              <a:t>QuickSort</a:t>
            </a:r>
            <a:endParaRPr lang="de-DE" dirty="0" err="1"/>
          </a:p>
        </p:txBody>
      </p:sp>
      <p:sp>
        <p:nvSpPr>
          <p:cNvPr id="3" name="Inhaltsplatzhalter 2">
            <a:extLst>
              <a:ext uri="{FF2B5EF4-FFF2-40B4-BE49-F238E27FC236}">
                <a16:creationId xmlns:a16="http://schemas.microsoft.com/office/drawing/2014/main" id="{08C1F79E-B80B-488F-94D4-7278598413D0}"/>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QuickSort</a:t>
            </a:r>
            <a:r>
              <a:rPr lang="de-DE" dirty="0">
                <a:cs typeface="Calibri"/>
              </a:rPr>
              <a:t> </a:t>
            </a:r>
            <a:r>
              <a:rPr lang="de-DE" dirty="0" err="1">
                <a:cs typeface="Calibri"/>
              </a:rPr>
              <a:t>is</a:t>
            </a:r>
            <a:r>
              <a:rPr lang="de-DE" dirty="0">
                <a:cs typeface="Calibri"/>
              </a:rPr>
              <a:t> </a:t>
            </a:r>
            <a:r>
              <a:rPr lang="de-DE" dirty="0" err="1">
                <a:cs typeface="Calibri"/>
              </a:rPr>
              <a:t>one</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most</a:t>
            </a:r>
            <a:r>
              <a:rPr lang="de-DE" dirty="0">
                <a:cs typeface="Calibri"/>
              </a:rPr>
              <a:t> </a:t>
            </a:r>
            <a:r>
              <a:rPr lang="de-DE" dirty="0" err="1">
                <a:cs typeface="Calibri"/>
              </a:rPr>
              <a:t>commonly</a:t>
            </a:r>
            <a:r>
              <a:rPr lang="de-DE" dirty="0">
                <a:cs typeface="Calibri"/>
              </a:rPr>
              <a:t> </a:t>
            </a:r>
            <a:r>
              <a:rPr lang="de-DE" dirty="0" err="1">
                <a:cs typeface="Calibri"/>
              </a:rPr>
              <a:t>used</a:t>
            </a:r>
            <a:r>
              <a:rPr lang="de-DE" dirty="0">
                <a:cs typeface="Calibri"/>
              </a:rPr>
              <a:t> </a:t>
            </a:r>
            <a:r>
              <a:rPr lang="de-DE" dirty="0" err="1">
                <a:cs typeface="Calibri"/>
              </a:rPr>
              <a:t>sorting</a:t>
            </a:r>
            <a:r>
              <a:rPr lang="de-DE" dirty="0">
                <a:cs typeface="Calibri"/>
              </a:rPr>
              <a:t> </a:t>
            </a:r>
            <a:r>
              <a:rPr lang="de-DE" dirty="0" err="1">
                <a:cs typeface="Calibri"/>
              </a:rPr>
              <a:t>algorithms</a:t>
            </a:r>
            <a:r>
              <a:rPr lang="de-DE" dirty="0">
                <a:cs typeface="Calibri"/>
              </a:rPr>
              <a:t>, so </a:t>
            </a:r>
            <a:r>
              <a:rPr lang="de-DE" dirty="0" err="1">
                <a:cs typeface="Calibri"/>
              </a:rPr>
              <a:t>it's</a:t>
            </a:r>
            <a:r>
              <a:rPr lang="de-DE" dirty="0">
                <a:cs typeface="Calibri"/>
              </a:rPr>
              <a:t> </a:t>
            </a:r>
            <a:r>
              <a:rPr lang="de-DE" dirty="0" err="1">
                <a:cs typeface="Calibri"/>
              </a:rPr>
              <a:t>good</a:t>
            </a:r>
            <a:r>
              <a:rPr lang="de-DE" dirty="0">
                <a:cs typeface="Calibri"/>
              </a:rPr>
              <a:t> </a:t>
            </a:r>
            <a:r>
              <a:rPr lang="de-DE" dirty="0" err="1">
                <a:cs typeface="Calibri"/>
              </a:rPr>
              <a:t>to</a:t>
            </a:r>
            <a:r>
              <a:rPr lang="de-DE" dirty="0">
                <a:cs typeface="Calibri"/>
              </a:rPr>
              <a:t> </a:t>
            </a:r>
            <a:r>
              <a:rPr lang="de-DE" dirty="0" err="1">
                <a:cs typeface="Calibri"/>
              </a:rPr>
              <a:t>know</a:t>
            </a:r>
            <a:r>
              <a:rPr lang="de-DE" dirty="0">
                <a:cs typeface="Calibri"/>
              </a:rPr>
              <a:t> </a:t>
            </a:r>
            <a:r>
              <a:rPr lang="de-DE" dirty="0" err="1">
                <a:cs typeface="Calibri"/>
              </a:rPr>
              <a:t>about</a:t>
            </a:r>
            <a:r>
              <a:rPr lang="de-DE" dirty="0">
                <a:cs typeface="Calibri"/>
              </a:rPr>
              <a:t> </a:t>
            </a:r>
            <a:r>
              <a:rPr lang="de-DE" dirty="0" err="1">
                <a:cs typeface="Calibri"/>
              </a:rPr>
              <a:t>it</a:t>
            </a:r>
          </a:p>
          <a:p>
            <a:pPr marL="182245" indent="-182245"/>
            <a:r>
              <a:rPr lang="de-DE" dirty="0" err="1">
                <a:cs typeface="Calibri"/>
              </a:rPr>
              <a:t>Going</a:t>
            </a:r>
            <a:r>
              <a:rPr lang="de-DE" dirty="0">
                <a:cs typeface="Calibri"/>
              </a:rPr>
              <a:t> </a:t>
            </a:r>
            <a:r>
              <a:rPr lang="de-DE" dirty="0" err="1">
                <a:cs typeface="Calibri"/>
              </a:rPr>
              <a:t>into</a:t>
            </a:r>
            <a:r>
              <a:rPr lang="de-DE" dirty="0">
                <a:cs typeface="Calibri"/>
              </a:rPr>
              <a:t> </a:t>
            </a:r>
            <a:r>
              <a:rPr lang="de-DE" dirty="0" err="1">
                <a:cs typeface="Calibri"/>
              </a:rPr>
              <a:t>the</a:t>
            </a:r>
            <a:r>
              <a:rPr lang="de-DE" dirty="0">
                <a:cs typeface="Calibri"/>
              </a:rPr>
              <a:t> </a:t>
            </a:r>
            <a:r>
              <a:rPr lang="de-DE" dirty="0" err="1">
                <a:cs typeface="Calibri"/>
              </a:rPr>
              <a:t>details</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would</a:t>
            </a:r>
            <a:r>
              <a:rPr lang="de-DE" dirty="0">
                <a:cs typeface="Calibri"/>
              </a:rPr>
              <a:t> </a:t>
            </a:r>
            <a:r>
              <a:rPr lang="de-DE" dirty="0" err="1">
                <a:cs typeface="Calibri"/>
              </a:rPr>
              <a:t>be</a:t>
            </a:r>
            <a:r>
              <a:rPr lang="de-DE" dirty="0">
                <a:cs typeface="Calibri"/>
              </a:rPr>
              <a:t> outside </a:t>
            </a:r>
            <a:r>
              <a:rPr lang="de-DE" dirty="0" err="1">
                <a:cs typeface="Calibri"/>
              </a:rPr>
              <a:t>the</a:t>
            </a:r>
            <a:r>
              <a:rPr lang="de-DE" dirty="0">
                <a:cs typeface="Calibri"/>
              </a:rPr>
              <a:t> </a:t>
            </a:r>
            <a:r>
              <a:rPr lang="de-DE" dirty="0" err="1">
                <a:cs typeface="Calibri"/>
              </a:rPr>
              <a:t>scope</a:t>
            </a:r>
            <a:r>
              <a:rPr lang="de-DE" dirty="0">
                <a:cs typeface="Calibri"/>
              </a:rPr>
              <a:t> </a:t>
            </a:r>
            <a:r>
              <a:rPr lang="de-DE" dirty="0" err="1">
                <a:cs typeface="Calibri"/>
              </a:rPr>
              <a:t>of</a:t>
            </a:r>
            <a:r>
              <a:rPr lang="de-DE" dirty="0">
                <a:cs typeface="Calibri"/>
              </a:rPr>
              <a:t> </a:t>
            </a:r>
            <a:r>
              <a:rPr lang="de-DE" dirty="0" err="1">
                <a:cs typeface="Calibri"/>
              </a:rPr>
              <a:t>this</a:t>
            </a:r>
            <a:r>
              <a:rPr lang="de-DE" dirty="0">
                <a:cs typeface="Calibri"/>
              </a:rPr>
              <a:t> </a:t>
            </a:r>
            <a:r>
              <a:rPr lang="de-DE" dirty="0" err="1">
                <a:cs typeface="Calibri"/>
              </a:rPr>
              <a:t>lecture</a:t>
            </a:r>
            <a:r>
              <a:rPr lang="de-DE" dirty="0">
                <a:cs typeface="Calibri"/>
              </a:rPr>
              <a:t>, but, </a:t>
            </a:r>
            <a:r>
              <a:rPr lang="de-DE" dirty="0" err="1">
                <a:cs typeface="Calibri"/>
              </a:rPr>
              <a:t>if</a:t>
            </a:r>
            <a:r>
              <a:rPr lang="de-DE" dirty="0">
                <a:cs typeface="Calibri"/>
              </a:rPr>
              <a:t> </a:t>
            </a:r>
            <a:r>
              <a:rPr lang="de-DE" dirty="0" err="1">
                <a:cs typeface="Calibri"/>
              </a:rPr>
              <a:t>interested</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read</a:t>
            </a:r>
            <a:r>
              <a:rPr lang="de-DE" dirty="0">
                <a:cs typeface="Calibri"/>
              </a:rPr>
              <a:t> </a:t>
            </a:r>
            <a:r>
              <a:rPr lang="de-DE" dirty="0" err="1">
                <a:cs typeface="Calibri"/>
              </a:rPr>
              <a:t>about</a:t>
            </a:r>
            <a:r>
              <a:rPr lang="de-DE" dirty="0">
                <a:cs typeface="Calibri"/>
              </a:rPr>
              <a:t> </a:t>
            </a:r>
            <a:r>
              <a:rPr lang="de-DE" dirty="0" err="1">
                <a:cs typeface="Calibri"/>
              </a:rPr>
              <a:t>it</a:t>
            </a:r>
            <a:r>
              <a:rPr lang="de-DE" dirty="0">
                <a:cs typeface="Calibri"/>
              </a:rPr>
              <a:t> </a:t>
            </a:r>
            <a:r>
              <a:rPr lang="de-DE" dirty="0" err="1">
                <a:cs typeface="Calibri"/>
              </a:rPr>
              <a:t>here</a:t>
            </a:r>
            <a:r>
              <a:rPr lang="de-DE" dirty="0">
                <a:cs typeface="Calibri"/>
              </a:rPr>
              <a:t>: </a:t>
            </a:r>
            <a:r>
              <a:rPr lang="de-DE" dirty="0">
                <a:cs typeface="Calibri"/>
                <a:hlinkClick r:id="rId2"/>
              </a:rPr>
              <a:t>https://en.wikipedia.org/wiki/Quicksort</a:t>
            </a:r>
            <a:r>
              <a:rPr lang="de-DE" dirty="0">
                <a:cs typeface="Calibri"/>
              </a:rPr>
              <a:t> </a:t>
            </a:r>
            <a:endParaRPr lang="de-DE" dirty="0">
              <a:solidFill>
                <a:schemeClr val="tx1"/>
              </a:solidFill>
              <a:cs typeface="Calibri"/>
            </a:endParaRPr>
          </a:p>
        </p:txBody>
      </p:sp>
      <p:sp>
        <p:nvSpPr>
          <p:cNvPr id="4" name="Foliennummernplatzhalter 3">
            <a:extLst>
              <a:ext uri="{FF2B5EF4-FFF2-40B4-BE49-F238E27FC236}">
                <a16:creationId xmlns:a16="http://schemas.microsoft.com/office/drawing/2014/main" id="{F68B5D04-1269-4950-9444-202DB4494916}"/>
              </a:ext>
            </a:extLst>
          </p:cNvPr>
          <p:cNvSpPr>
            <a:spLocks noGrp="1"/>
          </p:cNvSpPr>
          <p:nvPr>
            <p:ph type="sldNum" sz="quarter" idx="12"/>
          </p:nvPr>
        </p:nvSpPr>
        <p:spPr/>
        <p:txBody>
          <a:bodyPr/>
          <a:lstStyle/>
          <a:p>
            <a:fld id="{89C4E583-6443-4199-AF95-A2ECCC288D48}" type="slidenum">
              <a:rPr lang="en-GB" smtClean="0"/>
              <a:t>16</a:t>
            </a:fld>
            <a:endParaRPr lang="en-GB"/>
          </a:p>
        </p:txBody>
      </p:sp>
      <p:pic>
        <p:nvPicPr>
          <p:cNvPr id="5" name="Grafik 5" descr="Ein Bild, das Musik enthält.&#10;&#10;Mit sehr hoher Zuverlässigkeit generierte Beschreibung">
            <a:extLst>
              <a:ext uri="{FF2B5EF4-FFF2-40B4-BE49-F238E27FC236}">
                <a16:creationId xmlns:a16="http://schemas.microsoft.com/office/drawing/2014/main" id="{A1F333EA-1925-4B6C-A4A1-A65646E8B580}"/>
              </a:ext>
            </a:extLst>
          </p:cNvPr>
          <p:cNvPicPr>
            <a:picLocks noChangeAspect="1"/>
          </p:cNvPicPr>
          <p:nvPr/>
        </p:nvPicPr>
        <p:blipFill>
          <a:blip r:embed="rId3"/>
          <a:stretch>
            <a:fillRect/>
          </a:stretch>
        </p:blipFill>
        <p:spPr>
          <a:xfrm>
            <a:off x="2237115" y="3852115"/>
            <a:ext cx="7789652" cy="2173017"/>
          </a:xfrm>
          <a:prstGeom prst="rect">
            <a:avLst/>
          </a:prstGeom>
        </p:spPr>
      </p:pic>
      <p:sp>
        <p:nvSpPr>
          <p:cNvPr id="8" name="Textfeld 7">
            <a:extLst>
              <a:ext uri="{FF2B5EF4-FFF2-40B4-BE49-F238E27FC236}">
                <a16:creationId xmlns:a16="http://schemas.microsoft.com/office/drawing/2014/main" id="{774258F6-CE70-4492-915F-43D52E1B5E55}"/>
              </a:ext>
            </a:extLst>
          </p:cNvPr>
          <p:cNvSpPr txBox="1"/>
          <p:nvPr/>
        </p:nvSpPr>
        <p:spPr>
          <a:xfrm>
            <a:off x="4767527" y="6025552"/>
            <a:ext cx="2743200" cy="27699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de-DE" sz="1200" dirty="0"/>
              <a:t>Wikimedia Commons</a:t>
            </a:r>
            <a:endParaRPr lang="de-DE" sz="1200" dirty="0" err="1"/>
          </a:p>
        </p:txBody>
      </p:sp>
    </p:spTree>
    <p:extLst>
      <p:ext uri="{BB962C8B-B14F-4D97-AF65-F5344CB8AC3E}">
        <p14:creationId xmlns:p14="http://schemas.microsoft.com/office/powerpoint/2010/main" val="323497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E97B2-02E2-46D1-B547-65066655BFE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4" name="Foliennummernplatzhalter 3">
            <a:extLst>
              <a:ext uri="{FF2B5EF4-FFF2-40B4-BE49-F238E27FC236}">
                <a16:creationId xmlns:a16="http://schemas.microsoft.com/office/drawing/2014/main" id="{38B0922A-28AD-4003-9AC8-FC9E3D33F216}"/>
              </a:ext>
            </a:extLst>
          </p:cNvPr>
          <p:cNvSpPr>
            <a:spLocks noGrp="1"/>
          </p:cNvSpPr>
          <p:nvPr>
            <p:ph type="sldNum" sz="quarter" idx="12"/>
          </p:nvPr>
        </p:nvSpPr>
        <p:spPr/>
        <p:txBody>
          <a:bodyPr/>
          <a:lstStyle/>
          <a:p>
            <a:fld id="{89C4E583-6443-4199-AF95-A2ECCC288D48}" type="slidenum">
              <a:rPr lang="en-GB" smtClean="0"/>
              <a:t>17</a:t>
            </a:fld>
            <a:endParaRPr lang="en-GB"/>
          </a:p>
        </p:txBody>
      </p:sp>
    </p:spTree>
    <p:extLst>
      <p:ext uri="{BB962C8B-B14F-4D97-AF65-F5344CB8AC3E}">
        <p14:creationId xmlns:p14="http://schemas.microsoft.com/office/powerpoint/2010/main" val="225475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A322D5-15B7-4DE3-B57B-87FE471A35B9}"/>
              </a:ext>
            </a:extLst>
          </p:cNvPr>
          <p:cNvSpPr>
            <a:spLocks noGrp="1"/>
          </p:cNvSpPr>
          <p:nvPr>
            <p:ph type="title"/>
          </p:nvPr>
        </p:nvSpPr>
        <p:spPr/>
        <p:txBody>
          <a:bodyPr/>
          <a:lstStyle/>
          <a:p>
            <a:r>
              <a:rPr lang="de-DE" dirty="0" err="1">
                <a:cs typeface="Calibri Light"/>
              </a:rPr>
              <a:t>Sorting</a:t>
            </a:r>
            <a:r>
              <a:rPr lang="de-DE" dirty="0">
                <a:cs typeface="Calibri Light"/>
              </a:rPr>
              <a:t> in Python</a:t>
            </a:r>
            <a:endParaRPr lang="de-DE" dirty="0"/>
          </a:p>
        </p:txBody>
      </p:sp>
      <p:sp>
        <p:nvSpPr>
          <p:cNvPr id="5" name="Inhaltsplatzhalter 4">
            <a:extLst>
              <a:ext uri="{FF2B5EF4-FFF2-40B4-BE49-F238E27FC236}">
                <a16:creationId xmlns:a16="http://schemas.microsoft.com/office/drawing/2014/main" id="{C71AE9B4-B67A-4A38-98AB-9129A5BDFB14}"/>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Luckily</a:t>
            </a:r>
            <a:r>
              <a:rPr lang="de-DE" dirty="0">
                <a:cs typeface="Calibri"/>
              </a:rPr>
              <a:t>, Python </a:t>
            </a:r>
            <a:r>
              <a:rPr lang="de-DE" dirty="0" err="1">
                <a:cs typeface="Calibri"/>
              </a:rPr>
              <a:t>makes</a:t>
            </a:r>
            <a:r>
              <a:rPr lang="de-DE" dirty="0">
                <a:cs typeface="Calibri"/>
              </a:rPr>
              <a:t> </a:t>
            </a:r>
            <a:r>
              <a:rPr lang="de-DE" dirty="0" err="1">
                <a:cs typeface="Calibri"/>
              </a:rPr>
              <a:t>sorting</a:t>
            </a:r>
            <a:r>
              <a:rPr lang="de-DE" dirty="0">
                <a:cs typeface="Calibri"/>
              </a:rPr>
              <a:t> easy </a:t>
            </a:r>
            <a:r>
              <a:rPr lang="de-DE" dirty="0" err="1">
                <a:cs typeface="Calibri"/>
              </a:rPr>
              <a:t>for</a:t>
            </a:r>
            <a:r>
              <a:rPr lang="de-DE" dirty="0">
                <a:cs typeface="Calibri"/>
              </a:rPr>
              <a:t> </a:t>
            </a:r>
            <a:r>
              <a:rPr lang="de-DE" dirty="0" err="1">
                <a:cs typeface="Calibri"/>
              </a:rPr>
              <a:t>you</a:t>
            </a:r>
            <a:endParaRPr lang="de-DE" dirty="0" err="1"/>
          </a:p>
          <a:p>
            <a:pPr marL="182245" indent="-182245"/>
            <a:r>
              <a:rPr lang="de-DE" dirty="0" err="1">
                <a:cs typeface="Calibri"/>
              </a:rPr>
              <a:t>There</a:t>
            </a:r>
            <a:r>
              <a:rPr lang="de-DE" dirty="0">
                <a:cs typeface="Calibri"/>
              </a:rPr>
              <a:t> </a:t>
            </a:r>
            <a:r>
              <a:rPr lang="de-DE" dirty="0" err="1">
                <a:cs typeface="Calibri"/>
              </a:rPr>
              <a:t>are</a:t>
            </a:r>
            <a:r>
              <a:rPr lang="de-DE" dirty="0">
                <a:cs typeface="Calibri"/>
              </a:rPr>
              <a:t> </a:t>
            </a:r>
            <a:r>
              <a:rPr lang="de-DE" dirty="0" err="1">
                <a:cs typeface="Calibri"/>
              </a:rPr>
              <a:t>two</a:t>
            </a:r>
            <a:r>
              <a:rPr lang="de-DE" dirty="0">
                <a:cs typeface="Calibri"/>
              </a:rPr>
              <a:t> </a:t>
            </a:r>
            <a:r>
              <a:rPr lang="de-DE" dirty="0" err="1">
                <a:cs typeface="Calibri"/>
              </a:rPr>
              <a:t>methods</a:t>
            </a:r>
            <a:r>
              <a:rPr lang="de-DE" dirty="0">
                <a:cs typeface="Calibri"/>
              </a:rPr>
              <a:t> </a:t>
            </a:r>
            <a:r>
              <a:rPr lang="de-DE" dirty="0" err="1">
                <a:cs typeface="Calibri"/>
              </a:rPr>
              <a:t>we</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a:t>
            </a:r>
            <a:r>
              <a:rPr lang="de-DE" dirty="0" err="1">
                <a:cs typeface="Calibri"/>
              </a:rPr>
              <a:t>introduce</a:t>
            </a:r>
            <a:r>
              <a:rPr lang="de-DE" dirty="0">
                <a:cs typeface="Calibri"/>
              </a:rPr>
              <a:t> </a:t>
            </a:r>
            <a:r>
              <a:rPr lang="de-DE" dirty="0" err="1">
                <a:cs typeface="Calibri"/>
              </a:rPr>
              <a:t>here</a:t>
            </a:r>
            <a:r>
              <a:rPr lang="de-DE" dirty="0">
                <a:cs typeface="Calibri"/>
              </a:rPr>
              <a:t>:</a:t>
            </a:r>
            <a:r>
              <a:rPr lang="de-DE" dirty="0">
                <a:latin typeface="Consolas"/>
                <a:cs typeface="Calibri"/>
              </a:rPr>
              <a:t> </a:t>
            </a:r>
            <a:r>
              <a:rPr lang="de-DE" dirty="0" err="1">
                <a:latin typeface="Consolas"/>
                <a:cs typeface="Calibri"/>
              </a:rPr>
              <a:t>sort</a:t>
            </a:r>
            <a:r>
              <a:rPr lang="de-DE" dirty="0">
                <a:latin typeface="Consolas"/>
                <a:cs typeface="Calibri"/>
              </a:rPr>
              <a:t>()</a:t>
            </a:r>
            <a:r>
              <a:rPr lang="de-DE" dirty="0">
                <a:cs typeface="Calibri"/>
              </a:rPr>
              <a:t> and </a:t>
            </a:r>
            <a:r>
              <a:rPr lang="de-DE" dirty="0" err="1">
                <a:latin typeface="Consolas"/>
                <a:cs typeface="Calibri"/>
              </a:rPr>
              <a:t>sorted</a:t>
            </a:r>
            <a:r>
              <a:rPr lang="de-DE" dirty="0">
                <a:latin typeface="Consolas"/>
                <a:cs typeface="Calibri"/>
              </a:rPr>
              <a:t>()</a:t>
            </a:r>
            <a:endParaRPr lang="de-DE">
              <a:solidFill>
                <a:schemeClr val="tx1"/>
              </a:solidFill>
            </a:endParaRPr>
          </a:p>
          <a:p>
            <a:pPr marL="182245" indent="-182245"/>
            <a:r>
              <a:rPr lang="de-DE" dirty="0">
                <a:latin typeface="Calibri"/>
                <a:cs typeface="Calibri"/>
              </a:rPr>
              <a:t>Python </a:t>
            </a:r>
            <a:r>
              <a:rPr lang="de-DE" dirty="0" err="1">
                <a:latin typeface="Calibri"/>
                <a:cs typeface="Calibri"/>
              </a:rPr>
              <a:t>typically</a:t>
            </a:r>
            <a:r>
              <a:rPr lang="de-DE" dirty="0">
                <a:latin typeface="Calibri"/>
                <a:cs typeface="Calibri"/>
              </a:rPr>
              <a:t> </a:t>
            </a:r>
            <a:r>
              <a:rPr lang="de-DE" dirty="0" err="1">
                <a:latin typeface="Calibri"/>
                <a:cs typeface="Calibri"/>
              </a:rPr>
              <a:t>uses</a:t>
            </a:r>
            <a:r>
              <a:rPr lang="de-DE" dirty="0">
                <a:latin typeface="Calibri"/>
                <a:cs typeface="Calibri"/>
              </a:rPr>
              <a:t> a </a:t>
            </a:r>
            <a:r>
              <a:rPr lang="de-DE" dirty="0" err="1">
                <a:latin typeface="Calibri"/>
                <a:cs typeface="Calibri"/>
              </a:rPr>
              <a:t>specific</a:t>
            </a:r>
            <a:r>
              <a:rPr lang="de-DE" dirty="0">
                <a:latin typeface="Calibri"/>
                <a:cs typeface="Calibri"/>
              </a:rPr>
              <a:t> </a:t>
            </a:r>
            <a:r>
              <a:rPr lang="de-DE" dirty="0" err="1">
                <a:latin typeface="Calibri"/>
                <a:cs typeface="Calibri"/>
              </a:rPr>
              <a:t>sorting</a:t>
            </a:r>
            <a:r>
              <a:rPr lang="de-DE" dirty="0">
                <a:latin typeface="Calibri"/>
                <a:cs typeface="Calibri"/>
              </a:rPr>
              <a:t> </a:t>
            </a:r>
            <a:r>
              <a:rPr lang="de-DE" dirty="0" err="1">
                <a:latin typeface="Calibri"/>
                <a:cs typeface="Calibri"/>
              </a:rPr>
              <a:t>algorithm</a:t>
            </a:r>
            <a:r>
              <a:rPr lang="de-DE" dirty="0">
                <a:latin typeface="Calibri"/>
                <a:cs typeface="Calibri"/>
              </a:rPr>
              <a:t> </a:t>
            </a:r>
            <a:r>
              <a:rPr lang="de-DE" dirty="0" err="1">
                <a:latin typeface="Calibri"/>
                <a:cs typeface="Calibri"/>
              </a:rPr>
              <a:t>called</a:t>
            </a:r>
            <a:r>
              <a:rPr lang="de-DE" dirty="0">
                <a:latin typeface="Calibri"/>
                <a:cs typeface="Calibri"/>
              </a:rPr>
              <a:t> </a:t>
            </a:r>
            <a:r>
              <a:rPr lang="de-DE" i="1" dirty="0" err="1">
                <a:latin typeface="Calibri"/>
                <a:cs typeface="Calibri"/>
              </a:rPr>
              <a:t>Timsort</a:t>
            </a:r>
            <a:r>
              <a:rPr lang="de-DE" i="1"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derived</a:t>
            </a:r>
            <a:r>
              <a:rPr lang="de-DE" dirty="0">
                <a:latin typeface="Calibri"/>
                <a:cs typeface="Calibri"/>
              </a:rPr>
              <a:t> </a:t>
            </a:r>
            <a:r>
              <a:rPr lang="de-DE" dirty="0" err="1">
                <a:latin typeface="Calibri"/>
                <a:cs typeface="Calibri"/>
              </a:rPr>
              <a:t>from</a:t>
            </a:r>
            <a:r>
              <a:rPr lang="de-DE" dirty="0">
                <a:latin typeface="Calibri"/>
                <a:cs typeface="Calibri"/>
              </a:rPr>
              <a:t> </a:t>
            </a:r>
            <a:r>
              <a:rPr lang="de-DE" dirty="0" err="1">
                <a:latin typeface="Calibri"/>
                <a:cs typeface="Calibri"/>
              </a:rPr>
              <a:t>both</a:t>
            </a:r>
            <a:r>
              <a:rPr lang="de-DE" dirty="0">
                <a:latin typeface="Calibri"/>
                <a:cs typeface="Calibri"/>
              </a:rPr>
              <a:t> Insertion </a:t>
            </a:r>
            <a:r>
              <a:rPr lang="de-DE" dirty="0" err="1">
                <a:latin typeface="Calibri"/>
                <a:cs typeface="Calibri"/>
              </a:rPr>
              <a:t>Sort</a:t>
            </a:r>
            <a:r>
              <a:rPr lang="de-DE" dirty="0">
                <a:latin typeface="Calibri"/>
                <a:cs typeface="Calibri"/>
              </a:rPr>
              <a:t> and </a:t>
            </a:r>
            <a:r>
              <a:rPr lang="de-DE" dirty="0" err="1">
                <a:latin typeface="Calibri"/>
                <a:cs typeface="Calibri"/>
              </a:rPr>
              <a:t>MergeSort</a:t>
            </a:r>
          </a:p>
          <a:p>
            <a:pPr marL="182245" indent="-182245"/>
            <a:r>
              <a:rPr lang="de-DE" dirty="0" err="1">
                <a:latin typeface="Calibri"/>
                <a:cs typeface="Calibri"/>
              </a:rPr>
              <a:t>Similar</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determining</a:t>
            </a:r>
            <a:r>
              <a:rPr lang="de-DE" dirty="0">
                <a:latin typeface="Calibri"/>
                <a:cs typeface="Calibri"/>
              </a:rPr>
              <a:t> a </a:t>
            </a:r>
            <a:r>
              <a:rPr lang="de-DE" dirty="0" err="1">
                <a:latin typeface="Calibri"/>
                <a:cs typeface="Calibri"/>
              </a:rPr>
              <a:t>minimum</a:t>
            </a:r>
            <a:r>
              <a:rPr lang="de-DE" dirty="0">
                <a:latin typeface="Calibri"/>
                <a:cs typeface="Calibri"/>
              </a:rPr>
              <a:t> </a:t>
            </a:r>
            <a:r>
              <a:rPr lang="de-DE" dirty="0" err="1">
                <a:latin typeface="Calibri"/>
                <a:cs typeface="Calibri"/>
              </a:rPr>
              <a:t>or</a:t>
            </a:r>
            <a:r>
              <a:rPr lang="de-DE" dirty="0">
                <a:latin typeface="Calibri"/>
                <a:cs typeface="Calibri"/>
              </a:rPr>
              <a:t> maximum in </a:t>
            </a:r>
            <a:r>
              <a:rPr lang="de-DE" dirty="0" err="1">
                <a:latin typeface="Calibri"/>
                <a:cs typeface="Calibri"/>
              </a:rPr>
              <a:t>your</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sorting</a:t>
            </a:r>
            <a:r>
              <a:rPr lang="de-DE" dirty="0">
                <a:latin typeface="Calibri"/>
                <a:cs typeface="Calibri"/>
              </a:rPr>
              <a:t> in Python </a:t>
            </a:r>
            <a:r>
              <a:rPr lang="de-DE" dirty="0" err="1">
                <a:latin typeface="Calibri"/>
                <a:cs typeface="Calibri"/>
              </a:rPr>
              <a:t>only</a:t>
            </a:r>
            <a:r>
              <a:rPr lang="de-DE" dirty="0">
                <a:latin typeface="Calibri"/>
                <a:cs typeface="Calibri"/>
              </a:rPr>
              <a:t> </a:t>
            </a:r>
            <a:r>
              <a:rPr lang="de-DE" dirty="0" err="1">
                <a:latin typeface="Calibri"/>
                <a:cs typeface="Calibri"/>
              </a:rPr>
              <a:t>works</a:t>
            </a:r>
            <a:r>
              <a:rPr lang="de-DE" dirty="0">
                <a:latin typeface="Calibri"/>
                <a:cs typeface="Calibri"/>
              </a:rPr>
              <a:t> on </a:t>
            </a:r>
            <a:r>
              <a:rPr lang="de-DE" dirty="0" err="1">
                <a:latin typeface="Calibri"/>
                <a:cs typeface="Calibri"/>
              </a:rPr>
              <a:t>data</a:t>
            </a:r>
            <a:r>
              <a:rPr lang="de-DE" dirty="0">
                <a:latin typeface="Calibri"/>
                <a:cs typeface="Calibri"/>
              </a:rPr>
              <a:t> </a:t>
            </a:r>
            <a:r>
              <a:rPr lang="de-DE" dirty="0" err="1">
                <a:latin typeface="Calibri"/>
                <a:cs typeface="Calibri"/>
              </a:rPr>
              <a:t>types</a:t>
            </a:r>
            <a:r>
              <a:rPr lang="de-DE" dirty="0">
                <a:latin typeface="Calibri"/>
                <a:cs typeface="Calibri"/>
              </a:rPr>
              <a:t> </a:t>
            </a:r>
            <a:r>
              <a:rPr lang="de-DE" dirty="0" err="1">
                <a:latin typeface="Calibri"/>
                <a:cs typeface="Calibri"/>
              </a:rPr>
              <a:t>that</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comparable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one</a:t>
            </a:r>
            <a:r>
              <a:rPr lang="de-DE" dirty="0">
                <a:latin typeface="Calibri"/>
                <a:cs typeface="Calibri"/>
              </a:rPr>
              <a:t> </a:t>
            </a:r>
            <a:r>
              <a:rPr lang="de-DE" dirty="0" err="1">
                <a:latin typeface="Calibri"/>
                <a:cs typeface="Calibri"/>
              </a:rPr>
              <a:t>another</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example</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numbers</a:t>
            </a:r>
            <a:r>
              <a:rPr lang="de-DE" dirty="0">
                <a:latin typeface="Calibri"/>
                <a:cs typeface="Calibri"/>
              </a:rPr>
              <a:t> and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strings</a:t>
            </a:r>
          </a:p>
          <a:p>
            <a:pPr marL="383540" lvl="1"/>
            <a:r>
              <a:rPr lang="de-DE" dirty="0">
                <a:latin typeface="Calibri"/>
                <a:cs typeface="Calibri"/>
              </a:rPr>
              <a:t>But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a:t>
            </a:r>
            <a:r>
              <a:rPr lang="de-DE" dirty="0" err="1">
                <a:latin typeface="Calibri"/>
                <a:cs typeface="Calibri"/>
              </a:rPr>
              <a:t>sort</a:t>
            </a:r>
            <a:r>
              <a:rPr lang="de-DE" dirty="0">
                <a:latin typeface="Calibri"/>
                <a:cs typeface="Calibri"/>
              </a:rPr>
              <a:t> </a:t>
            </a:r>
            <a:r>
              <a:rPr lang="de-DE" dirty="0" err="1">
                <a:latin typeface="Calibri"/>
                <a:cs typeface="Calibri"/>
              </a:rPr>
              <a:t>collections</a:t>
            </a:r>
            <a:r>
              <a:rPr lang="de-DE" dirty="0">
                <a:latin typeface="Calibri"/>
                <a:cs typeface="Calibri"/>
              </a:rPr>
              <a:t> </a:t>
            </a:r>
            <a:r>
              <a:rPr lang="de-DE" dirty="0" err="1">
                <a:latin typeface="Calibri"/>
                <a:cs typeface="Calibri"/>
              </a:rPr>
              <a:t>containing</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very</a:t>
            </a:r>
            <a:r>
              <a:rPr lang="de-DE" dirty="0">
                <a:latin typeface="Calibri"/>
                <a:cs typeface="Calibri"/>
              </a:rPr>
              <a:t> different </a:t>
            </a:r>
            <a:r>
              <a:rPr lang="de-DE" dirty="0" err="1">
                <a:latin typeface="Calibri"/>
                <a:cs typeface="Calibri"/>
              </a:rPr>
              <a:t>types</a:t>
            </a:r>
            <a:r>
              <a:rPr lang="de-DE" dirty="0">
                <a:latin typeface="Calibri"/>
                <a:cs typeface="Calibri"/>
              </a:rPr>
              <a:t> like </a:t>
            </a:r>
            <a:r>
              <a:rPr lang="de-DE" dirty="0" err="1">
                <a:latin typeface="Calibri"/>
                <a:cs typeface="Calibri"/>
              </a:rPr>
              <a:t>both</a:t>
            </a:r>
            <a:r>
              <a:rPr lang="de-DE" dirty="0">
                <a:latin typeface="Calibri"/>
                <a:cs typeface="Calibri"/>
              </a:rPr>
              <a:t> </a:t>
            </a:r>
            <a:r>
              <a:rPr lang="de-DE" dirty="0" err="1">
                <a:latin typeface="Calibri"/>
                <a:cs typeface="Calibri"/>
              </a:rPr>
              <a:t>numbers</a:t>
            </a:r>
            <a:r>
              <a:rPr lang="de-DE" dirty="0">
                <a:latin typeface="Calibri"/>
                <a:cs typeface="Calibri"/>
              </a:rPr>
              <a:t> and </a:t>
            </a:r>
            <a:r>
              <a:rPr lang="de-DE" dirty="0" err="1">
                <a:latin typeface="Calibri"/>
                <a:cs typeface="Calibri"/>
              </a:rPr>
              <a:t>strings</a:t>
            </a:r>
            <a:r>
              <a:rPr lang="de-DE" dirty="0">
                <a:latin typeface="Calibri"/>
                <a:cs typeface="Calibri"/>
              </a:rPr>
              <a:t> </a:t>
            </a:r>
            <a:r>
              <a:rPr lang="de-DE" dirty="0">
                <a:solidFill>
                  <a:srgbClr val="404040"/>
                </a:solidFill>
                <a:cs typeface="Calibri"/>
              </a:rPr>
              <a:t>(</a:t>
            </a:r>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t>
            </a:r>
            <a:r>
              <a:rPr lang="de-DE" dirty="0" err="1">
                <a:solidFill>
                  <a:srgbClr val="404040"/>
                </a:solidFill>
                <a:cs typeface="Calibri"/>
              </a:rPr>
              <a:t>hardly</a:t>
            </a:r>
            <a:r>
              <a:rPr lang="de-DE" dirty="0">
                <a:solidFill>
                  <a:srgbClr val="404040"/>
                </a:solidFill>
                <a:cs typeface="Calibri"/>
              </a:rPr>
              <a:t> find a </a:t>
            </a:r>
            <a:r>
              <a:rPr lang="de-DE" dirty="0" err="1">
                <a:solidFill>
                  <a:srgbClr val="404040"/>
                </a:solidFill>
                <a:cs typeface="Calibri"/>
              </a:rPr>
              <a:t>meaningful</a:t>
            </a:r>
            <a:r>
              <a:rPr lang="de-DE" dirty="0">
                <a:solidFill>
                  <a:srgbClr val="404040"/>
                </a:solidFill>
                <a:cs typeface="Calibri"/>
              </a:rPr>
              <a:t> </a:t>
            </a:r>
            <a:r>
              <a:rPr lang="de-DE" dirty="0" err="1">
                <a:solidFill>
                  <a:srgbClr val="404040"/>
                </a:solidFill>
                <a:cs typeface="Calibri"/>
              </a:rPr>
              <a:t>order</a:t>
            </a:r>
            <a:r>
              <a:rPr lang="de-DE" dirty="0">
                <a:solidFill>
                  <a:srgbClr val="404040"/>
                </a:solidFill>
                <a:cs typeface="Calibri"/>
              </a:rPr>
              <a:t> </a:t>
            </a:r>
            <a:r>
              <a:rPr lang="de-DE" dirty="0" err="1">
                <a:solidFill>
                  <a:srgbClr val="404040"/>
                </a:solidFill>
                <a:cs typeface="Calibri"/>
              </a:rPr>
              <a:t>between</a:t>
            </a:r>
            <a:r>
              <a:rPr lang="de-DE" dirty="0">
                <a:solidFill>
                  <a:srgbClr val="404040"/>
                </a:solidFill>
                <a:cs typeface="Calibri"/>
              </a:rPr>
              <a:t> </a:t>
            </a:r>
            <a:r>
              <a:rPr lang="de-DE" dirty="0" err="1">
                <a:solidFill>
                  <a:srgbClr val="404040"/>
                </a:solidFill>
                <a:cs typeface="Calibri"/>
              </a:rPr>
              <a:t>these</a:t>
            </a:r>
            <a:r>
              <a:rPr lang="de-DE" dirty="0">
                <a:solidFill>
                  <a:srgbClr val="404040"/>
                </a:solidFill>
                <a:cs typeface="Calibri"/>
              </a:rPr>
              <a:t> </a:t>
            </a:r>
            <a:r>
              <a:rPr lang="de-DE" dirty="0" err="1">
                <a:solidFill>
                  <a:srgbClr val="404040"/>
                </a:solidFill>
                <a:cs typeface="Calibri"/>
              </a:rPr>
              <a:t>anyway</a:t>
            </a:r>
            <a:r>
              <a:rPr lang="de-DE" dirty="0">
                <a:solidFill>
                  <a:srgbClr val="404040"/>
                </a:solidFill>
                <a:cs typeface="Calibri"/>
              </a:rPr>
              <a:t>)</a:t>
            </a:r>
          </a:p>
        </p:txBody>
      </p:sp>
      <p:sp>
        <p:nvSpPr>
          <p:cNvPr id="3" name="Foliennummernplatzhalter 2">
            <a:extLst>
              <a:ext uri="{FF2B5EF4-FFF2-40B4-BE49-F238E27FC236}">
                <a16:creationId xmlns:a16="http://schemas.microsoft.com/office/drawing/2014/main" id="{4AC13CF9-40E8-4B16-A005-C8ED58BC4E63}"/>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13851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sort</a:t>
            </a:r>
            <a:r>
              <a:rPr lang="de-DE" dirty="0">
                <a:latin typeface="Consolas"/>
                <a:cs typeface="Calibri"/>
              </a:rPr>
              <a:t>() </a:t>
            </a:r>
            <a:r>
              <a:rPr lang="de-DE" dirty="0" err="1">
                <a:latin typeface="Calibri"/>
                <a:cs typeface="Calibri"/>
              </a:rPr>
              <a:t>is</a:t>
            </a:r>
            <a:r>
              <a:rPr lang="de-DE" dirty="0">
                <a:latin typeface="Calibri"/>
                <a:cs typeface="Calibri"/>
              </a:rPr>
              <a:t> a </a:t>
            </a:r>
            <a:r>
              <a:rPr lang="de-DE" dirty="0" err="1">
                <a:latin typeface="Calibri"/>
                <a:cs typeface="Calibri"/>
              </a:rPr>
              <a:t>sorting</a:t>
            </a:r>
            <a:r>
              <a:rPr lang="de-DE" dirty="0">
                <a:latin typeface="Calibri"/>
                <a:cs typeface="Calibri"/>
              </a:rPr>
              <a:t> </a:t>
            </a:r>
            <a:r>
              <a:rPr lang="de-DE" dirty="0" err="1">
                <a:latin typeface="Calibri"/>
                <a:cs typeface="Calibri"/>
              </a:rPr>
              <a:t>method</a:t>
            </a:r>
            <a:r>
              <a:rPr lang="de-DE" dirty="0">
                <a:latin typeface="Calibri"/>
                <a:cs typeface="Calibri"/>
              </a:rPr>
              <a:t> </a:t>
            </a:r>
            <a:r>
              <a:rPr lang="de-DE" dirty="0" err="1">
                <a:latin typeface="Calibri"/>
                <a:cs typeface="Calibri"/>
              </a:rPr>
              <a:t>defined</a:t>
            </a:r>
            <a:r>
              <a:rPr lang="de-DE" dirty="0">
                <a:latin typeface="Calibri"/>
                <a:cs typeface="Calibri"/>
              </a:rPr>
              <a:t> </a:t>
            </a:r>
            <a:r>
              <a:rPr lang="de-DE" dirty="0" err="1">
                <a:latin typeface="Calibri"/>
                <a:cs typeface="Calibri"/>
              </a:rPr>
              <a:t>for</a:t>
            </a:r>
            <a:r>
              <a:rPr lang="de-DE" dirty="0">
                <a:latin typeface="Calibri"/>
                <a:cs typeface="Calibri"/>
              </a:rPr>
              <a:t> </a:t>
            </a:r>
            <a:r>
              <a:rPr lang="de-DE" b="1" dirty="0" err="1">
                <a:latin typeface="Calibri"/>
                <a:cs typeface="Calibri"/>
              </a:rPr>
              <a:t>lists</a:t>
            </a:r>
            <a:r>
              <a:rPr lang="de-DE" b="1" dirty="0">
                <a:latin typeface="Calibri"/>
                <a:cs typeface="Calibri"/>
              </a:rPr>
              <a:t> </a:t>
            </a:r>
            <a:r>
              <a:rPr lang="de-DE" b="1" dirty="0" err="1">
                <a:latin typeface="Calibri"/>
                <a:cs typeface="Calibri"/>
              </a:rPr>
              <a:t>only</a:t>
            </a:r>
          </a:p>
          <a:p>
            <a:pPr marL="182245" indent="-182245"/>
            <a:r>
              <a:rPr lang="de-DE" dirty="0" err="1">
                <a:latin typeface="Calibri"/>
                <a:cs typeface="Calibri"/>
              </a:rPr>
              <a:t>It</a:t>
            </a:r>
            <a:r>
              <a:rPr lang="de-DE" dirty="0">
                <a:latin typeface="Calibri"/>
                <a:cs typeface="Calibri"/>
              </a:rPr>
              <a:t> </a:t>
            </a:r>
            <a:r>
              <a:rPr lang="de-DE" dirty="0" err="1">
                <a:latin typeface="Calibri"/>
                <a:cs typeface="Calibri"/>
              </a:rPr>
              <a:t>changes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items</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given</a:t>
            </a:r>
            <a:r>
              <a:rPr lang="de-DE" dirty="0">
                <a:latin typeface="Calibri"/>
                <a:cs typeface="Calibri"/>
              </a:rPr>
              <a:t> </a:t>
            </a:r>
            <a:r>
              <a:rPr lang="de-DE" dirty="0" err="1">
                <a:latin typeface="Calibri"/>
                <a:cs typeface="Calibri"/>
              </a:rPr>
              <a:t>list</a:t>
            </a:r>
            <a:r>
              <a:rPr lang="de-DE" dirty="0">
                <a:latin typeface="Calibri"/>
                <a:cs typeface="Calibri"/>
              </a:rPr>
              <a:t>, so </a:t>
            </a:r>
            <a:r>
              <a:rPr lang="de-DE" dirty="0" err="1">
                <a:latin typeface="Calibri"/>
                <a:cs typeface="Calibri"/>
              </a:rPr>
              <a:t>it</a:t>
            </a:r>
            <a:r>
              <a:rPr lang="de-DE" dirty="0">
                <a:latin typeface="Calibri"/>
                <a:cs typeface="Calibri"/>
              </a:rPr>
              <a:t> </a:t>
            </a:r>
            <a:r>
              <a:rPr lang="de-DE" b="1" dirty="0" err="1">
                <a:latin typeface="Calibri"/>
                <a:cs typeface="Calibri"/>
              </a:rPr>
              <a:t>does</a:t>
            </a:r>
            <a:r>
              <a:rPr lang="de-DE" b="1" dirty="0">
                <a:latin typeface="Calibri"/>
                <a:cs typeface="Calibri"/>
              </a:rPr>
              <a:t> not </a:t>
            </a:r>
            <a:r>
              <a:rPr lang="de-DE" b="1" dirty="0" err="1">
                <a:latin typeface="Calibri"/>
                <a:cs typeface="Calibri"/>
              </a:rPr>
              <a:t>preserve</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list</a:t>
            </a:r>
          </a:p>
          <a:p>
            <a:pPr marL="383540" lvl="1"/>
            <a:r>
              <a:rPr lang="de-DE" dirty="0">
                <a:latin typeface="Calibri"/>
                <a:cs typeface="Calibri"/>
              </a:rPr>
              <a:t>So </a:t>
            </a:r>
            <a:r>
              <a:rPr lang="de-DE" dirty="0" err="1">
                <a:latin typeface="Calibri"/>
                <a:cs typeface="Calibri"/>
              </a:rPr>
              <a:t>this</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recommended</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do not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keep</a:t>
            </a:r>
            <a:r>
              <a:rPr lang="de-DE" dirty="0">
                <a:latin typeface="Calibri"/>
                <a:cs typeface="Calibri"/>
              </a:rPr>
              <a:t> </a:t>
            </a:r>
            <a:r>
              <a:rPr lang="de-DE" dirty="0" err="1">
                <a:latin typeface="Calibri"/>
                <a:cs typeface="Calibri"/>
              </a:rPr>
              <a:t>the</a:t>
            </a:r>
            <a:r>
              <a:rPr lang="de-DE" dirty="0">
                <a:latin typeface="Calibri"/>
                <a:cs typeface="Calibri"/>
              </a:rPr>
              <a:t> original </a:t>
            </a:r>
            <a:r>
              <a:rPr lang="de-DE" dirty="0" err="1">
                <a:latin typeface="Calibri"/>
                <a:cs typeface="Calibri"/>
              </a:rPr>
              <a:t>order</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19</a:t>
            </a:fld>
            <a:endParaRPr lang="en-GB"/>
          </a:p>
        </p:txBody>
      </p:sp>
      <p:sp>
        <p:nvSpPr>
          <p:cNvPr id="5" name="Textfeld 4">
            <a:extLst>
              <a:ext uri="{FF2B5EF4-FFF2-40B4-BE49-F238E27FC236}">
                <a16:creationId xmlns:a16="http://schemas.microsoft.com/office/drawing/2014/main" id="{5ECA2A81-D2BD-4E10-98C1-4DA1603682D4}"/>
              </a:ext>
            </a:extLst>
          </p:cNvPr>
          <p:cNvSpPr txBox="1"/>
          <p:nvPr/>
        </p:nvSpPr>
        <p:spPr>
          <a:xfrm>
            <a:off x="1101304" y="378268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numbers.sort</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[1, 2, 3, 6, 6, 8]</a:t>
            </a:r>
            <a:endParaRPr lang="de-DE" dirty="0"/>
          </a:p>
        </p:txBody>
      </p:sp>
    </p:spTree>
    <p:extLst>
      <p:ext uri="{BB962C8B-B14F-4D97-AF65-F5344CB8AC3E}">
        <p14:creationId xmlns:p14="http://schemas.microsoft.com/office/powerpoint/2010/main" val="15162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vert="horz" lIns="0" tIns="45720" rIns="0" bIns="45720" rtlCol="0" anchor="t">
            <a:normAutofit/>
          </a:bodyPr>
          <a:lstStyle/>
          <a:p>
            <a:r>
              <a:rPr lang="en-GB" dirty="0"/>
              <a:t>Week 1: Introduction</a:t>
            </a:r>
          </a:p>
          <a:p>
            <a:r>
              <a:rPr lang="en-GB" dirty="0"/>
              <a:t>Week 2: Syntax, Variables &amp; Functions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b="1" dirty="0"/>
              <a:t>Week 6: Sorting &amp; I/O</a:t>
            </a:r>
            <a:endParaRPr lang="en-GB" b="1" dirty="0">
              <a:cs typeface="Calibri"/>
            </a:endParaRP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2</a:t>
            </a:fld>
            <a:endParaRPr lang="en-GB"/>
          </a:p>
        </p:txBody>
      </p:sp>
    </p:spTree>
    <p:extLst>
      <p:ext uri="{BB962C8B-B14F-4D97-AF65-F5344CB8AC3E}">
        <p14:creationId xmlns:p14="http://schemas.microsoft.com/office/powerpoint/2010/main" val="484959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47A74-EE68-4C19-B334-AC1F6C97BBD6}"/>
              </a:ext>
            </a:extLst>
          </p:cNvPr>
          <p:cNvSpPr>
            <a:spLocks noGrp="1"/>
          </p:cNvSpPr>
          <p:nvPr>
            <p:ph type="title"/>
          </p:nvPr>
        </p:nvSpPr>
        <p:spPr/>
        <p:txBody>
          <a:bodyPr/>
          <a:lstStyle/>
          <a:p>
            <a:r>
              <a:rPr lang="de-DE" dirty="0" err="1">
                <a:cs typeface="Calibri Light"/>
              </a:rPr>
              <a:t>sorted</a:t>
            </a:r>
            <a:r>
              <a:rPr lang="de-DE" dirty="0">
                <a:cs typeface="Calibri Light"/>
              </a:rPr>
              <a:t>()</a:t>
            </a:r>
            <a:endParaRPr lang="de-DE" dirty="0"/>
          </a:p>
        </p:txBody>
      </p:sp>
      <p:sp>
        <p:nvSpPr>
          <p:cNvPr id="3" name="Inhaltsplatzhalter 2">
            <a:extLst>
              <a:ext uri="{FF2B5EF4-FFF2-40B4-BE49-F238E27FC236}">
                <a16:creationId xmlns:a16="http://schemas.microsoft.com/office/drawing/2014/main" id="{2C59D76C-56D9-456B-AA29-4770DF0DD128}"/>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de-DE" dirty="0" err="1">
                <a:latin typeface="Consolas"/>
                <a:cs typeface="Calibri"/>
              </a:rPr>
              <a:t>sorted</a:t>
            </a:r>
            <a:r>
              <a:rPr lang="de-DE" dirty="0">
                <a:latin typeface="Consolas"/>
                <a:cs typeface="Calibri"/>
              </a:rPr>
              <a:t>() </a:t>
            </a:r>
            <a:r>
              <a:rPr lang="de-DE" dirty="0" err="1">
                <a:latin typeface="Calibri"/>
                <a:cs typeface="Calibri"/>
              </a:rPr>
              <a:t>sorts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input</a:t>
            </a:r>
            <a:r>
              <a:rPr lang="de-DE" dirty="0">
                <a:latin typeface="Calibri"/>
                <a:cs typeface="Calibri"/>
              </a:rPr>
              <a:t> and </a:t>
            </a:r>
            <a:r>
              <a:rPr lang="de-DE" b="1" dirty="0" err="1">
                <a:latin typeface="Calibri"/>
                <a:cs typeface="Calibri"/>
              </a:rPr>
              <a:t>returns</a:t>
            </a:r>
            <a:r>
              <a:rPr lang="de-DE" b="1" dirty="0">
                <a:latin typeface="Calibri"/>
                <a:cs typeface="Calibri"/>
              </a:rPr>
              <a:t> a </a:t>
            </a:r>
            <a:r>
              <a:rPr lang="de-DE" b="1" dirty="0" err="1">
                <a:latin typeface="Calibri"/>
                <a:cs typeface="Calibri"/>
              </a:rPr>
              <a:t>sorted</a:t>
            </a:r>
            <a:r>
              <a:rPr lang="de-DE" b="1" dirty="0">
                <a:latin typeface="Calibri"/>
                <a:cs typeface="Calibri"/>
              </a:rPr>
              <a:t> </a:t>
            </a:r>
            <a:r>
              <a:rPr lang="de-DE" b="1" dirty="0" err="1">
                <a:latin typeface="Calibri"/>
                <a:cs typeface="Calibri"/>
              </a:rPr>
              <a:t>list</a:t>
            </a:r>
          </a:p>
          <a:p>
            <a:pPr marL="383540" lvl="1"/>
            <a:r>
              <a:rPr lang="de-DE" dirty="0" err="1">
                <a:latin typeface="Calibri"/>
                <a:cs typeface="Calibri"/>
              </a:rPr>
              <a:t>Therefore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order</a:t>
            </a:r>
            <a:r>
              <a:rPr lang="de-DE" dirty="0">
                <a:latin typeface="Calibri"/>
                <a:cs typeface="Calibri"/>
              </a:rPr>
              <a:t> in </a:t>
            </a:r>
            <a:r>
              <a:rPr lang="de-DE" dirty="0" err="1">
                <a:latin typeface="Calibri"/>
                <a:cs typeface="Calibri"/>
              </a:rPr>
              <a:t>the</a:t>
            </a:r>
            <a:r>
              <a:rPr lang="de-DE" dirty="0">
                <a:latin typeface="Calibri"/>
                <a:cs typeface="Calibri"/>
              </a:rPr>
              <a:t> original </a:t>
            </a:r>
            <a:r>
              <a:rPr lang="de-DE" dirty="0" err="1">
                <a:latin typeface="Calibri"/>
                <a:cs typeface="Calibri"/>
              </a:rPr>
              <a:t>object</a:t>
            </a:r>
            <a:r>
              <a:rPr lang="de-DE" dirty="0">
                <a:latin typeface="Calibri"/>
                <a:cs typeface="Calibri"/>
              </a:rPr>
              <a:t> </a:t>
            </a:r>
            <a:r>
              <a:rPr lang="de-DE" b="1" dirty="0" err="1">
                <a:latin typeface="Calibri"/>
                <a:cs typeface="Calibri"/>
              </a:rPr>
              <a:t>is</a:t>
            </a:r>
            <a:r>
              <a:rPr lang="de-DE" b="1" dirty="0">
                <a:latin typeface="Calibri"/>
                <a:cs typeface="Calibri"/>
              </a:rPr>
              <a:t> </a:t>
            </a:r>
            <a:r>
              <a:rPr lang="de-DE" b="1" dirty="0" err="1">
                <a:latin typeface="Calibri"/>
                <a:cs typeface="Calibri"/>
              </a:rPr>
              <a:t>preserved</a:t>
            </a:r>
            <a:r>
              <a:rPr lang="de-DE" dirty="0">
                <a:latin typeface="Calibri"/>
                <a:cs typeface="Calibri"/>
              </a:rPr>
              <a:t>!</a:t>
            </a:r>
          </a:p>
          <a:p>
            <a:pPr marL="182245" indent="-182245"/>
            <a:r>
              <a:rPr lang="de-DE" dirty="0">
                <a:latin typeface="Calibri"/>
                <a:cs typeface="Calibri"/>
              </a:rPr>
              <a:t>The </a:t>
            </a:r>
            <a:r>
              <a:rPr lang="de-DE" dirty="0" err="1">
                <a:latin typeface="Calibri"/>
                <a:cs typeface="Calibri"/>
              </a:rPr>
              <a:t>input</a:t>
            </a:r>
            <a:r>
              <a:rPr lang="de-DE" dirty="0">
                <a:latin typeface="Calibri"/>
                <a:cs typeface="Calibri"/>
              </a:rPr>
              <a:t> </a:t>
            </a:r>
            <a:r>
              <a:rPr lang="de-DE" dirty="0" err="1">
                <a:latin typeface="Calibri"/>
                <a:cs typeface="Calibri"/>
              </a:rPr>
              <a:t>does</a:t>
            </a:r>
            <a:r>
              <a:rPr lang="de-DE" dirty="0">
                <a:latin typeface="Calibri"/>
                <a:cs typeface="Calibri"/>
              </a:rPr>
              <a:t> not </a:t>
            </a:r>
            <a:r>
              <a:rPr lang="de-DE" dirty="0" err="1">
                <a:latin typeface="Calibri"/>
                <a:cs typeface="Calibri"/>
              </a:rPr>
              <a:t>have</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be</a:t>
            </a:r>
            <a:r>
              <a:rPr lang="de-DE" dirty="0">
                <a:latin typeface="Calibri"/>
                <a:cs typeface="Calibri"/>
              </a:rPr>
              <a:t> a </a:t>
            </a:r>
            <a:r>
              <a:rPr lang="de-DE" dirty="0" err="1">
                <a:latin typeface="Calibri"/>
                <a:cs typeface="Calibri"/>
              </a:rPr>
              <a:t>list</a:t>
            </a:r>
            <a:r>
              <a:rPr lang="de-DE" dirty="0">
                <a:latin typeface="Calibri"/>
                <a:cs typeface="Calibri"/>
              </a:rPr>
              <a:t>, but </a:t>
            </a:r>
            <a:r>
              <a:rPr lang="de-DE" dirty="0" err="1">
                <a:latin typeface="Calibri"/>
                <a:cs typeface="Calibri"/>
              </a:rPr>
              <a:t>can</a:t>
            </a:r>
            <a:r>
              <a:rPr lang="de-DE" dirty="0">
                <a:latin typeface="Calibri"/>
                <a:cs typeface="Calibri"/>
              </a:rPr>
              <a:t> also </a:t>
            </a:r>
            <a:r>
              <a:rPr lang="de-DE" dirty="0" err="1">
                <a:latin typeface="Calibri"/>
                <a:cs typeface="Calibri"/>
              </a:rPr>
              <a:t>be</a:t>
            </a:r>
            <a:r>
              <a:rPr lang="de-DE" dirty="0">
                <a:latin typeface="Calibri"/>
                <a:cs typeface="Calibri"/>
              </a:rPr>
              <a:t> </a:t>
            </a:r>
            <a:r>
              <a:rPr lang="de-DE" dirty="0" err="1">
                <a:latin typeface="Calibri"/>
                <a:cs typeface="Calibri"/>
              </a:rPr>
              <a:t>another</a:t>
            </a:r>
            <a:r>
              <a:rPr lang="de-DE" dirty="0">
                <a:latin typeface="Calibri"/>
                <a:cs typeface="Calibri"/>
              </a:rPr>
              <a:t> </a:t>
            </a:r>
            <a:r>
              <a:rPr lang="de-DE" dirty="0" err="1">
                <a:latin typeface="Calibri"/>
                <a:cs typeface="Calibri"/>
              </a:rPr>
              <a:t>collection</a:t>
            </a:r>
            <a:r>
              <a:rPr lang="de-DE" dirty="0">
                <a:latin typeface="Calibri"/>
                <a:cs typeface="Calibri"/>
              </a:rPr>
              <a:t> type!</a:t>
            </a:r>
          </a:p>
          <a:p>
            <a:pPr marL="383540" lvl="1"/>
            <a:r>
              <a:rPr lang="de-DE" err="1">
                <a:latin typeface="Calibri"/>
                <a:cs typeface="Calibri"/>
              </a:rPr>
              <a:t>However</a:t>
            </a:r>
            <a:r>
              <a:rPr lang="de-DE" dirty="0">
                <a:latin typeface="Calibri"/>
                <a:cs typeface="Calibri"/>
              </a:rPr>
              <a:t>, </a:t>
            </a:r>
            <a:r>
              <a:rPr lang="de-DE" err="1">
                <a:latin typeface="Calibri"/>
                <a:cs typeface="Calibri"/>
              </a:rPr>
              <a:t>it</a:t>
            </a:r>
            <a:r>
              <a:rPr lang="de-DE" dirty="0">
                <a:latin typeface="Calibri"/>
                <a:cs typeface="Calibri"/>
              </a:rPr>
              <a:t> still</a:t>
            </a:r>
            <a:r>
              <a:rPr lang="de-DE" b="1" dirty="0">
                <a:latin typeface="Calibri"/>
                <a:cs typeface="Calibri"/>
              </a:rPr>
              <a:t> </a:t>
            </a:r>
            <a:r>
              <a:rPr lang="de-DE" b="1" err="1">
                <a:latin typeface="Calibri"/>
                <a:cs typeface="Calibri"/>
              </a:rPr>
              <a:t>always</a:t>
            </a:r>
            <a:r>
              <a:rPr lang="de-DE" b="1" dirty="0">
                <a:latin typeface="Calibri"/>
                <a:cs typeface="Calibri"/>
              </a:rPr>
              <a:t> </a:t>
            </a:r>
            <a:r>
              <a:rPr lang="de-DE" b="1" err="1">
                <a:latin typeface="Calibri"/>
                <a:cs typeface="Calibri"/>
              </a:rPr>
              <a:t>returns</a:t>
            </a:r>
            <a:r>
              <a:rPr lang="de-DE" b="1" dirty="0">
                <a:latin typeface="Calibri"/>
                <a:cs typeface="Calibri"/>
              </a:rPr>
              <a:t> a </a:t>
            </a:r>
            <a:r>
              <a:rPr lang="de-DE" b="1" err="1">
                <a:latin typeface="Calibri"/>
                <a:cs typeface="Calibri"/>
              </a:rPr>
              <a:t>list</a:t>
            </a:r>
            <a:r>
              <a:rPr lang="de-DE" dirty="0">
                <a:latin typeface="Calibri"/>
                <a:cs typeface="Calibri"/>
              </a:rPr>
              <a:t>!</a:t>
            </a:r>
          </a:p>
        </p:txBody>
      </p:sp>
      <p:sp>
        <p:nvSpPr>
          <p:cNvPr id="4" name="Foliennummernplatzhalter 3">
            <a:extLst>
              <a:ext uri="{FF2B5EF4-FFF2-40B4-BE49-F238E27FC236}">
                <a16:creationId xmlns:a16="http://schemas.microsoft.com/office/drawing/2014/main" id="{330AC612-B7D7-4266-BAB2-658090B82BDF}"/>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feld 5">
            <a:extLst>
              <a:ext uri="{FF2B5EF4-FFF2-40B4-BE49-F238E27FC236}">
                <a16:creationId xmlns:a16="http://schemas.microsoft.com/office/drawing/2014/main" id="{1CBD9E94-E81F-4EB0-BEC3-D5BA47B27F30}"/>
              </a:ext>
            </a:extLst>
          </p:cNvPr>
          <p:cNvSpPr txBox="1"/>
          <p:nvPr/>
        </p:nvSpPr>
        <p:spPr>
          <a:xfrm>
            <a:off x="1101303" y="3567023"/>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a:latin typeface="Consolas"/>
              </a:rPr>
              <a:t>numbers2 = </a:t>
            </a:r>
            <a:r>
              <a:rPr lang="de-DE" dirty="0" err="1">
                <a:latin typeface="Consolas"/>
              </a:rPr>
              <a:t>sorted</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a:t>
            </a:r>
            <a:r>
              <a:rPr lang="de-DE" dirty="0" err="1">
                <a:latin typeface="Consolas"/>
              </a:rPr>
              <a:t>numbers</a:t>
            </a:r>
            <a:r>
              <a:rPr lang="de-DE" dirty="0">
                <a:latin typeface="Consolas"/>
              </a:rPr>
              <a:t>)</a:t>
            </a:r>
          </a:p>
          <a:p>
            <a:r>
              <a:rPr lang="de-DE" dirty="0" err="1">
                <a:latin typeface="Consolas"/>
              </a:rPr>
              <a:t>print</a:t>
            </a:r>
            <a:r>
              <a:rPr lang="de-DE" dirty="0">
                <a:latin typeface="Consolas"/>
              </a:rPr>
              <a:t>(numbers2)</a:t>
            </a:r>
            <a:endParaRPr lang="de-DE" dirty="0"/>
          </a:p>
          <a:p>
            <a:endParaRPr lang="de-DE" dirty="0">
              <a:latin typeface="Consolas"/>
            </a:endParaRPr>
          </a:p>
          <a:p>
            <a:r>
              <a:rPr lang="de-DE" i="1" dirty="0">
                <a:latin typeface="Consolas"/>
              </a:rPr>
              <a:t>Output:</a:t>
            </a:r>
          </a:p>
          <a:p>
            <a:r>
              <a:rPr lang="de-DE" dirty="0">
                <a:latin typeface="Consolas"/>
              </a:rPr>
              <a:t>[3, 6, 1, 8, 6, 2]</a:t>
            </a:r>
            <a:endParaRPr lang="de-DE" dirty="0"/>
          </a:p>
          <a:p>
            <a:r>
              <a:rPr lang="de-DE" dirty="0">
                <a:latin typeface="Consolas"/>
              </a:rPr>
              <a:t>[1, 2, 3, 6, 6, 8]</a:t>
            </a:r>
            <a:endParaRPr lang="de-DE" dirty="0"/>
          </a:p>
        </p:txBody>
      </p:sp>
    </p:spTree>
    <p:extLst>
      <p:ext uri="{BB962C8B-B14F-4D97-AF65-F5344CB8AC3E}">
        <p14:creationId xmlns:p14="http://schemas.microsoft.com/office/powerpoint/2010/main" val="96461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Reverse</a:t>
            </a:r>
            <a:endParaRPr lang="de-DE" dirty="0"/>
          </a:p>
        </p:txBody>
      </p:sp>
      <p:sp>
        <p:nvSpPr>
          <p:cNvPr id="3" name="Inhaltsplatzhalter 2">
            <a:extLst>
              <a:ext uri="{FF2B5EF4-FFF2-40B4-BE49-F238E27FC236}">
                <a16:creationId xmlns:a16="http://schemas.microsoft.com/office/drawing/2014/main" id="{0F0CFA88-A677-45B1-8C46-DDD487EF5FF0}"/>
              </a:ext>
            </a:extLst>
          </p:cNvPr>
          <p:cNvSpPr>
            <a:spLocks noGrp="1"/>
          </p:cNvSpPr>
          <p:nvPr>
            <p:ph idx="1"/>
          </p:nvPr>
        </p:nvSpPr>
        <p:spPr/>
        <p:txBody>
          <a:bodyPr vert="horz" lIns="0" tIns="45720" rIns="0" bIns="45720" rtlCol="0" anchor="t">
            <a:normAutofit/>
          </a:bodyPr>
          <a:lstStyle/>
          <a:p>
            <a:pPr marL="182245" indent="-182245"/>
            <a:r>
              <a:rPr lang="de-DE" sz="2000" dirty="0" err="1">
                <a:latin typeface="Consolas"/>
                <a:cs typeface="Calibri"/>
              </a:rPr>
              <a:t>sort</a:t>
            </a:r>
            <a:r>
              <a:rPr lang="de-DE" sz="2000" dirty="0">
                <a:latin typeface="Consolas"/>
                <a:cs typeface="Calibri"/>
              </a:rPr>
              <a:t>()</a:t>
            </a:r>
            <a:r>
              <a:rPr lang="de-DE" sz="2000" dirty="0">
                <a:cs typeface="Calibri"/>
              </a:rPr>
              <a:t> and </a:t>
            </a:r>
            <a:r>
              <a:rPr lang="de-DE" sz="2000" dirty="0" err="1">
                <a:latin typeface="Consolas"/>
                <a:cs typeface="Calibri"/>
              </a:rPr>
              <a:t>sorted</a:t>
            </a:r>
            <a:r>
              <a:rPr lang="de-DE" sz="2000" dirty="0">
                <a:latin typeface="Consolas"/>
                <a:cs typeface="Calibri"/>
              </a:rPr>
              <a:t>()</a:t>
            </a:r>
            <a:r>
              <a:rPr lang="de-DE" sz="2000" dirty="0">
                <a:cs typeface="Calibri"/>
              </a:rPr>
              <a:t> </a:t>
            </a:r>
            <a:r>
              <a:rPr lang="de-DE" sz="2000" dirty="0" err="1">
                <a:cs typeface="Calibri"/>
              </a:rPr>
              <a:t>can</a:t>
            </a:r>
            <a:r>
              <a:rPr lang="de-DE" sz="2000" dirty="0">
                <a:cs typeface="Calibri"/>
              </a:rPr>
              <a:t> </a:t>
            </a:r>
            <a:r>
              <a:rPr lang="de-DE" sz="2000" dirty="0" err="1">
                <a:cs typeface="Calibri"/>
              </a:rPr>
              <a:t>be</a:t>
            </a:r>
            <a:r>
              <a:rPr lang="de-DE" sz="2000" dirty="0">
                <a:cs typeface="Calibri"/>
              </a:rPr>
              <a:t> </a:t>
            </a:r>
            <a:r>
              <a:rPr lang="de-DE" sz="2000" dirty="0" err="1">
                <a:cs typeface="Calibri"/>
              </a:rPr>
              <a:t>used</a:t>
            </a:r>
            <a:r>
              <a:rPr lang="de-DE" sz="2000" dirty="0">
                <a:cs typeface="Calibri"/>
              </a:rPr>
              <a:t> </a:t>
            </a:r>
            <a:r>
              <a:rPr lang="de-DE" sz="2000" dirty="0" err="1">
                <a:cs typeface="Calibri"/>
              </a:rPr>
              <a:t>with</a:t>
            </a:r>
            <a:r>
              <a:rPr lang="de-DE" sz="2000" dirty="0">
                <a:cs typeface="Calibri"/>
              </a:rPr>
              <a:t> </a:t>
            </a:r>
            <a:r>
              <a:rPr lang="de-DE" sz="2000" dirty="0" err="1">
                <a:cs typeface="Calibri"/>
              </a:rPr>
              <a:t>two</a:t>
            </a:r>
            <a:r>
              <a:rPr lang="de-DE" sz="2000" dirty="0">
                <a:cs typeface="Calibri"/>
              </a:rPr>
              <a:t> </a:t>
            </a:r>
            <a:r>
              <a:rPr lang="de-DE" sz="2000" dirty="0" err="1">
                <a:cs typeface="Calibri"/>
              </a:rPr>
              <a:t>more</a:t>
            </a:r>
            <a:r>
              <a:rPr lang="de-DE" sz="2000" dirty="0">
                <a:cs typeface="Calibri"/>
              </a:rPr>
              <a:t> </a:t>
            </a:r>
            <a:r>
              <a:rPr lang="de-DE" sz="2000" dirty="0" err="1">
                <a:cs typeface="Calibri"/>
              </a:rPr>
              <a:t>parameters</a:t>
            </a:r>
            <a:r>
              <a:rPr lang="de-DE" sz="2000" dirty="0">
                <a:cs typeface="Calibri"/>
              </a:rPr>
              <a:t>: </a:t>
            </a:r>
            <a:r>
              <a:rPr lang="de-DE" sz="2000" i="1" dirty="0" err="1">
                <a:cs typeface="Calibri"/>
              </a:rPr>
              <a:t>key</a:t>
            </a:r>
            <a:r>
              <a:rPr lang="de-DE" sz="2000" i="1" dirty="0">
                <a:cs typeface="Calibri"/>
              </a:rPr>
              <a:t> </a:t>
            </a:r>
            <a:r>
              <a:rPr lang="de-DE" sz="2000" dirty="0">
                <a:cs typeface="Calibri"/>
              </a:rPr>
              <a:t>and </a:t>
            </a:r>
            <a:r>
              <a:rPr lang="de-DE" sz="2000" i="1" dirty="0">
                <a:cs typeface="Calibri"/>
              </a:rPr>
              <a:t>reverse</a:t>
            </a:r>
          </a:p>
          <a:p>
            <a:pPr marL="383540" lvl="1"/>
            <a:r>
              <a:rPr lang="de-DE" sz="1800" dirty="0" err="1">
                <a:cs typeface="Calibri"/>
              </a:rPr>
              <a:t>We</a:t>
            </a:r>
            <a:r>
              <a:rPr lang="de-DE" sz="1800" dirty="0">
                <a:cs typeface="Calibri"/>
              </a:rPr>
              <a:t> will </a:t>
            </a:r>
            <a:r>
              <a:rPr lang="de-DE" sz="1800" dirty="0" err="1">
                <a:cs typeface="Calibri"/>
              </a:rPr>
              <a:t>now</a:t>
            </a:r>
            <a:r>
              <a:rPr lang="de-DE" sz="1800" dirty="0">
                <a:cs typeface="Calibri"/>
              </a:rPr>
              <a:t> </a:t>
            </a:r>
            <a:r>
              <a:rPr lang="de-DE" sz="1800" dirty="0" err="1">
                <a:cs typeface="Calibri"/>
              </a:rPr>
              <a:t>demonstrate</a:t>
            </a:r>
            <a:r>
              <a:rPr lang="de-DE" sz="1800" dirty="0">
                <a:cs typeface="Calibri"/>
              </a:rPr>
              <a:t> </a:t>
            </a:r>
            <a:r>
              <a:rPr lang="de-DE" sz="1800" dirty="0" err="1">
                <a:cs typeface="Calibri"/>
              </a:rPr>
              <a:t>these</a:t>
            </a:r>
            <a:r>
              <a:rPr lang="de-DE" sz="1800" dirty="0">
                <a:cs typeface="Calibri"/>
              </a:rPr>
              <a:t> </a:t>
            </a:r>
            <a:r>
              <a:rPr lang="de-DE" sz="1800" dirty="0" err="1">
                <a:cs typeface="Calibri"/>
              </a:rPr>
              <a:t>with</a:t>
            </a:r>
            <a:r>
              <a:rPr lang="de-DE" sz="1800" dirty="0">
                <a:cs typeface="Calibri"/>
              </a:rPr>
              <a:t> </a:t>
            </a:r>
            <a:r>
              <a:rPr lang="de-DE" sz="1800" dirty="0" err="1">
                <a:latin typeface="Consolas"/>
                <a:cs typeface="Calibri"/>
              </a:rPr>
              <a:t>sorted</a:t>
            </a:r>
            <a:r>
              <a:rPr lang="de-DE" sz="1800" dirty="0">
                <a:latin typeface="Consolas"/>
                <a:cs typeface="Calibri"/>
              </a:rPr>
              <a:t>()</a:t>
            </a:r>
            <a:r>
              <a:rPr lang="de-DE" sz="1800" dirty="0">
                <a:cs typeface="Calibri"/>
              </a:rPr>
              <a:t>, but </a:t>
            </a:r>
            <a:r>
              <a:rPr lang="de-DE" sz="1800" dirty="0" err="1">
                <a:cs typeface="Calibri"/>
              </a:rPr>
              <a:t>they</a:t>
            </a:r>
            <a:r>
              <a:rPr lang="de-DE" sz="1800" dirty="0">
                <a:cs typeface="Calibri"/>
              </a:rPr>
              <a:t> </a:t>
            </a:r>
            <a:r>
              <a:rPr lang="de-DE" sz="1800" dirty="0" err="1">
                <a:cs typeface="Calibri"/>
              </a:rPr>
              <a:t>work</a:t>
            </a:r>
            <a:r>
              <a:rPr lang="de-DE" sz="1800" dirty="0">
                <a:cs typeface="Calibri"/>
              </a:rPr>
              <a:t> </a:t>
            </a:r>
            <a:r>
              <a:rPr lang="de-DE" sz="1800" dirty="0" err="1">
                <a:cs typeface="Calibri"/>
              </a:rPr>
              <a:t>for</a:t>
            </a:r>
            <a:r>
              <a:rPr lang="de-DE" sz="1800" dirty="0">
                <a:cs typeface="Calibri"/>
              </a:rPr>
              <a:t> </a:t>
            </a:r>
            <a:r>
              <a:rPr lang="de-DE" sz="1800" dirty="0" err="1">
                <a:cs typeface="Calibri"/>
              </a:rPr>
              <a:t>both</a:t>
            </a:r>
            <a:r>
              <a:rPr lang="de-DE" sz="1800" dirty="0">
                <a:cs typeface="Calibri"/>
              </a:rPr>
              <a:t> </a:t>
            </a:r>
            <a:r>
              <a:rPr lang="de-DE" sz="1800" dirty="0" err="1">
                <a:cs typeface="Calibri"/>
              </a:rPr>
              <a:t>functions</a:t>
            </a:r>
            <a:r>
              <a:rPr lang="de-DE" sz="1800" dirty="0">
                <a:cs typeface="Calibri"/>
              </a:rPr>
              <a:t>!</a:t>
            </a:r>
          </a:p>
          <a:p>
            <a:pPr marL="182245" indent="-182245"/>
            <a:r>
              <a:rPr lang="de-DE" sz="2000" dirty="0">
                <a:cs typeface="Calibri"/>
              </a:rPr>
              <a:t>As </a:t>
            </a:r>
            <a:r>
              <a:rPr lang="de-DE" sz="2000" dirty="0" err="1">
                <a:cs typeface="Calibri"/>
              </a:rPr>
              <a:t>given</a:t>
            </a:r>
            <a:r>
              <a:rPr lang="de-DE" sz="2000" dirty="0">
                <a:cs typeface="Calibri"/>
              </a:rPr>
              <a:t> in </a:t>
            </a:r>
            <a:r>
              <a:rPr lang="de-DE" sz="2000" dirty="0" err="1">
                <a:cs typeface="Calibri"/>
              </a:rPr>
              <a:t>the</a:t>
            </a:r>
            <a:r>
              <a:rPr lang="de-DE" sz="2000" dirty="0">
                <a:cs typeface="Calibri"/>
              </a:rPr>
              <a:t> </a:t>
            </a:r>
            <a:r>
              <a:rPr lang="de-DE" sz="2000" dirty="0" err="1">
                <a:cs typeface="Calibri"/>
              </a:rPr>
              <a:t>documentation</a:t>
            </a:r>
            <a:r>
              <a:rPr lang="de-DE" sz="2000" dirty="0">
                <a:cs typeface="Calibri"/>
              </a:rPr>
              <a:t>:</a:t>
            </a:r>
          </a:p>
          <a:p>
            <a:pPr marL="182245" indent="-182245"/>
            <a:endParaRPr lang="de-DE" sz="2000" dirty="0">
              <a:cs typeface="Calibri"/>
            </a:endParaRPr>
          </a:p>
          <a:p>
            <a:pPr marL="182245" indent="-182245"/>
            <a:r>
              <a:rPr lang="de-DE" sz="2000" dirty="0" err="1">
                <a:latin typeface="Calibri"/>
                <a:cs typeface="Calibri"/>
              </a:rPr>
              <a:t>If</a:t>
            </a:r>
            <a:r>
              <a:rPr lang="de-DE" sz="2000" dirty="0">
                <a:latin typeface="Calibri"/>
                <a:cs typeface="Calibri"/>
              </a:rPr>
              <a:t> </a:t>
            </a:r>
            <a:r>
              <a:rPr lang="de-DE" sz="2000" dirty="0">
                <a:latin typeface="Consolas"/>
                <a:cs typeface="Calibri"/>
              </a:rPr>
              <a:t>reverse</a:t>
            </a:r>
            <a:r>
              <a:rPr lang="de-DE" sz="2000" dirty="0">
                <a:latin typeface="Calibri"/>
                <a:cs typeface="Calibri"/>
              </a:rPr>
              <a:t> </a:t>
            </a:r>
            <a:r>
              <a:rPr lang="de-DE" sz="2000" dirty="0" err="1">
                <a:latin typeface="Calibri"/>
                <a:cs typeface="Calibri"/>
              </a:rPr>
              <a:t>is</a:t>
            </a:r>
            <a:r>
              <a:rPr lang="de-DE" sz="2000" dirty="0">
                <a:latin typeface="Calibri"/>
                <a:cs typeface="Calibri"/>
              </a:rPr>
              <a:t> </a:t>
            </a:r>
            <a:r>
              <a:rPr lang="de-DE" sz="2000" dirty="0" err="1">
                <a:latin typeface="Calibri"/>
                <a:cs typeface="Calibri"/>
              </a:rPr>
              <a:t>set</a:t>
            </a:r>
            <a:r>
              <a:rPr lang="de-DE" sz="2000" dirty="0">
                <a:latin typeface="Calibri"/>
                <a:cs typeface="Calibri"/>
              </a:rPr>
              <a:t> </a:t>
            </a:r>
            <a:r>
              <a:rPr lang="de-DE" sz="2000" dirty="0" err="1">
                <a:latin typeface="Calibri"/>
                <a:cs typeface="Calibri"/>
              </a:rPr>
              <a:t>to</a:t>
            </a:r>
            <a:r>
              <a:rPr lang="de-DE" sz="2000" dirty="0">
                <a:latin typeface="Calibri"/>
                <a:cs typeface="Calibri"/>
              </a:rPr>
              <a:t> </a:t>
            </a:r>
            <a:r>
              <a:rPr lang="de-DE" sz="2000" dirty="0">
                <a:latin typeface="Consolas"/>
                <a:cs typeface="Calibri"/>
              </a:rPr>
              <a:t>True, </a:t>
            </a:r>
            <a:r>
              <a:rPr lang="de-DE" sz="2000" dirty="0" err="1">
                <a:latin typeface="Calibri"/>
                <a:cs typeface="Calibri"/>
              </a:rPr>
              <a:t>elements</a:t>
            </a:r>
            <a:r>
              <a:rPr lang="de-DE" sz="2000" dirty="0">
                <a:latin typeface="Calibri"/>
                <a:cs typeface="Calibri"/>
              </a:rPr>
              <a:t> </a:t>
            </a:r>
            <a:r>
              <a:rPr lang="de-DE" sz="2000" dirty="0" err="1">
                <a:latin typeface="Calibri"/>
                <a:cs typeface="Calibri"/>
              </a:rPr>
              <a:t>are</a:t>
            </a:r>
            <a:r>
              <a:rPr lang="de-DE" sz="2000" dirty="0">
                <a:latin typeface="Calibri"/>
                <a:cs typeface="Calibri"/>
              </a:rPr>
              <a:t> </a:t>
            </a:r>
            <a:r>
              <a:rPr lang="de-DE" sz="2000" dirty="0" err="1">
                <a:latin typeface="Calibri"/>
                <a:cs typeface="Calibri"/>
              </a:rPr>
              <a:t>sorted</a:t>
            </a:r>
            <a:r>
              <a:rPr lang="de-DE" sz="2000" dirty="0">
                <a:latin typeface="Calibri"/>
                <a:cs typeface="Calibri"/>
              </a:rPr>
              <a:t> in </a:t>
            </a:r>
            <a:r>
              <a:rPr lang="de-DE" sz="2000" dirty="0" err="1">
                <a:latin typeface="Calibri"/>
                <a:cs typeface="Calibri"/>
              </a:rPr>
              <a:t>reversed</a:t>
            </a:r>
            <a:r>
              <a:rPr lang="de-DE" sz="2000" dirty="0">
                <a:latin typeface="Calibri"/>
                <a:cs typeface="Calibri"/>
              </a:rPr>
              <a:t> </a:t>
            </a:r>
            <a:r>
              <a:rPr lang="de-DE" sz="2000" dirty="0" err="1">
                <a:latin typeface="Calibri"/>
                <a:cs typeface="Calibri"/>
              </a:rPr>
              <a:t>order</a:t>
            </a:r>
          </a:p>
          <a:p>
            <a:pPr marL="383540" lvl="1"/>
            <a:r>
              <a:rPr lang="de-DE" sz="1800" dirty="0">
                <a:cs typeface="Calibri"/>
              </a:rPr>
              <a:t>So, </a:t>
            </a:r>
            <a:r>
              <a:rPr lang="de-DE" sz="1800" dirty="0" err="1">
                <a:cs typeface="Calibri"/>
              </a:rPr>
              <a:t>for</a:t>
            </a:r>
            <a:r>
              <a:rPr lang="de-DE" sz="1800" dirty="0">
                <a:cs typeface="Calibri"/>
              </a:rPr>
              <a:t> </a:t>
            </a:r>
            <a:r>
              <a:rPr lang="de-DE" sz="1800" dirty="0" err="1">
                <a:cs typeface="Calibri"/>
              </a:rPr>
              <a:t>numbers</a:t>
            </a:r>
            <a:r>
              <a:rPr lang="de-DE" sz="1800" dirty="0">
                <a:cs typeface="Calibri"/>
              </a:rPr>
              <a:t>, in </a:t>
            </a:r>
            <a:r>
              <a:rPr lang="de-DE" sz="1800" dirty="0" err="1">
                <a:cs typeface="Calibri"/>
              </a:rPr>
              <a:t>descending</a:t>
            </a:r>
            <a:r>
              <a:rPr lang="de-DE" sz="1800" dirty="0">
                <a:cs typeface="Calibri"/>
              </a:rPr>
              <a:t> </a:t>
            </a:r>
            <a:r>
              <a:rPr lang="de-DE" sz="1800" dirty="0" err="1">
                <a:cs typeface="Calibri"/>
              </a:rPr>
              <a:t>order</a:t>
            </a:r>
            <a:endParaRPr lang="de-DE" sz="1800" dirty="0">
              <a:cs typeface="Calibri"/>
            </a:endParaRPr>
          </a:p>
          <a:p>
            <a:pPr marL="383540" lvl="1"/>
            <a:endParaRPr lang="de-DE" sz="1800" dirty="0">
              <a:cs typeface="Calibri"/>
            </a:endParaRPr>
          </a:p>
          <a:p>
            <a:pPr marL="383540" lvl="1"/>
            <a:endParaRPr lang="de-DE" sz="1800" dirty="0">
              <a:cs typeface="Calibri"/>
            </a:endParaRPr>
          </a:p>
          <a:p>
            <a:pPr marL="182245" indent="-182245"/>
            <a:endParaRPr lang="de-DE" sz="2000" i="1" dirty="0">
              <a:cs typeface="Calibri"/>
            </a:endParaRPr>
          </a:p>
          <a:p>
            <a:pPr marL="182245" indent="-182245"/>
            <a:endParaRPr lang="de-DE" sz="2000" i="1" dirty="0">
              <a:cs typeface="Calibri"/>
            </a:endParaRPr>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21</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304943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4357776"/>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[3, 6, 1, 8, 6, 2]</a:t>
            </a:r>
          </a:p>
          <a:p>
            <a:endParaRPr lang="de-DE" dirty="0">
              <a:latin typeface="Consolas"/>
            </a:endParaRPr>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 reverse=True))</a:t>
            </a:r>
          </a:p>
          <a:p>
            <a:endParaRPr lang="de-DE" dirty="0">
              <a:latin typeface="Consolas"/>
              <a:cs typeface="Calibri"/>
            </a:endParaRPr>
          </a:p>
          <a:p>
            <a:r>
              <a:rPr lang="de-DE" i="1" dirty="0">
                <a:latin typeface="Consolas"/>
                <a:cs typeface="Calibri"/>
              </a:rPr>
              <a:t>Output:</a:t>
            </a:r>
          </a:p>
          <a:p>
            <a:r>
              <a:rPr lang="de-DE" dirty="0">
                <a:latin typeface="Consolas"/>
                <a:cs typeface="Calibri"/>
              </a:rPr>
              <a:t>[8, 6, 6, 3, 2, 1]</a:t>
            </a:r>
            <a:endParaRPr lang="de-DE" dirty="0"/>
          </a:p>
        </p:txBody>
      </p:sp>
    </p:spTree>
    <p:extLst>
      <p:ext uri="{BB962C8B-B14F-4D97-AF65-F5344CB8AC3E}">
        <p14:creationId xmlns:p14="http://schemas.microsoft.com/office/powerpoint/2010/main" val="103845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22</a:t>
            </a:fld>
            <a:endParaRPr lang="en-GB"/>
          </a:p>
        </p:txBody>
      </p:sp>
      <p:sp>
        <p:nvSpPr>
          <p:cNvPr id="5" name="Textfeld 4">
            <a:extLst>
              <a:ext uri="{FF2B5EF4-FFF2-40B4-BE49-F238E27FC236}">
                <a16:creationId xmlns:a16="http://schemas.microsoft.com/office/drawing/2014/main" id="{14510D5F-5051-4B7C-896F-A5C1B43B58B3}"/>
              </a:ext>
            </a:extLst>
          </p:cNvPr>
          <p:cNvSpPr txBox="1"/>
          <p:nvPr/>
        </p:nvSpPr>
        <p:spPr>
          <a:xfrm>
            <a:off x="1101304" y="1899249"/>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endParaRPr lang="de-DE">
              <a:cs typeface="Calibri"/>
            </a:endParaRPr>
          </a:p>
          <a:p>
            <a:pPr marL="182245" indent="-182245"/>
            <a:r>
              <a:rPr lang="de-DE" dirty="0" err="1">
                <a:cs typeface="Calibri"/>
              </a:rPr>
              <a:t>Using</a:t>
            </a:r>
            <a:r>
              <a:rPr lang="de-DE" dirty="0">
                <a:cs typeface="Calibri"/>
              </a:rPr>
              <a:t> </a:t>
            </a:r>
            <a:r>
              <a:rPr lang="de-DE" dirty="0" err="1">
                <a:latin typeface="Consolas"/>
                <a:cs typeface="Calibri"/>
              </a:rPr>
              <a:t>key</a:t>
            </a:r>
            <a:r>
              <a:rPr lang="de-DE" dirty="0">
                <a:cs typeface="Calibri"/>
              </a:rPr>
              <a:t>,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call</a:t>
            </a:r>
            <a:r>
              <a:rPr lang="de-DE" dirty="0">
                <a:cs typeface="Calibri"/>
              </a:rPr>
              <a:t> a </a:t>
            </a:r>
            <a:r>
              <a:rPr lang="de-DE" dirty="0" err="1">
                <a:cs typeface="Calibri"/>
              </a:rPr>
              <a:t>specific</a:t>
            </a:r>
            <a:r>
              <a:rPr lang="de-DE" dirty="0">
                <a:cs typeface="Calibri"/>
              </a:rPr>
              <a:t> </a:t>
            </a:r>
            <a:r>
              <a:rPr lang="de-DE" dirty="0" err="1">
                <a:cs typeface="Calibri"/>
              </a:rPr>
              <a:t>function</a:t>
            </a:r>
            <a:r>
              <a:rPr lang="de-DE" dirty="0">
                <a:cs typeface="Calibri"/>
              </a:rPr>
              <a:t> and </a:t>
            </a:r>
            <a:r>
              <a:rPr lang="de-DE" dirty="0" err="1">
                <a:cs typeface="Calibri"/>
              </a:rPr>
              <a:t>sort</a:t>
            </a:r>
            <a:r>
              <a:rPr lang="de-DE" dirty="0">
                <a:cs typeface="Calibri"/>
              </a:rPr>
              <a:t> </a:t>
            </a:r>
            <a:r>
              <a:rPr lang="de-DE" dirty="0" err="1">
                <a:cs typeface="Calibri"/>
              </a:rPr>
              <a:t>based</a:t>
            </a:r>
            <a:r>
              <a:rPr lang="de-DE" dirty="0">
                <a:cs typeface="Calibri"/>
              </a:rPr>
              <a:t> on </a:t>
            </a:r>
            <a:r>
              <a:rPr lang="de-DE" dirty="0" err="1">
                <a:cs typeface="Calibri"/>
              </a:rPr>
              <a:t>the</a:t>
            </a:r>
            <a:r>
              <a:rPr lang="de-DE" dirty="0">
                <a:cs typeface="Calibri"/>
              </a:rPr>
              <a:t> </a:t>
            </a:r>
            <a:r>
              <a:rPr lang="de-DE" dirty="0" err="1">
                <a:cs typeface="Calibri"/>
              </a:rPr>
              <a:t>output</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produces</a:t>
            </a:r>
            <a:r>
              <a:rPr lang="de-DE" dirty="0">
                <a:cs typeface="Calibri"/>
              </a:rPr>
              <a:t> </a:t>
            </a:r>
            <a:r>
              <a:rPr lang="de-DE" dirty="0" err="1">
                <a:cs typeface="Calibri"/>
              </a:rPr>
              <a:t>for</a:t>
            </a:r>
            <a:r>
              <a:rPr lang="de-DE" dirty="0">
                <a:cs typeface="Calibri"/>
              </a:rPr>
              <a:t> </a:t>
            </a:r>
            <a:r>
              <a:rPr lang="de-DE" dirty="0" err="1">
                <a:cs typeface="Calibri"/>
              </a:rPr>
              <a:t>each</a:t>
            </a:r>
            <a:r>
              <a:rPr lang="de-DE" dirty="0">
                <a:cs typeface="Calibri"/>
              </a:rPr>
              <a:t> </a:t>
            </a:r>
            <a:r>
              <a:rPr lang="de-DE" dirty="0" err="1">
                <a:cs typeface="Calibri"/>
              </a:rPr>
              <a:t>element</a:t>
            </a:r>
            <a:r>
              <a:rPr lang="de-DE" dirty="0">
                <a:cs typeface="Calibri"/>
              </a:rPr>
              <a:t> in </a:t>
            </a:r>
            <a:r>
              <a:rPr lang="de-DE" dirty="0" err="1">
                <a:cs typeface="Calibri"/>
              </a:rPr>
              <a:t>the</a:t>
            </a:r>
            <a:r>
              <a:rPr lang="de-DE" dirty="0">
                <a:cs typeface="Calibri"/>
              </a:rPr>
              <a:t> </a:t>
            </a:r>
            <a:r>
              <a:rPr lang="de-DE" dirty="0" err="1">
                <a:cs typeface="Calibri"/>
              </a:rPr>
              <a:t>sequence</a:t>
            </a:r>
          </a:p>
          <a:p>
            <a:pPr marL="383540" lvl="1"/>
            <a:r>
              <a:rPr lang="de-DE" dirty="0" err="1">
                <a:cs typeface="Calibri"/>
              </a:rPr>
              <a:t>We</a:t>
            </a:r>
            <a:r>
              <a:rPr lang="de-DE" dirty="0">
                <a:cs typeface="Calibri"/>
              </a:rPr>
              <a:t> do not </a:t>
            </a:r>
            <a:r>
              <a:rPr lang="de-DE" dirty="0" err="1">
                <a:cs typeface="Calibri"/>
              </a:rPr>
              <a:t>necessarily</a:t>
            </a:r>
            <a:r>
              <a:rPr lang="de-DE" dirty="0">
                <a:cs typeface="Calibri"/>
              </a:rPr>
              <a:t> </a:t>
            </a:r>
            <a:r>
              <a:rPr lang="de-DE" dirty="0" err="1">
                <a:cs typeface="Calibri"/>
              </a:rPr>
              <a:t>have</a:t>
            </a:r>
            <a:r>
              <a:rPr lang="de-DE" dirty="0">
                <a:cs typeface="Calibri"/>
              </a:rPr>
              <a:t> </a:t>
            </a:r>
            <a:r>
              <a:rPr lang="de-DE" dirty="0" err="1">
                <a:cs typeface="Calibri"/>
              </a:rPr>
              <a:t>to</a:t>
            </a:r>
            <a:r>
              <a:rPr lang="de-DE" dirty="0">
                <a:cs typeface="Calibri"/>
              </a:rPr>
              <a:t> </a:t>
            </a:r>
            <a:r>
              <a:rPr lang="de-DE" dirty="0" err="1">
                <a:cs typeface="Calibri"/>
              </a:rPr>
              <a:t>define</a:t>
            </a:r>
            <a:r>
              <a:rPr lang="de-DE" dirty="0">
                <a:cs typeface="Calibri"/>
              </a:rPr>
              <a:t> </a:t>
            </a:r>
            <a:r>
              <a:rPr lang="de-DE" dirty="0" err="1">
                <a:cs typeface="Calibri"/>
              </a:rPr>
              <a:t>this</a:t>
            </a:r>
            <a:r>
              <a:rPr lang="de-DE" dirty="0">
                <a:cs typeface="Calibri"/>
              </a:rPr>
              <a:t> </a:t>
            </a:r>
            <a:r>
              <a:rPr lang="de-DE" dirty="0" err="1">
                <a:cs typeface="Calibri"/>
              </a:rPr>
              <a:t>function</a:t>
            </a:r>
            <a:r>
              <a:rPr lang="de-DE" dirty="0">
                <a:cs typeface="Calibri"/>
              </a:rPr>
              <a:t> </a:t>
            </a:r>
            <a:r>
              <a:rPr lang="de-DE" dirty="0" err="1">
                <a:cs typeface="Calibri"/>
              </a:rPr>
              <a:t>ourselves</a:t>
            </a:r>
            <a:r>
              <a:rPr lang="de-DE" dirty="0">
                <a:cs typeface="Calibri"/>
              </a:rPr>
              <a:t>, </a:t>
            </a:r>
            <a:r>
              <a:rPr lang="de-DE" dirty="0" err="1">
                <a:cs typeface="Calibri"/>
              </a:rPr>
              <a:t>it</a:t>
            </a:r>
            <a:r>
              <a:rPr lang="de-DE" dirty="0">
                <a:cs typeface="Calibri"/>
              </a:rPr>
              <a:t> </a:t>
            </a:r>
            <a:r>
              <a:rPr lang="de-DE" dirty="0" err="1">
                <a:cs typeface="Calibri"/>
              </a:rPr>
              <a:t>may</a:t>
            </a:r>
            <a:r>
              <a:rPr lang="de-DE" dirty="0">
                <a:cs typeface="Calibri"/>
              </a:rPr>
              <a:t> also </a:t>
            </a:r>
            <a:r>
              <a:rPr lang="de-DE" dirty="0" err="1">
                <a:cs typeface="Calibri"/>
              </a:rPr>
              <a:t>be</a:t>
            </a:r>
            <a:r>
              <a:rPr lang="de-DE" dirty="0">
                <a:cs typeface="Calibri"/>
              </a:rPr>
              <a:t> a </a:t>
            </a:r>
            <a:r>
              <a:rPr lang="de-DE" dirty="0" err="1">
                <a:cs typeface="Calibri"/>
              </a:rPr>
              <a:t>built</a:t>
            </a:r>
            <a:r>
              <a:rPr lang="de-DE" dirty="0">
                <a:cs typeface="Calibri"/>
              </a:rPr>
              <a:t>-in </a:t>
            </a:r>
            <a:r>
              <a:rPr lang="de-DE" dirty="0" err="1">
                <a:cs typeface="Calibri"/>
              </a:rPr>
              <a:t>function</a:t>
            </a:r>
          </a:p>
          <a:p>
            <a:pPr marL="383540" lvl="1"/>
            <a:r>
              <a:rPr lang="de-DE" dirty="0">
                <a:cs typeface="Calibri"/>
              </a:rPr>
              <a:t>The </a:t>
            </a:r>
            <a:r>
              <a:rPr lang="de-DE" dirty="0" err="1">
                <a:cs typeface="Calibri"/>
              </a:rPr>
              <a:t>function</a:t>
            </a:r>
            <a:r>
              <a:rPr lang="de-DE" dirty="0">
                <a:cs typeface="Calibri"/>
              </a:rPr>
              <a:t> </a:t>
            </a:r>
            <a:r>
              <a:rPr lang="de-DE" dirty="0" err="1">
                <a:cs typeface="Calibri"/>
              </a:rPr>
              <a:t>has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return</a:t>
            </a:r>
            <a:r>
              <a:rPr lang="de-DE" dirty="0">
                <a:cs typeface="Calibri"/>
              </a:rPr>
              <a:t> </a:t>
            </a:r>
            <a:r>
              <a:rPr lang="de-DE" dirty="0" err="1">
                <a:cs typeface="Calibri"/>
              </a:rPr>
              <a:t>some</a:t>
            </a:r>
            <a:r>
              <a:rPr lang="de-DE" dirty="0">
                <a:cs typeface="Calibri"/>
              </a:rPr>
              <a:t> </a:t>
            </a:r>
            <a:r>
              <a:rPr lang="de-DE" dirty="0" err="1">
                <a:cs typeface="Calibri"/>
              </a:rPr>
              <a:t>value</a:t>
            </a:r>
            <a:r>
              <a:rPr lang="de-DE" dirty="0">
                <a:cs typeface="Calibri"/>
              </a:rPr>
              <a:t> </a:t>
            </a:r>
            <a:r>
              <a:rPr lang="de-DE" dirty="0" err="1">
                <a:cs typeface="Calibri"/>
              </a:rPr>
              <a:t>for</a:t>
            </a:r>
            <a:r>
              <a:rPr lang="de-DE" dirty="0">
                <a:cs typeface="Calibri"/>
              </a:rPr>
              <a:t> an item </a:t>
            </a:r>
            <a:r>
              <a:rPr lang="de-DE" dirty="0" err="1">
                <a:cs typeface="Calibri"/>
              </a:rPr>
              <a:t>that</a:t>
            </a:r>
            <a:r>
              <a:rPr lang="de-DE" dirty="0">
                <a:cs typeface="Calibri"/>
              </a:rPr>
              <a:t> </a:t>
            </a:r>
            <a:r>
              <a:rPr lang="de-DE" dirty="0" err="1">
                <a:cs typeface="Calibri"/>
              </a:rPr>
              <a:t>it</a:t>
            </a:r>
            <a:r>
              <a:rPr lang="de-DE" dirty="0">
                <a:cs typeface="Calibri"/>
              </a:rPr>
              <a:t> </a:t>
            </a:r>
            <a:r>
              <a:rPr lang="de-DE" dirty="0" err="1">
                <a:cs typeface="Calibri"/>
              </a:rPr>
              <a:t>is</a:t>
            </a:r>
            <a:r>
              <a:rPr lang="de-DE" dirty="0">
                <a:cs typeface="Calibri"/>
              </a:rPr>
              <a:t> </a:t>
            </a:r>
            <a:r>
              <a:rPr lang="de-DE" dirty="0" err="1">
                <a:cs typeface="Calibri"/>
              </a:rPr>
              <a:t>handed</a:t>
            </a:r>
          </a:p>
        </p:txBody>
      </p:sp>
    </p:spTree>
    <p:extLst>
      <p:ext uri="{BB962C8B-B14F-4D97-AF65-F5344CB8AC3E}">
        <p14:creationId xmlns:p14="http://schemas.microsoft.com/office/powerpoint/2010/main" val="276005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87E70-004E-4E54-8EC2-569202DD8951}"/>
              </a:ext>
            </a:extLst>
          </p:cNvPr>
          <p:cNvSpPr>
            <a:spLocks noGrp="1"/>
          </p:cNvSpPr>
          <p:nvPr>
            <p:ph type="title"/>
          </p:nvPr>
        </p:nvSpPr>
        <p:spPr/>
        <p:txBody>
          <a:bodyPr/>
          <a:lstStyle/>
          <a:p>
            <a:r>
              <a:rPr lang="de-DE" dirty="0" err="1">
                <a:cs typeface="Calibri Light"/>
              </a:rPr>
              <a:t>sort</a:t>
            </a:r>
            <a:r>
              <a:rPr lang="de-DE" dirty="0">
                <a:cs typeface="Calibri Light"/>
              </a:rPr>
              <a:t>() and </a:t>
            </a:r>
            <a:r>
              <a:rPr lang="de-DE" dirty="0" err="1">
                <a:cs typeface="Calibri Light"/>
              </a:rPr>
              <a:t>sorted</a:t>
            </a:r>
            <a:r>
              <a:rPr lang="de-DE" dirty="0">
                <a:cs typeface="Calibri Light"/>
              </a:rPr>
              <a:t>()  - Key</a:t>
            </a:r>
            <a:endParaRPr lang="de-DE" dirty="0"/>
          </a:p>
        </p:txBody>
      </p:sp>
      <p:sp>
        <p:nvSpPr>
          <p:cNvPr id="4" name="Foliennummernplatzhalter 3">
            <a:extLst>
              <a:ext uri="{FF2B5EF4-FFF2-40B4-BE49-F238E27FC236}">
                <a16:creationId xmlns:a16="http://schemas.microsoft.com/office/drawing/2014/main" id="{072B5D36-2BF0-4A35-BE1E-6BDD5C0F5235}"/>
              </a:ext>
            </a:extLst>
          </p:cNvPr>
          <p:cNvSpPr>
            <a:spLocks noGrp="1"/>
          </p:cNvSpPr>
          <p:nvPr>
            <p:ph type="sldNum" sz="quarter" idx="12"/>
          </p:nvPr>
        </p:nvSpPr>
        <p:spPr/>
        <p:txBody>
          <a:bodyPr/>
          <a:lstStyle/>
          <a:p>
            <a:fld id="{89C4E583-6443-4199-AF95-A2ECCC288D48}" type="slidenum">
              <a:rPr lang="en-GB" smtClean="0"/>
              <a:t>23</a:t>
            </a:fld>
            <a:endParaRPr lang="en-GB"/>
          </a:p>
        </p:txBody>
      </p:sp>
      <p:sp>
        <p:nvSpPr>
          <p:cNvPr id="6" name="Textfeld 5">
            <a:extLst>
              <a:ext uri="{FF2B5EF4-FFF2-40B4-BE49-F238E27FC236}">
                <a16:creationId xmlns:a16="http://schemas.microsoft.com/office/drawing/2014/main" id="{2D50BEC1-08DC-4929-99C1-0A9C9C045167}"/>
              </a:ext>
            </a:extLst>
          </p:cNvPr>
          <p:cNvSpPr txBox="1"/>
          <p:nvPr/>
        </p:nvSpPr>
        <p:spPr>
          <a:xfrm>
            <a:off x="1101304" y="2603739"/>
            <a:ext cx="10075652" cy="369331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second_letter</a:t>
            </a:r>
            <a:r>
              <a:rPr lang="de-DE" dirty="0">
                <a:latin typeface="Consolas"/>
              </a:rPr>
              <a:t>(item):</a:t>
            </a:r>
            <a:endParaRPr lang="de-DE" dirty="0"/>
          </a:p>
          <a:p>
            <a:r>
              <a:rPr lang="de-DE" dirty="0">
                <a:latin typeface="Consolas"/>
              </a:rPr>
              <a:t>    </a:t>
            </a:r>
            <a:r>
              <a:rPr lang="de-DE" dirty="0" err="1">
                <a:latin typeface="Consolas"/>
              </a:rPr>
              <a:t>return</a:t>
            </a:r>
            <a:r>
              <a:rPr lang="de-DE" dirty="0">
                <a:latin typeface="Consolas"/>
              </a:rPr>
              <a:t> item[1] # </a:t>
            </a:r>
            <a:r>
              <a:rPr lang="de-DE" dirty="0" err="1">
                <a:latin typeface="Consolas"/>
              </a:rPr>
              <a:t>return</a:t>
            </a:r>
            <a:r>
              <a:rPr lang="de-DE" dirty="0">
                <a:latin typeface="Consolas"/>
              </a:rPr>
              <a:t> item at 2nd </a:t>
            </a:r>
            <a:r>
              <a:rPr lang="de-DE" dirty="0" err="1">
                <a:latin typeface="Consolas"/>
              </a:rPr>
              <a:t>position</a:t>
            </a:r>
            <a:r>
              <a:rPr lang="de-DE" dirty="0">
                <a:latin typeface="Consolas"/>
              </a:rPr>
              <a:t> </a:t>
            </a:r>
            <a:r>
              <a:rPr lang="de-DE" dirty="0" err="1">
                <a:latin typeface="Consolas"/>
              </a:rPr>
              <a:t>of</a:t>
            </a:r>
            <a:r>
              <a:rPr lang="de-DE" dirty="0">
                <a:latin typeface="Consolas"/>
              </a:rPr>
              <a:t> </a:t>
            </a:r>
            <a:r>
              <a:rPr lang="de-DE" dirty="0" err="1">
                <a:latin typeface="Consolas"/>
              </a:rPr>
              <a:t>object</a:t>
            </a:r>
            <a:endParaRPr lang="de-DE" dirty="0" err="1"/>
          </a:p>
          <a:p>
            <a:endParaRPr lang="de-DE" dirty="0"/>
          </a:p>
          <a:p>
            <a:r>
              <a:rPr lang="de-DE" dirty="0" err="1">
                <a:latin typeface="Consolas"/>
              </a:rPr>
              <a:t>letters</a:t>
            </a:r>
            <a:r>
              <a:rPr lang="de-DE" dirty="0">
                <a:latin typeface="Consolas"/>
              </a:rPr>
              <a:t> = ['ab', '</a:t>
            </a:r>
            <a:r>
              <a:rPr lang="de-DE" dirty="0" err="1">
                <a:latin typeface="Consolas"/>
              </a:rPr>
              <a:t>ba</a:t>
            </a:r>
            <a:r>
              <a:rPr lang="de-DE" dirty="0">
                <a:latin typeface="Consolas"/>
              </a:rPr>
              <a:t>']</a:t>
            </a:r>
            <a:endParaRPr lang="de-DE" dirty="0"/>
          </a:p>
          <a:p>
            <a:endParaRPr lang="de-DE" dirty="0"/>
          </a:p>
          <a:p>
            <a:r>
              <a:rPr lang="de-DE" dirty="0" err="1">
                <a:latin typeface="Consolas"/>
              </a:rPr>
              <a:t>letters</a:t>
            </a:r>
            <a:r>
              <a:rPr lang="de-DE" dirty="0">
                <a:latin typeface="Consolas"/>
              </a:rPr>
              <a:t> = </a:t>
            </a:r>
            <a:r>
              <a:rPr lang="de-DE" dirty="0" err="1">
                <a:latin typeface="Consolas"/>
              </a:rPr>
              <a:t>sorted</a:t>
            </a:r>
            <a:r>
              <a:rPr lang="de-DE" dirty="0">
                <a:latin typeface="Consolas"/>
              </a:rPr>
              <a:t>(</a:t>
            </a:r>
            <a:r>
              <a:rPr lang="de-DE" dirty="0" err="1">
                <a:latin typeface="Consolas"/>
              </a:rPr>
              <a:t>letters</a:t>
            </a:r>
            <a:r>
              <a:rPr lang="de-DE" dirty="0">
                <a:latin typeface="Consolas"/>
              </a:rPr>
              <a:t>)</a:t>
            </a:r>
            <a:endParaRPr lang="de-DE" dirty="0"/>
          </a:p>
          <a:p>
            <a:r>
              <a:rPr lang="de-DE" dirty="0">
                <a:latin typeface="Consolas"/>
              </a:rPr>
              <a:t>letters2 = </a:t>
            </a:r>
            <a:r>
              <a:rPr lang="de-DE" dirty="0" err="1">
                <a:latin typeface="Consolas"/>
              </a:rPr>
              <a:t>sorted</a:t>
            </a:r>
            <a:r>
              <a:rPr lang="de-DE" dirty="0">
                <a:latin typeface="Consolas"/>
              </a:rPr>
              <a:t>(</a:t>
            </a:r>
            <a:r>
              <a:rPr lang="de-DE" dirty="0" err="1">
                <a:latin typeface="Consolas"/>
              </a:rPr>
              <a:t>letters</a:t>
            </a:r>
            <a:r>
              <a:rPr lang="de-DE" dirty="0">
                <a:latin typeface="Consolas"/>
              </a:rPr>
              <a:t>, </a:t>
            </a:r>
            <a:r>
              <a:rPr lang="de-DE" dirty="0" err="1">
                <a:latin typeface="Consolas"/>
              </a:rPr>
              <a:t>key</a:t>
            </a:r>
            <a:r>
              <a:rPr lang="de-DE" dirty="0">
                <a:latin typeface="Consolas"/>
              </a:rPr>
              <a:t>=</a:t>
            </a:r>
            <a:r>
              <a:rPr lang="de-DE" dirty="0" err="1">
                <a:latin typeface="Consolas"/>
              </a:rPr>
              <a:t>second_letter</a:t>
            </a:r>
            <a:r>
              <a:rPr lang="de-DE" dirty="0">
                <a:latin typeface="Consolas"/>
              </a:rPr>
              <a:t>)</a:t>
            </a:r>
            <a:endParaRPr lang="de-DE" dirty="0"/>
          </a:p>
          <a:p>
            <a:r>
              <a:rPr lang="de-DE" dirty="0" err="1">
                <a:latin typeface="Consolas"/>
                <a:cs typeface="Calibri"/>
              </a:rPr>
              <a:t>print</a:t>
            </a:r>
            <a:r>
              <a:rPr lang="de-DE" dirty="0">
                <a:latin typeface="Consolas"/>
                <a:cs typeface="Calibri"/>
              </a:rPr>
              <a:t>(</a:t>
            </a:r>
            <a:r>
              <a:rPr lang="de-DE" dirty="0" err="1">
                <a:latin typeface="Consolas"/>
                <a:cs typeface="Calibri"/>
              </a:rPr>
              <a:t>letters</a:t>
            </a:r>
            <a:r>
              <a:rPr lang="de-DE" dirty="0">
                <a:latin typeface="Consolas"/>
                <a:cs typeface="Calibri"/>
              </a:rPr>
              <a:t>)</a:t>
            </a:r>
            <a:endParaRPr lang="de-DE" dirty="0"/>
          </a:p>
          <a:p>
            <a:r>
              <a:rPr lang="de-DE" dirty="0" err="1">
                <a:latin typeface="Consolas"/>
                <a:cs typeface="Calibri"/>
              </a:rPr>
              <a:t>print</a:t>
            </a:r>
            <a:r>
              <a:rPr lang="de-DE" dirty="0">
                <a:latin typeface="Consolas"/>
                <a:cs typeface="Calibri"/>
              </a:rPr>
              <a:t>(letters2)</a:t>
            </a:r>
          </a:p>
          <a:p>
            <a:endParaRPr lang="de-DE" dirty="0">
              <a:latin typeface="Consolas"/>
            </a:endParaRPr>
          </a:p>
          <a:p>
            <a:r>
              <a:rPr lang="de-DE" i="1" dirty="0">
                <a:latin typeface="Consolas"/>
              </a:rPr>
              <a:t>Output:</a:t>
            </a:r>
          </a:p>
          <a:p>
            <a:r>
              <a:rPr lang="de-DE" dirty="0">
                <a:latin typeface="Consolas"/>
              </a:rPr>
              <a:t>['ab', 'ba']
['</a:t>
            </a:r>
            <a:r>
              <a:rPr lang="de-DE" dirty="0" err="1">
                <a:latin typeface="Consolas"/>
              </a:rPr>
              <a:t>ba</a:t>
            </a:r>
            <a:r>
              <a:rPr lang="de-DE" dirty="0">
                <a:latin typeface="Consolas"/>
              </a:rPr>
              <a:t>', 'ab']</a:t>
            </a:r>
            <a:endParaRPr lang="de-DE" dirty="0"/>
          </a:p>
        </p:txBody>
      </p:sp>
      <p:sp>
        <p:nvSpPr>
          <p:cNvPr id="8" name="Inhaltsplatzhalter 7">
            <a:extLst>
              <a:ext uri="{FF2B5EF4-FFF2-40B4-BE49-F238E27FC236}">
                <a16:creationId xmlns:a16="http://schemas.microsoft.com/office/drawing/2014/main" id="{C984D1C8-F757-4093-A7FB-F69E5AB22D87}"/>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Usually</a:t>
            </a:r>
            <a:r>
              <a:rPr lang="de-DE" dirty="0">
                <a:cs typeface="Calibri"/>
              </a:rPr>
              <a:t> </a:t>
            </a:r>
            <a:r>
              <a:rPr lang="de-DE" dirty="0" err="1">
                <a:cs typeface="Calibri"/>
              </a:rPr>
              <a:t>strings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comparing</a:t>
            </a:r>
            <a:r>
              <a:rPr lang="de-DE" dirty="0">
                <a:cs typeface="Calibri"/>
              </a:rPr>
              <a:t> </a:t>
            </a:r>
            <a:r>
              <a:rPr lang="de-DE" dirty="0" err="1">
                <a:cs typeface="Calibri"/>
              </a:rPr>
              <a:t>letters</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front </a:t>
            </a:r>
            <a:r>
              <a:rPr lang="de-DE" dirty="0" err="1">
                <a:cs typeface="Calibri"/>
              </a:rPr>
              <a:t>until</a:t>
            </a:r>
            <a:r>
              <a:rPr lang="de-DE" dirty="0">
                <a:cs typeface="Calibri"/>
              </a:rPr>
              <a:t> </a:t>
            </a:r>
            <a:r>
              <a:rPr lang="de-DE" dirty="0" err="1">
                <a:cs typeface="Calibri"/>
              </a:rPr>
              <a:t>two</a:t>
            </a:r>
            <a:r>
              <a:rPr lang="de-DE" dirty="0">
                <a:cs typeface="Calibri"/>
              </a:rPr>
              <a:t> </a:t>
            </a:r>
            <a:r>
              <a:rPr lang="de-DE" dirty="0" err="1">
                <a:cs typeface="Calibri"/>
              </a:rPr>
              <a:t>letters</a:t>
            </a:r>
            <a:r>
              <a:rPr lang="de-DE" dirty="0">
                <a:cs typeface="Calibri"/>
              </a:rPr>
              <a:t> </a:t>
            </a:r>
            <a:r>
              <a:rPr lang="de-DE" dirty="0" err="1">
                <a:cs typeface="Calibri"/>
              </a:rPr>
              <a:t>differ</a:t>
            </a:r>
            <a:r>
              <a:rPr lang="de-DE" dirty="0">
                <a:cs typeface="Calibri"/>
              </a:rPr>
              <a:t> </a:t>
            </a:r>
            <a:r>
              <a:rPr lang="de-DE" dirty="0" err="1">
                <a:cs typeface="Calibri"/>
              </a:rPr>
              <a:t>from</a:t>
            </a:r>
            <a:r>
              <a:rPr lang="de-DE" dirty="0">
                <a:cs typeface="Calibri"/>
              </a:rPr>
              <a:t> </a:t>
            </a:r>
            <a:r>
              <a:rPr lang="de-DE" dirty="0" err="1">
                <a:cs typeface="Calibri"/>
              </a:rPr>
              <a:t>each</a:t>
            </a:r>
            <a:r>
              <a:rPr lang="de-DE" dirty="0">
                <a:cs typeface="Calibri"/>
              </a:rPr>
              <a:t> </a:t>
            </a:r>
            <a:r>
              <a:rPr lang="de-DE" dirty="0" err="1">
                <a:cs typeface="Calibri"/>
              </a:rPr>
              <a:t>other</a:t>
            </a:r>
            <a:r>
              <a:rPr lang="de-DE" dirty="0">
                <a:solidFill>
                  <a:srgbClr val="404040"/>
                </a:solidFill>
                <a:cs typeface="Calibri"/>
              </a:rPr>
              <a:t> – but </a:t>
            </a:r>
            <a:r>
              <a:rPr lang="de-DE" dirty="0" err="1">
                <a:solidFill>
                  <a:srgbClr val="404040"/>
                </a:solidFill>
                <a:cs typeface="Calibri"/>
              </a:rPr>
              <a:t>we</a:t>
            </a:r>
            <a:r>
              <a:rPr lang="de-DE" dirty="0">
                <a:solidFill>
                  <a:srgbClr val="404040"/>
                </a:solidFill>
                <a:cs typeface="Calibri"/>
              </a:rPr>
              <a:t> </a:t>
            </a:r>
            <a:r>
              <a:rPr lang="de-DE" dirty="0" err="1">
                <a:solidFill>
                  <a:srgbClr val="404040"/>
                </a:solidFill>
                <a:cs typeface="Calibri"/>
              </a:rPr>
              <a:t>can</a:t>
            </a:r>
            <a:r>
              <a:rPr lang="de-DE" dirty="0">
                <a:solidFill>
                  <a:srgbClr val="404040"/>
                </a:solidFill>
                <a:cs typeface="Calibri"/>
              </a:rPr>
              <a:t> </a:t>
            </a:r>
            <a:r>
              <a:rPr lang="de-DE" dirty="0" err="1">
                <a:solidFill>
                  <a:srgbClr val="404040"/>
                </a:solidFill>
                <a:cs typeface="Calibri"/>
              </a:rPr>
              <a:t>use</a:t>
            </a:r>
            <a:r>
              <a:rPr lang="de-DE" dirty="0">
                <a:solidFill>
                  <a:srgbClr val="404040"/>
                </a:solidFill>
                <a:cs typeface="Calibri"/>
              </a:rPr>
              <a:t> </a:t>
            </a:r>
            <a:r>
              <a:rPr lang="de-DE" dirty="0" err="1">
                <a:solidFill>
                  <a:srgbClr val="404040"/>
                </a:solidFill>
                <a:latin typeface="Consolas"/>
                <a:cs typeface="Calibri"/>
              </a:rPr>
              <a:t>key</a:t>
            </a:r>
            <a:r>
              <a:rPr lang="de-DE" dirty="0">
                <a:solidFill>
                  <a:srgbClr val="404040"/>
                </a:solidFill>
                <a:cs typeface="Calibri"/>
              </a:rPr>
              <a:t> </a:t>
            </a:r>
            <a:r>
              <a:rPr lang="de-DE" dirty="0" err="1">
                <a:solidFill>
                  <a:srgbClr val="404040"/>
                </a:solidFill>
                <a:cs typeface="Calibri"/>
              </a:rPr>
              <a:t>to</a:t>
            </a:r>
            <a:r>
              <a:rPr lang="de-DE" dirty="0">
                <a:solidFill>
                  <a:srgbClr val="404040"/>
                </a:solidFill>
                <a:cs typeface="Calibri"/>
              </a:rPr>
              <a:t> </a:t>
            </a:r>
            <a:r>
              <a:rPr lang="de-DE" dirty="0" err="1">
                <a:solidFill>
                  <a:srgbClr val="404040"/>
                </a:solidFill>
                <a:cs typeface="Calibri"/>
              </a:rPr>
              <a:t>only</a:t>
            </a:r>
            <a:r>
              <a:rPr lang="de-DE" dirty="0">
                <a:solidFill>
                  <a:srgbClr val="404040"/>
                </a:solidFill>
                <a:cs typeface="Calibri"/>
              </a:rPr>
              <a:t> </a:t>
            </a:r>
            <a:r>
              <a:rPr lang="de-DE" dirty="0" err="1">
                <a:solidFill>
                  <a:srgbClr val="404040"/>
                </a:solidFill>
                <a:cs typeface="Calibri"/>
              </a:rPr>
              <a:t>compare</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a:t>
            </a:r>
            <a:r>
              <a:rPr lang="de-DE" dirty="0" err="1">
                <a:solidFill>
                  <a:srgbClr val="404040"/>
                </a:solidFill>
                <a:cs typeface="Calibri"/>
              </a:rPr>
              <a:t>second</a:t>
            </a:r>
            <a:r>
              <a:rPr lang="de-DE" dirty="0">
                <a:solidFill>
                  <a:srgbClr val="404040"/>
                </a:solidFill>
                <a:cs typeface="Calibri"/>
              </a:rPr>
              <a:t> </a:t>
            </a:r>
            <a:r>
              <a:rPr lang="de-DE" dirty="0" err="1">
                <a:solidFill>
                  <a:srgbClr val="404040"/>
                </a:solidFill>
                <a:cs typeface="Calibri"/>
              </a:rPr>
              <a:t>letter</a:t>
            </a:r>
            <a:endParaRPr lang="de-DE" dirty="0" err="1">
              <a:solidFill>
                <a:schemeClr val="tx1"/>
              </a:solidFill>
              <a:cs typeface="Calibri"/>
            </a:endParaRPr>
          </a:p>
          <a:p>
            <a:pPr marL="383540" lvl="1"/>
            <a:endParaRPr lang="de-DE" dirty="0">
              <a:cs typeface="Calibri"/>
            </a:endParaRPr>
          </a:p>
          <a:p>
            <a:pPr marL="200660" lvl="1" indent="0">
              <a:buNone/>
            </a:pPr>
            <a:endParaRPr lang="de-DE" dirty="0">
              <a:cs typeface="Calibri"/>
            </a:endParaRPr>
          </a:p>
        </p:txBody>
      </p:sp>
    </p:spTree>
    <p:extLst>
      <p:ext uri="{BB962C8B-B14F-4D97-AF65-F5344CB8AC3E}">
        <p14:creationId xmlns:p14="http://schemas.microsoft.com/office/powerpoint/2010/main" val="37779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9F486C-6D75-4F93-8811-ADCA8CE5DF2F}"/>
              </a:ext>
            </a:extLst>
          </p:cNvPr>
          <p:cNvSpPr>
            <a:spLocks noGrp="1"/>
          </p:cNvSpPr>
          <p:nvPr>
            <p:ph type="title"/>
          </p:nvPr>
        </p:nvSpPr>
        <p:spPr/>
        <p:txBody>
          <a:bodyPr/>
          <a:lstStyle/>
          <a:p>
            <a:r>
              <a:rPr lang="de-DE" dirty="0" err="1">
                <a:cs typeface="Calibri Light"/>
              </a:rPr>
              <a:t>Sorting</a:t>
            </a:r>
            <a:r>
              <a:rPr lang="de-DE" dirty="0">
                <a:cs typeface="Calibri Light"/>
              </a:rPr>
              <a:t> on </a:t>
            </a:r>
            <a:r>
              <a:rPr lang="de-DE" dirty="0" err="1">
                <a:cs typeface="Calibri Light"/>
              </a:rPr>
              <a:t>Nested</a:t>
            </a:r>
            <a:r>
              <a:rPr lang="de-DE" dirty="0">
                <a:cs typeface="Calibri Light"/>
              </a:rPr>
              <a:t> Collections</a:t>
            </a:r>
            <a:endParaRPr lang="de-DE" dirty="0"/>
          </a:p>
        </p:txBody>
      </p:sp>
      <p:sp>
        <p:nvSpPr>
          <p:cNvPr id="3" name="Inhaltsplatzhalter 2">
            <a:extLst>
              <a:ext uri="{FF2B5EF4-FFF2-40B4-BE49-F238E27FC236}">
                <a16:creationId xmlns:a16="http://schemas.microsoft.com/office/drawing/2014/main" id="{5A186DE6-FD3E-4290-8308-D2322283BB5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Nested</a:t>
            </a:r>
            <a:r>
              <a:rPr lang="de-DE" dirty="0">
                <a:cs typeface="Calibri"/>
              </a:rPr>
              <a:t>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sorted</a:t>
            </a:r>
            <a:r>
              <a:rPr lang="de-DE" dirty="0">
                <a:cs typeface="Calibri"/>
              </a:rPr>
              <a:t> </a:t>
            </a:r>
            <a:r>
              <a:rPr lang="de-DE" dirty="0" err="1">
                <a:cs typeface="Calibri"/>
              </a:rPr>
              <a:t>the</a:t>
            </a:r>
            <a:r>
              <a:rPr lang="de-DE" dirty="0">
                <a:cs typeface="Calibri"/>
              </a:rPr>
              <a:t> </a:t>
            </a:r>
            <a:r>
              <a:rPr lang="de-DE" dirty="0" err="1">
                <a:cs typeface="Calibri"/>
              </a:rPr>
              <a:t>similarly</a:t>
            </a:r>
            <a:r>
              <a:rPr lang="de-DE" dirty="0">
                <a:cs typeface="Calibri"/>
              </a:rPr>
              <a:t> </a:t>
            </a:r>
            <a:r>
              <a:rPr lang="de-DE" dirty="0" err="1">
                <a:cs typeface="Calibri"/>
              </a:rPr>
              <a:t>to</a:t>
            </a:r>
            <a:r>
              <a:rPr lang="de-DE" dirty="0">
                <a:cs typeface="Calibri"/>
              </a:rPr>
              <a:t> </a:t>
            </a:r>
            <a:r>
              <a:rPr lang="de-DE" dirty="0" err="1">
                <a:cs typeface="Calibri"/>
              </a:rPr>
              <a:t>strings</a:t>
            </a:r>
            <a:r>
              <a:rPr lang="de-DE" dirty="0">
                <a:cs typeface="Calibri"/>
              </a:rPr>
              <a:t>, </a:t>
            </a:r>
            <a:r>
              <a:rPr lang="de-DE" dirty="0" err="1">
                <a:cs typeface="Calibri"/>
              </a:rPr>
              <a:t>since</a:t>
            </a:r>
            <a:r>
              <a:rPr lang="de-DE" dirty="0">
                <a:cs typeface="Calibri"/>
              </a:rPr>
              <a:t> </a:t>
            </a:r>
            <a:r>
              <a:rPr lang="de-DE" dirty="0" err="1">
                <a:cs typeface="Calibri"/>
              </a:rPr>
              <a:t>both</a:t>
            </a:r>
            <a:r>
              <a:rPr lang="de-DE" dirty="0">
                <a:cs typeface="Calibri"/>
              </a:rPr>
              <a:t> </a:t>
            </a:r>
            <a:r>
              <a:rPr lang="de-DE" dirty="0" err="1">
                <a:cs typeface="Calibri"/>
              </a:rPr>
              <a:t>strings</a:t>
            </a:r>
            <a:r>
              <a:rPr lang="de-DE" dirty="0">
                <a:cs typeface="Calibri"/>
              </a:rPr>
              <a:t> and </a:t>
            </a:r>
            <a:r>
              <a:rPr lang="de-DE" dirty="0" err="1">
                <a:cs typeface="Calibri"/>
              </a:rPr>
              <a:t>collections</a:t>
            </a:r>
            <a:r>
              <a:rPr lang="de-DE" dirty="0">
                <a:cs typeface="Calibri"/>
              </a:rPr>
              <a:t> </a:t>
            </a:r>
            <a:r>
              <a:rPr lang="de-DE" dirty="0" err="1">
                <a:cs typeface="Calibri"/>
              </a:rPr>
              <a:t>are</a:t>
            </a:r>
            <a:r>
              <a:rPr lang="de-DE" dirty="0">
                <a:cs typeface="Calibri"/>
              </a:rPr>
              <a:t> </a:t>
            </a:r>
            <a:r>
              <a:rPr lang="de-DE" dirty="0" err="1">
                <a:cs typeface="Calibri"/>
              </a:rPr>
              <a:t>sequences</a:t>
            </a:r>
          </a:p>
          <a:p>
            <a:pPr marL="182245" indent="-182245"/>
            <a:r>
              <a:rPr lang="de-DE" dirty="0">
                <a:cs typeface="Calibri"/>
              </a:rPr>
              <a:t>So </a:t>
            </a:r>
            <a:r>
              <a:rPr lang="de-DE" dirty="0" err="1">
                <a:cs typeface="Calibri"/>
              </a:rPr>
              <a:t>the</a:t>
            </a:r>
            <a:r>
              <a:rPr lang="de-DE" dirty="0">
                <a:cs typeface="Calibri"/>
              </a:rPr>
              <a:t> </a:t>
            </a:r>
            <a:r>
              <a:rPr lang="de-DE" dirty="0" err="1">
                <a:cs typeface="Calibri"/>
              </a:rPr>
              <a:t>nested</a:t>
            </a:r>
            <a:r>
              <a:rPr lang="de-DE" dirty="0">
                <a:cs typeface="Calibri"/>
              </a:rPr>
              <a:t> </a:t>
            </a:r>
            <a:r>
              <a:rPr lang="de-DE" dirty="0" err="1">
                <a:cs typeface="Calibri"/>
              </a:rPr>
              <a:t>sequences</a:t>
            </a:r>
            <a:r>
              <a:rPr lang="de-DE" dirty="0">
                <a:cs typeface="Calibri"/>
              </a:rPr>
              <a:t> </a:t>
            </a:r>
            <a:r>
              <a:rPr lang="de-DE" dirty="0" err="1">
                <a:cs typeface="Calibri"/>
              </a:rPr>
              <a:t>are</a:t>
            </a:r>
            <a:r>
              <a:rPr lang="de-DE" dirty="0">
                <a:cs typeface="Calibri"/>
              </a:rPr>
              <a:t> </a:t>
            </a:r>
            <a:r>
              <a:rPr lang="de-DE" dirty="0" err="1">
                <a:cs typeface="Calibri"/>
              </a:rPr>
              <a:t>compared</a:t>
            </a:r>
            <a:r>
              <a:rPr lang="de-DE" dirty="0">
                <a:cs typeface="Calibri"/>
              </a:rPr>
              <a:t> </a:t>
            </a:r>
            <a:r>
              <a:rPr lang="de-DE" dirty="0" err="1">
                <a:cs typeface="Calibri"/>
              </a:rPr>
              <a:t>element</a:t>
            </a:r>
            <a:r>
              <a:rPr lang="de-DE" dirty="0">
                <a:cs typeface="Calibri"/>
              </a:rPr>
              <a:t> </a:t>
            </a:r>
            <a:r>
              <a:rPr lang="de-DE" dirty="0" err="1">
                <a:cs typeface="Calibri"/>
              </a:rPr>
              <a:t>by</a:t>
            </a:r>
            <a:r>
              <a:rPr lang="de-DE" dirty="0">
                <a:cs typeface="Calibri"/>
              </a:rPr>
              <a:t> </a:t>
            </a:r>
            <a:r>
              <a:rPr lang="de-DE" dirty="0" err="1">
                <a:cs typeface="Calibri"/>
              </a:rPr>
              <a:t>element</a:t>
            </a:r>
            <a:r>
              <a:rPr lang="de-DE" dirty="0">
                <a:cs typeface="Calibri"/>
              </a:rPr>
              <a:t> </a:t>
            </a:r>
            <a:r>
              <a:rPr lang="de-DE" dirty="0" err="1">
                <a:cs typeface="Calibri"/>
              </a:rPr>
              <a:t>until</a:t>
            </a:r>
            <a:r>
              <a:rPr lang="de-DE" dirty="0">
                <a:cs typeface="Calibri"/>
              </a:rPr>
              <a:t> a </a:t>
            </a:r>
            <a:r>
              <a:rPr lang="de-DE" dirty="0" err="1">
                <a:cs typeface="Calibri"/>
              </a:rPr>
              <a:t>difference</a:t>
            </a:r>
            <a:r>
              <a:rPr lang="de-DE" dirty="0">
                <a:cs typeface="Calibri"/>
              </a:rPr>
              <a:t> </a:t>
            </a:r>
            <a:r>
              <a:rPr lang="de-DE" dirty="0" err="1">
                <a:cs typeface="Calibri"/>
              </a:rPr>
              <a:t>is</a:t>
            </a:r>
            <a:r>
              <a:rPr lang="de-DE" dirty="0">
                <a:cs typeface="Calibri"/>
              </a:rPr>
              <a:t> </a:t>
            </a:r>
            <a:r>
              <a:rPr lang="de-DE" dirty="0" err="1">
                <a:cs typeface="Calibri"/>
              </a:rPr>
              <a:t>found</a:t>
            </a:r>
          </a:p>
          <a:p>
            <a:pPr marL="182245" indent="-182245"/>
            <a:r>
              <a:rPr lang="de-DE" dirty="0" err="1">
                <a:cs typeface="Calibri"/>
              </a:rPr>
              <a:t>Depending</a:t>
            </a:r>
            <a:r>
              <a:rPr lang="de-DE" dirty="0">
                <a:cs typeface="Calibri"/>
              </a:rPr>
              <a:t> on </a:t>
            </a:r>
            <a:r>
              <a:rPr lang="de-DE" dirty="0" err="1">
                <a:cs typeface="Calibri"/>
              </a:rPr>
              <a:t>the</a:t>
            </a:r>
            <a:r>
              <a:rPr lang="de-DE" dirty="0">
                <a:cs typeface="Calibri"/>
              </a:rPr>
              <a:t> </a:t>
            </a:r>
            <a:r>
              <a:rPr lang="de-DE" dirty="0" err="1">
                <a:cs typeface="Calibri"/>
              </a:rPr>
              <a:t>content</a:t>
            </a:r>
            <a:r>
              <a:rPr lang="de-DE" dirty="0">
                <a:cs typeface="Calibri"/>
              </a:rPr>
              <a:t> </a:t>
            </a:r>
            <a:r>
              <a:rPr lang="de-DE" dirty="0" err="1">
                <a:cs typeface="Calibri"/>
              </a:rPr>
              <a:t>of</a:t>
            </a:r>
            <a:r>
              <a:rPr lang="de-DE" dirty="0">
                <a:cs typeface="Calibri"/>
              </a:rPr>
              <a:t> </a:t>
            </a:r>
            <a:r>
              <a:rPr lang="de-DE" dirty="0" err="1">
                <a:cs typeface="Calibri"/>
              </a:rPr>
              <a:t>your</a:t>
            </a:r>
            <a:r>
              <a:rPr lang="de-DE" dirty="0">
                <a:cs typeface="Calibri"/>
              </a:rPr>
              <a:t> </a:t>
            </a:r>
            <a:r>
              <a:rPr lang="de-DE" dirty="0" err="1">
                <a:cs typeface="Calibri"/>
              </a:rPr>
              <a:t>list</a:t>
            </a:r>
            <a:r>
              <a:rPr lang="de-DE" dirty="0">
                <a:cs typeface="Calibri"/>
              </a:rPr>
              <a:t>, </a:t>
            </a:r>
            <a:r>
              <a:rPr lang="de-DE" dirty="0" err="1">
                <a:cs typeface="Calibri"/>
              </a:rPr>
              <a:t>defining</a:t>
            </a:r>
            <a:r>
              <a:rPr lang="de-DE" dirty="0">
                <a:cs typeface="Calibri"/>
              </a:rPr>
              <a:t> a </a:t>
            </a:r>
            <a:r>
              <a:rPr lang="de-DE" dirty="0" err="1">
                <a:cs typeface="Calibri"/>
              </a:rPr>
              <a:t>key</a:t>
            </a:r>
            <a:r>
              <a:rPr lang="de-DE" dirty="0">
                <a:cs typeface="Calibri"/>
              </a:rPr>
              <a:t> </a:t>
            </a:r>
            <a:r>
              <a:rPr lang="de-DE" dirty="0" err="1">
                <a:cs typeface="Calibri"/>
              </a:rPr>
              <a:t>can</a:t>
            </a:r>
            <a:r>
              <a:rPr lang="de-DE" dirty="0">
                <a:cs typeface="Calibri"/>
              </a:rPr>
              <a:t> </a:t>
            </a:r>
            <a:r>
              <a:rPr lang="de-DE" dirty="0" err="1">
                <a:cs typeface="Calibri"/>
              </a:rPr>
              <a:t>make</a:t>
            </a:r>
            <a:r>
              <a:rPr lang="de-DE" dirty="0">
                <a:cs typeface="Calibri"/>
              </a:rPr>
              <a:t> sense </a:t>
            </a:r>
            <a:r>
              <a:rPr lang="de-DE" dirty="0" err="1">
                <a:cs typeface="Calibri"/>
              </a:rPr>
              <a:t>here</a:t>
            </a: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59F9E81E-D54A-472C-B3CD-62F2BC0CC50C}"/>
              </a:ext>
            </a:extLst>
          </p:cNvPr>
          <p:cNvSpPr>
            <a:spLocks noGrp="1"/>
          </p:cNvSpPr>
          <p:nvPr>
            <p:ph type="sldNum" sz="quarter" idx="12"/>
          </p:nvPr>
        </p:nvSpPr>
        <p:spPr/>
        <p:txBody>
          <a:bodyPr/>
          <a:lstStyle/>
          <a:p>
            <a:fld id="{89C4E583-6443-4199-AF95-A2ECCC288D48}" type="slidenum">
              <a:rPr lang="en-GB" smtClean="0"/>
              <a:t>24</a:t>
            </a:fld>
            <a:endParaRPr lang="en-GB"/>
          </a:p>
        </p:txBody>
      </p:sp>
      <p:sp>
        <p:nvSpPr>
          <p:cNvPr id="6" name="Textfeld 5">
            <a:extLst>
              <a:ext uri="{FF2B5EF4-FFF2-40B4-BE49-F238E27FC236}">
                <a16:creationId xmlns:a16="http://schemas.microsoft.com/office/drawing/2014/main" id="{950A0326-FAEC-47CF-A597-969F34C623EB}"/>
              </a:ext>
            </a:extLst>
          </p:cNvPr>
          <p:cNvSpPr txBox="1"/>
          <p:nvPr/>
        </p:nvSpPr>
        <p:spPr>
          <a:xfrm>
            <a:off x="1101303" y="4027097"/>
            <a:ext cx="10075652" cy="1754326"/>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[(1,3,4),(1,3,2)]</a:t>
            </a:r>
            <a:endParaRPr lang="de-DE" dirty="0"/>
          </a:p>
          <a:p>
            <a:endParaRPr lang="de-DE"/>
          </a:p>
          <a:p>
            <a:r>
              <a:rPr lang="de-DE" dirty="0" err="1">
                <a:latin typeface="Consolas"/>
              </a:rPr>
              <a:t>print</a:t>
            </a:r>
            <a:r>
              <a:rPr lang="de-DE" dirty="0">
                <a:latin typeface="Consolas"/>
              </a:rPr>
              <a:t>(</a:t>
            </a:r>
            <a:r>
              <a:rPr lang="de-DE" dirty="0" err="1">
                <a:latin typeface="Consolas"/>
              </a:rPr>
              <a:t>sorted</a:t>
            </a:r>
            <a:r>
              <a:rPr lang="de-DE" dirty="0">
                <a:latin typeface="Consolas"/>
              </a:rPr>
              <a:t>(</a:t>
            </a:r>
            <a:r>
              <a:rPr lang="de-DE" dirty="0" err="1">
                <a:latin typeface="Consolas"/>
              </a:rPr>
              <a:t>numbers</a:t>
            </a:r>
            <a:r>
              <a:rPr lang="de-DE" dirty="0">
                <a:latin typeface="Consolas"/>
              </a:rPr>
              <a:t>))</a:t>
            </a:r>
            <a:endParaRPr lang="de-DE" dirty="0"/>
          </a:p>
          <a:p>
            <a:endParaRPr lang="de-DE" dirty="0">
              <a:latin typeface="Consolas"/>
              <a:cs typeface="Calibri"/>
            </a:endParaRPr>
          </a:p>
          <a:p>
            <a:r>
              <a:rPr lang="de-DE" i="1" dirty="0">
                <a:latin typeface="Consolas"/>
                <a:cs typeface="Calibri"/>
              </a:rPr>
              <a:t>Output:</a:t>
            </a:r>
          </a:p>
          <a:p>
            <a:r>
              <a:rPr lang="de-DE" dirty="0">
                <a:latin typeface="Consolas"/>
                <a:cs typeface="Calibri"/>
              </a:rPr>
              <a:t>[(1, 3, 2), (1, 3, 4)]</a:t>
            </a:r>
            <a:endParaRPr lang="de-DE" dirty="0"/>
          </a:p>
        </p:txBody>
      </p:sp>
    </p:spTree>
    <p:extLst>
      <p:ext uri="{BB962C8B-B14F-4D97-AF65-F5344CB8AC3E}">
        <p14:creationId xmlns:p14="http://schemas.microsoft.com/office/powerpoint/2010/main" val="2788220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dirty="0">
                <a:cs typeface="Calibri Light"/>
              </a:rPr>
              <a:t>Addition </a:t>
            </a:r>
            <a:r>
              <a:rPr lang="de-DE" dirty="0" err="1">
                <a:cs typeface="Calibri Light"/>
              </a:rPr>
              <a:t>to</a:t>
            </a:r>
            <a:r>
              <a:rPr lang="de-DE" dirty="0">
                <a:cs typeface="Calibri Light"/>
              </a:rPr>
              <a:t> Last</a:t>
            </a:r>
            <a:r>
              <a:rPr lang="de-DE" dirty="0">
                <a:solidFill>
                  <a:srgbClr val="404040"/>
                </a:solidFill>
                <a:cs typeface="Calibri Light"/>
              </a:rPr>
              <a:t> Week: String Splitting</a:t>
            </a:r>
            <a:endParaRPr lang="de-DE" dirty="0">
              <a:solidFill>
                <a:schemeClr val="tx1"/>
              </a:solidFill>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270810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F6E4D6-C100-4AB4-AEDC-0AE5D5BE9241}"/>
              </a:ext>
            </a:extLst>
          </p:cNvPr>
          <p:cNvSpPr>
            <a:spLocks noGrp="1"/>
          </p:cNvSpPr>
          <p:nvPr>
            <p:ph type="title"/>
          </p:nvPr>
        </p:nvSpPr>
        <p:spPr/>
        <p:txBody>
          <a:bodyPr/>
          <a:lstStyle/>
          <a:p>
            <a:r>
              <a:rPr lang="de-DE" dirty="0">
                <a:cs typeface="Calibri Light"/>
              </a:rPr>
              <a:t>String Splitting</a:t>
            </a:r>
            <a:endParaRPr lang="de-DE" dirty="0"/>
          </a:p>
        </p:txBody>
      </p:sp>
      <p:sp>
        <p:nvSpPr>
          <p:cNvPr id="5" name="Inhaltsplatzhalter 4">
            <a:extLst>
              <a:ext uri="{FF2B5EF4-FFF2-40B4-BE49-F238E27FC236}">
                <a16:creationId xmlns:a16="http://schemas.microsoft.com/office/drawing/2014/main" id="{A39FFD13-1FC9-46B8-ACEE-7C30BE31B33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i="1" dirty="0" err="1">
                <a:cs typeface="Calibri"/>
              </a:rPr>
              <a:t>split</a:t>
            </a:r>
            <a:r>
              <a:rPr lang="de-DE" i="1" dirty="0">
                <a:cs typeface="Calibri"/>
              </a:rPr>
              <a:t> </a:t>
            </a:r>
            <a:r>
              <a:rPr lang="de-DE" dirty="0" err="1">
                <a:cs typeface="Calibri"/>
              </a:rPr>
              <a:t>up</a:t>
            </a:r>
            <a:r>
              <a:rPr lang="de-DE" dirty="0">
                <a:cs typeface="Calibri"/>
              </a:rPr>
              <a:t> a </a:t>
            </a:r>
            <a:r>
              <a:rPr lang="de-DE" dirty="0" err="1">
                <a:cs typeface="Calibri"/>
              </a:rPr>
              <a:t>string</a:t>
            </a:r>
            <a:r>
              <a:rPr lang="de-DE" dirty="0">
                <a:cs typeface="Calibri"/>
              </a:rPr>
              <a:t> </a:t>
            </a:r>
            <a:r>
              <a:rPr lang="de-DE" dirty="0" err="1">
                <a:cs typeface="Calibri"/>
              </a:rPr>
              <a:t>into</a:t>
            </a:r>
            <a:r>
              <a:rPr lang="de-DE" dirty="0">
                <a:cs typeface="Calibri"/>
              </a:rPr>
              <a:t> a </a:t>
            </a:r>
            <a:r>
              <a:rPr lang="de-DE" dirty="0" err="1">
                <a:cs typeface="Calibri"/>
              </a:rPr>
              <a:t>list</a:t>
            </a:r>
            <a:r>
              <a:rPr lang="de-DE" dirty="0">
                <a:cs typeface="Calibri"/>
              </a:rPr>
              <a:t> </a:t>
            </a:r>
            <a:r>
              <a:rPr lang="de-DE" dirty="0" err="1">
                <a:cs typeface="Calibri"/>
              </a:rPr>
              <a:t>of</a:t>
            </a:r>
            <a:r>
              <a:rPr lang="de-DE" dirty="0">
                <a:cs typeface="Calibri"/>
              </a:rPr>
              <a:t> </a:t>
            </a:r>
            <a:r>
              <a:rPr lang="de-DE" dirty="0" err="1">
                <a:cs typeface="Calibri"/>
              </a:rPr>
              <a:t>substrings</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 </a:t>
            </a:r>
            <a:r>
              <a:rPr lang="de-DE" dirty="0" err="1">
                <a:cs typeface="Calibri"/>
              </a:rPr>
              <a:t>certain</a:t>
            </a:r>
            <a:r>
              <a:rPr lang="de-DE" dirty="0">
                <a:cs typeface="Calibri"/>
              </a:rPr>
              <a:t> </a:t>
            </a:r>
            <a:r>
              <a:rPr lang="de-DE" dirty="0" err="1">
                <a:cs typeface="Calibri"/>
              </a:rPr>
              <a:t>character</a:t>
            </a:r>
            <a:r>
              <a:rPr lang="de-DE" dirty="0">
                <a:cs typeface="Calibri"/>
              </a:rPr>
              <a:t> </a:t>
            </a:r>
            <a:r>
              <a:rPr lang="de-DE" dirty="0" err="1">
                <a:cs typeface="Calibri"/>
              </a:rPr>
              <a:t>as</a:t>
            </a:r>
            <a:r>
              <a:rPr lang="de-DE" dirty="0">
                <a:cs typeface="Calibri"/>
              </a:rPr>
              <a:t> a </a:t>
            </a:r>
            <a:r>
              <a:rPr lang="de-DE" dirty="0" err="1">
                <a:cs typeface="Calibri"/>
              </a:rPr>
              <a:t>separator</a:t>
            </a:r>
          </a:p>
        </p:txBody>
      </p:sp>
      <p:sp>
        <p:nvSpPr>
          <p:cNvPr id="3" name="Foliennummernplatzhalter 2">
            <a:extLst>
              <a:ext uri="{FF2B5EF4-FFF2-40B4-BE49-F238E27FC236}">
                <a16:creationId xmlns:a16="http://schemas.microsoft.com/office/drawing/2014/main" id="{A483CA29-5271-4D7C-97BA-61F2A2FC6D96}"/>
              </a:ext>
            </a:extLst>
          </p:cNvPr>
          <p:cNvSpPr>
            <a:spLocks noGrp="1"/>
          </p:cNvSpPr>
          <p:nvPr>
            <p:ph type="sldNum" sz="quarter" idx="12"/>
          </p:nvPr>
        </p:nvSpPr>
        <p:spPr/>
        <p:txBody>
          <a:bodyPr/>
          <a:lstStyle/>
          <a:p>
            <a:fld id="{89C4E583-6443-4199-AF95-A2ECCC288D48}" type="slidenum">
              <a:rPr lang="en-GB" smtClean="0"/>
              <a:t>26</a:t>
            </a:fld>
            <a:endParaRPr lang="en-GB"/>
          </a:p>
        </p:txBody>
      </p:sp>
      <p:sp>
        <p:nvSpPr>
          <p:cNvPr id="4" name="Textfeld 3">
            <a:extLst>
              <a:ext uri="{FF2B5EF4-FFF2-40B4-BE49-F238E27FC236}">
                <a16:creationId xmlns:a16="http://schemas.microsoft.com/office/drawing/2014/main" id="{992C58F9-C9DF-4C0E-BF8A-AC13D1050F3B}"/>
              </a:ext>
            </a:extLst>
          </p:cNvPr>
          <p:cNvSpPr txBox="1"/>
          <p:nvPr/>
        </p:nvSpPr>
        <p:spPr>
          <a:xfrm>
            <a:off x="1101302" y="2747511"/>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fruits</a:t>
            </a:r>
            <a:r>
              <a:rPr lang="de-DE" dirty="0">
                <a:latin typeface="Consolas"/>
              </a:rPr>
              <a:t> = '</a:t>
            </a:r>
            <a:r>
              <a:rPr lang="de-DE" dirty="0" err="1">
                <a:latin typeface="Consolas"/>
              </a:rPr>
              <a:t>apple</a:t>
            </a:r>
            <a:r>
              <a:rPr lang="de-DE" dirty="0">
                <a:latin typeface="Consolas"/>
              </a:rPr>
              <a:t>, </a:t>
            </a:r>
            <a:r>
              <a:rPr lang="de-DE" dirty="0" err="1">
                <a:latin typeface="Consolas"/>
              </a:rPr>
              <a:t>banana</a:t>
            </a:r>
            <a:r>
              <a:rPr lang="de-DE" dirty="0">
                <a:latin typeface="Consolas"/>
              </a:rPr>
              <a:t>, </a:t>
            </a:r>
            <a:r>
              <a:rPr lang="de-DE" dirty="0" err="1">
                <a:latin typeface="Consolas"/>
              </a:rPr>
              <a:t>pear</a:t>
            </a:r>
            <a:r>
              <a:rPr lang="de-DE" dirty="0">
                <a:latin typeface="Consolas"/>
              </a:rPr>
              <a:t>, orange'</a:t>
            </a:r>
            <a:endParaRPr lang="de-DE" dirty="0"/>
          </a:p>
          <a:p>
            <a:endParaRPr lang="de-DE"/>
          </a:p>
          <a:p>
            <a:r>
              <a:rPr lang="de-DE" dirty="0" err="1">
                <a:latin typeface="Consolas"/>
              </a:rPr>
              <a:t>fruit_list</a:t>
            </a:r>
            <a:r>
              <a:rPr lang="de-DE" dirty="0">
                <a:latin typeface="Consolas"/>
              </a:rPr>
              <a:t> = </a:t>
            </a:r>
            <a:r>
              <a:rPr lang="de-DE" dirty="0" err="1">
                <a:latin typeface="Consolas"/>
                <a:cs typeface="Calibri"/>
              </a:rPr>
              <a:t>fruits.split</a:t>
            </a:r>
            <a:r>
              <a:rPr lang="de-DE" dirty="0">
                <a:latin typeface="Consolas"/>
                <a:cs typeface="Calibri"/>
              </a:rPr>
              <a:t>(',')</a:t>
            </a:r>
            <a:endParaRPr lang="de-DE" dirty="0"/>
          </a:p>
          <a:p>
            <a:r>
              <a:rPr lang="de-DE" dirty="0" err="1">
                <a:latin typeface="Consolas"/>
              </a:rPr>
              <a:t>print</a:t>
            </a:r>
            <a:r>
              <a:rPr lang="de-DE" dirty="0">
                <a:latin typeface="Consolas"/>
              </a:rPr>
              <a:t>(</a:t>
            </a:r>
            <a:r>
              <a:rPr lang="de-DE" dirty="0" err="1">
                <a:latin typeface="Consolas"/>
                <a:cs typeface="Calibri"/>
              </a:rPr>
              <a:t>fruit_list</a:t>
            </a:r>
            <a:r>
              <a:rPr lang="de-DE" dirty="0">
                <a:latin typeface="Consolas"/>
                <a:cs typeface="Calibri"/>
              </a:rPr>
              <a:t>)</a:t>
            </a:r>
            <a:endParaRPr lang="de-DE" dirty="0">
              <a:latin typeface="Calibri"/>
              <a:cs typeface="Calibri"/>
            </a:endParaRPr>
          </a:p>
          <a:p>
            <a:endParaRPr lang="de-DE" dirty="0">
              <a:latin typeface="Consolas"/>
            </a:endParaRPr>
          </a:p>
          <a:p>
            <a:r>
              <a:rPr lang="de-DE" i="1" dirty="0">
                <a:latin typeface="Consolas"/>
              </a:rPr>
              <a:t>Output</a:t>
            </a:r>
            <a:r>
              <a:rPr lang="de-DE" dirty="0">
                <a:latin typeface="Consolas"/>
              </a:rPr>
              <a:t>:</a:t>
            </a:r>
          </a:p>
          <a:p>
            <a:r>
              <a:rPr lang="de-DE" dirty="0">
                <a:latin typeface="Consolas"/>
              </a:rPr>
              <a:t>['</a:t>
            </a:r>
            <a:r>
              <a:rPr lang="de-DE" dirty="0" err="1">
                <a:latin typeface="Consolas"/>
              </a:rPr>
              <a:t>apple</a:t>
            </a:r>
            <a:r>
              <a:rPr lang="de-DE" dirty="0">
                <a:latin typeface="Consolas"/>
              </a:rPr>
              <a:t>', ' </a:t>
            </a:r>
            <a:r>
              <a:rPr lang="de-DE" dirty="0" err="1">
                <a:latin typeface="Consolas"/>
              </a:rPr>
              <a:t>banana</a:t>
            </a:r>
            <a:r>
              <a:rPr lang="de-DE" dirty="0">
                <a:latin typeface="Consolas"/>
              </a:rPr>
              <a:t>', ' </a:t>
            </a:r>
            <a:r>
              <a:rPr lang="de-DE" dirty="0" err="1">
                <a:latin typeface="Consolas"/>
              </a:rPr>
              <a:t>pear</a:t>
            </a:r>
            <a:r>
              <a:rPr lang="de-DE" dirty="0">
                <a:latin typeface="Consolas"/>
              </a:rPr>
              <a:t>', ' orange']</a:t>
            </a:r>
            <a:endParaRPr lang="de-DE" dirty="0"/>
          </a:p>
        </p:txBody>
      </p:sp>
    </p:spTree>
    <p:extLst>
      <p:ext uri="{BB962C8B-B14F-4D97-AF65-F5344CB8AC3E}">
        <p14:creationId xmlns:p14="http://schemas.microsoft.com/office/powerpoint/2010/main" val="54199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5200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B5F82-0188-4DDD-8BCE-FE00055E2BC6}"/>
              </a:ext>
            </a:extLst>
          </p:cNvPr>
          <p:cNvSpPr>
            <a:spLocks noGrp="1"/>
          </p:cNvSpPr>
          <p:nvPr>
            <p:ph type="title"/>
          </p:nvPr>
        </p:nvSpPr>
        <p:spPr/>
        <p:txBody>
          <a:bodyPr/>
          <a:lstStyle/>
          <a:p>
            <a:r>
              <a:rPr lang="de-DE" dirty="0">
                <a:cs typeface="Calibri Light"/>
              </a:rPr>
              <a:t>I/O</a:t>
            </a:r>
            <a:endParaRPr lang="de-DE" dirty="0"/>
          </a:p>
        </p:txBody>
      </p:sp>
      <p:sp>
        <p:nvSpPr>
          <p:cNvPr id="5" name="Inhaltsplatzhalter 4">
            <a:extLst>
              <a:ext uri="{FF2B5EF4-FFF2-40B4-BE49-F238E27FC236}">
                <a16:creationId xmlns:a16="http://schemas.microsoft.com/office/drawing/2014/main" id="{F29291CB-7FAD-4D97-A8CB-E1DB9833E999}"/>
              </a:ext>
            </a:extLst>
          </p:cNvPr>
          <p:cNvSpPr>
            <a:spLocks noGrp="1"/>
          </p:cNvSpPr>
          <p:nvPr>
            <p:ph idx="1"/>
          </p:nvPr>
        </p:nvSpPr>
        <p:spPr/>
        <p:txBody>
          <a:bodyPr vert="horz" lIns="0" tIns="45720" rIns="0" bIns="45720" rtlCol="0" anchor="t">
            <a:normAutofit/>
          </a:bodyPr>
          <a:lstStyle/>
          <a:p>
            <a:pPr marL="182245" indent="-182245"/>
            <a:r>
              <a:rPr lang="de-DE" sz="2800" dirty="0">
                <a:cs typeface="Calibri"/>
              </a:rPr>
              <a:t>Stands </a:t>
            </a:r>
            <a:r>
              <a:rPr lang="de-DE" sz="2800" dirty="0" err="1">
                <a:cs typeface="Calibri"/>
              </a:rPr>
              <a:t>for</a:t>
            </a:r>
            <a:r>
              <a:rPr lang="de-DE" sz="2800" dirty="0">
                <a:cs typeface="Calibri"/>
              </a:rPr>
              <a:t> </a:t>
            </a:r>
            <a:r>
              <a:rPr lang="de-DE" sz="2800" dirty="0" err="1">
                <a:cs typeface="Calibri"/>
              </a:rPr>
              <a:t>input</a:t>
            </a:r>
            <a:r>
              <a:rPr lang="de-DE" sz="2800" dirty="0">
                <a:cs typeface="Calibri"/>
              </a:rPr>
              <a:t>/</a:t>
            </a:r>
            <a:r>
              <a:rPr lang="de-DE" sz="2800" dirty="0" err="1">
                <a:cs typeface="Calibri"/>
              </a:rPr>
              <a:t>output</a:t>
            </a:r>
          </a:p>
          <a:p>
            <a:pPr marL="182245" indent="-182245"/>
            <a:r>
              <a:rPr lang="de-DE" sz="2800" dirty="0" err="1">
                <a:cs typeface="Calibri"/>
              </a:rPr>
              <a:t>Is</a:t>
            </a:r>
            <a:r>
              <a:rPr lang="de-DE" sz="2800" dirty="0">
                <a:cs typeface="Calibri"/>
              </a:rPr>
              <a:t> </a:t>
            </a:r>
            <a:r>
              <a:rPr lang="de-DE" sz="2800" dirty="0" err="1">
                <a:cs typeface="Calibri"/>
              </a:rPr>
              <a:t>handled</a:t>
            </a:r>
            <a:r>
              <a:rPr lang="de-DE" sz="2800" dirty="0">
                <a:cs typeface="Calibri"/>
              </a:rPr>
              <a:t> </a:t>
            </a:r>
            <a:r>
              <a:rPr lang="de-DE" sz="2800" dirty="0" err="1">
                <a:cs typeface="Calibri"/>
              </a:rPr>
              <a:t>by</a:t>
            </a:r>
            <a:r>
              <a:rPr lang="de-DE" sz="2800" dirty="0">
                <a:cs typeface="Calibri"/>
              </a:rPr>
              <a:t> </a:t>
            </a:r>
            <a:r>
              <a:rPr lang="de-DE" sz="2800" i="1" dirty="0" err="1">
                <a:cs typeface="Calibri"/>
              </a:rPr>
              <a:t>data</a:t>
            </a:r>
            <a:r>
              <a:rPr lang="de-DE" sz="2800" i="1" dirty="0">
                <a:cs typeface="Calibri"/>
              </a:rPr>
              <a:t> </a:t>
            </a:r>
            <a:r>
              <a:rPr lang="de-DE" sz="2800" i="1" dirty="0" err="1">
                <a:cs typeface="Calibri"/>
              </a:rPr>
              <a:t>streams</a:t>
            </a:r>
            <a:endParaRPr lang="de-DE" sz="2800" i="1" dirty="0">
              <a:cs typeface="Calibri"/>
            </a:endParaRPr>
          </a:p>
          <a:p>
            <a:pPr marL="383540" lvl="1"/>
            <a:r>
              <a:rPr lang="de-DE" sz="2400" dirty="0" err="1">
                <a:cs typeface="Calibri"/>
              </a:rPr>
              <a:t>We</a:t>
            </a:r>
            <a:r>
              <a:rPr lang="de-DE" sz="2400" dirty="0">
                <a:cs typeface="Calibri"/>
              </a:rPr>
              <a:t> </a:t>
            </a:r>
            <a:r>
              <a:rPr lang="de-DE" sz="2400" dirty="0" err="1">
                <a:cs typeface="Calibri"/>
              </a:rPr>
              <a:t>already</a:t>
            </a:r>
            <a:r>
              <a:rPr lang="de-DE" sz="2400" dirty="0">
                <a:cs typeface="Calibri"/>
              </a:rPr>
              <a:t> </a:t>
            </a:r>
            <a:r>
              <a:rPr lang="de-DE" sz="2400" dirty="0" err="1">
                <a:cs typeface="Calibri"/>
              </a:rPr>
              <a:t>used</a:t>
            </a:r>
            <a:r>
              <a:rPr lang="de-DE" sz="2400" dirty="0">
                <a:cs typeface="Calibri"/>
              </a:rPr>
              <a:t> </a:t>
            </a:r>
            <a:r>
              <a:rPr lang="de-DE" sz="2400" dirty="0" err="1">
                <a:cs typeface="Calibri"/>
              </a:rPr>
              <a:t>one</a:t>
            </a:r>
            <a:r>
              <a:rPr lang="de-DE" sz="2400" dirty="0">
                <a:cs typeface="Calibri"/>
              </a:rPr>
              <a:t>: </a:t>
            </a:r>
            <a:r>
              <a:rPr lang="de-DE" sz="2400" dirty="0" err="1">
                <a:cs typeface="Calibri"/>
              </a:rPr>
              <a:t>the</a:t>
            </a:r>
            <a:r>
              <a:rPr lang="de-DE" sz="2400" dirty="0">
                <a:cs typeface="Calibri"/>
              </a:rPr>
              <a:t> </a:t>
            </a:r>
            <a:r>
              <a:rPr lang="de-DE" sz="2400" i="1" dirty="0" err="1">
                <a:cs typeface="Calibri"/>
              </a:rPr>
              <a:t>standard</a:t>
            </a:r>
            <a:r>
              <a:rPr lang="de-DE" sz="2400" i="1" dirty="0">
                <a:cs typeface="Calibri"/>
              </a:rPr>
              <a:t> </a:t>
            </a:r>
            <a:r>
              <a:rPr lang="de-DE" sz="2400" i="1" dirty="0" err="1">
                <a:cs typeface="Calibri"/>
              </a:rPr>
              <a:t>output</a:t>
            </a:r>
            <a:r>
              <a:rPr lang="de-DE" sz="2400" i="1" dirty="0">
                <a:cs typeface="Calibri"/>
              </a:rPr>
              <a:t> </a:t>
            </a:r>
            <a:r>
              <a:rPr lang="de-DE" sz="2400" dirty="0">
                <a:cs typeface="Calibri"/>
              </a:rPr>
              <a:t>stream (</a:t>
            </a:r>
            <a:r>
              <a:rPr lang="de-DE" sz="2400" i="1" dirty="0" err="1">
                <a:cs typeface="Calibri"/>
              </a:rPr>
              <a:t>stdout</a:t>
            </a:r>
            <a:r>
              <a:rPr lang="de-DE" sz="2400" dirty="0">
                <a:cs typeface="Calibri"/>
              </a:rPr>
              <a:t>)</a:t>
            </a:r>
          </a:p>
          <a:p>
            <a:pPr marL="383540" lvl="1"/>
            <a:r>
              <a:rPr lang="de-DE" sz="2400" dirty="0" err="1">
                <a:cs typeface="Calibri"/>
              </a:rPr>
              <a:t>We</a:t>
            </a:r>
            <a:r>
              <a:rPr lang="de-DE" sz="2400" dirty="0">
                <a:cs typeface="Calibri"/>
              </a:rPr>
              <a:t> </a:t>
            </a:r>
            <a:r>
              <a:rPr lang="de-DE" sz="2400" dirty="0" err="1">
                <a:cs typeface="Calibri"/>
              </a:rPr>
              <a:t>used</a:t>
            </a:r>
            <a:r>
              <a:rPr lang="de-DE" sz="2400" dirty="0">
                <a:cs typeface="Calibri"/>
              </a:rPr>
              <a:t> </a:t>
            </a:r>
            <a:r>
              <a:rPr lang="de-DE" sz="2400" dirty="0" err="1">
                <a:cs typeface="Calibri"/>
              </a:rPr>
              <a:t>this</a:t>
            </a:r>
            <a:r>
              <a:rPr lang="de-DE" sz="2400" dirty="0">
                <a:cs typeface="Calibri"/>
              </a:rPr>
              <a:t> </a:t>
            </a:r>
            <a:r>
              <a:rPr lang="de-DE" sz="2400" dirty="0" err="1">
                <a:cs typeface="Calibri"/>
              </a:rPr>
              <a:t>with</a:t>
            </a:r>
            <a:r>
              <a:rPr lang="de-DE" sz="2400" dirty="0">
                <a:cs typeface="Calibri"/>
              </a:rPr>
              <a:t> </a:t>
            </a:r>
            <a:r>
              <a:rPr lang="de-DE" sz="2400" dirty="0" err="1">
                <a:cs typeface="Calibri"/>
              </a:rPr>
              <a:t>the</a:t>
            </a:r>
            <a:r>
              <a:rPr lang="de-DE" sz="2400" dirty="0">
                <a:cs typeface="Calibri"/>
              </a:rPr>
              <a:t> </a:t>
            </a:r>
            <a:r>
              <a:rPr lang="de-DE" sz="2400" dirty="0" err="1">
                <a:latin typeface="Consolas"/>
                <a:cs typeface="Calibri"/>
              </a:rPr>
              <a:t>print</a:t>
            </a:r>
            <a:r>
              <a:rPr lang="de-DE" sz="2400" dirty="0">
                <a:latin typeface="Consolas"/>
                <a:cs typeface="Calibri"/>
              </a:rPr>
              <a:t>()</a:t>
            </a:r>
            <a:r>
              <a:rPr lang="de-DE" sz="2400" dirty="0">
                <a:cs typeface="Calibri"/>
              </a:rPr>
              <a:t> </a:t>
            </a:r>
            <a:r>
              <a:rPr lang="de-DE" sz="2400" dirty="0" err="1">
                <a:cs typeface="Calibri"/>
              </a:rPr>
              <a:t>function</a:t>
            </a:r>
          </a:p>
          <a:p>
            <a:pPr marL="383540" lvl="1"/>
            <a:endParaRPr lang="de-DE" sz="2400" dirty="0">
              <a:cs typeface="Calibri"/>
            </a:endParaRPr>
          </a:p>
          <a:p>
            <a:pPr marL="182245" indent="-182245"/>
            <a:r>
              <a:rPr lang="de-DE" sz="2800" dirty="0">
                <a:cs typeface="Calibri"/>
              </a:rPr>
              <a:t>But </a:t>
            </a:r>
            <a:r>
              <a:rPr lang="de-DE" sz="2800" dirty="0" err="1">
                <a:cs typeface="Calibri"/>
              </a:rPr>
              <a:t>what</a:t>
            </a:r>
            <a:r>
              <a:rPr lang="de-DE" sz="2800" dirty="0">
                <a:cs typeface="Calibri"/>
              </a:rPr>
              <a:t> </a:t>
            </a:r>
            <a:r>
              <a:rPr lang="de-DE" sz="2800" dirty="0" err="1">
                <a:cs typeface="Calibri"/>
              </a:rPr>
              <a:t>are</a:t>
            </a:r>
            <a:r>
              <a:rPr lang="de-DE" sz="2800" dirty="0">
                <a:cs typeface="Calibri"/>
              </a:rPr>
              <a:t> </a:t>
            </a:r>
            <a:r>
              <a:rPr lang="de-DE" sz="2800" dirty="0" err="1">
                <a:cs typeface="Calibri"/>
              </a:rPr>
              <a:t>data</a:t>
            </a:r>
            <a:r>
              <a:rPr lang="de-DE" sz="2800" dirty="0">
                <a:cs typeface="Calibri"/>
              </a:rPr>
              <a:t> </a:t>
            </a:r>
            <a:r>
              <a:rPr lang="de-DE" sz="2800" dirty="0" err="1">
                <a:cs typeface="Calibri"/>
              </a:rPr>
              <a:t>streams</a:t>
            </a:r>
            <a:r>
              <a:rPr lang="de-DE" sz="2800" dirty="0">
                <a:cs typeface="Calibri"/>
              </a:rPr>
              <a:t>?</a:t>
            </a:r>
          </a:p>
        </p:txBody>
      </p:sp>
      <p:sp>
        <p:nvSpPr>
          <p:cNvPr id="4" name="Foliennummernplatzhalter 3">
            <a:extLst>
              <a:ext uri="{FF2B5EF4-FFF2-40B4-BE49-F238E27FC236}">
                <a16:creationId xmlns:a16="http://schemas.microsoft.com/office/drawing/2014/main" id="{B5C40638-F11E-4D46-87F9-B65813120737}"/>
              </a:ext>
            </a:extLst>
          </p:cNvPr>
          <p:cNvSpPr>
            <a:spLocks noGrp="1"/>
          </p:cNvSpPr>
          <p:nvPr>
            <p:ph type="sldNum" sz="quarter" idx="12"/>
          </p:nvPr>
        </p:nvSpPr>
        <p:spPr/>
        <p:txBody>
          <a:bodyPr/>
          <a:lstStyle/>
          <a:p>
            <a:fld id="{89C4E583-6443-4199-AF95-A2ECCC288D48}" type="slidenum">
              <a:rPr lang="en-GB" smtClean="0"/>
              <a:t>28</a:t>
            </a:fld>
            <a:endParaRPr lang="en-GB"/>
          </a:p>
        </p:txBody>
      </p:sp>
    </p:spTree>
    <p:extLst>
      <p:ext uri="{BB962C8B-B14F-4D97-AF65-F5344CB8AC3E}">
        <p14:creationId xmlns:p14="http://schemas.microsoft.com/office/powerpoint/2010/main" val="199707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0293E-7673-4742-9ECF-45C099E0DEFB}"/>
              </a:ext>
            </a:extLst>
          </p:cNvPr>
          <p:cNvSpPr>
            <a:spLocks noGrp="1"/>
          </p:cNvSpPr>
          <p:nvPr>
            <p:ph type="title"/>
          </p:nvPr>
        </p:nvSpPr>
        <p:spPr/>
        <p:txBody>
          <a:bodyPr/>
          <a:lstStyle/>
          <a:p>
            <a:r>
              <a:rPr lang="de-DE" dirty="0">
                <a:cs typeface="Calibri Light"/>
              </a:rPr>
              <a:t>Streams</a:t>
            </a:r>
            <a:endParaRPr lang="de-DE" dirty="0"/>
          </a:p>
        </p:txBody>
      </p:sp>
      <p:sp>
        <p:nvSpPr>
          <p:cNvPr id="3" name="Inhaltsplatzhalter 2">
            <a:extLst>
              <a:ext uri="{FF2B5EF4-FFF2-40B4-BE49-F238E27FC236}">
                <a16:creationId xmlns:a16="http://schemas.microsoft.com/office/drawing/2014/main" id="{FB77ED10-1DDF-43E8-9F83-EC5C62381D24}"/>
              </a:ext>
            </a:extLst>
          </p:cNvPr>
          <p:cNvSpPr>
            <a:spLocks noGrp="1"/>
          </p:cNvSpPr>
          <p:nvPr>
            <p:ph idx="1"/>
          </p:nvPr>
        </p:nvSpPr>
        <p:spPr/>
        <p:txBody>
          <a:bodyPr vert="horz" lIns="0" tIns="45720" rIns="0" bIns="45720" rtlCol="0" anchor="t">
            <a:normAutofit fontScale="92500"/>
          </a:bodyPr>
          <a:lstStyle/>
          <a:p>
            <a:pPr marL="182245" indent="-182245"/>
            <a:r>
              <a:rPr lang="de-DE" i="1" dirty="0">
                <a:solidFill>
                  <a:srgbClr val="595959"/>
                </a:solidFill>
                <a:cs typeface="Calibri"/>
              </a:rPr>
              <a:t>"In </a:t>
            </a:r>
            <a:r>
              <a:rPr lang="de-DE" i="1" dirty="0" err="1">
                <a:solidFill>
                  <a:srgbClr val="595959"/>
                </a:solidFill>
                <a:cs typeface="Calibri"/>
              </a:rPr>
              <a:t>computer</a:t>
            </a:r>
            <a:r>
              <a:rPr lang="de-DE" i="1" dirty="0">
                <a:solidFill>
                  <a:srgbClr val="595959"/>
                </a:solidFill>
                <a:cs typeface="Calibri"/>
              </a:rPr>
              <a:t> </a:t>
            </a:r>
            <a:r>
              <a:rPr lang="de-DE" i="1" dirty="0" err="1">
                <a:solidFill>
                  <a:srgbClr val="595959"/>
                </a:solidFill>
                <a:cs typeface="Calibri"/>
              </a:rPr>
              <a:t>science</a:t>
            </a:r>
            <a:r>
              <a:rPr lang="de-DE" i="1" dirty="0">
                <a:solidFill>
                  <a:srgbClr val="595959"/>
                </a:solidFill>
                <a:cs typeface="Calibri"/>
              </a:rPr>
              <a:t>, a stream </a:t>
            </a:r>
            <a:r>
              <a:rPr lang="de-DE" i="1" dirty="0" err="1">
                <a:solidFill>
                  <a:srgbClr val="595959"/>
                </a:solidFill>
                <a:cs typeface="Calibri"/>
              </a:rPr>
              <a:t>is</a:t>
            </a:r>
            <a:r>
              <a:rPr lang="de-DE" i="1" dirty="0">
                <a:solidFill>
                  <a:srgbClr val="595959"/>
                </a:solidFill>
                <a:cs typeface="Calibri"/>
              </a:rPr>
              <a:t> a </a:t>
            </a:r>
            <a:r>
              <a:rPr lang="de-DE" i="1" dirty="0" err="1">
                <a:solidFill>
                  <a:srgbClr val="595959"/>
                </a:solidFill>
                <a:cs typeface="Calibri"/>
              </a:rPr>
              <a:t>sequence</a:t>
            </a:r>
            <a:r>
              <a:rPr lang="de-DE" i="1" dirty="0">
                <a:solidFill>
                  <a:srgbClr val="595959"/>
                </a:solidFill>
                <a:cs typeface="Calibri"/>
              </a:rPr>
              <a:t> </a:t>
            </a:r>
            <a:r>
              <a:rPr lang="de-DE" i="1" dirty="0" err="1">
                <a:solidFill>
                  <a:srgbClr val="595959"/>
                </a:solidFill>
                <a:cs typeface="Calibri"/>
              </a:rPr>
              <a:t>of</a:t>
            </a:r>
            <a:r>
              <a:rPr lang="de-DE" i="1" dirty="0">
                <a:solidFill>
                  <a:srgbClr val="595959"/>
                </a:solidFill>
                <a:cs typeface="Calibri"/>
              </a:rPr>
              <a:t> </a:t>
            </a:r>
            <a:r>
              <a:rPr lang="de-DE" i="1" dirty="0" err="1">
                <a:solidFill>
                  <a:srgbClr val="595959"/>
                </a:solidFill>
                <a:cs typeface="Calibri"/>
              </a:rPr>
              <a:t>data</a:t>
            </a:r>
            <a:r>
              <a:rPr lang="de-DE" i="1" dirty="0">
                <a:solidFill>
                  <a:srgbClr val="595959"/>
                </a:solidFill>
                <a:cs typeface="Calibri"/>
              </a:rPr>
              <a:t> </a:t>
            </a:r>
            <a:r>
              <a:rPr lang="de-DE" i="1" dirty="0" err="1">
                <a:solidFill>
                  <a:srgbClr val="595959"/>
                </a:solidFill>
                <a:cs typeface="Calibri"/>
              </a:rPr>
              <a:t>elements</a:t>
            </a:r>
            <a:r>
              <a:rPr lang="de-DE" i="1" dirty="0">
                <a:solidFill>
                  <a:srgbClr val="595959"/>
                </a:solidFill>
                <a:cs typeface="Calibri"/>
              </a:rPr>
              <a:t> </a:t>
            </a:r>
            <a:r>
              <a:rPr lang="de-DE" i="1" dirty="0" err="1">
                <a:solidFill>
                  <a:srgbClr val="595959"/>
                </a:solidFill>
                <a:cs typeface="Calibri"/>
              </a:rPr>
              <a:t>made</a:t>
            </a:r>
            <a:r>
              <a:rPr lang="de-DE" i="1" dirty="0">
                <a:solidFill>
                  <a:srgbClr val="595959"/>
                </a:solidFill>
                <a:cs typeface="Calibri"/>
              </a:rPr>
              <a:t> </a:t>
            </a:r>
            <a:r>
              <a:rPr lang="de-DE" i="1" dirty="0" err="1">
                <a:solidFill>
                  <a:srgbClr val="595959"/>
                </a:solidFill>
                <a:cs typeface="Calibri"/>
              </a:rPr>
              <a:t>available</a:t>
            </a:r>
            <a:r>
              <a:rPr lang="de-DE" i="1" dirty="0">
                <a:solidFill>
                  <a:srgbClr val="595959"/>
                </a:solidFill>
                <a:cs typeface="Calibri"/>
              </a:rPr>
              <a:t> </a:t>
            </a:r>
            <a:r>
              <a:rPr lang="de-DE" i="1" dirty="0" err="1">
                <a:solidFill>
                  <a:srgbClr val="595959"/>
                </a:solidFill>
                <a:cs typeface="Calibri"/>
              </a:rPr>
              <a:t>over</a:t>
            </a:r>
            <a:r>
              <a:rPr lang="de-DE" i="1" dirty="0">
                <a:solidFill>
                  <a:srgbClr val="595959"/>
                </a:solidFill>
                <a:cs typeface="Calibri"/>
              </a:rPr>
              <a:t> time"</a:t>
            </a:r>
          </a:p>
          <a:p>
            <a:pPr marL="383540" lvl="1"/>
            <a:r>
              <a:rPr lang="de-DE" dirty="0">
                <a:solidFill>
                  <a:srgbClr val="595959"/>
                </a:solidFill>
                <a:cs typeface="Calibri"/>
                <a:hlinkClick r:id="rId3"/>
              </a:rPr>
              <a:t>Wikipedia</a:t>
            </a:r>
          </a:p>
          <a:p>
            <a:pPr marL="182245" indent="-182245"/>
            <a:r>
              <a:rPr lang="de-DE" dirty="0">
                <a:solidFill>
                  <a:srgbClr val="595959"/>
                </a:solidFill>
                <a:cs typeface="Calibri"/>
              </a:rPr>
              <a:t>So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flows</a:t>
            </a:r>
            <a:r>
              <a:rPr lang="de-DE" dirty="0">
                <a:solidFill>
                  <a:srgbClr val="595959"/>
                </a:solidFill>
                <a:cs typeface="Calibri"/>
              </a:rPr>
              <a:t> in </a:t>
            </a:r>
            <a:r>
              <a:rPr lang="de-DE" dirty="0" err="1">
                <a:solidFill>
                  <a:srgbClr val="595959"/>
                </a:solidFill>
                <a:cs typeface="Calibri"/>
              </a:rPr>
              <a:t>one</a:t>
            </a:r>
            <a:r>
              <a:rPr lang="de-DE" dirty="0">
                <a:solidFill>
                  <a:srgbClr val="595959"/>
                </a:solidFill>
                <a:cs typeface="Calibri"/>
              </a:rPr>
              <a:t> </a:t>
            </a:r>
            <a:r>
              <a:rPr lang="de-DE" dirty="0" err="1">
                <a:solidFill>
                  <a:srgbClr val="595959"/>
                </a:solidFill>
                <a:cs typeface="Calibri"/>
              </a:rPr>
              <a:t>direction</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one</a:t>
            </a:r>
            <a:r>
              <a:rPr lang="de-DE" dirty="0">
                <a:solidFill>
                  <a:srgbClr val="595959"/>
                </a:solidFill>
                <a:cs typeface="Calibri"/>
              </a:rPr>
              <a:t> </a:t>
            </a:r>
            <a:r>
              <a:rPr lang="de-DE" dirty="0" err="1">
                <a:solidFill>
                  <a:srgbClr val="595959"/>
                </a:solidFill>
                <a:cs typeface="Calibri"/>
              </a:rPr>
              <a:t>point</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other</a:t>
            </a:r>
          </a:p>
          <a:p>
            <a:pPr marL="383540" lvl="1"/>
            <a:r>
              <a:rPr lang="de-DE" dirty="0" err="1">
                <a:solidFill>
                  <a:srgbClr val="595959"/>
                </a:solidFill>
                <a:cs typeface="Calibri"/>
              </a:rPr>
              <a:t>What</a:t>
            </a:r>
            <a:r>
              <a:rPr lang="de-DE" dirty="0">
                <a:solidFill>
                  <a:srgbClr val="595959"/>
                </a:solidFill>
                <a:cs typeface="Calibri"/>
              </a:rPr>
              <a:t> </a:t>
            </a:r>
            <a:r>
              <a:rPr lang="de-DE" dirty="0" err="1">
                <a:solidFill>
                  <a:srgbClr val="595959"/>
                </a:solidFill>
                <a:cs typeface="Calibri"/>
              </a:rPr>
              <a:t>goes</a:t>
            </a:r>
            <a:r>
              <a:rPr lang="de-DE" dirty="0">
                <a:solidFill>
                  <a:srgbClr val="595959"/>
                </a:solidFill>
                <a:cs typeface="Calibri"/>
              </a:rPr>
              <a:t> in </a:t>
            </a:r>
            <a:r>
              <a:rPr lang="de-DE" dirty="0" err="1">
                <a:solidFill>
                  <a:srgbClr val="595959"/>
                </a:solidFill>
                <a:cs typeface="Calibri"/>
              </a:rPr>
              <a:t>first</a:t>
            </a:r>
            <a:r>
              <a:rPr lang="de-DE" dirty="0">
                <a:solidFill>
                  <a:srgbClr val="595959"/>
                </a:solidFill>
                <a:cs typeface="Calibri"/>
              </a:rPr>
              <a:t> also </a:t>
            </a:r>
            <a:r>
              <a:rPr lang="de-DE" dirty="0" err="1">
                <a:solidFill>
                  <a:srgbClr val="595959"/>
                </a:solidFill>
                <a:cs typeface="Calibri"/>
              </a:rPr>
              <a:t>comes</a:t>
            </a:r>
            <a:r>
              <a:rPr lang="de-DE" dirty="0">
                <a:solidFill>
                  <a:srgbClr val="595959"/>
                </a:solidFill>
                <a:cs typeface="Calibri"/>
              </a:rPr>
              <a:t> out </a:t>
            </a:r>
            <a:r>
              <a:rPr lang="de-DE" dirty="0" err="1">
                <a:solidFill>
                  <a:srgbClr val="595959"/>
                </a:solidFill>
                <a:cs typeface="Calibri"/>
              </a:rPr>
              <a:t>first</a:t>
            </a:r>
            <a:r>
              <a:rPr lang="de-DE" dirty="0">
                <a:solidFill>
                  <a:srgbClr val="595959"/>
                </a:solidFill>
                <a:cs typeface="Calibri"/>
              </a:rPr>
              <a:t> (</a:t>
            </a:r>
            <a:r>
              <a:rPr lang="de-DE" dirty="0" err="1">
                <a:solidFill>
                  <a:srgbClr val="595959"/>
                </a:solidFill>
                <a:cs typeface="Calibri"/>
              </a:rPr>
              <a:t>or</a:t>
            </a:r>
            <a:r>
              <a:rPr lang="de-DE" dirty="0">
                <a:solidFill>
                  <a:srgbClr val="595959"/>
                </a:solidFill>
                <a:cs typeface="Calibri"/>
              </a:rPr>
              <a:t> </a:t>
            </a:r>
            <a:r>
              <a:rPr lang="de-DE" i="1" dirty="0">
                <a:solidFill>
                  <a:srgbClr val="595959"/>
                </a:solidFill>
                <a:cs typeface="Calibri"/>
              </a:rPr>
              <a:t>FIFO </a:t>
            </a:r>
            <a:r>
              <a:rPr lang="de-DE" dirty="0" err="1">
                <a:solidFill>
                  <a:srgbClr val="595959"/>
                </a:solidFill>
                <a:cs typeface="Calibri"/>
              </a:rPr>
              <a:t>for</a:t>
            </a:r>
            <a:r>
              <a:rPr lang="de-DE" dirty="0">
                <a:solidFill>
                  <a:srgbClr val="595959"/>
                </a:solidFill>
                <a:cs typeface="Calibri"/>
              </a:rPr>
              <a:t> </a:t>
            </a:r>
            <a:r>
              <a:rPr lang="de-DE" i="1" dirty="0">
                <a:solidFill>
                  <a:srgbClr val="595959"/>
                </a:solidFill>
                <a:cs typeface="Calibri"/>
              </a:rPr>
              <a:t>First In First Out</a:t>
            </a:r>
            <a:r>
              <a:rPr lang="de-DE" dirty="0">
                <a:solidFill>
                  <a:srgbClr val="595959"/>
                </a:solidFill>
                <a:cs typeface="Calibri"/>
              </a:rPr>
              <a:t>)</a:t>
            </a:r>
          </a:p>
          <a:p>
            <a:pPr marL="383540" lvl="1"/>
            <a:r>
              <a:rPr lang="de-DE" dirty="0">
                <a:solidFill>
                  <a:srgbClr val="595959"/>
                </a:solidFill>
                <a:cs typeface="Calibri"/>
              </a:rPr>
              <a:t>All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elements</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a:t>
            </a:r>
            <a:r>
              <a:rPr lang="de-DE" dirty="0" err="1">
                <a:solidFill>
                  <a:srgbClr val="595959"/>
                </a:solidFill>
                <a:cs typeface="Calibri"/>
              </a:rPr>
              <a:t>processed</a:t>
            </a:r>
            <a:r>
              <a:rPr lang="de-DE" dirty="0">
                <a:solidFill>
                  <a:srgbClr val="595959"/>
                </a:solidFill>
                <a:cs typeface="Calibri"/>
              </a:rPr>
              <a:t> </a:t>
            </a:r>
            <a:r>
              <a:rPr lang="de-DE" dirty="0" err="1">
                <a:solidFill>
                  <a:srgbClr val="595959"/>
                </a:solidFill>
                <a:cs typeface="Calibri"/>
              </a:rPr>
              <a:t>sequentially</a:t>
            </a:r>
          </a:p>
          <a:p>
            <a:pPr marL="182245" indent="-182245"/>
            <a:r>
              <a:rPr lang="de-DE" dirty="0" err="1">
                <a:solidFill>
                  <a:srgbClr val="595959"/>
                </a:solidFill>
                <a:cs typeface="Calibri"/>
              </a:rPr>
              <a:t>There</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a:t>
            </a:r>
            <a:r>
              <a:rPr lang="de-DE" b="1" dirty="0" err="1">
                <a:solidFill>
                  <a:srgbClr val="595959"/>
                </a:solidFill>
                <a:cs typeface="Calibri"/>
              </a:rPr>
              <a:t>three</a:t>
            </a:r>
            <a:r>
              <a:rPr lang="de-DE" b="1" dirty="0">
                <a:solidFill>
                  <a:srgbClr val="595959"/>
                </a:solidFill>
                <a:cs typeface="Calibri"/>
              </a:rPr>
              <a:t> </a:t>
            </a:r>
            <a:r>
              <a:rPr lang="de-DE" b="1" dirty="0" err="1">
                <a:solidFill>
                  <a:srgbClr val="595959"/>
                </a:solidFill>
                <a:cs typeface="Calibri"/>
              </a:rPr>
              <a:t>standard</a:t>
            </a:r>
            <a:r>
              <a:rPr lang="de-DE" b="1" dirty="0">
                <a:solidFill>
                  <a:srgbClr val="595959"/>
                </a:solidFill>
                <a:cs typeface="Calibri"/>
              </a:rPr>
              <a:t> </a:t>
            </a:r>
            <a:r>
              <a:rPr lang="de-DE" b="1" dirty="0" err="1">
                <a:solidFill>
                  <a:srgbClr val="595959"/>
                </a:solidFill>
                <a:cs typeface="Calibri"/>
              </a:rPr>
              <a:t>streams</a:t>
            </a:r>
            <a:r>
              <a:rPr lang="de-DE" dirty="0">
                <a:solidFill>
                  <a:srgbClr val="595959"/>
                </a:solidFill>
                <a:cs typeface="Calibri"/>
              </a:rPr>
              <a:t> on </a:t>
            </a:r>
            <a:r>
              <a:rPr lang="de-DE" dirty="0" err="1">
                <a:solidFill>
                  <a:srgbClr val="595959"/>
                </a:solidFill>
                <a:cs typeface="Calibri"/>
              </a:rPr>
              <a:t>most</a:t>
            </a:r>
            <a:r>
              <a:rPr lang="de-DE" dirty="0">
                <a:solidFill>
                  <a:srgbClr val="595959"/>
                </a:solidFill>
                <a:cs typeface="Calibri"/>
              </a:rPr>
              <a:t> </a:t>
            </a:r>
            <a:r>
              <a:rPr lang="de-DE" dirty="0" err="1">
                <a:solidFill>
                  <a:srgbClr val="595959"/>
                </a:solidFill>
                <a:cs typeface="Calibri"/>
              </a:rPr>
              <a:t>operating</a:t>
            </a:r>
            <a:r>
              <a:rPr lang="de-DE" dirty="0">
                <a:solidFill>
                  <a:srgbClr val="595959"/>
                </a:solidFill>
                <a:cs typeface="Calibri"/>
              </a:rPr>
              <a:t> </a:t>
            </a:r>
            <a:r>
              <a:rPr lang="de-DE" dirty="0" err="1">
                <a:solidFill>
                  <a:srgbClr val="595959"/>
                </a:solidFill>
                <a:cs typeface="Calibri"/>
              </a:rPr>
              <a:t>systems</a:t>
            </a:r>
            <a:r>
              <a:rPr lang="de-DE" dirty="0">
                <a:solidFill>
                  <a:srgbClr val="595959"/>
                </a:solidFill>
                <a:cs typeface="Calibri"/>
              </a:rPr>
              <a:t> </a:t>
            </a:r>
            <a:r>
              <a:rPr lang="de-DE" dirty="0" err="1">
                <a:solidFill>
                  <a:srgbClr val="595959"/>
                </a:solidFill>
                <a:cs typeface="Calibri"/>
              </a:rPr>
              <a:t>that</a:t>
            </a:r>
            <a:r>
              <a:rPr lang="de-DE" dirty="0">
                <a:solidFill>
                  <a:srgbClr val="595959"/>
                </a:solidFill>
                <a:cs typeface="Calibri"/>
              </a:rPr>
              <a:t> </a:t>
            </a:r>
            <a:r>
              <a:rPr lang="de-DE" dirty="0" err="1">
                <a:solidFill>
                  <a:srgbClr val="595959"/>
                </a:solidFill>
                <a:cs typeface="Calibri"/>
              </a:rPr>
              <a:t>are</a:t>
            </a:r>
            <a:r>
              <a:rPr lang="de-DE" dirty="0">
                <a:solidFill>
                  <a:srgbClr val="595959"/>
                </a:solidFill>
                <a:cs typeface="Calibri"/>
              </a:rPr>
              <a:t> supported </a:t>
            </a:r>
            <a:r>
              <a:rPr lang="de-DE" dirty="0" err="1">
                <a:solidFill>
                  <a:srgbClr val="595959"/>
                </a:solidFill>
                <a:cs typeface="Calibri"/>
              </a:rPr>
              <a:t>by</a:t>
            </a:r>
            <a:r>
              <a:rPr lang="de-DE" dirty="0">
                <a:solidFill>
                  <a:srgbClr val="595959"/>
                </a:solidFill>
                <a:cs typeface="Calibri"/>
              </a:rPr>
              <a:t> </a:t>
            </a:r>
            <a:r>
              <a:rPr lang="de-DE" dirty="0" err="1">
                <a:solidFill>
                  <a:srgbClr val="595959"/>
                </a:solidFill>
                <a:cs typeface="Calibri"/>
              </a:rPr>
              <a:t>most</a:t>
            </a:r>
            <a:r>
              <a:rPr lang="de-DE" dirty="0">
                <a:solidFill>
                  <a:srgbClr val="595959"/>
                </a:solidFill>
                <a:cs typeface="Calibri"/>
              </a:rPr>
              <a:t> </a:t>
            </a:r>
            <a:r>
              <a:rPr lang="de-DE" dirty="0" err="1">
                <a:solidFill>
                  <a:srgbClr val="595959"/>
                </a:solidFill>
                <a:cs typeface="Calibri"/>
              </a:rPr>
              <a:t>standard</a:t>
            </a:r>
            <a:r>
              <a:rPr lang="de-DE" dirty="0">
                <a:solidFill>
                  <a:srgbClr val="595959"/>
                </a:solidFill>
                <a:cs typeface="Calibri"/>
              </a:rPr>
              <a:t> </a:t>
            </a:r>
            <a:r>
              <a:rPr lang="de-DE" dirty="0" err="1">
                <a:solidFill>
                  <a:srgbClr val="595959"/>
                </a:solidFill>
                <a:cs typeface="Calibri"/>
              </a:rPr>
              <a:t>programming</a:t>
            </a:r>
            <a:r>
              <a:rPr lang="de-DE" dirty="0">
                <a:solidFill>
                  <a:srgbClr val="595959"/>
                </a:solidFill>
                <a:cs typeface="Calibri"/>
              </a:rPr>
              <a:t> </a:t>
            </a:r>
            <a:r>
              <a:rPr lang="de-DE" dirty="0" err="1">
                <a:solidFill>
                  <a:srgbClr val="595959"/>
                </a:solidFill>
                <a:cs typeface="Calibri"/>
              </a:rPr>
              <a:t>languages</a:t>
            </a:r>
            <a:r>
              <a:rPr lang="de-DE" dirty="0">
                <a:solidFill>
                  <a:srgbClr val="595959"/>
                </a:solidFill>
                <a:cs typeface="Calibri"/>
              </a:rPr>
              <a:t> and </a:t>
            </a:r>
            <a:r>
              <a:rPr lang="de-DE" dirty="0" err="1">
                <a:solidFill>
                  <a:srgbClr val="595959"/>
                </a:solidFill>
                <a:cs typeface="Calibri"/>
              </a:rPr>
              <a:t>connect</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program</a:t>
            </a:r>
            <a:r>
              <a:rPr lang="de-DE" dirty="0">
                <a:solidFill>
                  <a:srgbClr val="595959"/>
                </a:solidFill>
                <a:cs typeface="Calibri"/>
              </a:rPr>
              <a:t> </a:t>
            </a:r>
            <a:r>
              <a:rPr lang="de-DE" dirty="0" err="1">
                <a:solidFill>
                  <a:srgbClr val="595959"/>
                </a:solidFill>
                <a:cs typeface="Calibri"/>
              </a:rPr>
              <a:t>with</a:t>
            </a:r>
            <a:r>
              <a:rPr lang="de-DE" dirty="0">
                <a:solidFill>
                  <a:srgbClr val="595959"/>
                </a:solidFill>
                <a:cs typeface="Calibri"/>
              </a:rPr>
              <a:t> </a:t>
            </a:r>
            <a:r>
              <a:rPr lang="de-DE" dirty="0" err="1">
                <a:solidFill>
                  <a:srgbClr val="595959"/>
                </a:solidFill>
                <a:cs typeface="Calibri"/>
              </a:rPr>
              <a:t>its</a:t>
            </a:r>
            <a:r>
              <a:rPr lang="de-DE" dirty="0">
                <a:solidFill>
                  <a:srgbClr val="595959"/>
                </a:solidFill>
                <a:cs typeface="Calibri"/>
              </a:rPr>
              <a:t> </a:t>
            </a:r>
            <a:r>
              <a:rPr lang="de-DE" dirty="0" err="1">
                <a:solidFill>
                  <a:srgbClr val="595959"/>
                </a:solidFill>
                <a:cs typeface="Calibri"/>
              </a:rPr>
              <a:t>environment</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input</a:t>
            </a:r>
            <a:r>
              <a:rPr lang="de-DE" dirty="0">
                <a:solidFill>
                  <a:srgbClr val="595959"/>
                </a:solidFill>
                <a:cs typeface="Calibri"/>
              </a:rPr>
              <a:t> stream (</a:t>
            </a:r>
            <a:r>
              <a:rPr lang="de-DE" dirty="0" err="1">
                <a:solidFill>
                  <a:srgbClr val="595959"/>
                </a:solidFill>
                <a:cs typeface="Calibri"/>
              </a:rPr>
              <a:t>stdin</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output</a:t>
            </a:r>
            <a:r>
              <a:rPr lang="de-DE" dirty="0">
                <a:solidFill>
                  <a:srgbClr val="595959"/>
                </a:solidFill>
                <a:cs typeface="Calibri"/>
              </a:rPr>
              <a:t> stream (</a:t>
            </a:r>
            <a:r>
              <a:rPr lang="de-DE" dirty="0" err="1">
                <a:solidFill>
                  <a:srgbClr val="595959"/>
                </a:solidFill>
                <a:cs typeface="Calibri"/>
              </a:rPr>
              <a:t>stdout</a:t>
            </a:r>
            <a:r>
              <a:rPr lang="de-DE" dirty="0">
                <a:solidFill>
                  <a:srgbClr val="595959"/>
                </a:solidFill>
                <a:cs typeface="Calibri"/>
              </a:rPr>
              <a:t>)</a:t>
            </a:r>
          </a:p>
          <a:p>
            <a:pPr marL="383540" lvl="1"/>
            <a:r>
              <a:rPr lang="de-DE" dirty="0">
                <a:solidFill>
                  <a:srgbClr val="595959"/>
                </a:solidFill>
                <a:cs typeface="Calibri"/>
              </a:rPr>
              <a:t>Standard </a:t>
            </a:r>
            <a:r>
              <a:rPr lang="de-DE" dirty="0" err="1">
                <a:solidFill>
                  <a:srgbClr val="595959"/>
                </a:solidFill>
                <a:cs typeface="Calibri"/>
              </a:rPr>
              <a:t>error</a:t>
            </a:r>
            <a:r>
              <a:rPr lang="de-DE" dirty="0">
                <a:solidFill>
                  <a:srgbClr val="595959"/>
                </a:solidFill>
                <a:cs typeface="Calibri"/>
              </a:rPr>
              <a:t> stream (</a:t>
            </a:r>
            <a:r>
              <a:rPr lang="de-DE" dirty="0" err="1">
                <a:solidFill>
                  <a:srgbClr val="595959"/>
                </a:solidFill>
                <a:cs typeface="Calibri"/>
              </a:rPr>
              <a:t>stderr</a:t>
            </a:r>
            <a:r>
              <a:rPr lang="de-DE" dirty="0">
                <a:solidFill>
                  <a:srgbClr val="595959"/>
                </a:solidFill>
                <a:cs typeface="Calibri"/>
              </a:rPr>
              <a:t>)</a:t>
            </a:r>
          </a:p>
          <a:p>
            <a:pPr marL="182245" indent="-182245"/>
            <a:endParaRPr lang="de-DE" dirty="0">
              <a:solidFill>
                <a:srgbClr val="595959"/>
              </a:solidFill>
              <a:cs typeface="Calibri"/>
            </a:endParaRPr>
          </a:p>
        </p:txBody>
      </p:sp>
      <p:sp>
        <p:nvSpPr>
          <p:cNvPr id="4" name="Foliennummernplatzhalter 3">
            <a:extLst>
              <a:ext uri="{FF2B5EF4-FFF2-40B4-BE49-F238E27FC236}">
                <a16:creationId xmlns:a16="http://schemas.microsoft.com/office/drawing/2014/main" id="{9F92F24A-81C2-4DA4-94DB-5FB41BBDE5D5}"/>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99727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20492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0293E-7673-4742-9ECF-45C099E0DEFB}"/>
              </a:ext>
            </a:extLst>
          </p:cNvPr>
          <p:cNvSpPr>
            <a:spLocks noGrp="1"/>
          </p:cNvSpPr>
          <p:nvPr>
            <p:ph type="title"/>
          </p:nvPr>
        </p:nvSpPr>
        <p:spPr/>
        <p:txBody>
          <a:bodyPr/>
          <a:lstStyle/>
          <a:p>
            <a:r>
              <a:rPr lang="de-DE" dirty="0">
                <a:cs typeface="Calibri Light"/>
              </a:rPr>
              <a:t>Streams</a:t>
            </a:r>
            <a:endParaRPr lang="de-DE" dirty="0"/>
          </a:p>
        </p:txBody>
      </p:sp>
      <p:sp>
        <p:nvSpPr>
          <p:cNvPr id="3" name="Inhaltsplatzhalter 2">
            <a:extLst>
              <a:ext uri="{FF2B5EF4-FFF2-40B4-BE49-F238E27FC236}">
                <a16:creationId xmlns:a16="http://schemas.microsoft.com/office/drawing/2014/main" id="{FB77ED10-1DDF-43E8-9F83-EC5C62381D24}"/>
              </a:ext>
            </a:extLst>
          </p:cNvPr>
          <p:cNvSpPr>
            <a:spLocks noGrp="1"/>
          </p:cNvSpPr>
          <p:nvPr>
            <p:ph idx="1"/>
          </p:nvPr>
        </p:nvSpPr>
        <p:spPr/>
        <p:txBody>
          <a:bodyPr vert="horz" lIns="0" tIns="45720" rIns="0" bIns="45720" rtlCol="0" anchor="t">
            <a:normAutofit/>
          </a:bodyPr>
          <a:lstStyle/>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input</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into</a:t>
            </a:r>
            <a:r>
              <a:rPr lang="de-DE" dirty="0">
                <a:solidFill>
                  <a:srgbClr val="595959"/>
                </a:solidFill>
                <a:cs typeface="Calibri"/>
              </a:rPr>
              <a:t> an </a:t>
            </a:r>
            <a:r>
              <a:rPr lang="de-DE" dirty="0" err="1">
                <a:solidFill>
                  <a:srgbClr val="595959"/>
                </a:solidFill>
                <a:cs typeface="Calibri"/>
              </a:rPr>
              <a:t>application</a:t>
            </a:r>
            <a:endParaRPr lang="de-DE" dirty="0" err="1">
              <a:cs typeface="Calibri"/>
            </a:endParaRP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this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comes</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keyboard</a:t>
            </a:r>
            <a:r>
              <a:rPr lang="de-DE" dirty="0">
                <a:solidFill>
                  <a:srgbClr val="595959"/>
                </a:solidFill>
                <a:cs typeface="Calibri"/>
              </a:rPr>
              <a:t> </a:t>
            </a:r>
            <a:r>
              <a:rPr lang="de-DE" dirty="0" err="1">
                <a:solidFill>
                  <a:srgbClr val="595959"/>
                </a:solidFill>
                <a:cs typeface="Calibri"/>
              </a:rPr>
              <a:t>or</a:t>
            </a:r>
            <a:r>
              <a:rPr lang="de-DE" dirty="0">
                <a:solidFill>
                  <a:srgbClr val="595959"/>
                </a:solidFill>
                <a:cs typeface="Calibri"/>
              </a:rPr>
              <a:t> </a:t>
            </a:r>
            <a:r>
              <a:rPr lang="de-DE" dirty="0" err="1">
                <a:solidFill>
                  <a:srgbClr val="595959"/>
                </a:solidFill>
                <a:cs typeface="Calibri"/>
              </a:rPr>
              <a:t>other</a:t>
            </a:r>
            <a:r>
              <a:rPr lang="de-DE" dirty="0">
                <a:solidFill>
                  <a:srgbClr val="595959"/>
                </a:solidFill>
                <a:cs typeface="Calibri"/>
              </a:rPr>
              <a:t> </a:t>
            </a:r>
            <a:r>
              <a:rPr lang="de-DE" dirty="0" err="1">
                <a:solidFill>
                  <a:srgbClr val="595959"/>
                </a:solidFill>
                <a:cs typeface="Calibri"/>
              </a:rPr>
              <a:t>hardware</a:t>
            </a:r>
            <a:r>
              <a:rPr lang="de-DE" dirty="0">
                <a:solidFill>
                  <a:srgbClr val="595959"/>
                </a:solidFill>
                <a:cs typeface="Calibri"/>
              </a:rPr>
              <a:t>, </a:t>
            </a:r>
            <a:r>
              <a:rPr lang="de-DE" dirty="0" err="1">
                <a:solidFill>
                  <a:srgbClr val="595959"/>
                </a:solidFill>
                <a:cs typeface="Calibri"/>
              </a:rPr>
              <a:t>unless</a:t>
            </a:r>
            <a:r>
              <a:rPr lang="de-DE" dirty="0">
                <a:solidFill>
                  <a:srgbClr val="595959"/>
                </a:solidFill>
                <a:cs typeface="Calibri"/>
              </a:rPr>
              <a:t> </a:t>
            </a:r>
            <a:r>
              <a:rPr lang="de-DE" dirty="0" err="1">
                <a:solidFill>
                  <a:srgbClr val="595959"/>
                </a:solidFill>
                <a:cs typeface="Calibri"/>
              </a:rPr>
              <a:t>specified</a:t>
            </a:r>
            <a:r>
              <a:rPr lang="de-DE" dirty="0">
                <a:solidFill>
                  <a:srgbClr val="595959"/>
                </a:solidFill>
                <a:cs typeface="Calibri"/>
              </a:rPr>
              <a:t> </a:t>
            </a:r>
            <a:r>
              <a:rPr lang="de-DE" dirty="0" err="1">
                <a:solidFill>
                  <a:srgbClr val="595959"/>
                </a:solidFill>
                <a:cs typeface="Calibri"/>
              </a:rPr>
              <a:t>otherwise</a:t>
            </a:r>
          </a:p>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output</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out </a:t>
            </a:r>
            <a:r>
              <a:rPr lang="de-DE" dirty="0" err="1">
                <a:solidFill>
                  <a:srgbClr val="595959"/>
                </a:solidFill>
                <a:cs typeface="Calibri"/>
              </a:rPr>
              <a:t>of</a:t>
            </a:r>
            <a:r>
              <a:rPr lang="de-DE" dirty="0">
                <a:solidFill>
                  <a:srgbClr val="595959"/>
                </a:solidFill>
                <a:cs typeface="Calibri"/>
              </a:rPr>
              <a:t> an </a:t>
            </a:r>
            <a:r>
              <a:rPr lang="de-DE" dirty="0" err="1">
                <a:solidFill>
                  <a:srgbClr val="595959"/>
                </a:solidFill>
                <a:cs typeface="Calibri"/>
              </a:rPr>
              <a:t>application</a:t>
            </a: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terminal</a:t>
            </a:r>
          </a:p>
          <a:p>
            <a:pPr marL="182245" indent="-182245"/>
            <a:r>
              <a:rPr lang="de-DE" dirty="0">
                <a:solidFill>
                  <a:srgbClr val="595959"/>
                </a:solidFill>
                <a:cs typeface="Calibri"/>
              </a:rPr>
              <a:t>The </a:t>
            </a:r>
            <a:r>
              <a:rPr lang="de-DE" i="1" dirty="0" err="1">
                <a:solidFill>
                  <a:srgbClr val="595959"/>
                </a:solidFill>
                <a:cs typeface="Calibri"/>
              </a:rPr>
              <a:t>standard</a:t>
            </a:r>
            <a:r>
              <a:rPr lang="de-DE" i="1" dirty="0">
                <a:solidFill>
                  <a:srgbClr val="595959"/>
                </a:solidFill>
                <a:cs typeface="Calibri"/>
              </a:rPr>
              <a:t> </a:t>
            </a:r>
            <a:r>
              <a:rPr lang="de-DE" i="1" dirty="0" err="1">
                <a:solidFill>
                  <a:srgbClr val="595959"/>
                </a:solidFill>
                <a:cs typeface="Calibri"/>
              </a:rPr>
              <a:t>error</a:t>
            </a:r>
            <a:r>
              <a:rPr lang="de-DE" i="1" dirty="0">
                <a:solidFill>
                  <a:srgbClr val="595959"/>
                </a:solidFill>
                <a:cs typeface="Calibri"/>
              </a:rPr>
              <a:t> stream</a:t>
            </a:r>
            <a:r>
              <a:rPr lang="de-DE" dirty="0">
                <a:solidFill>
                  <a:srgbClr val="595959"/>
                </a:solidFill>
                <a:cs typeface="Calibri"/>
              </a:rPr>
              <a:t> </a:t>
            </a:r>
            <a:r>
              <a:rPr lang="de-DE" dirty="0" err="1">
                <a:solidFill>
                  <a:srgbClr val="595959"/>
                </a:solidFill>
                <a:cs typeface="Calibri"/>
              </a:rPr>
              <a:t>leads</a:t>
            </a:r>
            <a:r>
              <a:rPr lang="de-DE" dirty="0">
                <a:solidFill>
                  <a:srgbClr val="595959"/>
                </a:solidFill>
                <a:cs typeface="Calibri"/>
              </a:rPr>
              <a:t> </a:t>
            </a:r>
            <a:r>
              <a:rPr lang="de-DE" dirty="0" err="1">
                <a:solidFill>
                  <a:srgbClr val="595959"/>
                </a:solidFill>
                <a:cs typeface="Calibri"/>
              </a:rPr>
              <a:t>error</a:t>
            </a:r>
            <a:r>
              <a:rPr lang="de-DE" dirty="0">
                <a:solidFill>
                  <a:srgbClr val="595959"/>
                </a:solidFill>
                <a:cs typeface="Calibri"/>
              </a:rPr>
              <a:t>-/</a:t>
            </a:r>
            <a:r>
              <a:rPr lang="de-DE" dirty="0" err="1">
                <a:solidFill>
                  <a:srgbClr val="595959"/>
                </a:solidFill>
                <a:cs typeface="Calibri"/>
              </a:rPr>
              <a:t>diagnostics</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out </a:t>
            </a:r>
            <a:r>
              <a:rPr lang="de-DE" dirty="0" err="1">
                <a:solidFill>
                  <a:srgbClr val="595959"/>
                </a:solidFill>
                <a:cs typeface="Calibri"/>
              </a:rPr>
              <a:t>of</a:t>
            </a:r>
            <a:r>
              <a:rPr lang="de-DE" dirty="0">
                <a:solidFill>
                  <a:srgbClr val="595959"/>
                </a:solidFill>
                <a:cs typeface="Calibri"/>
              </a:rPr>
              <a:t> an </a:t>
            </a:r>
            <a:r>
              <a:rPr lang="de-DE" dirty="0" err="1">
                <a:solidFill>
                  <a:srgbClr val="595959"/>
                </a:solidFill>
                <a:cs typeface="Calibri"/>
              </a:rPr>
              <a:t>application</a:t>
            </a:r>
          </a:p>
          <a:p>
            <a:pPr marL="383540" lvl="1"/>
            <a:r>
              <a:rPr lang="de-DE" dirty="0" err="1">
                <a:solidFill>
                  <a:srgbClr val="595959"/>
                </a:solidFill>
                <a:cs typeface="Calibri"/>
              </a:rPr>
              <a:t>Usually</a:t>
            </a:r>
            <a:r>
              <a:rPr lang="de-DE" dirty="0">
                <a:solidFill>
                  <a:srgbClr val="595959"/>
                </a:solidFill>
                <a:cs typeface="Calibri"/>
              </a:rPr>
              <a:t> </a:t>
            </a:r>
            <a:r>
              <a:rPr lang="de-DE" dirty="0" err="1">
                <a:solidFill>
                  <a:srgbClr val="595959"/>
                </a:solidFill>
                <a:cs typeface="Calibri"/>
              </a:rPr>
              <a:t>this</a:t>
            </a:r>
            <a:r>
              <a:rPr lang="de-DE" dirty="0">
                <a:solidFill>
                  <a:srgbClr val="595959"/>
                </a:solidFill>
                <a:cs typeface="Calibri"/>
              </a:rPr>
              <a:t> also </a:t>
            </a:r>
            <a:r>
              <a:rPr lang="de-DE" dirty="0" err="1">
                <a:solidFill>
                  <a:srgbClr val="595959"/>
                </a:solidFill>
                <a:cs typeface="Calibri"/>
              </a:rPr>
              <a:t>goes</a:t>
            </a:r>
            <a:r>
              <a:rPr lang="de-DE" dirty="0">
                <a:solidFill>
                  <a:srgbClr val="595959"/>
                </a:solidFill>
                <a:cs typeface="Calibri"/>
              </a:rPr>
              <a:t> </a:t>
            </a:r>
            <a:r>
              <a:rPr lang="de-DE" dirty="0" err="1">
                <a:solidFill>
                  <a:srgbClr val="595959"/>
                </a:solidFill>
                <a:cs typeface="Calibri"/>
              </a:rPr>
              <a:t>to</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terminal</a:t>
            </a:r>
            <a:r>
              <a:rPr lang="de-DE" dirty="0">
                <a:solidFill>
                  <a:srgbClr val="595959"/>
                </a:solidFill>
                <a:cs typeface="Calibri"/>
              </a:rPr>
              <a:t>, but </a:t>
            </a:r>
            <a:r>
              <a:rPr lang="de-DE" dirty="0" err="1">
                <a:solidFill>
                  <a:srgbClr val="595959"/>
                </a:solidFill>
                <a:cs typeface="Calibri"/>
              </a:rPr>
              <a:t>can</a:t>
            </a:r>
            <a:r>
              <a:rPr lang="de-DE" dirty="0">
                <a:solidFill>
                  <a:srgbClr val="595959"/>
                </a:solidFill>
                <a:cs typeface="Calibri"/>
              </a:rPr>
              <a:t> </a:t>
            </a:r>
            <a:r>
              <a:rPr lang="de-DE" dirty="0" err="1">
                <a:solidFill>
                  <a:srgbClr val="595959"/>
                </a:solidFill>
                <a:cs typeface="Calibri"/>
              </a:rPr>
              <a:t>be</a:t>
            </a:r>
            <a:r>
              <a:rPr lang="de-DE" dirty="0">
                <a:solidFill>
                  <a:srgbClr val="595959"/>
                </a:solidFill>
                <a:cs typeface="Calibri"/>
              </a:rPr>
              <a:t> </a:t>
            </a:r>
            <a:r>
              <a:rPr lang="de-DE" dirty="0" err="1">
                <a:solidFill>
                  <a:srgbClr val="595959"/>
                </a:solidFill>
                <a:cs typeface="Calibri"/>
              </a:rPr>
              <a:t>redirected</a:t>
            </a:r>
            <a:r>
              <a:rPr lang="de-DE" dirty="0">
                <a:solidFill>
                  <a:srgbClr val="595959"/>
                </a:solidFill>
                <a:cs typeface="Calibri"/>
              </a:rPr>
              <a:t> </a:t>
            </a:r>
            <a:r>
              <a:rPr lang="de-DE" dirty="0" err="1">
                <a:solidFill>
                  <a:srgbClr val="595959"/>
                </a:solidFill>
                <a:cs typeface="Calibri"/>
              </a:rPr>
              <a:t>separately</a:t>
            </a:r>
          </a:p>
          <a:p>
            <a:pPr marL="383540" lvl="1"/>
            <a:r>
              <a:rPr lang="de-DE" dirty="0">
                <a:solidFill>
                  <a:srgbClr val="595959"/>
                </a:solidFill>
                <a:cs typeface="Calibri"/>
              </a:rPr>
              <a:t>So </a:t>
            </a:r>
            <a:r>
              <a:rPr lang="de-DE" dirty="0" err="1">
                <a:solidFill>
                  <a:srgbClr val="595959"/>
                </a:solidFill>
                <a:cs typeface="Calibri"/>
              </a:rPr>
              <a:t>error</a:t>
            </a:r>
            <a:r>
              <a:rPr lang="de-DE" dirty="0">
                <a:solidFill>
                  <a:srgbClr val="595959"/>
                </a:solidFill>
                <a:cs typeface="Calibri"/>
              </a:rPr>
              <a:t> </a:t>
            </a:r>
            <a:r>
              <a:rPr lang="de-DE" dirty="0" err="1">
                <a:solidFill>
                  <a:srgbClr val="595959"/>
                </a:solidFill>
                <a:cs typeface="Calibri"/>
              </a:rPr>
              <a:t>data</a:t>
            </a:r>
            <a:r>
              <a:rPr lang="de-DE" dirty="0">
                <a:solidFill>
                  <a:srgbClr val="595959"/>
                </a:solidFill>
                <a:cs typeface="Calibri"/>
              </a:rPr>
              <a:t> </a:t>
            </a:r>
            <a:r>
              <a:rPr lang="de-DE" dirty="0" err="1">
                <a:solidFill>
                  <a:srgbClr val="595959"/>
                </a:solidFill>
                <a:cs typeface="Calibri"/>
              </a:rPr>
              <a:t>is</a:t>
            </a:r>
            <a:r>
              <a:rPr lang="de-DE" dirty="0">
                <a:solidFill>
                  <a:srgbClr val="595959"/>
                </a:solidFill>
                <a:cs typeface="Calibri"/>
              </a:rPr>
              <a:t> </a:t>
            </a:r>
            <a:r>
              <a:rPr lang="de-DE" dirty="0" err="1">
                <a:solidFill>
                  <a:srgbClr val="595959"/>
                </a:solidFill>
                <a:cs typeface="Calibri"/>
              </a:rPr>
              <a:t>transferred</a:t>
            </a:r>
            <a:r>
              <a:rPr lang="de-DE" dirty="0">
                <a:solidFill>
                  <a:srgbClr val="595959"/>
                </a:solidFill>
                <a:cs typeface="Calibri"/>
              </a:rPr>
              <a:t> </a:t>
            </a:r>
            <a:r>
              <a:rPr lang="de-DE" dirty="0" err="1">
                <a:solidFill>
                  <a:srgbClr val="595959"/>
                </a:solidFill>
                <a:cs typeface="Calibri"/>
              </a:rPr>
              <a:t>separately</a:t>
            </a:r>
            <a:r>
              <a:rPr lang="de-DE" dirty="0">
                <a:solidFill>
                  <a:srgbClr val="595959"/>
                </a:solidFill>
                <a:cs typeface="Calibri"/>
              </a:rPr>
              <a:t> </a:t>
            </a:r>
            <a:r>
              <a:rPr lang="de-DE" dirty="0" err="1">
                <a:solidFill>
                  <a:srgbClr val="595959"/>
                </a:solidFill>
                <a:cs typeface="Calibri"/>
              </a:rPr>
              <a:t>from</a:t>
            </a:r>
            <a:r>
              <a:rPr lang="de-DE" dirty="0">
                <a:solidFill>
                  <a:srgbClr val="595959"/>
                </a:solidFill>
                <a:cs typeface="Calibri"/>
              </a:rPr>
              <a:t> </a:t>
            </a:r>
            <a:r>
              <a:rPr lang="de-DE" dirty="0" err="1">
                <a:solidFill>
                  <a:srgbClr val="595959"/>
                </a:solidFill>
                <a:cs typeface="Calibri"/>
              </a:rPr>
              <a:t>the</a:t>
            </a:r>
            <a:r>
              <a:rPr lang="de-DE" dirty="0">
                <a:solidFill>
                  <a:srgbClr val="595959"/>
                </a:solidFill>
                <a:cs typeface="Calibri"/>
              </a:rPr>
              <a:t> </a:t>
            </a:r>
            <a:r>
              <a:rPr lang="de-DE" dirty="0" err="1">
                <a:solidFill>
                  <a:srgbClr val="595959"/>
                </a:solidFill>
                <a:cs typeface="Calibri"/>
              </a:rPr>
              <a:t>usual</a:t>
            </a:r>
            <a:r>
              <a:rPr lang="de-DE" dirty="0">
                <a:solidFill>
                  <a:srgbClr val="595959"/>
                </a:solidFill>
                <a:cs typeface="Calibri"/>
              </a:rPr>
              <a:t> </a:t>
            </a:r>
            <a:r>
              <a:rPr lang="de-DE" dirty="0" err="1">
                <a:solidFill>
                  <a:srgbClr val="595959"/>
                </a:solidFill>
                <a:cs typeface="Calibri"/>
              </a:rPr>
              <a:t>output</a:t>
            </a:r>
            <a:r>
              <a:rPr lang="de-DE" dirty="0">
                <a:solidFill>
                  <a:srgbClr val="595959"/>
                </a:solidFill>
                <a:cs typeface="Calibri"/>
              </a:rPr>
              <a:t> </a:t>
            </a:r>
            <a:r>
              <a:rPr lang="de-DE" dirty="0" err="1">
                <a:solidFill>
                  <a:srgbClr val="595959"/>
                </a:solidFill>
                <a:cs typeface="Calibri"/>
              </a:rPr>
              <a:t>data</a:t>
            </a:r>
          </a:p>
          <a:p>
            <a:pPr marL="182245" indent="-182245"/>
            <a:endParaRPr lang="de-DE" dirty="0">
              <a:solidFill>
                <a:srgbClr val="595959"/>
              </a:solidFill>
              <a:cs typeface="Calibri"/>
            </a:endParaRPr>
          </a:p>
        </p:txBody>
      </p:sp>
      <p:sp>
        <p:nvSpPr>
          <p:cNvPr id="4" name="Foliennummernplatzhalter 3">
            <a:extLst>
              <a:ext uri="{FF2B5EF4-FFF2-40B4-BE49-F238E27FC236}">
                <a16:creationId xmlns:a16="http://schemas.microsoft.com/office/drawing/2014/main" id="{9F92F24A-81C2-4DA4-94DB-5FB41BBDE5D5}"/>
              </a:ext>
            </a:extLst>
          </p:cNvPr>
          <p:cNvSpPr>
            <a:spLocks noGrp="1"/>
          </p:cNvSpPr>
          <p:nvPr>
            <p:ph type="sldNum" sz="quarter" idx="12"/>
          </p:nvPr>
        </p:nvSpPr>
        <p:spPr/>
        <p:txBody>
          <a:bodyPr/>
          <a:lstStyle/>
          <a:p>
            <a:fld id="{89C4E583-6443-4199-AF95-A2ECCC288D48}" type="slidenum">
              <a:rPr lang="en-GB" smtClean="0"/>
              <a:t>30</a:t>
            </a:fld>
            <a:endParaRPr lang="en-GB"/>
          </a:p>
        </p:txBody>
      </p:sp>
    </p:spTree>
    <p:extLst>
      <p:ext uri="{BB962C8B-B14F-4D97-AF65-F5344CB8AC3E}">
        <p14:creationId xmlns:p14="http://schemas.microsoft.com/office/powerpoint/2010/main" val="114698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42A7F-F13C-4323-9CBC-3D2CC0EFD3F5}"/>
              </a:ext>
            </a:extLst>
          </p:cNvPr>
          <p:cNvSpPr>
            <a:spLocks noGrp="1"/>
          </p:cNvSpPr>
          <p:nvPr>
            <p:ph type="title"/>
          </p:nvPr>
        </p:nvSpPr>
        <p:spPr/>
        <p:txBody>
          <a:bodyPr/>
          <a:lstStyle/>
          <a:p>
            <a:r>
              <a:rPr lang="de-DE" dirty="0">
                <a:cs typeface="Calibri Light"/>
              </a:rPr>
              <a:t>Input and Output</a:t>
            </a:r>
            <a:endParaRPr lang="de-DE" dirty="0"/>
          </a:p>
        </p:txBody>
      </p:sp>
      <p:sp>
        <p:nvSpPr>
          <p:cNvPr id="3" name="Inhaltsplatzhalter 2">
            <a:extLst>
              <a:ext uri="{FF2B5EF4-FFF2-40B4-BE49-F238E27FC236}">
                <a16:creationId xmlns:a16="http://schemas.microsoft.com/office/drawing/2014/main" id="{EF855A7A-9C16-4E3A-8FBB-499CDF63565B}"/>
              </a:ext>
            </a:extLst>
          </p:cNvPr>
          <p:cNvSpPr>
            <a:spLocks noGrp="1"/>
          </p:cNvSpPr>
          <p:nvPr>
            <p:ph idx="1"/>
          </p:nvPr>
        </p:nvSpPr>
        <p:spPr/>
        <p:txBody>
          <a:bodyPr vert="horz" lIns="0" tIns="45720" rIns="0" bIns="45720" rtlCol="0" anchor="t">
            <a:normAutofit/>
          </a:bodyPr>
          <a:lstStyle/>
          <a:p>
            <a:pPr marL="182245" indent="-182245"/>
            <a:r>
              <a:rPr lang="de-DE" dirty="0">
                <a:cs typeface="Calibri"/>
              </a:rPr>
              <a:t>Reading </a:t>
            </a:r>
            <a:r>
              <a:rPr lang="de-DE" dirty="0" err="1">
                <a:cs typeface="Calibri"/>
              </a:rPr>
              <a:t>input</a:t>
            </a:r>
            <a:r>
              <a:rPr lang="de-DE" dirty="0">
                <a:cs typeface="Calibri"/>
              </a:rPr>
              <a:t> in Python </a:t>
            </a:r>
            <a:r>
              <a:rPr lang="de-DE" dirty="0" err="1">
                <a:cs typeface="Calibri"/>
              </a:rPr>
              <a:t>is</a:t>
            </a:r>
            <a:r>
              <a:rPr lang="de-DE" dirty="0">
                <a:cs typeface="Calibri"/>
              </a:rPr>
              <a:t> simple</a:t>
            </a:r>
          </a:p>
          <a:p>
            <a:pPr marL="182245" indent="-182245"/>
            <a:r>
              <a:rPr lang="de-DE" dirty="0" err="1">
                <a:cs typeface="Calibri"/>
              </a:rPr>
              <a:t>There</a:t>
            </a:r>
            <a:r>
              <a:rPr lang="de-DE" dirty="0">
                <a:cs typeface="Calibri"/>
              </a:rPr>
              <a:t> </a:t>
            </a:r>
            <a:r>
              <a:rPr lang="de-DE" dirty="0" err="1">
                <a:cs typeface="Calibri"/>
              </a:rPr>
              <a:t>is</a:t>
            </a:r>
            <a:r>
              <a:rPr lang="de-DE" dirty="0">
                <a:cs typeface="Calibri"/>
              </a:rPr>
              <a:t> </a:t>
            </a:r>
            <a:r>
              <a:rPr lang="de-DE" dirty="0" err="1">
                <a:cs typeface="Calibri"/>
              </a:rPr>
              <a:t>the</a:t>
            </a:r>
            <a:r>
              <a:rPr lang="de-DE" dirty="0">
                <a:cs typeface="Calibri"/>
              </a:rPr>
              <a:t> </a:t>
            </a:r>
            <a:r>
              <a:rPr lang="de-DE" dirty="0" err="1">
                <a:latin typeface="Consolas"/>
                <a:cs typeface="Calibri"/>
              </a:rPr>
              <a:t>input</a:t>
            </a:r>
            <a:r>
              <a:rPr lang="de-DE" dirty="0">
                <a:latin typeface="Consolas"/>
                <a:cs typeface="Calibri"/>
              </a:rPr>
              <a:t>() </a:t>
            </a:r>
            <a:r>
              <a:rPr lang="de-DE" dirty="0" err="1">
                <a:latin typeface="Calibri"/>
                <a:cs typeface="Calibri"/>
              </a:rPr>
              <a:t>function</a:t>
            </a:r>
            <a:r>
              <a:rPr lang="de-DE" dirty="0">
                <a:latin typeface="Calibri"/>
                <a:cs typeface="Calibri"/>
              </a:rPr>
              <a:t>, </a:t>
            </a:r>
            <a:r>
              <a:rPr lang="de-DE" dirty="0" err="1">
                <a:latin typeface="Calibri"/>
                <a:cs typeface="Calibri"/>
              </a:rPr>
              <a:t>which</a:t>
            </a:r>
            <a:r>
              <a:rPr lang="de-DE" dirty="0">
                <a:latin typeface="Calibri"/>
                <a:cs typeface="Calibri"/>
              </a:rPr>
              <a:t> just </a:t>
            </a:r>
            <a:r>
              <a:rPr lang="de-DE" dirty="0" err="1">
                <a:latin typeface="Calibri"/>
                <a:cs typeface="Calibri"/>
              </a:rPr>
              <a:t>takes</a:t>
            </a:r>
            <a:r>
              <a:rPr lang="de-DE" dirty="0">
                <a:latin typeface="Calibri"/>
                <a:cs typeface="Calibri"/>
              </a:rPr>
              <a:t> </a:t>
            </a:r>
            <a:r>
              <a:rPr lang="de-DE" dirty="0" err="1">
                <a:latin typeface="Calibri"/>
                <a:cs typeface="Calibri"/>
              </a:rPr>
              <a:t>one</a:t>
            </a:r>
            <a:r>
              <a:rPr lang="de-DE" dirty="0">
                <a:latin typeface="Calibri"/>
                <a:cs typeface="Calibri"/>
              </a:rPr>
              <a:t> </a:t>
            </a:r>
            <a:r>
              <a:rPr lang="de-DE" b="1" dirty="0">
                <a:latin typeface="Calibri"/>
                <a:cs typeface="Calibri"/>
              </a:rPr>
              <a:t>optional </a:t>
            </a:r>
            <a:r>
              <a:rPr lang="de-DE" b="1" dirty="0" err="1">
                <a:latin typeface="Calibri"/>
                <a:cs typeface="Calibri"/>
              </a:rPr>
              <a:t>argument</a:t>
            </a:r>
            <a:r>
              <a:rPr lang="de-DE" dirty="0">
                <a:latin typeface="Calibri"/>
                <a:cs typeface="Calibri"/>
              </a:rPr>
              <a:t>: a prompt </a:t>
            </a:r>
            <a:r>
              <a:rPr lang="de-DE" dirty="0" err="1">
                <a:latin typeface="Calibri"/>
                <a:cs typeface="Calibri"/>
              </a:rPr>
              <a:t>given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383540" lvl="1"/>
            <a:r>
              <a:rPr lang="de-DE" dirty="0">
                <a:latin typeface="Calibri"/>
                <a:cs typeface="Calibri"/>
              </a:rPr>
              <a:t>So </a:t>
            </a:r>
            <a:r>
              <a:rPr lang="de-DE" dirty="0" err="1">
                <a:latin typeface="Calibri"/>
                <a:cs typeface="Calibri"/>
              </a:rPr>
              <a:t>you</a:t>
            </a:r>
            <a:r>
              <a:rPr lang="de-DE" dirty="0">
                <a:latin typeface="Calibri"/>
                <a:cs typeface="Calibri"/>
              </a:rPr>
              <a:t> </a:t>
            </a:r>
            <a:r>
              <a:rPr lang="de-DE" dirty="0" err="1">
                <a:latin typeface="Calibri"/>
                <a:cs typeface="Calibri"/>
              </a:rPr>
              <a:t>don't</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necessarily</a:t>
            </a:r>
            <a:r>
              <a:rPr lang="de-DE" dirty="0">
                <a:latin typeface="Calibri"/>
                <a:cs typeface="Calibri"/>
              </a:rPr>
              <a:t> </a:t>
            </a:r>
            <a:r>
              <a:rPr lang="de-DE" dirty="0" err="1">
                <a:latin typeface="Calibri"/>
                <a:cs typeface="Calibri"/>
              </a:rPr>
              <a:t>give</a:t>
            </a:r>
            <a:r>
              <a:rPr lang="de-DE" dirty="0">
                <a:latin typeface="Calibri"/>
                <a:cs typeface="Calibri"/>
              </a:rPr>
              <a:t> a prompt, but </a:t>
            </a:r>
            <a:r>
              <a:rPr lang="de-DE" dirty="0" err="1">
                <a:latin typeface="Calibri"/>
                <a:cs typeface="Calibri"/>
              </a:rPr>
              <a:t>it</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useful</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giving</a:t>
            </a:r>
            <a:r>
              <a:rPr lang="de-DE" dirty="0">
                <a:latin typeface="Calibri"/>
                <a:cs typeface="Calibri"/>
              </a:rPr>
              <a:t> </a:t>
            </a:r>
            <a:r>
              <a:rPr lang="de-DE" dirty="0" err="1">
                <a:latin typeface="Calibri"/>
                <a:cs typeface="Calibri"/>
              </a:rPr>
              <a:t>directions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user</a:t>
            </a: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BD3E732C-BAA5-4317-8D91-7D99ED3B1B53}"/>
              </a:ext>
            </a:extLst>
          </p:cNvPr>
          <p:cNvSpPr>
            <a:spLocks noGrp="1"/>
          </p:cNvSpPr>
          <p:nvPr>
            <p:ph type="sldNum" sz="quarter" idx="12"/>
          </p:nvPr>
        </p:nvSpPr>
        <p:spPr/>
        <p:txBody>
          <a:bodyPr/>
          <a:lstStyle/>
          <a:p>
            <a:fld id="{89C4E583-6443-4199-AF95-A2ECCC288D48}" type="slidenum">
              <a:rPr lang="en-GB" smtClean="0"/>
              <a:t>31</a:t>
            </a:fld>
            <a:endParaRPr lang="en-GB"/>
          </a:p>
        </p:txBody>
      </p:sp>
      <p:sp>
        <p:nvSpPr>
          <p:cNvPr id="6" name="Textfeld 5">
            <a:extLst>
              <a:ext uri="{FF2B5EF4-FFF2-40B4-BE49-F238E27FC236}">
                <a16:creationId xmlns:a16="http://schemas.microsoft.com/office/drawing/2014/main" id="{834E74A6-1D55-4CF2-81BA-7B666291B430}"/>
              </a:ext>
            </a:extLst>
          </p:cNvPr>
          <p:cNvSpPr txBox="1"/>
          <p:nvPr/>
        </p:nvSpPr>
        <p:spPr>
          <a:xfrm>
            <a:off x="1101303" y="4041475"/>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sentence</a:t>
            </a:r>
            <a:r>
              <a:rPr lang="de-DE" dirty="0">
                <a:latin typeface="Consolas"/>
              </a:rPr>
              <a:t> = </a:t>
            </a:r>
            <a:r>
              <a:rPr lang="de-DE" dirty="0" err="1">
                <a:latin typeface="Consolas"/>
              </a:rPr>
              <a:t>input</a:t>
            </a:r>
            <a:r>
              <a:rPr lang="de-DE" dirty="0">
                <a:latin typeface="Consolas"/>
              </a:rPr>
              <a:t>("</a:t>
            </a:r>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cs typeface="Calibri"/>
              </a:rPr>
              <a:t> </a:t>
            </a:r>
            <a:r>
              <a:rPr lang="de-DE" dirty="0" err="1">
                <a:latin typeface="Consolas"/>
                <a:cs typeface="Calibri"/>
              </a:rPr>
              <a:t>here</a:t>
            </a:r>
            <a:r>
              <a:rPr lang="de-DE" dirty="0">
                <a:latin typeface="Consolas"/>
                <a:cs typeface="Calibri"/>
              </a:rPr>
              <a:t>: ")</a:t>
            </a:r>
            <a:r>
              <a:rPr lang="de-DE" dirty="0">
                <a:latin typeface="Consolas"/>
              </a:rPr>
              <a:t> # </a:t>
            </a:r>
            <a:r>
              <a:rPr lang="de-DE" dirty="0" err="1">
                <a:latin typeface="Consolas"/>
              </a:rPr>
              <a:t>input</a:t>
            </a:r>
            <a:endParaRPr lang="de-DE" dirty="0" err="1"/>
          </a:p>
          <a:p>
            <a:endParaRPr lang="de-DE" dirty="0"/>
          </a:p>
          <a:p>
            <a:r>
              <a:rPr lang="de-DE" dirty="0" err="1">
                <a:latin typeface="Consolas"/>
              </a:rPr>
              <a:t>print</a:t>
            </a:r>
            <a:r>
              <a:rPr lang="de-DE" dirty="0">
                <a:latin typeface="Consolas"/>
              </a:rPr>
              <a:t>(</a:t>
            </a:r>
            <a:r>
              <a:rPr lang="de-DE" dirty="0" err="1">
                <a:latin typeface="Consolas"/>
                <a:cs typeface="Calibri"/>
              </a:rPr>
              <a:t>sentence</a:t>
            </a:r>
            <a:r>
              <a:rPr lang="de-DE" dirty="0">
                <a:latin typeface="Consolas"/>
                <a:cs typeface="Calibri"/>
              </a:rPr>
              <a:t>) # </a:t>
            </a:r>
            <a:r>
              <a:rPr lang="de-DE" dirty="0" err="1">
                <a:latin typeface="Consolas"/>
                <a:cs typeface="Calibri"/>
              </a:rPr>
              <a:t>output</a:t>
            </a:r>
          </a:p>
          <a:p>
            <a:endParaRPr lang="de-DE" dirty="0">
              <a:latin typeface="Consolas"/>
            </a:endParaRPr>
          </a:p>
          <a:p>
            <a:r>
              <a:rPr lang="de-DE" i="1" dirty="0">
                <a:latin typeface="Consolas"/>
              </a:rPr>
              <a:t>Output:</a:t>
            </a:r>
          </a:p>
          <a:p>
            <a:r>
              <a:rPr lang="de-DE" dirty="0" err="1">
                <a:latin typeface="Consolas"/>
              </a:rPr>
              <a:t>Please</a:t>
            </a:r>
            <a:r>
              <a:rPr lang="de-DE" dirty="0">
                <a:latin typeface="Consolas"/>
              </a:rPr>
              <a:t> </a:t>
            </a:r>
            <a:r>
              <a:rPr lang="de-DE" dirty="0" err="1">
                <a:latin typeface="Consolas"/>
              </a:rPr>
              <a:t>enter</a:t>
            </a:r>
            <a:r>
              <a:rPr lang="de-DE" dirty="0">
                <a:latin typeface="Consolas"/>
              </a:rPr>
              <a:t> a </a:t>
            </a:r>
            <a:r>
              <a:rPr lang="de-DE" dirty="0" err="1">
                <a:latin typeface="Consolas"/>
              </a:rPr>
              <a:t>sentence</a:t>
            </a:r>
            <a:r>
              <a:rPr lang="de-DE" dirty="0">
                <a:latin typeface="Consolas"/>
              </a:rPr>
              <a:t> </a:t>
            </a:r>
            <a:r>
              <a:rPr lang="de-DE" dirty="0" err="1">
                <a:latin typeface="Consolas"/>
              </a:rPr>
              <a:t>here</a:t>
            </a:r>
            <a:r>
              <a:rPr lang="de-DE" dirty="0">
                <a:latin typeface="Consolas"/>
              </a:rPr>
              <a:t>: </a:t>
            </a:r>
            <a:r>
              <a:rPr lang="de-DE" i="1" dirty="0">
                <a:latin typeface="Consolas"/>
              </a:rPr>
              <a:t>Old MacDonald </a:t>
            </a:r>
            <a:r>
              <a:rPr lang="de-DE" i="1" dirty="0" err="1">
                <a:latin typeface="Consolas"/>
              </a:rPr>
              <a:t>had</a:t>
            </a:r>
            <a:r>
              <a:rPr lang="de-DE" i="1" dirty="0">
                <a:latin typeface="Consolas"/>
              </a:rPr>
              <a:t> a </a:t>
            </a:r>
            <a:r>
              <a:rPr lang="de-DE" i="1" dirty="0" err="1">
                <a:latin typeface="Consolas"/>
              </a:rPr>
              <a:t>farm</a:t>
            </a:r>
            <a:r>
              <a:rPr lang="de-DE" i="1" dirty="0">
                <a:latin typeface="Consolas"/>
              </a:rPr>
              <a:t>, E-I-E-I-O
</a:t>
            </a:r>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2931144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6A33B-88B9-47AD-99B5-636D37D6C4B8}"/>
              </a:ext>
            </a:extLst>
          </p:cNvPr>
          <p:cNvSpPr>
            <a:spLocks noGrp="1"/>
          </p:cNvSpPr>
          <p:nvPr>
            <p:ph type="title"/>
          </p:nvPr>
        </p:nvSpPr>
        <p:spPr/>
        <p:txBody>
          <a:bodyPr/>
          <a:lstStyle/>
          <a:p>
            <a:r>
              <a:rPr lang="de-DE" dirty="0" err="1">
                <a:cs typeface="Calibri Light"/>
              </a:rPr>
              <a:t>Another</a:t>
            </a:r>
            <a:r>
              <a:rPr lang="de-DE" dirty="0">
                <a:cs typeface="Calibri Light"/>
              </a:rPr>
              <a:t> Look at </a:t>
            </a:r>
            <a:r>
              <a:rPr lang="de-DE" dirty="0" err="1">
                <a:cs typeface="Calibri Light"/>
              </a:rPr>
              <a:t>the</a:t>
            </a:r>
            <a:r>
              <a:rPr lang="de-DE" dirty="0">
                <a:cs typeface="Calibri Light"/>
              </a:rPr>
              <a:t> Output </a:t>
            </a:r>
            <a:r>
              <a:rPr lang="de-DE" dirty="0" err="1">
                <a:cs typeface="Calibri Light"/>
              </a:rPr>
              <a:t>Function</a:t>
            </a:r>
            <a:endParaRPr lang="de-DE" dirty="0" err="1"/>
          </a:p>
        </p:txBody>
      </p:sp>
      <p:sp>
        <p:nvSpPr>
          <p:cNvPr id="3" name="Inhaltsplatzhalter 2">
            <a:extLst>
              <a:ext uri="{FF2B5EF4-FFF2-40B4-BE49-F238E27FC236}">
                <a16:creationId xmlns:a16="http://schemas.microsoft.com/office/drawing/2014/main" id="{4DDA3825-DD4A-4D96-AEE8-F3E4FF89C2D1}"/>
              </a:ext>
            </a:extLst>
          </p:cNvPr>
          <p:cNvSpPr>
            <a:spLocks noGrp="1"/>
          </p:cNvSpPr>
          <p:nvPr>
            <p:ph idx="1"/>
          </p:nvPr>
        </p:nvSpPr>
        <p:spPr>
          <a:xfrm>
            <a:off x="1097280" y="1845734"/>
            <a:ext cx="10058400" cy="4253397"/>
          </a:xfrm>
        </p:spPr>
        <p:txBody>
          <a:bodyPr vert="horz" lIns="0" tIns="45720" rIns="0" bIns="45720" rtlCol="0" anchor="t">
            <a:normAutofit fontScale="92500" lnSpcReduction="10000"/>
          </a:bodyPr>
          <a:lstStyle/>
          <a:p>
            <a:pPr marL="182245" indent="-182245"/>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documentation</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So, per </a:t>
            </a:r>
            <a:r>
              <a:rPr lang="de-DE" dirty="0" err="1">
                <a:cs typeface="Calibri"/>
              </a:rPr>
              <a:t>default</a:t>
            </a:r>
            <a:r>
              <a:rPr lang="de-DE" dirty="0">
                <a:cs typeface="Calibri"/>
              </a:rPr>
              <a:t>, </a:t>
            </a:r>
            <a:r>
              <a:rPr lang="de-DE" dirty="0" err="1">
                <a:cs typeface="Calibri"/>
              </a:rPr>
              <a:t>the</a:t>
            </a:r>
            <a:r>
              <a:rPr lang="de-DE" dirty="0">
                <a:cs typeface="Calibri"/>
              </a:rPr>
              <a:t> </a:t>
            </a:r>
            <a:r>
              <a:rPr lang="de-DE" dirty="0" err="1">
                <a:cs typeface="Calibri"/>
              </a:rPr>
              <a:t>standard</a:t>
            </a:r>
            <a:r>
              <a:rPr lang="de-DE" dirty="0">
                <a:cs typeface="Calibri"/>
              </a:rPr>
              <a:t> </a:t>
            </a:r>
            <a:r>
              <a:rPr lang="de-DE" dirty="0" err="1">
                <a:cs typeface="Calibri"/>
              </a:rPr>
              <a:t>output</a:t>
            </a:r>
            <a:r>
              <a:rPr lang="de-DE" dirty="0">
                <a:cs typeface="Calibri"/>
              </a:rPr>
              <a:t> stream </a:t>
            </a:r>
            <a:r>
              <a:rPr lang="de-DE" dirty="0" err="1">
                <a:cs typeface="Calibri"/>
              </a:rPr>
              <a:t>is</a:t>
            </a:r>
            <a:r>
              <a:rPr lang="de-DE" dirty="0">
                <a:cs typeface="Calibri"/>
              </a:rPr>
              <a:t> </a:t>
            </a:r>
            <a:r>
              <a:rPr lang="de-DE" dirty="0" err="1">
                <a:cs typeface="Calibri"/>
              </a:rPr>
              <a:t>used</a:t>
            </a:r>
            <a:r>
              <a:rPr lang="de-DE" dirty="0">
                <a:cs typeface="Calibri"/>
              </a:rPr>
              <a:t> and </a:t>
            </a:r>
            <a:r>
              <a:rPr lang="de-DE" dirty="0" err="1">
                <a:cs typeface="Calibri"/>
              </a:rPr>
              <a:t>writes</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terminal</a:t>
            </a:r>
          </a:p>
          <a:p>
            <a:pPr marL="182245" indent="-182245"/>
            <a:r>
              <a:rPr lang="de-DE" dirty="0">
                <a:cs typeface="Calibri"/>
              </a:rPr>
              <a:t>But </a:t>
            </a:r>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print</a:t>
            </a:r>
            <a:r>
              <a:rPr lang="de-DE" dirty="0">
                <a:cs typeface="Calibri"/>
              </a:rPr>
              <a:t> </a:t>
            </a:r>
            <a:r>
              <a:rPr lang="de-DE" dirty="0" err="1">
                <a:cs typeface="Calibri"/>
              </a:rPr>
              <a:t>elsewhere</a:t>
            </a: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AE487EE4-79E3-4165-9B0F-A2689513465B}"/>
              </a:ext>
            </a:extLst>
          </p:cNvPr>
          <p:cNvSpPr>
            <a:spLocks noGrp="1"/>
          </p:cNvSpPr>
          <p:nvPr>
            <p:ph type="sldNum" sz="quarter" idx="12"/>
          </p:nvPr>
        </p:nvSpPr>
        <p:spPr/>
        <p:txBody>
          <a:bodyPr/>
          <a:lstStyle/>
          <a:p>
            <a:fld id="{89C4E583-6443-4199-AF95-A2ECCC288D48}" type="slidenum">
              <a:rPr lang="en-GB" smtClean="0"/>
              <a:t>32</a:t>
            </a:fld>
            <a:endParaRPr lang="en-GB"/>
          </a:p>
        </p:txBody>
      </p:sp>
      <p:sp>
        <p:nvSpPr>
          <p:cNvPr id="6" name="Textfeld 5">
            <a:extLst>
              <a:ext uri="{FF2B5EF4-FFF2-40B4-BE49-F238E27FC236}">
                <a16:creationId xmlns:a16="http://schemas.microsoft.com/office/drawing/2014/main" id="{ECBEC8F8-85FE-4FAA-B571-08EEF5B3559C}"/>
              </a:ext>
            </a:extLst>
          </p:cNvPr>
          <p:cNvSpPr txBox="1"/>
          <p:nvPr/>
        </p:nvSpPr>
        <p:spPr>
          <a:xfrm>
            <a:off x="1101302" y="348075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dirty="0" err="1">
                <a:latin typeface="Consolas"/>
              </a:rPr>
              <a:t>print</a:t>
            </a:r>
            <a:r>
              <a:rPr lang="de-DE" dirty="0">
                <a:latin typeface="Consolas"/>
              </a:rPr>
              <a:t>(</a:t>
            </a:r>
            <a:r>
              <a:rPr lang="de-DE" i="1" dirty="0">
                <a:latin typeface="Consolas"/>
                <a:cs typeface="Calibri"/>
              </a:rPr>
              <a:t>*</a:t>
            </a:r>
            <a:r>
              <a:rPr lang="de-DE" i="1" dirty="0" err="1">
                <a:latin typeface="Consolas"/>
              </a:rPr>
              <a:t>objects</a:t>
            </a:r>
            <a:r>
              <a:rPr lang="de-DE" dirty="0">
                <a:latin typeface="Consolas"/>
              </a:rPr>
              <a:t>, </a:t>
            </a:r>
            <a:r>
              <a:rPr lang="de-DE" i="1" dirty="0" err="1">
                <a:latin typeface="Consolas"/>
              </a:rPr>
              <a:t>sep</a:t>
            </a:r>
            <a:r>
              <a:rPr lang="de-DE" i="1" dirty="0">
                <a:latin typeface="Consolas"/>
              </a:rPr>
              <a:t>=' '</a:t>
            </a:r>
            <a:r>
              <a:rPr lang="de-DE" dirty="0">
                <a:latin typeface="Consolas"/>
              </a:rPr>
              <a:t>, </a:t>
            </a:r>
            <a:r>
              <a:rPr lang="de-DE" i="1" dirty="0">
                <a:latin typeface="Consolas"/>
              </a:rPr>
              <a:t>end='\n'</a:t>
            </a:r>
            <a:r>
              <a:rPr lang="de-DE" dirty="0">
                <a:latin typeface="Consolas"/>
              </a:rPr>
              <a:t>, </a:t>
            </a:r>
            <a:r>
              <a:rPr lang="de-DE" i="1" dirty="0" err="1">
                <a:latin typeface="Consolas"/>
              </a:rPr>
              <a:t>file</a:t>
            </a:r>
            <a:r>
              <a:rPr lang="de-DE" i="1" dirty="0">
                <a:latin typeface="Consolas"/>
              </a:rPr>
              <a:t>=</a:t>
            </a:r>
            <a:r>
              <a:rPr lang="de-DE" i="1" dirty="0" err="1">
                <a:latin typeface="Consolas"/>
              </a:rPr>
              <a:t>sys.stdout</a:t>
            </a:r>
            <a:r>
              <a:rPr lang="de-DE" dirty="0">
                <a:latin typeface="Consolas"/>
              </a:rPr>
              <a:t>, </a:t>
            </a:r>
            <a:r>
              <a:rPr lang="de-DE" i="1" dirty="0" err="1">
                <a:latin typeface="Consolas"/>
              </a:rPr>
              <a:t>flush</a:t>
            </a:r>
            <a:r>
              <a:rPr lang="de-DE" i="1" dirty="0">
                <a:latin typeface="Consolas"/>
              </a:rPr>
              <a:t>=</a:t>
            </a:r>
            <a:r>
              <a:rPr lang="de-DE" i="1" dirty="0" err="1">
                <a:latin typeface="Consolas"/>
              </a:rPr>
              <a:t>False</a:t>
            </a:r>
            <a:r>
              <a:rPr lang="de-DE" dirty="0">
                <a:latin typeface="Consolas"/>
              </a:rPr>
              <a:t>)</a:t>
            </a:r>
          </a:p>
        </p:txBody>
      </p:sp>
      <p:cxnSp>
        <p:nvCxnSpPr>
          <p:cNvPr id="7" name="Gerade Verbindung mit Pfeil 6">
            <a:extLst>
              <a:ext uri="{FF2B5EF4-FFF2-40B4-BE49-F238E27FC236}">
                <a16:creationId xmlns:a16="http://schemas.microsoft.com/office/drawing/2014/main" id="{D361F689-78FE-4597-BFED-9A8A2BC1E631}"/>
              </a:ext>
            </a:extLst>
          </p:cNvPr>
          <p:cNvCxnSpPr/>
          <p:nvPr/>
        </p:nvCxnSpPr>
        <p:spPr>
          <a:xfrm>
            <a:off x="2274496" y="2907100"/>
            <a:ext cx="138023" cy="554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7AEC18E-04B5-4076-91A0-E32812037705}"/>
              </a:ext>
            </a:extLst>
          </p:cNvPr>
          <p:cNvCxnSpPr>
            <a:cxnSpLocks/>
          </p:cNvCxnSpPr>
          <p:nvPr/>
        </p:nvCxnSpPr>
        <p:spPr>
          <a:xfrm flipV="1">
            <a:off x="3324042" y="3864633"/>
            <a:ext cx="138023" cy="537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F5A146F2-2BCD-4C6E-BE25-A298074E633A}"/>
              </a:ext>
            </a:extLst>
          </p:cNvPr>
          <p:cNvCxnSpPr>
            <a:cxnSpLocks/>
          </p:cNvCxnSpPr>
          <p:nvPr/>
        </p:nvCxnSpPr>
        <p:spPr>
          <a:xfrm flipH="1">
            <a:off x="4741649" y="2892723"/>
            <a:ext cx="63259"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11D9468B-28C2-439D-A00C-32EA00C467D7}"/>
              </a:ext>
            </a:extLst>
          </p:cNvPr>
          <p:cNvCxnSpPr>
            <a:cxnSpLocks/>
          </p:cNvCxnSpPr>
          <p:nvPr/>
        </p:nvCxnSpPr>
        <p:spPr>
          <a:xfrm flipH="1" flipV="1">
            <a:off x="6337536" y="3879009"/>
            <a:ext cx="63260" cy="710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1A8187A2-8766-46AC-901D-C8E88BCE97EC}"/>
              </a:ext>
            </a:extLst>
          </p:cNvPr>
          <p:cNvCxnSpPr>
            <a:cxnSpLocks/>
          </p:cNvCxnSpPr>
          <p:nvPr/>
        </p:nvCxnSpPr>
        <p:spPr>
          <a:xfrm>
            <a:off x="8241094" y="2892723"/>
            <a:ext cx="23005" cy="583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feld 11">
            <a:extLst>
              <a:ext uri="{FF2B5EF4-FFF2-40B4-BE49-F238E27FC236}">
                <a16:creationId xmlns:a16="http://schemas.microsoft.com/office/drawing/2014/main" id="{B2F9E0F3-1CFB-42A3-A593-8250D1DE6CC4}"/>
              </a:ext>
            </a:extLst>
          </p:cNvPr>
          <p:cNvSpPr txBox="1"/>
          <p:nvPr/>
        </p:nvSpPr>
        <p:spPr>
          <a:xfrm>
            <a:off x="842512" y="263249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objects</a:t>
            </a:r>
            <a:r>
              <a:rPr lang="de-DE" dirty="0"/>
              <a:t> </a:t>
            </a:r>
            <a:r>
              <a:rPr lang="de-DE" dirty="0" err="1"/>
              <a:t>to</a:t>
            </a:r>
            <a:r>
              <a:rPr lang="de-DE" dirty="0"/>
              <a:t> </a:t>
            </a:r>
            <a:r>
              <a:rPr lang="de-DE" dirty="0" err="1"/>
              <a:t>print</a:t>
            </a:r>
          </a:p>
        </p:txBody>
      </p:sp>
      <p:sp>
        <p:nvSpPr>
          <p:cNvPr id="14" name="Textfeld 13">
            <a:extLst>
              <a:ext uri="{FF2B5EF4-FFF2-40B4-BE49-F238E27FC236}">
                <a16:creationId xmlns:a16="http://schemas.microsoft.com/office/drawing/2014/main" id="{A494683F-326A-416C-93E5-C001A00F944C}"/>
              </a:ext>
            </a:extLst>
          </p:cNvPr>
          <p:cNvSpPr txBox="1"/>
          <p:nvPr/>
        </p:nvSpPr>
        <p:spPr>
          <a:xfrm>
            <a:off x="1733908" y="4285889"/>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separation</a:t>
            </a:r>
            <a:r>
              <a:rPr lang="de-DE" dirty="0"/>
              <a:t> </a:t>
            </a:r>
            <a:r>
              <a:rPr lang="de-DE" dirty="0" err="1">
                <a:cs typeface="Calibri"/>
              </a:rPr>
              <a:t>between</a:t>
            </a:r>
            <a:r>
              <a:rPr lang="de-DE" dirty="0">
                <a:cs typeface="Calibri"/>
              </a:rPr>
              <a:t> </a:t>
            </a:r>
            <a:r>
              <a:rPr lang="de-DE" dirty="0" err="1">
                <a:cs typeface="Calibri"/>
              </a:rPr>
              <a:t>objects</a:t>
            </a:r>
          </a:p>
        </p:txBody>
      </p:sp>
      <p:sp>
        <p:nvSpPr>
          <p:cNvPr id="15" name="Textfeld 14">
            <a:extLst>
              <a:ext uri="{FF2B5EF4-FFF2-40B4-BE49-F238E27FC236}">
                <a16:creationId xmlns:a16="http://schemas.microsoft.com/office/drawing/2014/main" id="{8A1BC517-C211-4934-AB40-E1C66981CF6B}"/>
              </a:ext>
            </a:extLst>
          </p:cNvPr>
          <p:cNvSpPr txBox="1"/>
          <p:nvPr/>
        </p:nvSpPr>
        <p:spPr>
          <a:xfrm>
            <a:off x="3401682" y="2560606"/>
            <a:ext cx="320327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err="1"/>
              <a:t>what</a:t>
            </a:r>
            <a:r>
              <a:rPr lang="de-DE" dirty="0"/>
              <a:t> </a:t>
            </a:r>
            <a:r>
              <a:rPr lang="de-DE" dirty="0" err="1"/>
              <a:t>to</a:t>
            </a:r>
            <a:r>
              <a:rPr lang="de-DE" dirty="0"/>
              <a:t> do at </a:t>
            </a:r>
            <a:r>
              <a:rPr lang="de-DE" dirty="0" err="1"/>
              <a:t>the</a:t>
            </a:r>
            <a:r>
              <a:rPr lang="de-DE" dirty="0"/>
              <a:t> </a:t>
            </a:r>
            <a:r>
              <a:rPr lang="de-DE" dirty="0" err="1"/>
              <a:t>end</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line</a:t>
            </a:r>
          </a:p>
        </p:txBody>
      </p:sp>
      <p:sp>
        <p:nvSpPr>
          <p:cNvPr id="16" name="Textfeld 15">
            <a:extLst>
              <a:ext uri="{FF2B5EF4-FFF2-40B4-BE49-F238E27FC236}">
                <a16:creationId xmlns:a16="http://schemas.microsoft.com/office/drawing/2014/main" id="{E8A6EAE8-0665-4EAE-95C4-5687EADE54BC}"/>
              </a:ext>
            </a:extLst>
          </p:cNvPr>
          <p:cNvSpPr txBox="1"/>
          <p:nvPr/>
        </p:nvSpPr>
        <p:spPr>
          <a:xfrm>
            <a:off x="5126966" y="4544681"/>
            <a:ext cx="294448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b="1" dirty="0" err="1"/>
              <a:t>where</a:t>
            </a:r>
            <a:r>
              <a:rPr lang="de-DE" b="1" dirty="0"/>
              <a:t> </a:t>
            </a:r>
            <a:r>
              <a:rPr lang="de-DE" b="1" dirty="0" err="1"/>
              <a:t>to</a:t>
            </a:r>
            <a:r>
              <a:rPr lang="de-DE" b="1" dirty="0"/>
              <a:t> </a:t>
            </a:r>
            <a:r>
              <a:rPr lang="de-DE" b="1" dirty="0" err="1">
                <a:cs typeface="Calibri"/>
              </a:rPr>
              <a:t>print</a:t>
            </a:r>
            <a:r>
              <a:rPr lang="de-DE" b="1" dirty="0">
                <a:cs typeface="Calibri"/>
              </a:rPr>
              <a:t> </a:t>
            </a:r>
            <a:r>
              <a:rPr lang="de-DE" b="1" dirty="0" err="1">
                <a:cs typeface="Calibri"/>
              </a:rPr>
              <a:t>the</a:t>
            </a:r>
            <a:r>
              <a:rPr lang="de-DE" b="1" dirty="0">
                <a:cs typeface="Calibri"/>
              </a:rPr>
              <a:t> </a:t>
            </a:r>
            <a:r>
              <a:rPr lang="de-DE" b="1" dirty="0" err="1">
                <a:cs typeface="Calibri"/>
              </a:rPr>
              <a:t>objects</a:t>
            </a:r>
            <a:endParaRPr lang="de-DE" b="1" dirty="0">
              <a:cs typeface="Calibri"/>
            </a:endParaRPr>
          </a:p>
        </p:txBody>
      </p:sp>
      <p:sp>
        <p:nvSpPr>
          <p:cNvPr id="17" name="Textfeld 16">
            <a:extLst>
              <a:ext uri="{FF2B5EF4-FFF2-40B4-BE49-F238E27FC236}">
                <a16:creationId xmlns:a16="http://schemas.microsoft.com/office/drawing/2014/main" id="{F878F8AB-CC0A-44FA-BEAA-DCFDF54F61C8}"/>
              </a:ext>
            </a:extLst>
          </p:cNvPr>
          <p:cNvSpPr txBox="1"/>
          <p:nvPr/>
        </p:nvSpPr>
        <p:spPr>
          <a:xfrm>
            <a:off x="6895380" y="25606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t>(not </a:t>
            </a:r>
            <a:r>
              <a:rPr lang="de-DE" dirty="0" err="1"/>
              <a:t>important</a:t>
            </a:r>
            <a:r>
              <a:rPr lang="de-DE" dirty="0"/>
              <a:t> </a:t>
            </a:r>
            <a:r>
              <a:rPr lang="de-DE" dirty="0" err="1"/>
              <a:t>for</a:t>
            </a:r>
            <a:r>
              <a:rPr lang="de-DE" dirty="0"/>
              <a:t> </a:t>
            </a:r>
            <a:r>
              <a:rPr lang="de-DE" dirty="0" err="1"/>
              <a:t>now</a:t>
            </a:r>
            <a:r>
              <a:rPr lang="de-DE" dirty="0"/>
              <a:t>)</a:t>
            </a:r>
            <a:endParaRPr lang="de-DE" dirty="0">
              <a:cs typeface="Calibri"/>
            </a:endParaRPr>
          </a:p>
        </p:txBody>
      </p:sp>
    </p:spTree>
    <p:extLst>
      <p:ext uri="{BB962C8B-B14F-4D97-AF65-F5344CB8AC3E}">
        <p14:creationId xmlns:p14="http://schemas.microsoft.com/office/powerpoint/2010/main" val="272874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12535-B4A5-4118-8222-15C1125E156E}"/>
              </a:ext>
            </a:extLst>
          </p:cNvPr>
          <p:cNvSpPr>
            <a:spLocks noGrp="1"/>
          </p:cNvSpPr>
          <p:nvPr>
            <p:ph type="title"/>
          </p:nvPr>
        </p:nvSpPr>
        <p:spPr/>
        <p:txBody>
          <a:bodyPr/>
          <a:lstStyle/>
          <a:p>
            <a:r>
              <a:rPr lang="de-DE" dirty="0" err="1">
                <a:cs typeface="Calibri Light"/>
              </a:rPr>
              <a:t>Printing</a:t>
            </a:r>
            <a:r>
              <a:rPr lang="de-DE" dirty="0">
                <a:cs typeface="Calibri Light"/>
              </a:rPr>
              <a:t>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B89FBDA8-D8B5-433A-BC51-6FA2CB383BEF}"/>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print</a:t>
            </a:r>
            <a:r>
              <a:rPr lang="de-DE" dirty="0">
                <a:cs typeface="Calibri"/>
              </a:rPr>
              <a:t> </a:t>
            </a:r>
            <a:r>
              <a:rPr lang="de-DE" dirty="0" err="1">
                <a:cs typeface="Calibri"/>
              </a:rPr>
              <a:t>to</a:t>
            </a:r>
            <a:r>
              <a:rPr lang="de-DE" dirty="0">
                <a:cs typeface="Calibri"/>
              </a:rPr>
              <a:t> </a:t>
            </a:r>
            <a:r>
              <a:rPr lang="de-DE" dirty="0" err="1">
                <a:cs typeface="Calibri"/>
              </a:rPr>
              <a:t>write</a:t>
            </a:r>
            <a:r>
              <a:rPr lang="de-DE" dirty="0">
                <a:cs typeface="Calibri"/>
              </a:rPr>
              <a:t> </a:t>
            </a:r>
            <a:r>
              <a:rPr lang="de-DE" dirty="0" err="1">
                <a:cs typeface="Calibri"/>
              </a:rPr>
              <a:t>to</a:t>
            </a:r>
            <a:r>
              <a:rPr lang="de-DE" dirty="0">
                <a:cs typeface="Calibri"/>
              </a:rPr>
              <a:t> a </a:t>
            </a:r>
            <a:r>
              <a:rPr lang="de-DE" dirty="0" err="1">
                <a:cs typeface="Calibri"/>
              </a:rPr>
              <a:t>file</a:t>
            </a:r>
            <a:r>
              <a:rPr lang="de-DE" dirty="0">
                <a:cs typeface="Calibri"/>
              </a:rPr>
              <a:t> after </a:t>
            </a:r>
            <a:r>
              <a:rPr lang="de-DE" i="1" dirty="0" err="1">
                <a:cs typeface="Calibri"/>
              </a:rPr>
              <a:t>opening</a:t>
            </a:r>
            <a:r>
              <a:rPr lang="de-DE" i="1" dirty="0">
                <a:cs typeface="Calibri"/>
              </a:rPr>
              <a:t> </a:t>
            </a:r>
            <a:r>
              <a:rPr lang="de-DE" dirty="0">
                <a:cs typeface="Calibri"/>
              </a:rPr>
              <a:t>a </a:t>
            </a:r>
            <a:r>
              <a:rPr lang="de-DE" dirty="0" err="1">
                <a:cs typeface="Calibri"/>
              </a:rPr>
              <a:t>file</a:t>
            </a:r>
            <a:endParaRPr lang="de-DE" dirty="0" err="1"/>
          </a:p>
          <a:p>
            <a:pPr marL="383540" lvl="1"/>
            <a:r>
              <a:rPr lang="de-DE" i="1" dirty="0">
                <a:cs typeface="Calibri"/>
              </a:rPr>
              <a:t>Opening </a:t>
            </a:r>
            <a:r>
              <a:rPr lang="de-DE" dirty="0">
                <a:cs typeface="Calibri"/>
              </a:rPr>
              <a:t>a </a:t>
            </a:r>
            <a:r>
              <a:rPr lang="de-DE" dirty="0" err="1">
                <a:cs typeface="Calibri"/>
              </a:rPr>
              <a:t>file</a:t>
            </a:r>
            <a:r>
              <a:rPr lang="de-DE" dirty="0">
                <a:cs typeface="Calibri"/>
              </a:rPr>
              <a:t> </a:t>
            </a:r>
            <a:r>
              <a:rPr lang="de-DE" dirty="0" err="1">
                <a:cs typeface="Calibri"/>
              </a:rPr>
              <a:t>technically</a:t>
            </a:r>
            <a:r>
              <a:rPr lang="de-DE" dirty="0">
                <a:cs typeface="Calibri"/>
              </a:rPr>
              <a:t> </a:t>
            </a:r>
            <a:r>
              <a:rPr lang="de-DE" dirty="0" err="1">
                <a:cs typeface="Calibri"/>
              </a:rPr>
              <a:t>means</a:t>
            </a:r>
            <a:r>
              <a:rPr lang="de-DE" dirty="0">
                <a:cs typeface="Calibri"/>
              </a:rPr>
              <a:t> </a:t>
            </a:r>
            <a:r>
              <a:rPr lang="de-DE" dirty="0" err="1">
                <a:cs typeface="Calibri"/>
              </a:rPr>
              <a:t>creating</a:t>
            </a:r>
            <a:r>
              <a:rPr lang="de-DE" dirty="0">
                <a:cs typeface="Calibri"/>
              </a:rPr>
              <a:t> a stream such </a:t>
            </a:r>
            <a:r>
              <a:rPr lang="de-DE" dirty="0" err="1">
                <a:cs typeface="Calibri"/>
              </a:rPr>
              <a:t>that</a:t>
            </a:r>
            <a:r>
              <a:rPr lang="de-DE" dirty="0">
                <a:cs typeface="Calibri"/>
              </a:rPr>
              <a:t> </a:t>
            </a:r>
            <a:r>
              <a:rPr lang="de-DE" dirty="0" err="1">
                <a:cs typeface="Calibri"/>
              </a:rPr>
              <a:t>data</a:t>
            </a:r>
            <a:r>
              <a:rPr lang="de-DE" dirty="0">
                <a:cs typeface="Calibri"/>
              </a:rPr>
              <a:t> </a:t>
            </a:r>
            <a:r>
              <a:rPr lang="de-DE" dirty="0" err="1">
                <a:cs typeface="Calibri"/>
              </a:rPr>
              <a:t>is</a:t>
            </a:r>
            <a:r>
              <a:rPr lang="de-DE" dirty="0">
                <a:cs typeface="Calibri"/>
              </a:rPr>
              <a:t> </a:t>
            </a:r>
            <a:r>
              <a:rPr lang="de-DE" dirty="0" err="1">
                <a:cs typeface="Calibri"/>
              </a:rPr>
              <a:t>able</a:t>
            </a:r>
            <a:r>
              <a:rPr lang="de-DE" dirty="0">
                <a:cs typeface="Calibri"/>
              </a:rPr>
              <a:t> </a:t>
            </a:r>
            <a:r>
              <a:rPr lang="de-DE" dirty="0" err="1">
                <a:cs typeface="Calibri"/>
              </a:rPr>
              <a:t>to</a:t>
            </a:r>
            <a:r>
              <a:rPr lang="de-DE" dirty="0">
                <a:cs typeface="Calibri"/>
              </a:rPr>
              <a:t> </a:t>
            </a:r>
            <a:r>
              <a:rPr lang="de-DE" dirty="0" err="1">
                <a:cs typeface="Calibri"/>
              </a:rPr>
              <a:t>flow</a:t>
            </a:r>
            <a:r>
              <a:rPr lang="de-DE" dirty="0">
                <a:cs typeface="Calibri"/>
              </a:rPr>
              <a:t> </a:t>
            </a:r>
            <a:r>
              <a:rPr lang="de-DE" dirty="0" err="1">
                <a:cs typeface="Calibri"/>
              </a:rPr>
              <a:t>from</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to</a:t>
            </a:r>
            <a:r>
              <a:rPr lang="de-DE" dirty="0">
                <a:cs typeface="Calibri"/>
              </a:rPr>
              <a:t> </a:t>
            </a:r>
            <a:r>
              <a:rPr lang="de-DE" dirty="0" err="1">
                <a:cs typeface="Calibri"/>
              </a:rPr>
              <a:t>the</a:t>
            </a:r>
            <a:r>
              <a:rPr lang="de-DE" dirty="0">
                <a:cs typeface="Calibri"/>
              </a:rPr>
              <a:t> </a:t>
            </a:r>
            <a:r>
              <a:rPr lang="de-DE" dirty="0" err="1">
                <a:cs typeface="Calibri"/>
              </a:rPr>
              <a:t>application</a:t>
            </a:r>
            <a:r>
              <a:rPr lang="de-DE" dirty="0">
                <a:cs typeface="Calibri"/>
              </a:rPr>
              <a:t> - </a:t>
            </a:r>
            <a:r>
              <a:rPr lang="de-DE" dirty="0" err="1">
                <a:cs typeface="Calibri"/>
              </a:rPr>
              <a:t>you</a:t>
            </a:r>
            <a:r>
              <a:rPr lang="de-DE" dirty="0">
                <a:cs typeface="Calibri"/>
              </a:rPr>
              <a:t> </a:t>
            </a:r>
            <a:r>
              <a:rPr lang="de-DE" dirty="0" err="1">
                <a:cs typeface="Calibri"/>
              </a:rPr>
              <a:t>need</a:t>
            </a:r>
            <a:r>
              <a:rPr lang="de-DE" dirty="0">
                <a:cs typeface="Calibri"/>
              </a:rPr>
              <a:t> </a:t>
            </a:r>
            <a:r>
              <a:rPr lang="de-DE" dirty="0" err="1">
                <a:cs typeface="Calibri"/>
              </a:rPr>
              <a:t>to</a:t>
            </a:r>
            <a:r>
              <a:rPr lang="de-DE" dirty="0">
                <a:cs typeface="Calibri"/>
              </a:rPr>
              <a:t> do </a:t>
            </a:r>
            <a:r>
              <a:rPr lang="de-DE" dirty="0" err="1">
                <a:cs typeface="Calibri"/>
              </a:rPr>
              <a:t>it</a:t>
            </a:r>
            <a:r>
              <a:rPr lang="de-DE" dirty="0">
                <a:cs typeface="Calibri"/>
              </a:rPr>
              <a:t> </a:t>
            </a:r>
            <a:r>
              <a:rPr lang="de-DE" dirty="0" err="1">
                <a:cs typeface="Calibri"/>
              </a:rPr>
              <a:t>or</a:t>
            </a:r>
            <a:r>
              <a:rPr lang="de-DE" dirty="0">
                <a:cs typeface="Calibri"/>
              </a:rPr>
              <a:t> </a:t>
            </a:r>
            <a:r>
              <a:rPr lang="de-DE" dirty="0" err="1">
                <a:cs typeface="Calibri"/>
              </a:rPr>
              <a:t>the</a:t>
            </a:r>
            <a:r>
              <a:rPr lang="de-DE" dirty="0">
                <a:cs typeface="Calibri"/>
              </a:rPr>
              <a:t> </a:t>
            </a:r>
            <a:r>
              <a:rPr lang="de-DE" dirty="0" err="1">
                <a:cs typeface="Calibri"/>
              </a:rPr>
              <a:t>data</a:t>
            </a:r>
            <a:r>
              <a:rPr lang="de-DE" dirty="0">
                <a:cs typeface="Calibri"/>
              </a:rPr>
              <a:t> </a:t>
            </a:r>
            <a:r>
              <a:rPr lang="de-DE" dirty="0" err="1">
                <a:cs typeface="Calibri"/>
              </a:rPr>
              <a:t>can't</a:t>
            </a:r>
            <a:r>
              <a:rPr lang="de-DE" dirty="0">
                <a:cs typeface="Calibri"/>
              </a:rPr>
              <a:t> </a:t>
            </a:r>
            <a:r>
              <a:rPr lang="de-DE" dirty="0" err="1">
                <a:cs typeface="Calibri"/>
              </a:rPr>
              <a:t>be</a:t>
            </a:r>
            <a:r>
              <a:rPr lang="de-DE" dirty="0">
                <a:cs typeface="Calibri"/>
              </a:rPr>
              <a:t> </a:t>
            </a:r>
            <a:r>
              <a:rPr lang="de-DE" dirty="0" err="1">
                <a:cs typeface="Calibri"/>
              </a:rPr>
              <a:t>transferred</a:t>
            </a:r>
          </a:p>
          <a:p>
            <a:pPr marL="182245" indent="-182245"/>
            <a:r>
              <a:rPr lang="de-DE" dirty="0" err="1">
                <a:cs typeface="Calibri"/>
              </a:rPr>
              <a:t>For</a:t>
            </a:r>
            <a:r>
              <a:rPr lang="de-DE" dirty="0">
                <a:cs typeface="Calibri"/>
              </a:rPr>
              <a:t> </a:t>
            </a:r>
            <a:r>
              <a:rPr lang="de-DE" dirty="0" err="1">
                <a:cs typeface="Calibri"/>
              </a:rPr>
              <a:t>that</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create</a:t>
            </a:r>
            <a:r>
              <a:rPr lang="de-DE" dirty="0">
                <a:cs typeface="Calibri"/>
              </a:rPr>
              <a:t> a </a:t>
            </a:r>
            <a:r>
              <a:rPr lang="de-DE" i="1" dirty="0" err="1">
                <a:cs typeface="Calibri"/>
              </a:rPr>
              <a:t>file</a:t>
            </a:r>
            <a:r>
              <a:rPr lang="de-DE" i="1" dirty="0">
                <a:cs typeface="Calibri"/>
              </a:rPr>
              <a:t> </a:t>
            </a:r>
            <a:r>
              <a:rPr lang="de-DE" i="1" dirty="0" err="1">
                <a:cs typeface="Calibri"/>
              </a:rPr>
              <a:t>object</a:t>
            </a:r>
            <a:r>
              <a:rPr lang="de-DE" dirty="0">
                <a:cs typeface="Calibri"/>
              </a:rPr>
              <a:t> </a:t>
            </a:r>
            <a:r>
              <a:rPr lang="de-DE" dirty="0" err="1">
                <a:cs typeface="Calibri"/>
              </a:rPr>
              <a:t>which</a:t>
            </a:r>
            <a:r>
              <a:rPr lang="de-DE" dirty="0">
                <a:cs typeface="Calibri"/>
              </a:rPr>
              <a:t> will </a:t>
            </a:r>
            <a:r>
              <a:rPr lang="de-DE" dirty="0" err="1">
                <a:cs typeface="Calibri"/>
              </a:rPr>
              <a:t>help</a:t>
            </a:r>
            <a:r>
              <a:rPr lang="de-DE" dirty="0">
                <a:cs typeface="Calibri"/>
              </a:rPr>
              <a:t> </a:t>
            </a:r>
            <a:r>
              <a:rPr lang="de-DE" dirty="0" err="1">
                <a:cs typeface="Calibri"/>
              </a:rPr>
              <a:t>you</a:t>
            </a:r>
            <a:r>
              <a:rPr lang="de-DE" dirty="0">
                <a:cs typeface="Calibri"/>
              </a:rPr>
              <a:t> handle </a:t>
            </a:r>
            <a:r>
              <a:rPr lang="de-DE" dirty="0" err="1">
                <a:cs typeface="Calibri"/>
              </a:rPr>
              <a:t>the</a:t>
            </a:r>
            <a:r>
              <a:rPr lang="de-DE" dirty="0">
                <a:cs typeface="Calibri"/>
              </a:rPr>
              <a:t> </a:t>
            </a:r>
            <a:r>
              <a:rPr lang="de-DE" dirty="0" err="1">
                <a:cs typeface="Calibri"/>
              </a:rPr>
              <a:t>file</a:t>
            </a:r>
            <a:endParaRPr lang="de-DE" dirty="0">
              <a:solidFill>
                <a:schemeClr val="tx1"/>
              </a:solidFill>
            </a:endParaRPr>
          </a:p>
        </p:txBody>
      </p:sp>
      <p:sp>
        <p:nvSpPr>
          <p:cNvPr id="4" name="Foliennummernplatzhalter 3">
            <a:extLst>
              <a:ext uri="{FF2B5EF4-FFF2-40B4-BE49-F238E27FC236}">
                <a16:creationId xmlns:a16="http://schemas.microsoft.com/office/drawing/2014/main" id="{1B8A0F01-1518-477A-B1E8-AD229A14DB53}"/>
              </a:ext>
            </a:extLst>
          </p:cNvPr>
          <p:cNvSpPr>
            <a:spLocks noGrp="1"/>
          </p:cNvSpPr>
          <p:nvPr>
            <p:ph type="sldNum" sz="quarter" idx="12"/>
          </p:nvPr>
        </p:nvSpPr>
        <p:spPr/>
        <p:txBody>
          <a:bodyPr/>
          <a:lstStyle/>
          <a:p>
            <a:fld id="{89C4E583-6443-4199-AF95-A2ECCC288D48}" type="slidenum">
              <a:rPr lang="en-GB" smtClean="0"/>
              <a:t>33</a:t>
            </a:fld>
            <a:endParaRPr lang="en-GB"/>
          </a:p>
        </p:txBody>
      </p:sp>
      <p:sp>
        <p:nvSpPr>
          <p:cNvPr id="6" name="Textfeld 5">
            <a:extLst>
              <a:ext uri="{FF2B5EF4-FFF2-40B4-BE49-F238E27FC236}">
                <a16:creationId xmlns:a16="http://schemas.microsoft.com/office/drawing/2014/main" id="{139D3327-983B-4614-A819-89B003CF932C}"/>
              </a:ext>
            </a:extLst>
          </p:cNvPr>
          <p:cNvSpPr txBox="1"/>
          <p:nvPr/>
        </p:nvSpPr>
        <p:spPr>
          <a:xfrm>
            <a:off x="1101302" y="3408870"/>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latin typeface="Consolas"/>
            </a:endParaRPr>
          </a:p>
          <a:p>
            <a:r>
              <a:rPr lang="de-DE" dirty="0" err="1">
                <a:latin typeface="Consolas"/>
              </a:rPr>
              <a:t>lottery_file</a:t>
            </a:r>
            <a:r>
              <a:rPr lang="de-DE" dirty="0">
                <a:latin typeface="Consolas"/>
              </a:rPr>
              <a:t> = open(</a:t>
            </a:r>
            <a:r>
              <a:rPr lang="de-DE" dirty="0">
                <a:latin typeface="Consolas"/>
                <a:cs typeface="Calibri"/>
              </a:rPr>
              <a:t>'lottery</a:t>
            </a:r>
            <a:r>
              <a:rPr lang="de-DE" dirty="0">
                <a:latin typeface="Consolas"/>
              </a:rPr>
              <a:t>.txt', 'w')</a:t>
            </a:r>
            <a:r>
              <a:rPr lang="de-DE" dirty="0">
                <a:latin typeface="Consolas"/>
                <a:cs typeface="Calibri"/>
              </a:rPr>
              <a:t> # </a:t>
            </a:r>
            <a:r>
              <a:rPr lang="de-DE" dirty="0" err="1">
                <a:latin typeface="Consolas"/>
                <a:cs typeface="Calibri"/>
              </a:rPr>
              <a:t>lottery_file</a:t>
            </a:r>
            <a:r>
              <a:rPr lang="de-DE" dirty="0">
                <a:latin typeface="Consolas"/>
                <a:cs typeface="Calibri"/>
              </a:rPr>
              <a:t> </a:t>
            </a:r>
            <a:r>
              <a:rPr lang="de-DE" dirty="0" err="1">
                <a:latin typeface="Consolas"/>
                <a:cs typeface="Calibri"/>
              </a:rPr>
              <a:t>is</a:t>
            </a:r>
            <a:r>
              <a:rPr lang="de-DE" dirty="0">
                <a:latin typeface="Consolas"/>
                <a:cs typeface="Calibri"/>
              </a:rPr>
              <a:t> </a:t>
            </a:r>
            <a:r>
              <a:rPr lang="de-DE" dirty="0" err="1">
                <a:latin typeface="Consolas"/>
                <a:cs typeface="Calibri"/>
              </a:rPr>
              <a:t>now</a:t>
            </a:r>
            <a:r>
              <a:rPr lang="de-DE" dirty="0">
                <a:latin typeface="Consolas"/>
                <a:cs typeface="Calibri"/>
              </a:rPr>
              <a:t> a </a:t>
            </a:r>
            <a:r>
              <a:rPr lang="de-DE" dirty="0" err="1">
                <a:latin typeface="Consolas"/>
                <a:cs typeface="Calibri"/>
              </a:rPr>
              <a:t>file</a:t>
            </a:r>
            <a:r>
              <a:rPr lang="de-DE" dirty="0">
                <a:latin typeface="Consolas"/>
                <a:cs typeface="Calibri"/>
              </a:rPr>
              <a:t> </a:t>
            </a:r>
            <a:r>
              <a:rPr lang="de-DE" dirty="0" err="1">
                <a:latin typeface="Consolas"/>
                <a:cs typeface="Calibri"/>
              </a:rPr>
              <a:t>object</a:t>
            </a:r>
            <a:endParaRPr lang="de-DE" dirty="0" err="1">
              <a:latin typeface="Calibri"/>
              <a:cs typeface="Calibri"/>
            </a:endParaRPr>
          </a:p>
          <a:p>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alibri"/>
              <a:cs typeface="Calibri"/>
            </a:endParaRPr>
          </a:p>
          <a:p>
            <a:r>
              <a:rPr lang="de-DE" dirty="0" err="1">
                <a:latin typeface="Consolas"/>
              </a:rPr>
              <a:t>lottery_file.close</a:t>
            </a:r>
            <a:r>
              <a:rPr lang="de-DE" dirty="0">
                <a:latin typeface="Consolas"/>
              </a:rPr>
              <a:t>()</a:t>
            </a:r>
          </a:p>
          <a:p>
            <a:endParaRPr lang="de-DE" dirty="0">
              <a:latin typeface="Consolas"/>
            </a:endParaRPr>
          </a:p>
          <a:p>
            <a:r>
              <a:rPr lang="de-DE" i="1" dirty="0">
                <a:latin typeface="Consolas"/>
              </a:rPr>
              <a:t>Output: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52994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99BE3-B8F7-44EB-8920-B45BC7987CAE}"/>
              </a:ext>
            </a:extLst>
          </p:cNvPr>
          <p:cNvSpPr>
            <a:spLocks noGrp="1"/>
          </p:cNvSpPr>
          <p:nvPr>
            <p:ph type="title"/>
          </p:nvPr>
        </p:nvSpPr>
        <p:spPr/>
        <p:txBody>
          <a:bodyPr/>
          <a:lstStyle/>
          <a:p>
            <a:r>
              <a:rPr lang="de-DE" dirty="0">
                <a:cs typeface="Calibri Light"/>
              </a:rPr>
              <a:t>Files in Python  - Opening and Closing</a:t>
            </a:r>
            <a:endParaRPr lang="de-DE" dirty="0"/>
          </a:p>
        </p:txBody>
      </p:sp>
      <p:sp>
        <p:nvSpPr>
          <p:cNvPr id="3" name="Inhaltsplatzhalter 2">
            <a:extLst>
              <a:ext uri="{FF2B5EF4-FFF2-40B4-BE49-F238E27FC236}">
                <a16:creationId xmlns:a16="http://schemas.microsoft.com/office/drawing/2014/main" id="{8F7EF2D9-3798-4456-B6AB-D7AD594F578F}"/>
              </a:ext>
            </a:extLst>
          </p:cNvPr>
          <p:cNvSpPr>
            <a:spLocks noGrp="1"/>
          </p:cNvSpPr>
          <p:nvPr>
            <p:ph idx="1"/>
          </p:nvPr>
        </p:nvSpPr>
        <p:spPr>
          <a:xfrm>
            <a:off x="1097280" y="2852148"/>
            <a:ext cx="10058400" cy="3103210"/>
          </a:xfrm>
        </p:spPr>
        <p:txBody>
          <a:bodyPr vert="horz" lIns="0" tIns="45720" rIns="0" bIns="45720" rtlCol="0" anchor="t">
            <a:normAutofit/>
          </a:bodyPr>
          <a:lstStyle/>
          <a:p>
            <a:pPr marL="182245" indent="-182245"/>
            <a:r>
              <a:rPr lang="de-DE" dirty="0">
                <a:cs typeface="Calibri"/>
              </a:rPr>
              <a:t>Files </a:t>
            </a:r>
            <a:r>
              <a:rPr lang="de-DE" dirty="0" err="1">
                <a:cs typeface="Calibri"/>
              </a:rPr>
              <a:t>that</a:t>
            </a:r>
            <a:r>
              <a:rPr lang="de-DE" dirty="0">
                <a:cs typeface="Calibri"/>
              </a:rPr>
              <a:t> </a:t>
            </a:r>
            <a:r>
              <a:rPr lang="de-DE" dirty="0" err="1">
                <a:cs typeface="Calibri"/>
              </a:rPr>
              <a:t>were</a:t>
            </a:r>
            <a:r>
              <a:rPr lang="de-DE" dirty="0">
                <a:cs typeface="Calibri"/>
              </a:rPr>
              <a:t> </a:t>
            </a:r>
            <a:r>
              <a:rPr lang="de-DE" dirty="0" err="1">
                <a:cs typeface="Calibri"/>
              </a:rPr>
              <a:t>once</a:t>
            </a:r>
            <a:r>
              <a:rPr lang="de-DE" dirty="0">
                <a:cs typeface="Calibri"/>
              </a:rPr>
              <a:t> </a:t>
            </a:r>
            <a:r>
              <a:rPr lang="de-DE" dirty="0" err="1">
                <a:cs typeface="Calibri"/>
              </a:rPr>
              <a:t>opened</a:t>
            </a:r>
            <a:r>
              <a:rPr lang="de-DE" dirty="0">
                <a:cs typeface="Calibri"/>
              </a:rPr>
              <a:t> </a:t>
            </a:r>
            <a:r>
              <a:rPr lang="de-DE" b="1" dirty="0" err="1">
                <a:cs typeface="Calibri"/>
              </a:rPr>
              <a:t>need</a:t>
            </a:r>
            <a:r>
              <a:rPr lang="de-DE" b="1" dirty="0">
                <a:cs typeface="Calibri"/>
              </a:rPr>
              <a:t> </a:t>
            </a:r>
            <a:r>
              <a:rPr lang="de-DE" b="1" dirty="0" err="1">
                <a:cs typeface="Calibri"/>
              </a:rPr>
              <a:t>to</a:t>
            </a:r>
            <a:r>
              <a:rPr lang="de-DE" b="1" dirty="0">
                <a:cs typeface="Calibri"/>
              </a:rPr>
              <a:t> </a:t>
            </a:r>
            <a:r>
              <a:rPr lang="de-DE" b="1" dirty="0" err="1">
                <a:cs typeface="Calibri"/>
              </a:rPr>
              <a:t>be</a:t>
            </a:r>
            <a:r>
              <a:rPr lang="de-DE" b="1" dirty="0">
                <a:cs typeface="Calibri"/>
              </a:rPr>
              <a:t> </a:t>
            </a:r>
            <a:r>
              <a:rPr lang="de-DE" b="1" dirty="0" err="1">
                <a:cs typeface="Calibri"/>
              </a:rPr>
              <a:t>closed</a:t>
            </a:r>
            <a:r>
              <a:rPr lang="de-DE" b="1" dirty="0">
                <a:cs typeface="Calibri"/>
              </a:rPr>
              <a:t> </a:t>
            </a:r>
            <a:r>
              <a:rPr lang="de-DE" dirty="0">
                <a:cs typeface="Calibri"/>
              </a:rPr>
              <a:t>after </a:t>
            </a:r>
            <a:r>
              <a:rPr lang="de-DE" dirty="0" err="1">
                <a:cs typeface="Calibri"/>
              </a:rPr>
              <a:t>use</a:t>
            </a:r>
            <a:r>
              <a:rPr lang="de-DE" dirty="0">
                <a:cs typeface="Calibri"/>
              </a:rPr>
              <a:t>, </a:t>
            </a:r>
            <a:r>
              <a:rPr lang="de-DE" dirty="0" err="1">
                <a:cs typeface="Calibri"/>
              </a:rPr>
              <a:t>too</a:t>
            </a:r>
            <a:endParaRPr lang="de-DE" dirty="0" err="1"/>
          </a:p>
          <a:p>
            <a:pPr marL="383540" lvl="1"/>
            <a:r>
              <a:rPr lang="de-DE" dirty="0" err="1">
                <a:cs typeface="Calibri"/>
              </a:rPr>
              <a:t>the</a:t>
            </a:r>
            <a:r>
              <a:rPr lang="de-DE" dirty="0">
                <a:cs typeface="Calibri"/>
              </a:rPr>
              <a:t> </a:t>
            </a:r>
            <a:r>
              <a:rPr lang="de-DE" dirty="0" err="1">
                <a:cs typeface="Calibri"/>
              </a:rPr>
              <a:t>data</a:t>
            </a:r>
            <a:r>
              <a:rPr lang="de-DE" dirty="0">
                <a:cs typeface="Calibri"/>
              </a:rPr>
              <a:t> stream </a:t>
            </a:r>
            <a:r>
              <a:rPr lang="de-DE" dirty="0" err="1">
                <a:cs typeface="Calibri"/>
              </a:rPr>
              <a:t>needs</a:t>
            </a:r>
            <a:r>
              <a:rPr lang="de-DE" dirty="0">
                <a:cs typeface="Calibri"/>
              </a:rPr>
              <a:t> </a:t>
            </a:r>
            <a:r>
              <a:rPr lang="de-DE" dirty="0" err="1">
                <a:cs typeface="Calibri"/>
              </a:rPr>
              <a:t>to</a:t>
            </a:r>
            <a:r>
              <a:rPr lang="de-DE" dirty="0">
                <a:cs typeface="Calibri"/>
              </a:rPr>
              <a:t> </a:t>
            </a:r>
            <a:r>
              <a:rPr lang="de-DE" dirty="0" err="1">
                <a:cs typeface="Calibri"/>
              </a:rPr>
              <a:t>be</a:t>
            </a:r>
            <a:r>
              <a:rPr lang="de-DE" dirty="0">
                <a:cs typeface="Calibri"/>
              </a:rPr>
              <a:t> </a:t>
            </a:r>
            <a:r>
              <a:rPr lang="de-DE" dirty="0" err="1">
                <a:cs typeface="Calibri"/>
              </a:rPr>
              <a:t>closed</a:t>
            </a:r>
            <a:r>
              <a:rPr lang="de-DE" dirty="0">
                <a:cs typeface="Calibri"/>
              </a:rPr>
              <a:t> down </a:t>
            </a:r>
            <a:r>
              <a:rPr lang="de-DE" dirty="0" err="1">
                <a:cs typeface="Calibri"/>
              </a:rPr>
              <a:t>to</a:t>
            </a:r>
            <a:r>
              <a:rPr lang="de-DE" dirty="0">
                <a:cs typeface="Calibri"/>
              </a:rPr>
              <a:t> </a:t>
            </a:r>
            <a:r>
              <a:rPr lang="de-DE" dirty="0" err="1">
                <a:cs typeface="Calibri"/>
              </a:rPr>
              <a:t>confirm</a:t>
            </a:r>
            <a:r>
              <a:rPr lang="de-DE" dirty="0">
                <a:cs typeface="Calibri"/>
              </a:rPr>
              <a:t> </a:t>
            </a:r>
            <a:r>
              <a:rPr lang="de-DE" dirty="0" err="1">
                <a:cs typeface="Calibri"/>
              </a:rPr>
              <a:t>no</a:t>
            </a:r>
            <a:r>
              <a:rPr lang="de-DE" dirty="0">
                <a:cs typeface="Calibri"/>
              </a:rPr>
              <a:t> </a:t>
            </a:r>
            <a:r>
              <a:rPr lang="de-DE" dirty="0" err="1">
                <a:cs typeface="Calibri"/>
              </a:rPr>
              <a:t>more</a:t>
            </a:r>
            <a:r>
              <a:rPr lang="de-DE" dirty="0">
                <a:cs typeface="Calibri"/>
              </a:rPr>
              <a:t> </a:t>
            </a:r>
            <a:r>
              <a:rPr lang="de-DE" dirty="0" err="1">
                <a:cs typeface="Calibri"/>
              </a:rPr>
              <a:t>data</a:t>
            </a:r>
            <a:r>
              <a:rPr lang="de-DE" dirty="0">
                <a:cs typeface="Calibri"/>
              </a:rPr>
              <a:t> will </a:t>
            </a:r>
            <a:r>
              <a:rPr lang="de-DE" dirty="0" err="1">
                <a:cs typeface="Calibri"/>
              </a:rPr>
              <a:t>be</a:t>
            </a:r>
            <a:r>
              <a:rPr lang="de-DE" dirty="0">
                <a:cs typeface="Calibri"/>
              </a:rPr>
              <a:t> </a:t>
            </a:r>
            <a:r>
              <a:rPr lang="de-DE" dirty="0" err="1">
                <a:cs typeface="Calibri"/>
              </a:rPr>
              <a:t>transferred</a:t>
            </a:r>
          </a:p>
          <a:p>
            <a:pPr marL="383540" lvl="1"/>
            <a:r>
              <a:rPr lang="de-DE" dirty="0" err="1">
                <a:cs typeface="Calibri"/>
              </a:rPr>
              <a:t>to</a:t>
            </a:r>
            <a:r>
              <a:rPr lang="de-DE" dirty="0">
                <a:cs typeface="Calibri"/>
              </a:rPr>
              <a:t> </a:t>
            </a:r>
            <a:r>
              <a:rPr lang="de-DE" dirty="0" err="1">
                <a:cs typeface="Calibri"/>
              </a:rPr>
              <a:t>free</a:t>
            </a:r>
            <a:r>
              <a:rPr lang="de-DE" dirty="0">
                <a:cs typeface="Calibri"/>
              </a:rPr>
              <a:t> </a:t>
            </a:r>
            <a:r>
              <a:rPr lang="de-DE" dirty="0" err="1">
                <a:cs typeface="Calibri"/>
              </a:rPr>
              <a:t>up</a:t>
            </a:r>
            <a:r>
              <a:rPr lang="de-DE" dirty="0">
                <a:cs typeface="Calibri"/>
              </a:rPr>
              <a:t> </a:t>
            </a:r>
            <a:r>
              <a:rPr lang="de-DE" dirty="0" err="1">
                <a:cs typeface="Calibri"/>
              </a:rPr>
              <a:t>resources</a:t>
            </a:r>
            <a:r>
              <a:rPr lang="de-DE" dirty="0">
                <a:solidFill>
                  <a:srgbClr val="404040"/>
                </a:solidFill>
                <a:cs typeface="Calibri"/>
              </a:rPr>
              <a:t> </a:t>
            </a:r>
            <a:r>
              <a:rPr lang="de-DE" dirty="0" err="1">
                <a:solidFill>
                  <a:srgbClr val="404040"/>
                </a:solidFill>
                <a:cs typeface="Calibri"/>
              </a:rPr>
              <a:t>made</a:t>
            </a:r>
            <a:r>
              <a:rPr lang="de-DE" dirty="0">
                <a:solidFill>
                  <a:srgbClr val="404040"/>
                </a:solidFill>
                <a:cs typeface="Calibri"/>
              </a:rPr>
              <a:t> </a:t>
            </a:r>
            <a:r>
              <a:rPr lang="de-DE" dirty="0" err="1">
                <a:solidFill>
                  <a:srgbClr val="404040"/>
                </a:solidFill>
                <a:cs typeface="Calibri"/>
              </a:rPr>
              <a:t>available</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the</a:t>
            </a:r>
            <a:r>
              <a:rPr lang="de-DE" dirty="0">
                <a:solidFill>
                  <a:srgbClr val="404040"/>
                </a:solidFill>
                <a:cs typeface="Calibri"/>
              </a:rPr>
              <a:t> stream</a:t>
            </a:r>
            <a:endParaRPr lang="de-DE" dirty="0" err="1">
              <a:solidFill>
                <a:srgbClr val="000000"/>
              </a:solidFill>
              <a:cs typeface="Calibri"/>
            </a:endParaRPr>
          </a:p>
          <a:p>
            <a:pPr marL="383540" lvl="1"/>
            <a:r>
              <a:rPr lang="de-DE" dirty="0" err="1">
                <a:cs typeface="Calibri"/>
              </a:rPr>
              <a:t>to</a:t>
            </a:r>
            <a:r>
              <a:rPr lang="de-DE" dirty="0">
                <a:cs typeface="Calibri"/>
              </a:rPr>
              <a:t> </a:t>
            </a:r>
            <a:r>
              <a:rPr lang="de-DE" dirty="0" err="1">
                <a:cs typeface="Calibri"/>
              </a:rPr>
              <a:t>make</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accessible</a:t>
            </a:r>
            <a:r>
              <a:rPr lang="de-DE" dirty="0">
                <a:cs typeface="Calibri"/>
              </a:rPr>
              <a:t> </a:t>
            </a:r>
            <a:r>
              <a:rPr lang="de-DE" dirty="0" err="1">
                <a:cs typeface="Calibri"/>
              </a:rPr>
              <a:t>for</a:t>
            </a:r>
            <a:r>
              <a:rPr lang="de-DE" dirty="0">
                <a:cs typeface="Calibri"/>
              </a:rPr>
              <a:t> </a:t>
            </a:r>
            <a:r>
              <a:rPr lang="de-DE" dirty="0" err="1">
                <a:cs typeface="Calibri"/>
              </a:rPr>
              <a:t>other</a:t>
            </a:r>
            <a:r>
              <a:rPr lang="de-DE" dirty="0">
                <a:cs typeface="Calibri"/>
              </a:rPr>
              <a:t> </a:t>
            </a:r>
            <a:r>
              <a:rPr lang="de-DE" dirty="0" err="1">
                <a:cs typeface="Calibri"/>
              </a:rPr>
              <a:t>processes</a:t>
            </a:r>
            <a:endParaRPr lang="de-DE" dirty="0" err="1">
              <a:solidFill>
                <a:srgbClr val="404040"/>
              </a:solidFill>
              <a:cs typeface="Calibri"/>
            </a:endParaRPr>
          </a:p>
          <a:p>
            <a:pPr marL="182245" indent="-182245"/>
            <a:r>
              <a:rPr lang="de-DE" dirty="0">
                <a:cs typeface="Calibri"/>
              </a:rPr>
              <a:t>So </a:t>
            </a:r>
            <a:r>
              <a:rPr lang="de-DE" dirty="0" err="1">
                <a:cs typeface="Calibri"/>
              </a:rPr>
              <a:t>remember</a:t>
            </a:r>
            <a:r>
              <a:rPr lang="de-DE" dirty="0">
                <a:cs typeface="Calibri"/>
              </a:rPr>
              <a:t> </a:t>
            </a:r>
            <a:r>
              <a:rPr lang="de-DE" dirty="0" err="1">
                <a:cs typeface="Calibri"/>
              </a:rPr>
              <a:t>to</a:t>
            </a:r>
            <a:r>
              <a:rPr lang="de-DE" dirty="0">
                <a:cs typeface="Calibri"/>
              </a:rPr>
              <a:t> </a:t>
            </a:r>
            <a:r>
              <a:rPr lang="de-DE" dirty="0" err="1">
                <a:cs typeface="Calibri"/>
              </a:rPr>
              <a:t>use</a:t>
            </a:r>
            <a:r>
              <a:rPr lang="de-DE" dirty="0">
                <a:cs typeface="Calibri"/>
              </a:rPr>
              <a:t> </a:t>
            </a:r>
            <a:r>
              <a:rPr lang="de-DE" dirty="0" err="1">
                <a:latin typeface="Consolas"/>
                <a:cs typeface="Calibri"/>
              </a:rPr>
              <a:t>filename.close</a:t>
            </a:r>
            <a:r>
              <a:rPr lang="de-DE" dirty="0">
                <a:latin typeface="Consolas"/>
                <a:cs typeface="Calibri"/>
              </a:rPr>
              <a:t>()</a:t>
            </a:r>
            <a:r>
              <a:rPr lang="de-DE" dirty="0">
                <a:cs typeface="Calibri"/>
              </a:rPr>
              <a:t> </a:t>
            </a:r>
            <a:r>
              <a:rPr lang="de-DE" dirty="0" err="1">
                <a:cs typeface="Calibri"/>
              </a:rPr>
              <a:t>to</a:t>
            </a:r>
            <a:r>
              <a:rPr lang="de-DE" dirty="0">
                <a:cs typeface="Calibri"/>
              </a:rPr>
              <a:t> </a:t>
            </a:r>
            <a:r>
              <a:rPr lang="de-DE" dirty="0" err="1">
                <a:cs typeface="Calibri"/>
              </a:rPr>
              <a:t>close</a:t>
            </a:r>
            <a:r>
              <a:rPr lang="de-DE" dirty="0">
                <a:cs typeface="Calibri"/>
              </a:rPr>
              <a:t> a </a:t>
            </a:r>
            <a:r>
              <a:rPr lang="de-DE" dirty="0" err="1">
                <a:cs typeface="Calibri"/>
              </a:rPr>
              <a:t>file</a:t>
            </a:r>
            <a:r>
              <a:rPr lang="de-DE" dirty="0">
                <a:cs typeface="Calibri"/>
              </a:rPr>
              <a:t> after </a:t>
            </a:r>
            <a:r>
              <a:rPr lang="de-DE" dirty="0" err="1">
                <a:cs typeface="Calibri"/>
              </a:rPr>
              <a:t>use</a:t>
            </a:r>
          </a:p>
        </p:txBody>
      </p:sp>
      <p:sp>
        <p:nvSpPr>
          <p:cNvPr id="4" name="Foliennummernplatzhalter 3">
            <a:extLst>
              <a:ext uri="{FF2B5EF4-FFF2-40B4-BE49-F238E27FC236}">
                <a16:creationId xmlns:a16="http://schemas.microsoft.com/office/drawing/2014/main" id="{E3099A06-1F79-41DF-8C03-14A6438F9011}"/>
              </a:ext>
            </a:extLst>
          </p:cNvPr>
          <p:cNvSpPr>
            <a:spLocks noGrp="1"/>
          </p:cNvSpPr>
          <p:nvPr>
            <p:ph type="sldNum" sz="quarter" idx="12"/>
          </p:nvPr>
        </p:nvSpPr>
        <p:spPr/>
        <p:txBody>
          <a:bodyPr/>
          <a:lstStyle/>
          <a:p>
            <a:fld id="{89C4E583-6443-4199-AF95-A2ECCC288D48}" type="slidenum">
              <a:rPr lang="en-GB" smtClean="0"/>
              <a:t>34</a:t>
            </a:fld>
            <a:endParaRPr lang="en-GB"/>
          </a:p>
        </p:txBody>
      </p:sp>
      <p:sp>
        <p:nvSpPr>
          <p:cNvPr id="6" name="Textfeld 5">
            <a:extLst>
              <a:ext uri="{FF2B5EF4-FFF2-40B4-BE49-F238E27FC236}">
                <a16:creationId xmlns:a16="http://schemas.microsoft.com/office/drawing/2014/main" id="{16553126-0168-41F7-A049-29789E906EE1}"/>
              </a:ext>
            </a:extLst>
          </p:cNvPr>
          <p:cNvSpPr txBox="1"/>
          <p:nvPr/>
        </p:nvSpPr>
        <p:spPr>
          <a:xfrm>
            <a:off x="1101302" y="1841737"/>
            <a:ext cx="10075652" cy="92333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lottery_file</a:t>
            </a:r>
            <a:r>
              <a:rPr lang="de-DE" dirty="0">
                <a:latin typeface="Consolas"/>
              </a:rPr>
              <a:t> = open(</a:t>
            </a:r>
            <a:r>
              <a:rPr lang="de-DE" dirty="0">
                <a:latin typeface="Consolas"/>
                <a:cs typeface="Calibri"/>
              </a:rPr>
              <a:t>'lottery</a:t>
            </a:r>
            <a:r>
              <a:rPr lang="de-DE" dirty="0">
                <a:latin typeface="Consolas"/>
              </a:rPr>
              <a:t>.txt', 'w')</a:t>
            </a:r>
            <a:endParaRPr lang="de-DE" dirty="0">
              <a:latin typeface="Consolas"/>
              <a:cs typeface="Calibri"/>
            </a:endParaRPr>
          </a:p>
          <a:p>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onsolas"/>
              <a:cs typeface="Calibri"/>
            </a:endParaRPr>
          </a:p>
          <a:p>
            <a:r>
              <a:rPr lang="de-DE" dirty="0" err="1">
                <a:latin typeface="Consolas"/>
                <a:cs typeface="Calibri"/>
              </a:rPr>
              <a:t>lottery_file.close</a:t>
            </a:r>
            <a:r>
              <a:rPr lang="de-DE" dirty="0">
                <a:latin typeface="Consolas"/>
                <a:cs typeface="Calibri"/>
              </a:rPr>
              <a:t>()</a:t>
            </a:r>
            <a:endParaRPr lang="de-DE" dirty="0"/>
          </a:p>
        </p:txBody>
      </p:sp>
    </p:spTree>
    <p:extLst>
      <p:ext uri="{BB962C8B-B14F-4D97-AF65-F5344CB8AC3E}">
        <p14:creationId xmlns:p14="http://schemas.microsoft.com/office/powerpoint/2010/main" val="5343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99BE3-B8F7-44EB-8920-B45BC7987CAE}"/>
              </a:ext>
            </a:extLst>
          </p:cNvPr>
          <p:cNvSpPr>
            <a:spLocks noGrp="1"/>
          </p:cNvSpPr>
          <p:nvPr>
            <p:ph type="title"/>
          </p:nvPr>
        </p:nvSpPr>
        <p:spPr/>
        <p:txBody>
          <a:bodyPr/>
          <a:lstStyle/>
          <a:p>
            <a:r>
              <a:rPr lang="de-DE" dirty="0">
                <a:cs typeface="Calibri Light"/>
              </a:rPr>
              <a:t>Files in Python  - Opening and Closing</a:t>
            </a:r>
            <a:endParaRPr lang="de-DE" dirty="0"/>
          </a:p>
        </p:txBody>
      </p:sp>
      <p:sp>
        <p:nvSpPr>
          <p:cNvPr id="3" name="Inhaltsplatzhalter 2">
            <a:extLst>
              <a:ext uri="{FF2B5EF4-FFF2-40B4-BE49-F238E27FC236}">
                <a16:creationId xmlns:a16="http://schemas.microsoft.com/office/drawing/2014/main" id="{8F7EF2D9-3798-4456-B6AB-D7AD594F578F}"/>
              </a:ext>
            </a:extLst>
          </p:cNvPr>
          <p:cNvSpPr>
            <a:spLocks noGrp="1"/>
          </p:cNvSpPr>
          <p:nvPr>
            <p:ph idx="1"/>
          </p:nvPr>
        </p:nvSpPr>
        <p:spPr>
          <a:xfrm>
            <a:off x="1097280" y="2852148"/>
            <a:ext cx="10058400" cy="3405134"/>
          </a:xfrm>
        </p:spPr>
        <p:txBody>
          <a:bodyPr vert="horz" lIns="0" tIns="45720" rIns="0" bIns="45720" rtlCol="0" anchor="t">
            <a:normAutofit lnSpcReduction="10000"/>
          </a:bodyPr>
          <a:lstStyle/>
          <a:p>
            <a:pPr marL="182245" indent="-182245"/>
            <a:r>
              <a:rPr lang="de-DE" dirty="0" err="1">
                <a:cs typeface="Calibri"/>
              </a:rPr>
              <a:t>There</a:t>
            </a:r>
            <a:r>
              <a:rPr lang="de-DE" dirty="0">
                <a:solidFill>
                  <a:srgbClr val="404040"/>
                </a:solidFill>
                <a:cs typeface="Calibri"/>
              </a:rPr>
              <a:t> </a:t>
            </a:r>
            <a:r>
              <a:rPr lang="de-DE" dirty="0" err="1">
                <a:solidFill>
                  <a:srgbClr val="404040"/>
                </a:solidFill>
                <a:cs typeface="Calibri"/>
              </a:rPr>
              <a:t>is</a:t>
            </a:r>
            <a:r>
              <a:rPr lang="de-DE" dirty="0">
                <a:solidFill>
                  <a:srgbClr val="404040"/>
                </a:solidFill>
                <a:cs typeface="Calibri"/>
              </a:rPr>
              <a:t>, </a:t>
            </a:r>
            <a:r>
              <a:rPr lang="de-DE" dirty="0" err="1">
                <a:solidFill>
                  <a:srgbClr val="404040"/>
                </a:solidFill>
                <a:cs typeface="Calibri"/>
              </a:rPr>
              <a:t>however</a:t>
            </a:r>
            <a:r>
              <a:rPr lang="de-DE" dirty="0">
                <a:solidFill>
                  <a:srgbClr val="404040"/>
                </a:solidFill>
                <a:cs typeface="Calibri"/>
              </a:rPr>
              <a:t>, </a:t>
            </a:r>
            <a:r>
              <a:rPr lang="de-DE" dirty="0" err="1">
                <a:solidFill>
                  <a:srgbClr val="404040"/>
                </a:solidFill>
                <a:cs typeface="Calibri"/>
              </a:rPr>
              <a:t>another</a:t>
            </a:r>
            <a:r>
              <a:rPr lang="de-DE" dirty="0">
                <a:solidFill>
                  <a:srgbClr val="404040"/>
                </a:solidFill>
                <a:cs typeface="Calibri"/>
              </a:rPr>
              <a:t> </a:t>
            </a:r>
            <a:r>
              <a:rPr lang="de-DE" dirty="0" err="1">
                <a:solidFill>
                  <a:srgbClr val="404040"/>
                </a:solidFill>
                <a:cs typeface="Calibri"/>
              </a:rPr>
              <a:t>notation</a:t>
            </a:r>
            <a:r>
              <a:rPr lang="de-DE" dirty="0">
                <a:solidFill>
                  <a:srgbClr val="404040"/>
                </a:solidFill>
                <a:cs typeface="Calibri"/>
              </a:rPr>
              <a:t> </a:t>
            </a:r>
            <a:r>
              <a:rPr lang="de-DE" dirty="0" err="1">
                <a:solidFill>
                  <a:srgbClr val="404040"/>
                </a:solidFill>
                <a:cs typeface="Calibri"/>
              </a:rPr>
              <a:t>that</a:t>
            </a:r>
            <a:r>
              <a:rPr lang="de-DE" dirty="0">
                <a:solidFill>
                  <a:srgbClr val="404040"/>
                </a:solidFill>
                <a:cs typeface="Calibri"/>
              </a:rPr>
              <a:t> </a:t>
            </a:r>
            <a:r>
              <a:rPr lang="de-DE" dirty="0" err="1">
                <a:solidFill>
                  <a:srgbClr val="404040"/>
                </a:solidFill>
                <a:cs typeface="Calibri"/>
              </a:rPr>
              <a:t>makes</a:t>
            </a:r>
            <a:r>
              <a:rPr lang="de-DE" dirty="0">
                <a:solidFill>
                  <a:srgbClr val="404040"/>
                </a:solidFill>
                <a:cs typeface="Calibri"/>
              </a:rPr>
              <a:t> all </a:t>
            </a:r>
            <a:r>
              <a:rPr lang="de-DE" dirty="0" err="1">
                <a:solidFill>
                  <a:srgbClr val="404040"/>
                </a:solidFill>
                <a:cs typeface="Calibri"/>
              </a:rPr>
              <a:t>this</a:t>
            </a:r>
            <a:r>
              <a:rPr lang="de-DE" dirty="0">
                <a:solidFill>
                  <a:srgbClr val="404040"/>
                </a:solidFill>
                <a:cs typeface="Calibri"/>
              </a:rPr>
              <a:t> </a:t>
            </a:r>
            <a:r>
              <a:rPr lang="de-DE" dirty="0" err="1">
                <a:solidFill>
                  <a:srgbClr val="404040"/>
                </a:solidFill>
                <a:cs typeface="Calibri"/>
              </a:rPr>
              <a:t>easier</a:t>
            </a:r>
            <a:r>
              <a:rPr lang="de-DE" dirty="0">
                <a:solidFill>
                  <a:srgbClr val="404040"/>
                </a:solidFill>
                <a:cs typeface="Calibri"/>
              </a:rPr>
              <a:t> </a:t>
            </a:r>
            <a:r>
              <a:rPr lang="de-DE" dirty="0" err="1">
                <a:solidFill>
                  <a:srgbClr val="404040"/>
                </a:solidFill>
                <a:cs typeface="Calibri"/>
              </a:rPr>
              <a:t>for</a:t>
            </a:r>
            <a:r>
              <a:rPr lang="de-DE" dirty="0">
                <a:solidFill>
                  <a:srgbClr val="404040"/>
                </a:solidFill>
                <a:cs typeface="Calibri"/>
              </a:rPr>
              <a:t> </a:t>
            </a:r>
            <a:r>
              <a:rPr lang="de-DE" dirty="0" err="1">
                <a:solidFill>
                  <a:srgbClr val="404040"/>
                </a:solidFill>
                <a:cs typeface="Calibri"/>
              </a:rPr>
              <a:t>you</a:t>
            </a:r>
            <a:r>
              <a:rPr lang="de-DE" dirty="0">
                <a:solidFill>
                  <a:srgbClr val="404040"/>
                </a:solidFill>
                <a:cs typeface="Calibri"/>
              </a:rPr>
              <a:t>: </a:t>
            </a:r>
            <a:r>
              <a:rPr lang="de-DE" dirty="0" err="1">
                <a:solidFill>
                  <a:srgbClr val="404040"/>
                </a:solidFill>
                <a:cs typeface="Calibri"/>
              </a:rPr>
              <a:t>using</a:t>
            </a:r>
            <a:r>
              <a:rPr lang="de-DE" dirty="0">
                <a:solidFill>
                  <a:srgbClr val="404040"/>
                </a:solidFill>
                <a:cs typeface="Calibri"/>
              </a:rPr>
              <a:t> </a:t>
            </a:r>
            <a:r>
              <a:rPr lang="de-DE" dirty="0" err="1">
                <a:solidFill>
                  <a:srgbClr val="404040"/>
                </a:solidFill>
                <a:latin typeface="Consolas"/>
                <a:cs typeface="Calibri"/>
              </a:rPr>
              <a:t>with</a:t>
            </a:r>
          </a:p>
          <a:p>
            <a:pPr marL="182245" indent="-182245"/>
            <a:r>
              <a:rPr lang="de-DE" dirty="0">
                <a:solidFill>
                  <a:srgbClr val="404040"/>
                </a:solidFill>
                <a:latin typeface="Calibri"/>
                <a:cs typeface="Calibri"/>
              </a:rPr>
              <a:t>The </a:t>
            </a:r>
            <a:r>
              <a:rPr lang="de-DE" dirty="0" err="1">
                <a:solidFill>
                  <a:srgbClr val="404040"/>
                </a:solidFill>
                <a:latin typeface="Consolas"/>
                <a:cs typeface="Calibri"/>
              </a:rPr>
              <a:t>with</a:t>
            </a:r>
            <a:r>
              <a:rPr lang="de-DE" dirty="0">
                <a:solidFill>
                  <a:srgbClr val="404040"/>
                </a:solidFill>
                <a:latin typeface="Consolas"/>
                <a:cs typeface="Calibri"/>
              </a:rPr>
              <a:t> </a:t>
            </a:r>
            <a:r>
              <a:rPr lang="de-DE" dirty="0" err="1">
                <a:solidFill>
                  <a:srgbClr val="404040"/>
                </a:solidFill>
                <a:latin typeface="Calibri"/>
                <a:cs typeface="Calibri"/>
              </a:rPr>
              <a:t>statement</a:t>
            </a:r>
            <a:r>
              <a:rPr lang="de-DE" dirty="0">
                <a:solidFill>
                  <a:srgbClr val="404040"/>
                </a:solidFill>
                <a:latin typeface="Calibri"/>
                <a:cs typeface="Calibri"/>
              </a:rPr>
              <a:t> </a:t>
            </a:r>
            <a:r>
              <a:rPr lang="de-DE" dirty="0" err="1">
                <a:solidFill>
                  <a:srgbClr val="404040"/>
                </a:solidFill>
                <a:latin typeface="Calibri"/>
                <a:cs typeface="Calibri"/>
              </a:rPr>
              <a:t>calls</a:t>
            </a:r>
            <a:r>
              <a:rPr lang="de-DE" dirty="0">
                <a:solidFill>
                  <a:srgbClr val="404040"/>
                </a:solidFill>
                <a:latin typeface="Calibri"/>
                <a:cs typeface="Calibri"/>
              </a:rPr>
              <a:t> a </a:t>
            </a:r>
            <a:r>
              <a:rPr lang="de-DE" i="1" dirty="0" err="1">
                <a:solidFill>
                  <a:srgbClr val="404040"/>
                </a:solidFill>
                <a:latin typeface="Calibri"/>
                <a:cs typeface="Calibri"/>
              </a:rPr>
              <a:t>context</a:t>
            </a:r>
            <a:r>
              <a:rPr lang="de-DE" i="1" dirty="0">
                <a:solidFill>
                  <a:srgbClr val="404040"/>
                </a:solidFill>
                <a:latin typeface="Calibri"/>
                <a:cs typeface="Calibri"/>
              </a:rPr>
              <a:t> </a:t>
            </a:r>
            <a:r>
              <a:rPr lang="de-DE" i="1" dirty="0" err="1">
                <a:solidFill>
                  <a:srgbClr val="404040"/>
                </a:solidFill>
                <a:latin typeface="Calibri"/>
                <a:cs typeface="Calibri"/>
              </a:rPr>
              <a:t>manager</a:t>
            </a:r>
          </a:p>
          <a:p>
            <a:pPr marL="383540" lvl="1"/>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context</a:t>
            </a:r>
            <a:r>
              <a:rPr lang="de-DE" dirty="0">
                <a:solidFill>
                  <a:srgbClr val="404040"/>
                </a:solidFill>
                <a:latin typeface="Calibri"/>
                <a:cs typeface="Calibri"/>
              </a:rPr>
              <a:t> manager </a:t>
            </a:r>
            <a:r>
              <a:rPr lang="de-DE" dirty="0" err="1">
                <a:solidFill>
                  <a:srgbClr val="404040"/>
                </a:solidFill>
                <a:latin typeface="Calibri"/>
                <a:cs typeface="Calibri"/>
              </a:rPr>
              <a:t>is</a:t>
            </a:r>
            <a:r>
              <a:rPr lang="de-DE" dirty="0">
                <a:solidFill>
                  <a:srgbClr val="404040"/>
                </a:solidFill>
                <a:latin typeface="Calibri"/>
                <a:cs typeface="Calibri"/>
              </a:rPr>
              <a:t> an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that</a:t>
            </a:r>
            <a:r>
              <a:rPr lang="de-DE" dirty="0">
                <a:solidFill>
                  <a:srgbClr val="404040"/>
                </a:solidFill>
                <a:latin typeface="Calibri"/>
                <a:cs typeface="Calibri"/>
              </a:rPr>
              <a:t> </a:t>
            </a:r>
            <a:r>
              <a:rPr lang="de-DE" dirty="0" err="1">
                <a:solidFill>
                  <a:srgbClr val="404040"/>
                </a:solidFill>
                <a:latin typeface="Calibri"/>
                <a:cs typeface="Calibri"/>
              </a:rPr>
              <a:t>handles</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entry</a:t>
            </a:r>
            <a:r>
              <a:rPr lang="de-DE" dirty="0">
                <a:solidFill>
                  <a:srgbClr val="404040"/>
                </a:solidFill>
                <a:latin typeface="Calibri"/>
                <a:cs typeface="Calibri"/>
              </a:rPr>
              <a:t> </a:t>
            </a:r>
            <a:r>
              <a:rPr lang="de-DE" dirty="0" err="1">
                <a:solidFill>
                  <a:srgbClr val="404040"/>
                </a:solidFill>
                <a:latin typeface="Calibri"/>
                <a:cs typeface="Calibri"/>
              </a:rPr>
              <a:t>to</a:t>
            </a:r>
            <a:r>
              <a:rPr lang="de-DE" dirty="0">
                <a:solidFill>
                  <a:srgbClr val="404040"/>
                </a:solidFill>
                <a:latin typeface="Calibri"/>
                <a:cs typeface="Calibri"/>
              </a:rPr>
              <a:t> and </a:t>
            </a:r>
            <a:r>
              <a:rPr lang="de-DE" dirty="0" err="1">
                <a:solidFill>
                  <a:srgbClr val="404040"/>
                </a:solidFill>
                <a:latin typeface="Calibri"/>
                <a:cs typeface="Calibri"/>
              </a:rPr>
              <a:t>exit</a:t>
            </a:r>
            <a:r>
              <a:rPr lang="de-DE" dirty="0">
                <a:solidFill>
                  <a:srgbClr val="404040"/>
                </a:solidFill>
                <a:latin typeface="Calibri"/>
                <a:cs typeface="Calibri"/>
              </a:rPr>
              <a:t> </a:t>
            </a:r>
            <a:r>
              <a:rPr lang="de-DE" dirty="0" err="1">
                <a:solidFill>
                  <a:srgbClr val="404040"/>
                </a:solidFill>
                <a:latin typeface="Calibri"/>
                <a:cs typeface="Calibri"/>
              </a:rPr>
              <a:t>from</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onsolas"/>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statement</a:t>
            </a:r>
          </a:p>
          <a:p>
            <a:pPr marL="383540" lvl="1"/>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makes</a:t>
            </a:r>
            <a:r>
              <a:rPr lang="de-DE" dirty="0">
                <a:solidFill>
                  <a:srgbClr val="404040"/>
                </a:solidFill>
                <a:latin typeface="Calibri"/>
                <a:cs typeface="Calibri"/>
              </a:rPr>
              <a:t> </a:t>
            </a:r>
            <a:r>
              <a:rPr lang="de-DE" dirty="0" err="1">
                <a:solidFill>
                  <a:srgbClr val="404040"/>
                </a:solidFill>
                <a:latin typeface="Calibri"/>
                <a:cs typeface="Calibri"/>
              </a:rPr>
              <a:t>sure</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object</a:t>
            </a:r>
            <a:r>
              <a:rPr lang="de-DE" dirty="0">
                <a:solidFill>
                  <a:srgbClr val="404040"/>
                </a:solidFill>
                <a:latin typeface="Calibri"/>
                <a:cs typeface="Calibri"/>
              </a:rPr>
              <a:t> </a:t>
            </a:r>
            <a:r>
              <a:rPr lang="de-DE" dirty="0" err="1">
                <a:solidFill>
                  <a:srgbClr val="404040"/>
                </a:solidFill>
                <a:latin typeface="Calibri"/>
                <a:cs typeface="Calibri"/>
              </a:rPr>
              <a:t>used</a:t>
            </a:r>
            <a:r>
              <a:rPr lang="de-DE" dirty="0">
                <a:solidFill>
                  <a:srgbClr val="404040"/>
                </a:solidFill>
                <a:latin typeface="Calibri"/>
                <a:cs typeface="Calibri"/>
              </a:rPr>
              <a:t> in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onsolas"/>
                <a:cs typeface="Calibri"/>
              </a:rPr>
              <a:t>with</a:t>
            </a:r>
            <a:r>
              <a:rPr lang="de-DE" dirty="0">
                <a:solidFill>
                  <a:srgbClr val="404040"/>
                </a:solidFill>
                <a:latin typeface="Calibri"/>
                <a:cs typeface="Calibri"/>
              </a:rPr>
              <a:t> </a:t>
            </a:r>
            <a:r>
              <a:rPr lang="de-DE" dirty="0" err="1">
                <a:solidFill>
                  <a:srgbClr val="404040"/>
                </a:solidFill>
                <a:latin typeface="Calibri"/>
                <a:cs typeface="Calibri"/>
              </a:rPr>
              <a:t>statement</a:t>
            </a:r>
            <a:r>
              <a:rPr lang="de-DE" dirty="0">
                <a:solidFill>
                  <a:srgbClr val="404040"/>
                </a:solidFill>
                <a:latin typeface="Calibri"/>
                <a:cs typeface="Calibri"/>
              </a:rPr>
              <a:t> </a:t>
            </a:r>
            <a:r>
              <a:rPr lang="de-DE" dirty="0" err="1">
                <a:solidFill>
                  <a:srgbClr val="404040"/>
                </a:solidFill>
                <a:latin typeface="Calibri"/>
                <a:cs typeface="Calibri"/>
              </a:rPr>
              <a:t>always</a:t>
            </a:r>
            <a:r>
              <a:rPr lang="de-DE" dirty="0">
                <a:solidFill>
                  <a:srgbClr val="404040"/>
                </a:solidFill>
                <a:latin typeface="Calibri"/>
                <a:cs typeface="Calibri"/>
              </a:rPr>
              <a:t> </a:t>
            </a:r>
            <a:r>
              <a:rPr lang="de-DE" dirty="0" err="1">
                <a:solidFill>
                  <a:srgbClr val="404040"/>
                </a:solidFill>
                <a:latin typeface="Calibri"/>
                <a:cs typeface="Calibri"/>
              </a:rPr>
              <a:t>follows</a:t>
            </a:r>
            <a:r>
              <a:rPr lang="de-DE" dirty="0">
                <a:solidFill>
                  <a:srgbClr val="404040"/>
                </a:solidFill>
                <a:latin typeface="Calibri"/>
                <a:cs typeface="Calibri"/>
              </a:rPr>
              <a:t> a </a:t>
            </a:r>
            <a:r>
              <a:rPr lang="de-DE" dirty="0" err="1">
                <a:solidFill>
                  <a:srgbClr val="404040"/>
                </a:solidFill>
                <a:latin typeface="Calibri"/>
                <a:cs typeface="Calibri"/>
              </a:rPr>
              <a:t>certain</a:t>
            </a:r>
            <a:r>
              <a:rPr lang="de-DE" dirty="0">
                <a:solidFill>
                  <a:srgbClr val="404040"/>
                </a:solidFill>
                <a:latin typeface="Calibri"/>
                <a:cs typeface="Calibri"/>
              </a:rPr>
              <a:t> </a:t>
            </a:r>
            <a:r>
              <a:rPr lang="de-DE" dirty="0" err="1">
                <a:solidFill>
                  <a:srgbClr val="404040"/>
                </a:solidFill>
                <a:latin typeface="Calibri"/>
                <a:cs typeface="Calibri"/>
              </a:rPr>
              <a:t>protocol</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entering</a:t>
            </a:r>
            <a:r>
              <a:rPr lang="de-DE" dirty="0">
                <a:solidFill>
                  <a:srgbClr val="404040"/>
                </a:solidFill>
                <a:latin typeface="Calibri"/>
                <a:cs typeface="Calibri"/>
              </a:rPr>
              <a:t>/</a:t>
            </a:r>
            <a:r>
              <a:rPr lang="de-DE" dirty="0" err="1">
                <a:solidFill>
                  <a:srgbClr val="404040"/>
                </a:solidFill>
                <a:latin typeface="Calibri"/>
                <a:cs typeface="Calibri"/>
              </a:rPr>
              <a:t>exiting</a:t>
            </a:r>
          </a:p>
          <a:p>
            <a:pPr marL="182245" indent="-182245"/>
            <a:r>
              <a:rPr lang="de-DE" dirty="0">
                <a:solidFill>
                  <a:srgbClr val="404040"/>
                </a:solidFill>
                <a:latin typeface="Calibri"/>
                <a:cs typeface="Calibri"/>
              </a:rPr>
              <a:t>The </a:t>
            </a:r>
            <a:r>
              <a:rPr lang="de-DE" dirty="0" err="1">
                <a:solidFill>
                  <a:srgbClr val="404040"/>
                </a:solidFill>
                <a:latin typeface="Calibri"/>
                <a:cs typeface="Calibri"/>
              </a:rPr>
              <a:t>context</a:t>
            </a:r>
            <a:r>
              <a:rPr lang="de-DE" dirty="0">
                <a:solidFill>
                  <a:srgbClr val="404040"/>
                </a:solidFill>
                <a:latin typeface="Calibri"/>
                <a:cs typeface="Calibri"/>
              </a:rPr>
              <a:t> </a:t>
            </a:r>
            <a:r>
              <a:rPr lang="de-DE" dirty="0" err="1">
                <a:solidFill>
                  <a:srgbClr val="404040"/>
                </a:solidFill>
                <a:latin typeface="Calibri"/>
                <a:cs typeface="Calibri"/>
              </a:rPr>
              <a:t>manager</a:t>
            </a:r>
            <a:r>
              <a:rPr lang="de-DE" dirty="0">
                <a:solidFill>
                  <a:srgbClr val="404040"/>
                </a:solidFill>
                <a:latin typeface="Calibri"/>
                <a:cs typeface="Calibri"/>
              </a:rPr>
              <a:t> </a:t>
            </a:r>
            <a:r>
              <a:rPr lang="de-DE" dirty="0" err="1">
                <a:solidFill>
                  <a:srgbClr val="404040"/>
                </a:solidFill>
                <a:latin typeface="Calibri"/>
                <a:cs typeface="Calibri"/>
              </a:rPr>
              <a:t>handles</a:t>
            </a:r>
            <a:r>
              <a:rPr lang="de-DE" dirty="0">
                <a:solidFill>
                  <a:srgbClr val="404040"/>
                </a:solidFill>
                <a:latin typeface="Calibri"/>
                <a:cs typeface="Calibri"/>
              </a:rPr>
              <a:t> </a:t>
            </a:r>
            <a:r>
              <a:rPr lang="de-DE" dirty="0" err="1">
                <a:solidFill>
                  <a:srgbClr val="404040"/>
                </a:solidFill>
                <a:latin typeface="Calibri"/>
                <a:cs typeface="Calibri"/>
              </a:rPr>
              <a:t>opening</a:t>
            </a:r>
            <a:r>
              <a:rPr lang="de-DE" dirty="0">
                <a:solidFill>
                  <a:srgbClr val="404040"/>
                </a:solidFill>
                <a:latin typeface="Calibri"/>
                <a:cs typeface="Calibri"/>
              </a:rPr>
              <a:t> and </a:t>
            </a:r>
            <a:r>
              <a:rPr lang="de-DE" dirty="0" err="1">
                <a:solidFill>
                  <a:srgbClr val="404040"/>
                </a:solidFill>
                <a:latin typeface="Calibri"/>
                <a:cs typeface="Calibri"/>
              </a:rPr>
              <a:t>closing</a:t>
            </a:r>
            <a:r>
              <a:rPr lang="de-DE" dirty="0">
                <a:solidFill>
                  <a:srgbClr val="404040"/>
                </a:solidFill>
                <a:latin typeface="Calibri"/>
                <a:cs typeface="Calibri"/>
              </a:rPr>
              <a:t> </a:t>
            </a:r>
            <a:r>
              <a:rPr lang="de-DE" dirty="0" err="1">
                <a:solidFill>
                  <a:srgbClr val="404040"/>
                </a:solidFill>
                <a:latin typeface="Calibri"/>
                <a:cs typeface="Calibri"/>
              </a:rPr>
              <a:t>the</a:t>
            </a:r>
            <a:r>
              <a:rPr lang="de-DE" dirty="0">
                <a:solidFill>
                  <a:srgbClr val="404040"/>
                </a:solidFill>
                <a:latin typeface="Calibri"/>
                <a:cs typeface="Calibri"/>
              </a:rPr>
              <a:t> </a:t>
            </a:r>
            <a:r>
              <a:rPr lang="de-DE" dirty="0" err="1">
                <a:solidFill>
                  <a:srgbClr val="404040"/>
                </a:solidFill>
                <a:latin typeface="Calibri"/>
                <a:cs typeface="Calibri"/>
              </a:rPr>
              <a:t>file</a:t>
            </a:r>
            <a:r>
              <a:rPr lang="de-DE" dirty="0">
                <a:solidFill>
                  <a:srgbClr val="404040"/>
                </a:solidFill>
                <a:latin typeface="Calibri"/>
                <a:cs typeface="Calibri"/>
              </a:rPr>
              <a:t> </a:t>
            </a:r>
            <a:r>
              <a:rPr lang="de-DE" dirty="0" err="1">
                <a:solidFill>
                  <a:srgbClr val="404040"/>
                </a:solidFill>
                <a:latin typeface="Calibri"/>
                <a:cs typeface="Calibri"/>
              </a:rPr>
              <a:t>for</a:t>
            </a:r>
            <a:r>
              <a:rPr lang="de-DE" dirty="0">
                <a:solidFill>
                  <a:srgbClr val="404040"/>
                </a:solidFill>
                <a:latin typeface="Calibri"/>
                <a:cs typeface="Calibri"/>
              </a:rPr>
              <a:t> </a:t>
            </a:r>
            <a:r>
              <a:rPr lang="de-DE" dirty="0" err="1">
                <a:solidFill>
                  <a:srgbClr val="404040"/>
                </a:solidFill>
                <a:latin typeface="Calibri"/>
                <a:cs typeface="Calibri"/>
              </a:rPr>
              <a:t>you</a:t>
            </a:r>
          </a:p>
          <a:p>
            <a:pPr marL="182245" indent="-182245"/>
            <a:r>
              <a:rPr lang="de-DE" dirty="0" err="1">
                <a:solidFill>
                  <a:srgbClr val="404040"/>
                </a:solidFill>
                <a:latin typeface="Calibri"/>
                <a:cs typeface="Calibri"/>
              </a:rPr>
              <a:t>Using</a:t>
            </a:r>
            <a:r>
              <a:rPr lang="de-DE" dirty="0">
                <a:solidFill>
                  <a:srgbClr val="404040"/>
                </a:solidFill>
                <a:latin typeface="Calibri"/>
                <a:cs typeface="Calibri"/>
              </a:rPr>
              <a:t> </a:t>
            </a:r>
            <a:r>
              <a:rPr lang="de-DE" dirty="0" err="1">
                <a:solidFill>
                  <a:srgbClr val="404040"/>
                </a:solidFill>
                <a:latin typeface="Calibri"/>
                <a:cs typeface="Calibri"/>
              </a:rPr>
              <a:t>this</a:t>
            </a:r>
            <a:r>
              <a:rPr lang="de-DE" dirty="0">
                <a:solidFill>
                  <a:srgbClr val="404040"/>
                </a:solidFill>
                <a:latin typeface="Calibri"/>
                <a:cs typeface="Calibri"/>
              </a:rPr>
              <a:t> </a:t>
            </a:r>
            <a:r>
              <a:rPr lang="de-DE" dirty="0" err="1">
                <a:solidFill>
                  <a:srgbClr val="404040"/>
                </a:solidFill>
                <a:latin typeface="Calibri"/>
                <a:cs typeface="Calibri"/>
              </a:rPr>
              <a:t>notation</a:t>
            </a:r>
            <a:r>
              <a:rPr lang="de-DE" dirty="0">
                <a:solidFill>
                  <a:srgbClr val="404040"/>
                </a:solidFill>
                <a:latin typeface="Calibri"/>
                <a:cs typeface="Calibri"/>
              </a:rPr>
              <a:t> </a:t>
            </a:r>
            <a:r>
              <a:rPr lang="de-DE" dirty="0" err="1">
                <a:solidFill>
                  <a:srgbClr val="404040"/>
                </a:solidFill>
                <a:latin typeface="Calibri"/>
                <a:cs typeface="Calibri"/>
              </a:rPr>
              <a:t>is</a:t>
            </a:r>
            <a:r>
              <a:rPr lang="de-DE" dirty="0">
                <a:solidFill>
                  <a:srgbClr val="404040"/>
                </a:solidFill>
                <a:latin typeface="Calibri"/>
                <a:cs typeface="Calibri"/>
              </a:rPr>
              <a:t> </a:t>
            </a:r>
            <a:r>
              <a:rPr lang="de-DE" dirty="0" err="1">
                <a:solidFill>
                  <a:srgbClr val="404040"/>
                </a:solidFill>
                <a:latin typeface="Calibri"/>
                <a:cs typeface="Calibri"/>
              </a:rPr>
              <a:t>heavily</a:t>
            </a:r>
            <a:r>
              <a:rPr lang="de-DE" dirty="0">
                <a:solidFill>
                  <a:srgbClr val="404040"/>
                </a:solidFill>
                <a:latin typeface="Calibri"/>
                <a:cs typeface="Calibri"/>
              </a:rPr>
              <a:t> </a:t>
            </a:r>
            <a:r>
              <a:rPr lang="de-DE" dirty="0" err="1">
                <a:solidFill>
                  <a:srgbClr val="404040"/>
                </a:solidFill>
                <a:latin typeface="Calibri"/>
                <a:cs typeface="Calibri"/>
              </a:rPr>
              <a:t>recommended</a:t>
            </a:r>
            <a:r>
              <a:rPr lang="de-DE" dirty="0">
                <a:solidFill>
                  <a:srgbClr val="404040"/>
                </a:solidFill>
                <a:latin typeface="Calibri"/>
                <a:cs typeface="Calibri"/>
              </a:rPr>
              <a:t> and </a:t>
            </a:r>
            <a:r>
              <a:rPr lang="de-DE" dirty="0" err="1">
                <a:solidFill>
                  <a:srgbClr val="404040"/>
                </a:solidFill>
                <a:latin typeface="Calibri"/>
                <a:cs typeface="Calibri"/>
              </a:rPr>
              <a:t>common</a:t>
            </a:r>
            <a:r>
              <a:rPr lang="de-DE" dirty="0">
                <a:solidFill>
                  <a:srgbClr val="404040"/>
                </a:solidFill>
                <a:latin typeface="Calibri"/>
                <a:cs typeface="Calibri"/>
              </a:rPr>
              <a:t> </a:t>
            </a:r>
            <a:r>
              <a:rPr lang="de-DE" dirty="0" err="1">
                <a:solidFill>
                  <a:srgbClr val="404040"/>
                </a:solidFill>
                <a:latin typeface="Calibri"/>
                <a:cs typeface="Calibri"/>
              </a:rPr>
              <a:t>practice</a:t>
            </a:r>
          </a:p>
          <a:p>
            <a:pPr marL="383540" lvl="1"/>
            <a:r>
              <a:rPr lang="de-DE" dirty="0">
                <a:solidFill>
                  <a:srgbClr val="404040"/>
                </a:solidFill>
                <a:latin typeface="Calibri"/>
                <a:cs typeface="Calibri"/>
              </a:rPr>
              <a:t>So </a:t>
            </a:r>
            <a:r>
              <a:rPr lang="de-DE" dirty="0" err="1">
                <a:solidFill>
                  <a:srgbClr val="404040"/>
                </a:solidFill>
                <a:latin typeface="Calibri"/>
                <a:cs typeface="Calibri"/>
              </a:rPr>
              <a:t>we</a:t>
            </a:r>
            <a:r>
              <a:rPr lang="de-DE" dirty="0">
                <a:solidFill>
                  <a:srgbClr val="404040"/>
                </a:solidFill>
                <a:latin typeface="Calibri"/>
                <a:cs typeface="Calibri"/>
              </a:rPr>
              <a:t> </a:t>
            </a:r>
            <a:r>
              <a:rPr lang="de-DE" dirty="0" err="1">
                <a:solidFill>
                  <a:srgbClr val="404040"/>
                </a:solidFill>
                <a:latin typeface="Calibri"/>
                <a:cs typeface="Calibri"/>
              </a:rPr>
              <a:t>recommend</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only</a:t>
            </a:r>
            <a:r>
              <a:rPr lang="de-DE" dirty="0">
                <a:solidFill>
                  <a:srgbClr val="404040"/>
                </a:solidFill>
                <a:latin typeface="Calibri"/>
                <a:cs typeface="Calibri"/>
              </a:rPr>
              <a:t> </a:t>
            </a:r>
            <a:r>
              <a:rPr lang="de-DE" dirty="0" err="1">
                <a:solidFill>
                  <a:srgbClr val="404040"/>
                </a:solidFill>
                <a:latin typeface="Calibri"/>
                <a:cs typeface="Calibri"/>
              </a:rPr>
              <a:t>use</a:t>
            </a:r>
            <a:r>
              <a:rPr lang="de-DE" dirty="0">
                <a:solidFill>
                  <a:srgbClr val="404040"/>
                </a:solidFill>
                <a:latin typeface="Calibri"/>
                <a:cs typeface="Calibri"/>
              </a:rPr>
              <a:t> </a:t>
            </a:r>
            <a:r>
              <a:rPr lang="de-DE" dirty="0">
                <a:solidFill>
                  <a:srgbClr val="404040"/>
                </a:solidFill>
                <a:latin typeface="Consolas"/>
                <a:cs typeface="Calibri"/>
              </a:rPr>
              <a:t>open()</a:t>
            </a:r>
            <a:r>
              <a:rPr lang="de-DE" dirty="0">
                <a:solidFill>
                  <a:srgbClr val="404040"/>
                </a:solidFill>
                <a:latin typeface="Calibri"/>
                <a:cs typeface="Calibri"/>
              </a:rPr>
              <a:t> and </a:t>
            </a:r>
            <a:r>
              <a:rPr lang="de-DE" dirty="0" err="1">
                <a:solidFill>
                  <a:srgbClr val="404040"/>
                </a:solidFill>
                <a:latin typeface="Consolas"/>
                <a:cs typeface="Calibri"/>
              </a:rPr>
              <a:t>close</a:t>
            </a:r>
            <a:r>
              <a:rPr lang="de-DE" dirty="0">
                <a:solidFill>
                  <a:srgbClr val="404040"/>
                </a:solidFill>
                <a:latin typeface="Consolas"/>
                <a:cs typeface="Calibri"/>
              </a:rPr>
              <a:t>()</a:t>
            </a:r>
            <a:r>
              <a:rPr lang="de-DE" dirty="0">
                <a:solidFill>
                  <a:srgbClr val="404040"/>
                </a:solidFill>
                <a:latin typeface="Calibri"/>
                <a:cs typeface="Calibri"/>
              </a:rPr>
              <a:t> </a:t>
            </a:r>
            <a:r>
              <a:rPr lang="de-DE" dirty="0" err="1">
                <a:solidFill>
                  <a:srgbClr val="404040"/>
                </a:solidFill>
                <a:latin typeface="Calibri"/>
                <a:cs typeface="Calibri"/>
              </a:rPr>
              <a:t>manually</a:t>
            </a:r>
            <a:r>
              <a:rPr lang="de-DE" dirty="0">
                <a:solidFill>
                  <a:srgbClr val="404040"/>
                </a:solidFill>
                <a:latin typeface="Calibri"/>
                <a:cs typeface="Calibri"/>
              </a:rPr>
              <a:t> </a:t>
            </a:r>
            <a:r>
              <a:rPr lang="de-DE" dirty="0" err="1">
                <a:solidFill>
                  <a:srgbClr val="404040"/>
                </a:solidFill>
                <a:latin typeface="Calibri"/>
                <a:cs typeface="Calibri"/>
              </a:rPr>
              <a:t>if</a:t>
            </a:r>
            <a:r>
              <a:rPr lang="de-DE" dirty="0">
                <a:solidFill>
                  <a:srgbClr val="404040"/>
                </a:solidFill>
                <a:latin typeface="Calibri"/>
                <a:cs typeface="Calibri"/>
              </a:rPr>
              <a:t> </a:t>
            </a:r>
            <a:r>
              <a:rPr lang="de-DE" dirty="0" err="1">
                <a:solidFill>
                  <a:srgbClr val="404040"/>
                </a:solidFill>
                <a:latin typeface="Calibri"/>
                <a:cs typeface="Calibri"/>
              </a:rPr>
              <a:t>you</a:t>
            </a:r>
            <a:r>
              <a:rPr lang="de-DE" dirty="0">
                <a:solidFill>
                  <a:srgbClr val="404040"/>
                </a:solidFill>
                <a:latin typeface="Calibri"/>
                <a:cs typeface="Calibri"/>
              </a:rPr>
              <a:t> </a:t>
            </a:r>
            <a:r>
              <a:rPr lang="de-DE" dirty="0" err="1">
                <a:solidFill>
                  <a:srgbClr val="404040"/>
                </a:solidFill>
                <a:latin typeface="Calibri"/>
                <a:cs typeface="Calibri"/>
              </a:rPr>
              <a:t>cannot</a:t>
            </a:r>
            <a:r>
              <a:rPr lang="de-DE" dirty="0">
                <a:solidFill>
                  <a:srgbClr val="404040"/>
                </a:solidFill>
                <a:latin typeface="Calibri"/>
                <a:cs typeface="Calibri"/>
              </a:rPr>
              <a:t> do </a:t>
            </a:r>
            <a:r>
              <a:rPr lang="de-DE" dirty="0" err="1">
                <a:solidFill>
                  <a:srgbClr val="404040"/>
                </a:solidFill>
                <a:latin typeface="Calibri"/>
                <a:cs typeface="Calibri"/>
              </a:rPr>
              <a:t>it</a:t>
            </a:r>
            <a:r>
              <a:rPr lang="de-DE" dirty="0">
                <a:solidFill>
                  <a:srgbClr val="404040"/>
                </a:solidFill>
                <a:latin typeface="Calibri"/>
                <a:cs typeface="Calibri"/>
              </a:rPr>
              <a:t> </a:t>
            </a:r>
            <a:r>
              <a:rPr lang="de-DE" dirty="0" err="1">
                <a:solidFill>
                  <a:srgbClr val="404040"/>
                </a:solidFill>
                <a:latin typeface="Calibri"/>
                <a:cs typeface="Calibri"/>
              </a:rPr>
              <a:t>otherwise</a:t>
            </a:r>
          </a:p>
        </p:txBody>
      </p:sp>
      <p:sp>
        <p:nvSpPr>
          <p:cNvPr id="4" name="Foliennummernplatzhalter 3">
            <a:extLst>
              <a:ext uri="{FF2B5EF4-FFF2-40B4-BE49-F238E27FC236}">
                <a16:creationId xmlns:a16="http://schemas.microsoft.com/office/drawing/2014/main" id="{E3099A06-1F79-41DF-8C03-14A6438F9011}"/>
              </a:ext>
            </a:extLst>
          </p:cNvPr>
          <p:cNvSpPr>
            <a:spLocks noGrp="1"/>
          </p:cNvSpPr>
          <p:nvPr>
            <p:ph type="sldNum" sz="quarter" idx="12"/>
          </p:nvPr>
        </p:nvSpPr>
        <p:spPr/>
        <p:txBody>
          <a:bodyPr/>
          <a:lstStyle/>
          <a:p>
            <a:fld id="{89C4E583-6443-4199-AF95-A2ECCC288D48}" type="slidenum">
              <a:rPr lang="en-GB" smtClean="0"/>
              <a:t>35</a:t>
            </a:fld>
            <a:endParaRPr lang="en-GB"/>
          </a:p>
        </p:txBody>
      </p:sp>
      <p:sp>
        <p:nvSpPr>
          <p:cNvPr id="6" name="Textfeld 5">
            <a:extLst>
              <a:ext uri="{FF2B5EF4-FFF2-40B4-BE49-F238E27FC236}">
                <a16:creationId xmlns:a16="http://schemas.microsoft.com/office/drawing/2014/main" id="{16553126-0168-41F7-A049-29789E906EE1}"/>
              </a:ext>
            </a:extLst>
          </p:cNvPr>
          <p:cNvSpPr txBox="1"/>
          <p:nvPr/>
        </p:nvSpPr>
        <p:spPr>
          <a:xfrm>
            <a:off x="1101302" y="1841737"/>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'w')</a:t>
            </a:r>
            <a:r>
              <a:rPr lang="de-DE" dirty="0">
                <a:latin typeface="Consolas"/>
                <a:cs typeface="Calibri"/>
              </a:rPr>
              <a:t> </a:t>
            </a:r>
            <a:r>
              <a:rPr lang="de-DE" dirty="0" err="1">
                <a:latin typeface="Consolas"/>
                <a:cs typeface="Calibri"/>
              </a:rPr>
              <a:t>as</a:t>
            </a:r>
            <a:r>
              <a:rPr lang="de-DE" dirty="0">
                <a:latin typeface="Consolas"/>
                <a:cs typeface="Calibri"/>
              </a:rPr>
              <a:t> </a:t>
            </a:r>
            <a:r>
              <a:rPr lang="de-DE" dirty="0" err="1">
                <a:latin typeface="Consolas"/>
                <a:cs typeface="Calibri"/>
              </a:rPr>
              <a:t>lottery_file</a:t>
            </a:r>
          </a:p>
          <a:p>
            <a:r>
              <a:rPr lang="de-DE" dirty="0">
                <a:latin typeface="Consolas"/>
              </a:rPr>
              <a:t>     </a:t>
            </a:r>
            <a:r>
              <a:rPr lang="de-DE" dirty="0" err="1">
                <a:latin typeface="Consolas"/>
              </a:rPr>
              <a:t>print</a:t>
            </a:r>
            <a:r>
              <a:rPr lang="de-DE" dirty="0">
                <a:latin typeface="Consolas"/>
              </a:rPr>
              <a:t>(</a:t>
            </a:r>
            <a:r>
              <a:rPr lang="de-DE" dirty="0" err="1">
                <a:latin typeface="Consolas"/>
              </a:rPr>
              <a:t>my_lottery_numbers</a:t>
            </a:r>
            <a:r>
              <a:rPr lang="de-DE" dirty="0">
                <a:latin typeface="Consolas"/>
              </a:rPr>
              <a:t>, </a:t>
            </a:r>
            <a:r>
              <a:rPr lang="de-DE" dirty="0" err="1">
                <a:latin typeface="Consolas"/>
              </a:rPr>
              <a:t>file</a:t>
            </a:r>
            <a:r>
              <a:rPr lang="de-DE" dirty="0">
                <a:latin typeface="Consolas"/>
              </a:rPr>
              <a:t>=</a:t>
            </a:r>
            <a:r>
              <a:rPr lang="de-DE" dirty="0" err="1">
                <a:latin typeface="Consolas"/>
              </a:rPr>
              <a:t>lottery_file</a:t>
            </a:r>
            <a:r>
              <a:rPr lang="de-DE" dirty="0">
                <a:latin typeface="Consolas"/>
              </a:rPr>
              <a:t>)</a:t>
            </a:r>
            <a:endParaRPr lang="de-DE" dirty="0">
              <a:latin typeface="Consolas"/>
              <a:cs typeface="Calibri"/>
            </a:endParaRPr>
          </a:p>
        </p:txBody>
      </p:sp>
    </p:spTree>
    <p:extLst>
      <p:ext uri="{BB962C8B-B14F-4D97-AF65-F5344CB8AC3E}">
        <p14:creationId xmlns:p14="http://schemas.microsoft.com/office/powerpoint/2010/main" val="134373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65377-DBB0-4C2B-A43A-9DE360617240}"/>
              </a:ext>
            </a:extLst>
          </p:cNvPr>
          <p:cNvSpPr>
            <a:spLocks noGrp="1"/>
          </p:cNvSpPr>
          <p:nvPr>
            <p:ph type="title"/>
          </p:nvPr>
        </p:nvSpPr>
        <p:spPr/>
        <p:txBody>
          <a:bodyPr/>
          <a:lstStyle/>
          <a:p>
            <a:r>
              <a:rPr lang="de-DE" dirty="0">
                <a:cs typeface="Calibri Light"/>
              </a:rPr>
              <a:t>Files in Python  - Path</a:t>
            </a:r>
            <a:endParaRPr lang="de-DE" dirty="0"/>
          </a:p>
        </p:txBody>
      </p:sp>
      <p:sp>
        <p:nvSpPr>
          <p:cNvPr id="3" name="Inhaltsplatzhalter 2">
            <a:extLst>
              <a:ext uri="{FF2B5EF4-FFF2-40B4-BE49-F238E27FC236}">
                <a16:creationId xmlns:a16="http://schemas.microsoft.com/office/drawing/2014/main" id="{30CF71D0-7A26-4855-B7FE-8D82F839E4B6}"/>
              </a:ext>
            </a:extLst>
          </p:cNvPr>
          <p:cNvSpPr>
            <a:spLocks noGrp="1"/>
          </p:cNvSpPr>
          <p:nvPr>
            <p:ph idx="1"/>
          </p:nvPr>
        </p:nvSpPr>
        <p:spPr/>
        <p:txBody>
          <a:bodyPr vert="horz" lIns="0" tIns="45720" rIns="0" bIns="45720" rtlCol="0" anchor="t">
            <a:normAutofit/>
          </a:bodyPr>
          <a:lstStyle/>
          <a:p>
            <a:pPr marL="182245" indent="-182245"/>
            <a:r>
              <a:rPr lang="de-DE" dirty="0">
                <a:cs typeface="Calibri"/>
              </a:rPr>
              <a:t>Open </a:t>
            </a:r>
            <a:r>
              <a:rPr lang="de-DE" dirty="0" err="1">
                <a:cs typeface="Calibri"/>
              </a:rPr>
              <a:t>your</a:t>
            </a:r>
            <a:r>
              <a:rPr lang="de-DE" dirty="0">
                <a:cs typeface="Calibri"/>
              </a:rPr>
              <a:t> </a:t>
            </a:r>
            <a:r>
              <a:rPr lang="de-DE" dirty="0" err="1">
                <a:cs typeface="Calibri"/>
              </a:rPr>
              <a:t>files</a:t>
            </a:r>
            <a:r>
              <a:rPr lang="de-DE" dirty="0">
                <a:cs typeface="Calibri"/>
              </a:rPr>
              <a:t> </a:t>
            </a:r>
            <a:r>
              <a:rPr lang="de-DE" dirty="0" err="1">
                <a:cs typeface="Calibri"/>
              </a:rPr>
              <a:t>using</a:t>
            </a:r>
            <a:r>
              <a:rPr lang="de-DE" dirty="0">
                <a:cs typeface="Calibri"/>
              </a:rPr>
              <a:t> </a:t>
            </a:r>
            <a:r>
              <a:rPr lang="de-DE" i="1" dirty="0">
                <a:cs typeface="Calibri"/>
              </a:rPr>
              <a:t>relative </a:t>
            </a:r>
            <a:r>
              <a:rPr lang="de-DE" dirty="0" err="1">
                <a:cs typeface="Calibri"/>
              </a:rPr>
              <a:t>paths</a:t>
            </a:r>
            <a:r>
              <a:rPr lang="de-DE" dirty="0">
                <a:cs typeface="Calibri"/>
              </a:rPr>
              <a:t>, such </a:t>
            </a:r>
            <a:r>
              <a:rPr lang="de-DE" dirty="0" err="1">
                <a:cs typeface="Calibri"/>
              </a:rPr>
              <a:t>that</a:t>
            </a:r>
            <a:r>
              <a:rPr lang="de-DE" dirty="0">
                <a:cs typeface="Calibri"/>
              </a:rPr>
              <a:t> </a:t>
            </a:r>
            <a:r>
              <a:rPr lang="de-DE" dirty="0" err="1">
                <a:cs typeface="Calibri"/>
              </a:rPr>
              <a:t>your</a:t>
            </a:r>
            <a:r>
              <a:rPr lang="de-DE" dirty="0">
                <a:cs typeface="Calibri"/>
              </a:rPr>
              <a:t> </a:t>
            </a:r>
            <a:r>
              <a:rPr lang="de-DE" dirty="0" err="1">
                <a:cs typeface="Calibri"/>
              </a:rPr>
              <a:t>program</a:t>
            </a:r>
            <a:r>
              <a:rPr lang="de-DE" dirty="0">
                <a:cs typeface="Calibri"/>
              </a:rPr>
              <a:t> </a:t>
            </a:r>
            <a:r>
              <a:rPr lang="de-DE" dirty="0" err="1">
                <a:cs typeface="Calibri"/>
              </a:rPr>
              <a:t>won't</a:t>
            </a:r>
            <a:r>
              <a:rPr lang="de-DE" dirty="0">
                <a:cs typeface="Calibri"/>
              </a:rPr>
              <a:t> </a:t>
            </a:r>
            <a:r>
              <a:rPr lang="de-DE" dirty="0" err="1">
                <a:cs typeface="Calibri"/>
              </a:rPr>
              <a:t>have</a:t>
            </a:r>
            <a:r>
              <a:rPr lang="de-DE" dirty="0">
                <a:cs typeface="Calibri"/>
              </a:rPr>
              <a:t> </a:t>
            </a:r>
            <a:r>
              <a:rPr lang="de-DE" dirty="0" err="1">
                <a:cs typeface="Calibri"/>
              </a:rPr>
              <a:t>trouble</a:t>
            </a:r>
            <a:r>
              <a:rPr lang="de-DE" dirty="0">
                <a:cs typeface="Calibri"/>
              </a:rPr>
              <a:t> </a:t>
            </a:r>
            <a:r>
              <a:rPr lang="de-DE" dirty="0" err="1">
                <a:cs typeface="Calibri"/>
              </a:rPr>
              <a:t>finding</a:t>
            </a:r>
            <a:r>
              <a:rPr lang="de-DE" dirty="0">
                <a:cs typeface="Calibri"/>
              </a:rPr>
              <a:t> </a:t>
            </a:r>
            <a:r>
              <a:rPr lang="de-DE" dirty="0" err="1">
                <a:cs typeface="Calibri"/>
              </a:rPr>
              <a:t>files</a:t>
            </a:r>
            <a:r>
              <a:rPr lang="de-DE" dirty="0">
                <a:cs typeface="Calibri"/>
              </a:rPr>
              <a:t> on </a:t>
            </a:r>
            <a:r>
              <a:rPr lang="de-DE" dirty="0" err="1">
                <a:cs typeface="Calibri"/>
              </a:rPr>
              <a:t>other</a:t>
            </a:r>
            <a:r>
              <a:rPr lang="de-DE" dirty="0">
                <a:cs typeface="Calibri"/>
              </a:rPr>
              <a:t> </a:t>
            </a:r>
            <a:r>
              <a:rPr lang="de-DE" dirty="0" err="1">
                <a:cs typeface="Calibri"/>
              </a:rPr>
              <a:t>people's</a:t>
            </a:r>
            <a:r>
              <a:rPr lang="de-DE" dirty="0">
                <a:cs typeface="Calibri"/>
              </a:rPr>
              <a:t> </a:t>
            </a:r>
            <a:r>
              <a:rPr lang="de-DE" dirty="0" err="1">
                <a:cs typeface="Calibri"/>
              </a:rPr>
              <a:t>computers</a:t>
            </a:r>
          </a:p>
          <a:p>
            <a:pPr marL="383540" lvl="1"/>
            <a:r>
              <a:rPr lang="de-DE" dirty="0">
                <a:cs typeface="Calibri"/>
              </a:rPr>
              <a:t>A relative </a:t>
            </a:r>
            <a:r>
              <a:rPr lang="de-DE" dirty="0" err="1">
                <a:cs typeface="Calibri"/>
              </a:rPr>
              <a:t>path</a:t>
            </a:r>
            <a:r>
              <a:rPr lang="de-DE" dirty="0">
                <a:cs typeface="Calibri"/>
              </a:rPr>
              <a:t> </a:t>
            </a:r>
            <a:r>
              <a:rPr lang="de-DE" dirty="0" err="1">
                <a:cs typeface="Calibri"/>
              </a:rPr>
              <a:t>means</a:t>
            </a:r>
            <a:r>
              <a:rPr lang="de-DE" dirty="0">
                <a:cs typeface="Calibri"/>
              </a:rPr>
              <a:t> </a:t>
            </a:r>
            <a:r>
              <a:rPr lang="de-DE" dirty="0" err="1">
                <a:cs typeface="Calibri"/>
              </a:rPr>
              <a:t>that</a:t>
            </a:r>
            <a:r>
              <a:rPr lang="de-DE" dirty="0">
                <a:cs typeface="Calibri"/>
              </a:rPr>
              <a:t>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is</a:t>
            </a:r>
            <a:r>
              <a:rPr lang="de-DE" dirty="0">
                <a:cs typeface="Calibri"/>
              </a:rPr>
              <a:t> </a:t>
            </a:r>
            <a:r>
              <a:rPr lang="de-DE" dirty="0" err="1">
                <a:cs typeface="Calibri"/>
              </a:rPr>
              <a:t>looked</a:t>
            </a:r>
            <a:r>
              <a:rPr lang="de-DE" dirty="0">
                <a:cs typeface="Calibri"/>
              </a:rPr>
              <a:t> </a:t>
            </a:r>
            <a:r>
              <a:rPr lang="de-DE" dirty="0" err="1">
                <a:cs typeface="Calibri"/>
              </a:rPr>
              <a:t>for</a:t>
            </a:r>
            <a:r>
              <a:rPr lang="de-DE" dirty="0">
                <a:cs typeface="Calibri"/>
              </a:rPr>
              <a:t> </a:t>
            </a:r>
            <a:r>
              <a:rPr lang="de-DE" dirty="0" err="1">
                <a:cs typeface="Calibri"/>
              </a:rPr>
              <a:t>starting</a:t>
            </a:r>
            <a:r>
              <a:rPr lang="de-DE" dirty="0">
                <a:cs typeface="Calibri"/>
              </a:rPr>
              <a:t> </a:t>
            </a:r>
            <a:r>
              <a:rPr lang="de-DE" dirty="0" err="1">
                <a:cs typeface="Calibri"/>
              </a:rPr>
              <a:t>from</a:t>
            </a:r>
            <a:r>
              <a:rPr lang="de-DE" dirty="0">
                <a:cs typeface="Calibri"/>
              </a:rPr>
              <a:t> </a:t>
            </a:r>
            <a:r>
              <a:rPr lang="de-DE" dirty="0" err="1">
                <a:cs typeface="Calibri"/>
              </a:rPr>
              <a:t>your</a:t>
            </a:r>
            <a:r>
              <a:rPr lang="de-DE" dirty="0">
                <a:cs typeface="Calibri"/>
              </a:rPr>
              <a:t> </a:t>
            </a:r>
            <a:r>
              <a:rPr lang="de-DE" dirty="0" err="1">
                <a:cs typeface="Calibri"/>
              </a:rPr>
              <a:t>working</a:t>
            </a:r>
            <a:r>
              <a:rPr lang="de-DE" dirty="0">
                <a:cs typeface="Calibri"/>
              </a:rPr>
              <a:t> </a:t>
            </a:r>
            <a:r>
              <a:rPr lang="de-DE" dirty="0" err="1">
                <a:cs typeface="Calibri"/>
              </a:rPr>
              <a:t>directory</a:t>
            </a:r>
          </a:p>
          <a:p>
            <a:pPr marL="182245" indent="-182245"/>
            <a:r>
              <a:rPr lang="de-DE" dirty="0" err="1">
                <a:cs typeface="Calibri"/>
              </a:rPr>
              <a:t>For</a:t>
            </a:r>
            <a:r>
              <a:rPr lang="de-DE" dirty="0">
                <a:cs typeface="Calibri"/>
              </a:rPr>
              <a:t> </a:t>
            </a:r>
            <a:r>
              <a:rPr lang="de-DE" dirty="0" err="1">
                <a:cs typeface="Calibri"/>
              </a:rPr>
              <a:t>example</a:t>
            </a:r>
            <a:r>
              <a:rPr lang="de-DE" dirty="0">
                <a:cs typeface="Calibri"/>
              </a:rPr>
              <a:t>: </a:t>
            </a:r>
            <a:r>
              <a:rPr lang="de-DE" dirty="0" err="1">
                <a:cs typeface="Calibri"/>
              </a:rPr>
              <a:t>our</a:t>
            </a:r>
            <a:r>
              <a:rPr lang="de-DE" dirty="0">
                <a:cs typeface="Calibri"/>
              </a:rPr>
              <a:t> </a:t>
            </a:r>
            <a:r>
              <a:rPr lang="de-DE" dirty="0" err="1">
                <a:cs typeface="Calibri"/>
              </a:rPr>
              <a:t>script</a:t>
            </a:r>
            <a:r>
              <a:rPr lang="de-DE" dirty="0">
                <a:cs typeface="Calibri"/>
              </a:rPr>
              <a:t> </a:t>
            </a:r>
            <a:r>
              <a:rPr lang="de-DE" dirty="0" err="1">
                <a:cs typeface="Calibri"/>
              </a:rPr>
              <a:t>is</a:t>
            </a:r>
            <a:r>
              <a:rPr lang="de-DE" dirty="0">
                <a:cs typeface="Calibri"/>
              </a:rPr>
              <a:t> in a </a:t>
            </a:r>
            <a:r>
              <a:rPr lang="de-DE" dirty="0" err="1">
                <a:cs typeface="Calibri"/>
              </a:rPr>
              <a:t>folder</a:t>
            </a:r>
            <a:r>
              <a:rPr lang="de-DE" dirty="0">
                <a:cs typeface="Calibri"/>
              </a:rPr>
              <a:t> </a:t>
            </a:r>
            <a:r>
              <a:rPr lang="de-DE" dirty="0" err="1">
                <a:cs typeface="Calibri"/>
              </a:rPr>
              <a:t>named</a:t>
            </a:r>
            <a:r>
              <a:rPr lang="de-DE" dirty="0">
                <a:cs typeface="Calibri"/>
              </a:rPr>
              <a:t> </a:t>
            </a:r>
            <a:r>
              <a:rPr lang="de-DE" i="1" dirty="0" err="1">
                <a:cs typeface="Calibri"/>
              </a:rPr>
              <a:t>lottery</a:t>
            </a:r>
            <a:r>
              <a:rPr lang="de-DE" dirty="0">
                <a:cs typeface="Calibri"/>
              </a:rPr>
              <a:t> and </a:t>
            </a:r>
            <a:r>
              <a:rPr lang="de-DE" dirty="0" err="1">
                <a:cs typeface="Calibri"/>
              </a:rPr>
              <a:t>the</a:t>
            </a:r>
            <a:r>
              <a:rPr lang="de-DE" dirty="0">
                <a:cs typeface="Calibri"/>
              </a:rPr>
              <a:t> </a:t>
            </a:r>
            <a:r>
              <a:rPr lang="de-DE" dirty="0" err="1">
                <a:cs typeface="Calibri"/>
              </a:rPr>
              <a:t>file</a:t>
            </a:r>
            <a:r>
              <a:rPr lang="de-DE" dirty="0">
                <a:cs typeface="Calibri"/>
              </a:rPr>
              <a:t> </a:t>
            </a:r>
            <a:r>
              <a:rPr lang="de-DE" dirty="0" err="1">
                <a:cs typeface="Calibri"/>
              </a:rPr>
              <a:t>we</a:t>
            </a:r>
            <a:r>
              <a:rPr lang="de-DE" dirty="0">
                <a:cs typeface="Calibri"/>
              </a:rPr>
              <a:t> </a:t>
            </a:r>
            <a:r>
              <a:rPr lang="de-DE" dirty="0" err="1">
                <a:cs typeface="Calibri"/>
              </a:rPr>
              <a:t>need</a:t>
            </a:r>
            <a:r>
              <a:rPr lang="de-DE" dirty="0">
                <a:cs typeface="Calibri"/>
              </a:rPr>
              <a:t> in a </a:t>
            </a:r>
            <a:r>
              <a:rPr lang="de-DE" dirty="0" err="1">
                <a:cs typeface="Calibri"/>
              </a:rPr>
              <a:t>subfolder</a:t>
            </a:r>
            <a:r>
              <a:rPr lang="de-DE" dirty="0">
                <a:cs typeface="Calibri"/>
              </a:rPr>
              <a:t> </a:t>
            </a:r>
            <a:r>
              <a:rPr lang="de-DE" dirty="0" err="1">
                <a:cs typeface="Calibri"/>
              </a:rPr>
              <a:t>names</a:t>
            </a:r>
            <a:r>
              <a:rPr lang="de-DE" dirty="0">
                <a:cs typeface="Calibri"/>
              </a:rPr>
              <a:t> </a:t>
            </a:r>
            <a:r>
              <a:rPr lang="de-DE" dirty="0" err="1">
                <a:cs typeface="Calibri"/>
              </a:rPr>
              <a:t>files</a:t>
            </a:r>
            <a:endParaRPr lang="de-DE" i="1" dirty="0" err="1">
              <a:cs typeface="Calibri"/>
            </a:endParaRPr>
          </a:p>
          <a:p>
            <a:pPr marL="383540" lvl="1"/>
            <a:r>
              <a:rPr lang="de-DE" dirty="0">
                <a:cs typeface="Calibri"/>
              </a:rPr>
              <a:t>but </a:t>
            </a:r>
            <a:r>
              <a:rPr lang="de-DE" dirty="0" err="1">
                <a:cs typeface="Calibri"/>
              </a:rPr>
              <a:t>where</a:t>
            </a:r>
            <a:r>
              <a:rPr lang="de-DE" dirty="0">
                <a:cs typeface="Calibri"/>
              </a:rPr>
              <a:t> </a:t>
            </a:r>
            <a:r>
              <a:rPr lang="de-DE" dirty="0" err="1">
                <a:cs typeface="Calibri"/>
              </a:rPr>
              <a:t>exactly</a:t>
            </a:r>
            <a:r>
              <a:rPr lang="de-DE" dirty="0">
                <a:cs typeface="Calibri"/>
              </a:rPr>
              <a:t> </a:t>
            </a:r>
            <a:r>
              <a:rPr lang="de-DE" dirty="0" err="1">
                <a:cs typeface="Calibri"/>
              </a:rPr>
              <a:t>the</a:t>
            </a:r>
            <a:r>
              <a:rPr lang="de-DE" dirty="0">
                <a:cs typeface="Calibri"/>
              </a:rPr>
              <a:t> </a:t>
            </a:r>
            <a:r>
              <a:rPr lang="de-DE" i="1" dirty="0" err="1">
                <a:cs typeface="Calibri"/>
              </a:rPr>
              <a:t>lottery</a:t>
            </a:r>
            <a:r>
              <a:rPr lang="de-DE" i="1" dirty="0">
                <a:cs typeface="Calibri"/>
              </a:rPr>
              <a:t> </a:t>
            </a:r>
            <a:r>
              <a:rPr lang="de-DE" dirty="0" err="1">
                <a:cs typeface="Calibri"/>
              </a:rPr>
              <a:t>folder</a:t>
            </a:r>
            <a:r>
              <a:rPr lang="de-DE" dirty="0">
                <a:cs typeface="Calibri"/>
              </a:rPr>
              <a:t> </a:t>
            </a:r>
            <a:r>
              <a:rPr lang="de-DE" dirty="0" err="1">
                <a:cs typeface="Calibri"/>
              </a:rPr>
              <a:t>is</a:t>
            </a:r>
            <a:r>
              <a:rPr lang="de-DE" dirty="0">
                <a:cs typeface="Calibri"/>
              </a:rPr>
              <a:t> </a:t>
            </a:r>
            <a:r>
              <a:rPr lang="de-DE" dirty="0" err="1">
                <a:cs typeface="Calibri"/>
              </a:rPr>
              <a:t>stored</a:t>
            </a:r>
            <a:r>
              <a:rPr lang="de-DE" dirty="0">
                <a:cs typeface="Calibri"/>
              </a:rPr>
              <a:t> in </a:t>
            </a:r>
            <a:r>
              <a:rPr lang="de-DE" dirty="0" err="1">
                <a:cs typeface="Calibri"/>
              </a:rPr>
              <a:t>the</a:t>
            </a:r>
            <a:r>
              <a:rPr lang="de-DE" dirty="0">
                <a:cs typeface="Calibri"/>
              </a:rPr>
              <a:t> </a:t>
            </a:r>
            <a:r>
              <a:rPr lang="de-DE" dirty="0" err="1">
                <a:cs typeface="Calibri"/>
              </a:rPr>
              <a:t>system</a:t>
            </a:r>
            <a:r>
              <a:rPr lang="de-DE" dirty="0">
                <a:cs typeface="Calibri"/>
              </a:rPr>
              <a:t> </a:t>
            </a:r>
            <a:r>
              <a:rPr lang="de-DE" dirty="0" err="1">
                <a:cs typeface="Calibri"/>
              </a:rPr>
              <a:t>is</a:t>
            </a:r>
            <a:r>
              <a:rPr lang="de-DE" dirty="0">
                <a:cs typeface="Calibri"/>
              </a:rPr>
              <a:t> not relevant</a:t>
            </a:r>
          </a:p>
        </p:txBody>
      </p:sp>
      <p:sp>
        <p:nvSpPr>
          <p:cNvPr id="4" name="Foliennummernplatzhalter 3">
            <a:extLst>
              <a:ext uri="{FF2B5EF4-FFF2-40B4-BE49-F238E27FC236}">
                <a16:creationId xmlns:a16="http://schemas.microsoft.com/office/drawing/2014/main" id="{5CCF88B9-76D8-40B1-B1A2-DDA6E66272A3}"/>
              </a:ext>
            </a:extLst>
          </p:cNvPr>
          <p:cNvSpPr>
            <a:spLocks noGrp="1"/>
          </p:cNvSpPr>
          <p:nvPr>
            <p:ph type="sldNum" sz="quarter" idx="12"/>
          </p:nvPr>
        </p:nvSpPr>
        <p:spPr/>
        <p:txBody>
          <a:bodyPr/>
          <a:lstStyle/>
          <a:p>
            <a:fld id="{89C4E583-6443-4199-AF95-A2ECCC288D48}" type="slidenum">
              <a:rPr lang="en-GB" smtClean="0"/>
              <a:t>36</a:t>
            </a:fld>
            <a:endParaRPr lang="en-GB"/>
          </a:p>
        </p:txBody>
      </p:sp>
      <p:sp>
        <p:nvSpPr>
          <p:cNvPr id="6" name="Textfeld 5">
            <a:extLst>
              <a:ext uri="{FF2B5EF4-FFF2-40B4-BE49-F238E27FC236}">
                <a16:creationId xmlns:a16="http://schemas.microsoft.com/office/drawing/2014/main" id="{9F96D9C0-0CBC-4AA3-9A76-B9690298D694}"/>
              </a:ext>
            </a:extLst>
          </p:cNvPr>
          <p:cNvSpPr txBox="1"/>
          <p:nvPr/>
        </p:nvSpPr>
        <p:spPr>
          <a:xfrm>
            <a:off x="1101302" y="5551096"/>
            <a:ext cx="10075652" cy="646331"/>
          </a:xfrm>
          <a:prstGeom prst="rect">
            <a:avLst/>
          </a:prstGeom>
          <a:solidFill>
            <a:srgbClr val="92D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/lottery</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
        <p:nvSpPr>
          <p:cNvPr id="7" name="Textfeld 6">
            <a:extLst>
              <a:ext uri="{FF2B5EF4-FFF2-40B4-BE49-F238E27FC236}">
                <a16:creationId xmlns:a16="http://schemas.microsoft.com/office/drawing/2014/main" id="{EA6B6462-53CB-40F5-AB60-1E55B69E507E}"/>
              </a:ext>
            </a:extLst>
          </p:cNvPr>
          <p:cNvSpPr txBox="1"/>
          <p:nvPr/>
        </p:nvSpPr>
        <p:spPr>
          <a:xfrm>
            <a:off x="1101301" y="4458419"/>
            <a:ext cx="10075652" cy="923330"/>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solidFill>
                  <a:srgbClr val="000000"/>
                </a:solidFill>
                <a:latin typeface="Consolas"/>
              </a:rPr>
              <a:t>with</a:t>
            </a:r>
            <a:r>
              <a:rPr lang="de-DE" dirty="0">
                <a:solidFill>
                  <a:srgbClr val="000000"/>
                </a:solidFill>
                <a:latin typeface="Consolas"/>
              </a:rPr>
              <a:t> open(</a:t>
            </a:r>
            <a:r>
              <a:rPr lang="de-DE" dirty="0">
                <a:solidFill>
                  <a:srgbClr val="000000"/>
                </a:solidFill>
                <a:latin typeface="Consolas"/>
                <a:cs typeface="Calibri"/>
              </a:rPr>
              <a:t>'C:/Users/Me/</a:t>
            </a:r>
            <a:r>
              <a:rPr lang="de-DE" dirty="0" err="1">
                <a:solidFill>
                  <a:srgbClr val="000000"/>
                </a:solidFill>
                <a:latin typeface="Consolas"/>
                <a:cs typeface="Calibri"/>
              </a:rPr>
              <a:t>Documents</a:t>
            </a:r>
            <a:r>
              <a:rPr lang="de-DE" dirty="0">
                <a:solidFill>
                  <a:srgbClr val="000000"/>
                </a:solidFill>
                <a:latin typeface="Consolas"/>
                <a:cs typeface="Calibri"/>
              </a:rPr>
              <a:t>/BPP/</a:t>
            </a:r>
            <a:r>
              <a:rPr lang="de-DE" dirty="0" err="1">
                <a:solidFill>
                  <a:srgbClr val="000000"/>
                </a:solidFill>
                <a:latin typeface="Consolas"/>
                <a:cs typeface="Calibri"/>
              </a:rPr>
              <a:t>lottery</a:t>
            </a:r>
            <a:r>
              <a:rPr lang="de-DE" dirty="0">
                <a:solidFill>
                  <a:srgbClr val="000000"/>
                </a:solidFill>
                <a:latin typeface="Consolas"/>
                <a:cs typeface="Calibri"/>
              </a:rPr>
              <a:t>/</a:t>
            </a:r>
            <a:r>
              <a:rPr lang="de-DE" dirty="0" err="1">
                <a:solidFill>
                  <a:srgbClr val="000000"/>
                </a:solidFill>
                <a:latin typeface="Consolas"/>
                <a:cs typeface="Calibri"/>
              </a:rPr>
              <a:t>files</a:t>
            </a:r>
            <a:r>
              <a:rPr lang="de-DE" dirty="0">
                <a:solidFill>
                  <a:srgbClr val="000000"/>
                </a:solidFill>
                <a:latin typeface="Consolas"/>
                <a:cs typeface="Calibri"/>
              </a:rPr>
              <a:t>/test</a:t>
            </a:r>
            <a:r>
              <a:rPr lang="de-DE" dirty="0">
                <a:solidFill>
                  <a:srgbClr val="000000"/>
                </a:solidFill>
                <a:latin typeface="Consolas"/>
              </a:rPr>
              <a:t>.txt', 'w') </a:t>
            </a:r>
            <a:r>
              <a:rPr lang="de-DE" dirty="0" err="1">
                <a:solidFill>
                  <a:srgbClr val="000000"/>
                </a:solidFill>
                <a:latin typeface="Consolas"/>
              </a:rPr>
              <a:t>as</a:t>
            </a:r>
            <a:r>
              <a:rPr lang="de-DE" dirty="0">
                <a:solidFill>
                  <a:srgbClr val="000000"/>
                </a:solidFill>
                <a:latin typeface="Consolas"/>
              </a:rPr>
              <a:t> </a:t>
            </a:r>
            <a:r>
              <a:rPr lang="de-DE" dirty="0" err="1">
                <a:solidFill>
                  <a:srgbClr val="000000"/>
                </a:solidFill>
                <a:latin typeface="Consolas"/>
              </a:rPr>
              <a:t>lottery_file</a:t>
            </a:r>
            <a:r>
              <a:rPr lang="de-DE" dirty="0">
                <a:solidFill>
                  <a:srgbClr val="000000"/>
                </a:solidFill>
                <a:latin typeface="Consolas"/>
              </a:rPr>
              <a:t>:</a:t>
            </a:r>
          </a:p>
          <a:p>
            <a:r>
              <a:rPr lang="de-DE" dirty="0">
                <a:solidFill>
                  <a:srgbClr val="000000"/>
                </a:solidFill>
                <a:latin typeface="Calibri"/>
                <a:cs typeface="Calibri"/>
              </a:rPr>
              <a:t>     </a:t>
            </a:r>
            <a:r>
              <a:rPr lang="de-DE" i="1" dirty="0">
                <a:solidFill>
                  <a:srgbClr val="000000"/>
                </a:solidFill>
                <a:latin typeface="Calibri"/>
                <a:cs typeface="Calibri"/>
              </a:rPr>
              <a:t>[…]</a:t>
            </a:r>
            <a:endParaRPr lang="de-DE" i="1" dirty="0">
              <a:solidFill>
                <a:srgbClr val="000000"/>
              </a:solidFill>
              <a:latin typeface="Consolas"/>
            </a:endParaRPr>
          </a:p>
        </p:txBody>
      </p:sp>
    </p:spTree>
    <p:extLst>
      <p:ext uri="{BB962C8B-B14F-4D97-AF65-F5344CB8AC3E}">
        <p14:creationId xmlns:p14="http://schemas.microsoft.com/office/powerpoint/2010/main" val="352756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DA18F-9765-47B7-8BE1-86DD4143D300}"/>
              </a:ext>
            </a:extLst>
          </p:cNvPr>
          <p:cNvSpPr>
            <a:spLocks noGrp="1"/>
          </p:cNvSpPr>
          <p:nvPr>
            <p:ph type="title"/>
          </p:nvPr>
        </p:nvSpPr>
        <p:spPr/>
        <p:txBody>
          <a:bodyPr/>
          <a:lstStyle/>
          <a:p>
            <a:r>
              <a:rPr lang="de-DE" dirty="0">
                <a:cs typeface="Calibri Light"/>
              </a:rPr>
              <a:t>Reading </a:t>
            </a:r>
            <a:r>
              <a:rPr lang="de-DE" dirty="0" err="1">
                <a:cs typeface="Calibri Light"/>
              </a:rPr>
              <a:t>from</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C9DE398B-E124-4AF0-A069-A844BAF5F113}"/>
              </a:ext>
            </a:extLst>
          </p:cNvPr>
          <p:cNvSpPr>
            <a:spLocks noGrp="1"/>
          </p:cNvSpPr>
          <p:nvPr>
            <p:ph idx="1"/>
          </p:nvPr>
        </p:nvSpPr>
        <p:spPr/>
        <p:txBody>
          <a:bodyPr vert="horz" lIns="0" tIns="45720" rIns="0" bIns="45720" rtlCol="0" anchor="t">
            <a:normAutofit/>
          </a:bodyPr>
          <a:lstStyle/>
          <a:p>
            <a:pPr marL="182245" indent="-182245"/>
            <a:r>
              <a:rPr lang="de-DE" dirty="0">
                <a:cs typeface="Calibri"/>
              </a:rPr>
              <a:t>File </a:t>
            </a:r>
            <a:r>
              <a:rPr lang="de-DE" dirty="0" err="1">
                <a:cs typeface="Calibri"/>
              </a:rPr>
              <a:t>objects</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read</a:t>
            </a:r>
            <a:r>
              <a:rPr lang="de-DE" dirty="0">
                <a:cs typeface="Calibri"/>
              </a:rPr>
              <a:t> </a:t>
            </a:r>
            <a:r>
              <a:rPr lang="de-DE" dirty="0" err="1">
                <a:cs typeface="Calibri"/>
              </a:rPr>
              <a:t>by</a:t>
            </a:r>
            <a:r>
              <a:rPr lang="de-DE" dirty="0">
                <a:cs typeface="Calibri"/>
              </a:rPr>
              <a:t> </a:t>
            </a:r>
            <a:r>
              <a:rPr lang="de-DE" dirty="0" err="1">
                <a:cs typeface="Calibri"/>
              </a:rPr>
              <a:t>using</a:t>
            </a:r>
            <a:r>
              <a:rPr lang="de-DE" dirty="0">
                <a:cs typeface="Calibri"/>
              </a:rPr>
              <a:t> </a:t>
            </a:r>
            <a:r>
              <a:rPr lang="de-DE" dirty="0" err="1">
                <a:latin typeface="Consolas"/>
                <a:cs typeface="Calibri"/>
              </a:rPr>
              <a:t>read</a:t>
            </a:r>
            <a:r>
              <a:rPr lang="de-DE" dirty="0">
                <a:latin typeface="Consolas"/>
                <a:cs typeface="Calibri"/>
              </a:rPr>
              <a:t>()</a:t>
            </a:r>
          </a:p>
        </p:txBody>
      </p:sp>
      <p:sp>
        <p:nvSpPr>
          <p:cNvPr id="4" name="Foliennummernplatzhalter 3">
            <a:extLst>
              <a:ext uri="{FF2B5EF4-FFF2-40B4-BE49-F238E27FC236}">
                <a16:creationId xmlns:a16="http://schemas.microsoft.com/office/drawing/2014/main" id="{AD430BA2-3C2C-4BF8-B202-53192DB1DE45}"/>
              </a:ext>
            </a:extLst>
          </p:cNvPr>
          <p:cNvSpPr>
            <a:spLocks noGrp="1"/>
          </p:cNvSpPr>
          <p:nvPr>
            <p:ph type="sldNum" sz="quarter" idx="12"/>
          </p:nvPr>
        </p:nvSpPr>
        <p:spPr/>
        <p:txBody>
          <a:bodyPr/>
          <a:lstStyle/>
          <a:p>
            <a:fld id="{89C4E583-6443-4199-AF95-A2ECCC288D48}" type="slidenum">
              <a:rPr lang="en-GB" smtClean="0"/>
              <a:t>37</a:t>
            </a:fld>
            <a:endParaRPr lang="en-GB"/>
          </a:p>
        </p:txBody>
      </p:sp>
      <p:sp>
        <p:nvSpPr>
          <p:cNvPr id="6" name="Textfeld 5">
            <a:extLst>
              <a:ext uri="{FF2B5EF4-FFF2-40B4-BE49-F238E27FC236}">
                <a16:creationId xmlns:a16="http://schemas.microsoft.com/office/drawing/2014/main" id="{55FC48F2-3F5C-4B47-942A-1CFC3CDE1A77}"/>
              </a:ext>
            </a:extLst>
          </p:cNvPr>
          <p:cNvSpPr txBox="1"/>
          <p:nvPr/>
        </p:nvSpPr>
        <p:spPr>
          <a:xfrm>
            <a:off x="1043793" y="3480755"/>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a:latin typeface="Consolas"/>
                <a:cs typeface="Calibri"/>
              </a:rPr>
              <a:t>'lottery</a:t>
            </a:r>
            <a:r>
              <a:rPr lang="de-DE" dirty="0">
                <a:latin typeface="Consolas"/>
              </a:rPr>
              <a:t>.txt',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a:cs typeface="Calibri"/>
            </a:endParaRPr>
          </a:p>
          <a:p>
            <a:r>
              <a:rPr lang="de-DE" dirty="0">
                <a:latin typeface="Consolas"/>
              </a:rPr>
              <a:t>     </a:t>
            </a:r>
            <a:r>
              <a:rPr lang="de-DE" dirty="0" err="1">
                <a:latin typeface="Consolas"/>
              </a:rPr>
              <a:t>data</a:t>
            </a:r>
            <a:r>
              <a:rPr lang="de-DE" dirty="0">
                <a:latin typeface="Consolas"/>
              </a:rPr>
              <a:t> = </a:t>
            </a:r>
            <a:r>
              <a:rPr lang="de-DE" dirty="0" err="1">
                <a:latin typeface="Consolas"/>
              </a:rPr>
              <a:t>lottery_file.read</a:t>
            </a:r>
            <a:r>
              <a:rPr lang="de-DE" dirty="0">
                <a:latin typeface="Consolas"/>
              </a:rPr>
              <a:t>()</a:t>
            </a:r>
            <a:endParaRPr lang="de-DE" dirty="0"/>
          </a:p>
          <a:p>
            <a:endParaRPr lang="de-DE" dirty="0">
              <a:latin typeface="Consolas"/>
            </a:endParaRPr>
          </a:p>
          <a:p>
            <a:r>
              <a:rPr lang="de-DE" dirty="0" err="1">
                <a:latin typeface="Consolas"/>
              </a:rPr>
              <a:t>print</a:t>
            </a:r>
            <a:r>
              <a:rPr lang="de-DE" dirty="0">
                <a:latin typeface="Consolas"/>
              </a:rPr>
              <a:t>(</a:t>
            </a:r>
            <a:r>
              <a:rPr lang="de-DE" dirty="0" err="1">
                <a:latin typeface="Consolas"/>
              </a:rPr>
              <a:t>data</a:t>
            </a:r>
            <a:r>
              <a:rPr lang="de-DE" dirty="0">
                <a:latin typeface="Consolas"/>
              </a:rPr>
              <a:t>)</a:t>
            </a:r>
          </a:p>
          <a:p>
            <a:endParaRPr lang="de-DE" i="1" dirty="0">
              <a:latin typeface="Consolas"/>
            </a:endParaRPr>
          </a:p>
          <a:p>
            <a:r>
              <a:rPr lang="de-DE" i="1" dirty="0">
                <a:latin typeface="Consolas"/>
              </a:rPr>
              <a:t>Output:</a:t>
            </a:r>
            <a:endParaRPr lang="de-DE" dirty="0"/>
          </a:p>
          <a:p>
            <a:r>
              <a:rPr lang="de-DE" dirty="0">
                <a:latin typeface="Consolas"/>
                <a:cs typeface="Calibri"/>
              </a:rPr>
              <a:t>[21, 8, 19, 9, 1, 22]</a:t>
            </a:r>
          </a:p>
        </p:txBody>
      </p:sp>
      <p:sp>
        <p:nvSpPr>
          <p:cNvPr id="7" name="Textfeld 6">
            <a:extLst>
              <a:ext uri="{FF2B5EF4-FFF2-40B4-BE49-F238E27FC236}">
                <a16:creationId xmlns:a16="http://schemas.microsoft.com/office/drawing/2014/main" id="{3A5754F1-6490-4420-8080-C478595D5EE3}"/>
              </a:ext>
            </a:extLst>
          </p:cNvPr>
          <p:cNvSpPr txBox="1"/>
          <p:nvPr/>
        </p:nvSpPr>
        <p:spPr>
          <a:xfrm>
            <a:off x="1043793" y="2459962"/>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i="1" dirty="0">
                <a:latin typeface="Consolas"/>
              </a:rPr>
              <a:t>Contents </a:t>
            </a:r>
            <a:r>
              <a:rPr lang="de-DE" i="1" dirty="0" err="1">
                <a:latin typeface="Consolas"/>
              </a:rPr>
              <a:t>of</a:t>
            </a:r>
            <a:r>
              <a:rPr lang="de-DE" i="1" dirty="0">
                <a:latin typeface="Consolas"/>
              </a:rPr>
              <a:t> lottery.txt:</a:t>
            </a:r>
            <a:endParaRPr lang="de-DE" dirty="0"/>
          </a:p>
          <a:p>
            <a:r>
              <a:rPr lang="de-DE" dirty="0">
                <a:latin typeface="Consolas"/>
                <a:cs typeface="Calibri"/>
              </a:rPr>
              <a:t>[21, 8, 19, 9, 1, 22]</a:t>
            </a:r>
          </a:p>
        </p:txBody>
      </p:sp>
    </p:spTree>
    <p:extLst>
      <p:ext uri="{BB962C8B-B14F-4D97-AF65-F5344CB8AC3E}">
        <p14:creationId xmlns:p14="http://schemas.microsoft.com/office/powerpoint/2010/main" val="3222949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Writing </a:t>
            </a:r>
            <a:r>
              <a:rPr lang="de-DE" dirty="0" err="1">
                <a:cs typeface="Calibri Light"/>
              </a:rPr>
              <a:t>to</a:t>
            </a:r>
            <a:r>
              <a:rPr lang="de-DE" dirty="0">
                <a:cs typeface="Calibri Light"/>
              </a:rPr>
              <a:t> Files</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We</a:t>
            </a:r>
            <a:r>
              <a:rPr lang="de-DE" dirty="0">
                <a:cs typeface="Calibri"/>
              </a:rPr>
              <a:t> </a:t>
            </a:r>
            <a:r>
              <a:rPr lang="de-DE" dirty="0" err="1">
                <a:cs typeface="Calibri"/>
              </a:rPr>
              <a:t>can</a:t>
            </a:r>
            <a:r>
              <a:rPr lang="de-DE" dirty="0">
                <a:cs typeface="Calibri"/>
              </a:rPr>
              <a:t> also </a:t>
            </a:r>
            <a:r>
              <a:rPr lang="de-DE" dirty="0" err="1">
                <a:cs typeface="Calibri"/>
              </a:rPr>
              <a:t>use</a:t>
            </a:r>
            <a:r>
              <a:rPr lang="de-DE" dirty="0">
                <a:cs typeface="Calibri"/>
              </a:rPr>
              <a:t> </a:t>
            </a:r>
            <a:r>
              <a:rPr lang="de-DE" dirty="0" err="1">
                <a:latin typeface="Consolas"/>
                <a:cs typeface="Calibri"/>
              </a:rPr>
              <a:t>write</a:t>
            </a:r>
            <a:r>
              <a:rPr lang="de-DE" dirty="0">
                <a:latin typeface="Consolas"/>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a:t>
            </a:r>
            <a:r>
              <a:rPr lang="de-DE" dirty="0" err="1">
                <a:latin typeface="Calibri"/>
                <a:cs typeface="Calibri"/>
              </a:rPr>
              <a:t>data</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files</a:t>
            </a:r>
          </a:p>
          <a:p>
            <a:pPr marL="182245" indent="-182245"/>
            <a:r>
              <a:rPr lang="de-DE" dirty="0">
                <a:latin typeface="Calibri"/>
                <a:cs typeface="Calibri"/>
              </a:rPr>
              <a:t>The </a:t>
            </a:r>
            <a:r>
              <a:rPr lang="de-DE" dirty="0" err="1">
                <a:latin typeface="Calibri"/>
                <a:cs typeface="Calibri"/>
              </a:rPr>
              <a:t>data</a:t>
            </a:r>
            <a:r>
              <a:rPr lang="de-DE" dirty="0">
                <a:latin typeface="Calibri"/>
                <a:cs typeface="Calibri"/>
              </a:rPr>
              <a:t> </a:t>
            </a:r>
            <a:r>
              <a:rPr lang="de-DE" dirty="0" err="1">
                <a:latin typeface="Calibri"/>
                <a:cs typeface="Calibri"/>
              </a:rPr>
              <a:t>handed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function</a:t>
            </a:r>
            <a:r>
              <a:rPr lang="de-DE" dirty="0">
                <a:latin typeface="Calibri"/>
                <a:cs typeface="Calibri"/>
              </a:rPr>
              <a:t> must </a:t>
            </a:r>
            <a:r>
              <a:rPr lang="de-DE" dirty="0" err="1">
                <a:latin typeface="Calibri"/>
                <a:cs typeface="Calibri"/>
              </a:rPr>
              <a:t>be</a:t>
            </a:r>
            <a:r>
              <a:rPr lang="de-DE" dirty="0">
                <a:latin typeface="Calibri"/>
                <a:cs typeface="Calibri"/>
              </a:rPr>
              <a:t> a </a:t>
            </a:r>
            <a:r>
              <a:rPr lang="de-DE" dirty="0" err="1">
                <a:latin typeface="Calibri"/>
                <a:cs typeface="Calibri"/>
              </a:rPr>
              <a:t>string</a:t>
            </a:r>
            <a:r>
              <a:rPr lang="de-DE" dirty="0">
                <a:latin typeface="Calibri"/>
                <a:cs typeface="Calibri"/>
              </a:rPr>
              <a:t>, so </a:t>
            </a:r>
            <a:r>
              <a:rPr lang="de-DE" dirty="0" err="1">
                <a:latin typeface="Calibri"/>
                <a:cs typeface="Calibri"/>
              </a:rPr>
              <a:t>don't</a:t>
            </a:r>
            <a:r>
              <a:rPr lang="de-DE" dirty="0">
                <a:latin typeface="Calibri"/>
                <a:cs typeface="Calibri"/>
              </a:rPr>
              <a:t> </a:t>
            </a:r>
            <a:r>
              <a:rPr lang="de-DE" dirty="0" err="1">
                <a:latin typeface="Calibri"/>
                <a:cs typeface="Calibri"/>
              </a:rPr>
              <a:t>forget</a:t>
            </a:r>
            <a:r>
              <a:rPr lang="de-DE" dirty="0">
                <a:latin typeface="Calibri"/>
                <a:cs typeface="Calibri"/>
              </a:rPr>
              <a:t> </a:t>
            </a:r>
            <a:r>
              <a:rPr lang="de-DE" dirty="0" err="1">
                <a:latin typeface="Calibri"/>
                <a:cs typeface="Calibri"/>
              </a:rPr>
              <a:t>to</a:t>
            </a:r>
            <a:r>
              <a:rPr lang="de-DE" b="1" dirty="0">
                <a:latin typeface="Calibri"/>
                <a:cs typeface="Calibri"/>
              </a:rPr>
              <a:t> </a:t>
            </a:r>
            <a:r>
              <a:rPr lang="de-DE" b="1" dirty="0" err="1">
                <a:latin typeface="Calibri"/>
                <a:cs typeface="Calibri"/>
              </a:rPr>
              <a:t>use</a:t>
            </a:r>
            <a:r>
              <a:rPr lang="de-DE" b="1" dirty="0">
                <a:latin typeface="Calibri"/>
                <a:cs typeface="Calibri"/>
              </a:rPr>
              <a:t> a </a:t>
            </a:r>
            <a:r>
              <a:rPr lang="de-DE" b="1" dirty="0" err="1">
                <a:latin typeface="Calibri"/>
                <a:cs typeface="Calibri"/>
              </a:rPr>
              <a:t>typecast</a:t>
            </a:r>
            <a:r>
              <a:rPr lang="de-DE" dirty="0">
                <a:latin typeface="Calibri"/>
                <a:cs typeface="Calibri"/>
              </a:rPr>
              <a:t> </a:t>
            </a:r>
            <a:r>
              <a:rPr lang="de-DE" dirty="0" err="1">
                <a:latin typeface="Calibri"/>
                <a:cs typeface="Calibri"/>
              </a:rPr>
              <a:t>when</a:t>
            </a:r>
            <a:r>
              <a:rPr lang="de-DE" dirty="0">
                <a:latin typeface="Calibri"/>
                <a:cs typeface="Calibri"/>
              </a:rPr>
              <a:t> </a:t>
            </a:r>
            <a:r>
              <a:rPr lang="de-DE" dirty="0" err="1">
                <a:latin typeface="Calibri"/>
                <a:cs typeface="Calibri"/>
              </a:rPr>
              <a:t>trying</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write</a:t>
            </a:r>
            <a:r>
              <a:rPr lang="de-DE" dirty="0">
                <a:latin typeface="Calibri"/>
                <a:cs typeface="Calibri"/>
              </a:rPr>
              <a:t> non-string </a:t>
            </a:r>
            <a:r>
              <a:rPr lang="de-DE" dirty="0" err="1">
                <a:latin typeface="Calibri"/>
                <a:cs typeface="Calibri"/>
              </a:rPr>
              <a:t>objects</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file</a:t>
            </a:r>
            <a:endParaRPr lang="de-DE" dirty="0" err="1">
              <a:cs typeface="Calibri"/>
            </a:endParaRP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38</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3322603"/>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dirty="0"/>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a:t>
            </a:r>
            <a:r>
              <a:rPr lang="de-DE" dirty="0" err="1">
                <a:latin typeface="Consolas"/>
              </a:rPr>
              <a:t>lottery_file.write</a:t>
            </a:r>
            <a:r>
              <a:rPr lang="de-DE" dirty="0">
                <a:latin typeface="Consolas"/>
              </a:rPr>
              <a:t>(</a:t>
            </a:r>
            <a:r>
              <a:rPr lang="de-DE" dirty="0" err="1">
                <a:latin typeface="Consolas"/>
              </a:rPr>
              <a:t>str</a:t>
            </a:r>
            <a:r>
              <a:rPr lang="de-DE" dirty="0">
                <a:latin typeface="Consolas"/>
              </a:rPr>
              <a:t>(</a:t>
            </a:r>
            <a:r>
              <a:rPr lang="de-DE" dirty="0" err="1">
                <a:latin typeface="Consolas"/>
              </a:rPr>
              <a:t>my_lottery</a:t>
            </a:r>
            <a:r>
              <a:rPr lang="de-DE" dirty="0" err="1">
                <a:latin typeface="Consolas"/>
                <a:cs typeface="Calibri"/>
              </a:rPr>
              <a:t>_numbers</a:t>
            </a:r>
            <a:r>
              <a:rPr lang="de-DE" dirty="0">
                <a:latin typeface="Consolas"/>
                <a:cs typeface="Calibri"/>
              </a:rPr>
              <a:t>))</a:t>
            </a:r>
          </a:p>
          <a:p>
            <a:endParaRPr lang="de-DE" dirty="0">
              <a:latin typeface="Consolas"/>
            </a:endParaRPr>
          </a:p>
          <a:p>
            <a:r>
              <a:rPr lang="de-DE" i="1" dirty="0">
                <a:latin typeface="Consolas"/>
              </a:rPr>
              <a:t>File</a:t>
            </a:r>
            <a:r>
              <a:rPr lang="de-DE" dirty="0">
                <a:latin typeface="Consolas"/>
              </a:rPr>
              <a:t>: lottery.txt</a:t>
            </a:r>
          </a:p>
          <a:p>
            <a:r>
              <a:rPr lang="de-DE" dirty="0">
                <a:latin typeface="Consolas"/>
              </a:rPr>
              <a:t>[21, 8, 19, 9, 1, 22]</a:t>
            </a:r>
            <a:endParaRPr lang="de-DE" dirty="0"/>
          </a:p>
        </p:txBody>
      </p:sp>
    </p:spTree>
    <p:extLst>
      <p:ext uri="{BB962C8B-B14F-4D97-AF65-F5344CB8AC3E}">
        <p14:creationId xmlns:p14="http://schemas.microsoft.com/office/powerpoint/2010/main" val="1885901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08B1E-EC4C-42E9-86BB-1E2656C661E8}"/>
              </a:ext>
            </a:extLst>
          </p:cNvPr>
          <p:cNvSpPr>
            <a:spLocks noGrp="1"/>
          </p:cNvSpPr>
          <p:nvPr>
            <p:ph type="title"/>
          </p:nvPr>
        </p:nvSpPr>
        <p:spPr/>
        <p:txBody>
          <a:bodyPr/>
          <a:lstStyle/>
          <a:p>
            <a:r>
              <a:rPr lang="de-DE" dirty="0">
                <a:cs typeface="Calibri Light"/>
              </a:rPr>
              <a:t>File Modes</a:t>
            </a:r>
            <a:endParaRPr lang="de-DE" dirty="0">
              <a:solidFill>
                <a:schemeClr val="tx1"/>
              </a:solidFill>
            </a:endParaRPr>
          </a:p>
        </p:txBody>
      </p:sp>
      <p:sp>
        <p:nvSpPr>
          <p:cNvPr id="3" name="Inhaltsplatzhalter 2">
            <a:extLst>
              <a:ext uri="{FF2B5EF4-FFF2-40B4-BE49-F238E27FC236}">
                <a16:creationId xmlns:a16="http://schemas.microsoft.com/office/drawing/2014/main" id="{35BB2564-9EEC-45DC-B8F6-2676BB9D51BC}"/>
              </a:ext>
            </a:extLst>
          </p:cNvPr>
          <p:cNvSpPr>
            <a:spLocks noGrp="1"/>
          </p:cNvSpPr>
          <p:nvPr>
            <p:ph idx="1"/>
          </p:nvPr>
        </p:nvSpPr>
        <p:spPr/>
        <p:txBody>
          <a:bodyPr vert="horz" lIns="0" tIns="45720" rIns="0" bIns="45720" rtlCol="0" anchor="t">
            <a:normAutofit/>
          </a:bodyPr>
          <a:lstStyle/>
          <a:p>
            <a:pPr marL="182245" indent="-182245"/>
            <a:r>
              <a:rPr lang="de-DE" dirty="0">
                <a:cs typeface="Calibri"/>
              </a:rPr>
              <a:t>Spot </a:t>
            </a:r>
            <a:r>
              <a:rPr lang="de-DE" dirty="0" err="1">
                <a:cs typeface="Calibri"/>
              </a:rPr>
              <a:t>the</a:t>
            </a:r>
            <a:r>
              <a:rPr lang="de-DE" dirty="0">
                <a:cs typeface="Calibri"/>
              </a:rPr>
              <a:t> </a:t>
            </a:r>
            <a:r>
              <a:rPr lang="de-DE" dirty="0" err="1">
                <a:cs typeface="Calibri"/>
              </a:rPr>
              <a:t>difference</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err="1">
                <a:cs typeface="Calibri"/>
              </a:rPr>
              <a:t>You</a:t>
            </a:r>
            <a:r>
              <a:rPr lang="de-DE" dirty="0">
                <a:cs typeface="Calibri"/>
              </a:rPr>
              <a:t> </a:t>
            </a:r>
            <a:r>
              <a:rPr lang="de-DE" dirty="0" err="1">
                <a:cs typeface="Calibri"/>
              </a:rPr>
              <a:t>can</a:t>
            </a:r>
            <a:r>
              <a:rPr lang="de-DE" dirty="0">
                <a:cs typeface="Calibri"/>
              </a:rPr>
              <a:t> open a </a:t>
            </a:r>
            <a:r>
              <a:rPr lang="de-DE" dirty="0" err="1">
                <a:cs typeface="Calibri"/>
              </a:rPr>
              <a:t>file</a:t>
            </a:r>
            <a:r>
              <a:rPr lang="de-DE" dirty="0">
                <a:cs typeface="Calibri"/>
              </a:rPr>
              <a:t> in different </a:t>
            </a:r>
            <a:r>
              <a:rPr lang="de-DE" dirty="0" err="1">
                <a:cs typeface="Calibri"/>
              </a:rPr>
              <a:t>modes</a:t>
            </a:r>
            <a:r>
              <a:rPr lang="de-DE" dirty="0">
                <a:cs typeface="Calibri"/>
              </a:rPr>
              <a:t> </a:t>
            </a:r>
            <a:r>
              <a:rPr lang="de-DE" dirty="0" err="1">
                <a:cs typeface="Calibri"/>
              </a:rPr>
              <a:t>which</a:t>
            </a:r>
            <a:r>
              <a:rPr lang="de-DE" dirty="0">
                <a:cs typeface="Calibri"/>
              </a:rPr>
              <a:t> </a:t>
            </a:r>
            <a:r>
              <a:rPr lang="de-DE" dirty="0" err="1">
                <a:cs typeface="Calibri"/>
              </a:rPr>
              <a:t>determine</a:t>
            </a:r>
            <a:r>
              <a:rPr lang="de-DE" dirty="0">
                <a:cs typeface="Calibri"/>
              </a:rPr>
              <a:t> </a:t>
            </a:r>
            <a:r>
              <a:rPr lang="de-DE" dirty="0" err="1">
                <a:cs typeface="Calibri"/>
              </a:rPr>
              <a:t>how</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t>
            </a:r>
            <a:r>
              <a:rPr lang="de-DE" dirty="0" err="1">
                <a:cs typeface="Calibri"/>
              </a:rPr>
              <a:t>your</a:t>
            </a:r>
            <a:r>
              <a:rPr lang="de-DE" dirty="0">
                <a:cs typeface="Calibri"/>
              </a:rPr>
              <a:t> </a:t>
            </a:r>
            <a:r>
              <a:rPr lang="de-DE" dirty="0" err="1">
                <a:cs typeface="Calibri"/>
              </a:rPr>
              <a:t>file</a:t>
            </a:r>
          </a:p>
          <a:p>
            <a:pPr marL="383540" lvl="1"/>
            <a:r>
              <a:rPr lang="de-DE" dirty="0">
                <a:cs typeface="Calibri"/>
              </a:rPr>
              <a:t>So </a:t>
            </a:r>
            <a:r>
              <a:rPr lang="de-DE" dirty="0" err="1">
                <a:cs typeface="Calibri"/>
              </a:rPr>
              <a:t>from</a:t>
            </a:r>
            <a:r>
              <a:rPr lang="de-DE" dirty="0">
                <a:cs typeface="Calibri"/>
              </a:rPr>
              <a:t> a </a:t>
            </a:r>
            <a:r>
              <a:rPr lang="de-DE" dirty="0" err="1">
                <a:cs typeface="Calibri"/>
              </a:rPr>
              <a:t>technical</a:t>
            </a:r>
            <a:r>
              <a:rPr lang="de-DE" dirty="0">
                <a:cs typeface="Calibri"/>
              </a:rPr>
              <a:t> </a:t>
            </a:r>
            <a:r>
              <a:rPr lang="de-DE" dirty="0" err="1">
                <a:cs typeface="Calibri"/>
              </a:rPr>
              <a:t>perspective</a:t>
            </a:r>
            <a:r>
              <a:rPr lang="de-DE" dirty="0">
                <a:cs typeface="Calibri"/>
              </a:rPr>
              <a:t>, </a:t>
            </a:r>
            <a:r>
              <a:rPr lang="de-DE" dirty="0" err="1">
                <a:cs typeface="Calibri"/>
              </a:rPr>
              <a:t>the</a:t>
            </a:r>
            <a:r>
              <a:rPr lang="de-DE" dirty="0">
                <a:cs typeface="Calibri"/>
              </a:rPr>
              <a:t> </a:t>
            </a:r>
            <a:r>
              <a:rPr lang="de-DE" dirty="0" err="1">
                <a:cs typeface="Calibri"/>
              </a:rPr>
              <a:t>mode</a:t>
            </a:r>
            <a:r>
              <a:rPr lang="de-DE" dirty="0">
                <a:cs typeface="Calibri"/>
              </a:rPr>
              <a:t> </a:t>
            </a:r>
            <a:r>
              <a:rPr lang="de-DE" dirty="0" err="1">
                <a:cs typeface="Calibri"/>
              </a:rPr>
              <a:t>determines</a:t>
            </a:r>
            <a:r>
              <a:rPr lang="de-DE" dirty="0">
                <a:cs typeface="Calibri"/>
              </a:rPr>
              <a:t> in </a:t>
            </a:r>
            <a:r>
              <a:rPr lang="de-DE" dirty="0" err="1">
                <a:cs typeface="Calibri"/>
              </a:rPr>
              <a:t>which</a:t>
            </a:r>
            <a:r>
              <a:rPr lang="de-DE" dirty="0">
                <a:cs typeface="Calibri"/>
              </a:rPr>
              <a:t> </a:t>
            </a:r>
            <a:r>
              <a:rPr lang="de-DE" dirty="0" err="1">
                <a:cs typeface="Calibri"/>
              </a:rPr>
              <a:t>direction</a:t>
            </a:r>
            <a:r>
              <a:rPr lang="de-DE" dirty="0">
                <a:cs typeface="Calibri"/>
              </a:rPr>
              <a:t> </a:t>
            </a:r>
            <a:r>
              <a:rPr lang="de-DE" dirty="0" err="1">
                <a:cs typeface="Calibri"/>
              </a:rPr>
              <a:t>data</a:t>
            </a:r>
            <a:r>
              <a:rPr lang="de-DE" dirty="0">
                <a:cs typeface="Calibri"/>
              </a:rPr>
              <a:t> in </a:t>
            </a:r>
            <a:r>
              <a:rPr lang="de-DE" dirty="0" err="1">
                <a:cs typeface="Calibri"/>
              </a:rPr>
              <a:t>your</a:t>
            </a:r>
            <a:r>
              <a:rPr lang="de-DE" dirty="0">
                <a:cs typeface="Calibri"/>
              </a:rPr>
              <a:t> stream </a:t>
            </a:r>
            <a:r>
              <a:rPr lang="de-DE" dirty="0" err="1">
                <a:cs typeface="Calibri"/>
              </a:rPr>
              <a:t>can</a:t>
            </a:r>
            <a:r>
              <a:rPr lang="de-DE" dirty="0">
                <a:cs typeface="Calibri"/>
              </a:rPr>
              <a:t> </a:t>
            </a:r>
            <a:r>
              <a:rPr lang="de-DE" dirty="0" err="1">
                <a:cs typeface="Calibri"/>
              </a:rPr>
              <a:t>flow</a:t>
            </a:r>
          </a:p>
        </p:txBody>
      </p:sp>
      <p:sp>
        <p:nvSpPr>
          <p:cNvPr id="4" name="Foliennummernplatzhalter 3">
            <a:extLst>
              <a:ext uri="{FF2B5EF4-FFF2-40B4-BE49-F238E27FC236}">
                <a16:creationId xmlns:a16="http://schemas.microsoft.com/office/drawing/2014/main" id="{FACB8D7C-D81F-46FE-8C3D-3D6C26195C0A}"/>
              </a:ext>
            </a:extLst>
          </p:cNvPr>
          <p:cNvSpPr>
            <a:spLocks noGrp="1"/>
          </p:cNvSpPr>
          <p:nvPr>
            <p:ph type="sldNum" sz="quarter" idx="12"/>
          </p:nvPr>
        </p:nvSpPr>
        <p:spPr/>
        <p:txBody>
          <a:bodyPr/>
          <a:lstStyle/>
          <a:p>
            <a:fld id="{89C4E583-6443-4199-AF95-A2ECCC288D48}" type="slidenum">
              <a:rPr lang="en-GB" smtClean="0"/>
              <a:t>39</a:t>
            </a:fld>
            <a:endParaRPr lang="en-GB"/>
          </a:p>
        </p:txBody>
      </p:sp>
      <p:sp>
        <p:nvSpPr>
          <p:cNvPr id="6" name="Textfeld 5">
            <a:extLst>
              <a:ext uri="{FF2B5EF4-FFF2-40B4-BE49-F238E27FC236}">
                <a16:creationId xmlns:a16="http://schemas.microsoft.com/office/drawing/2014/main" id="{52D9F2DC-4562-455A-984E-6153E93B0201}"/>
              </a:ext>
            </a:extLst>
          </p:cNvPr>
          <p:cNvSpPr txBox="1"/>
          <p:nvPr/>
        </p:nvSpPr>
        <p:spPr>
          <a:xfrm>
            <a:off x="1101302" y="3322602"/>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
        <p:nvSpPr>
          <p:cNvPr id="7" name="Textfeld 6">
            <a:extLst>
              <a:ext uri="{FF2B5EF4-FFF2-40B4-BE49-F238E27FC236}">
                <a16:creationId xmlns:a16="http://schemas.microsoft.com/office/drawing/2014/main" id="{79284E8F-62E6-4578-8DA9-DCE6088EA9DA}"/>
              </a:ext>
            </a:extLst>
          </p:cNvPr>
          <p:cNvSpPr txBox="1"/>
          <p:nvPr/>
        </p:nvSpPr>
        <p:spPr>
          <a:xfrm>
            <a:off x="1101301" y="2632488"/>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a:t>
            </a:r>
            <a:r>
              <a:rPr lang="de-DE" dirty="0" err="1">
                <a:latin typeface="Consolas"/>
              </a:rPr>
              <a:t>files</a:t>
            </a:r>
            <a:r>
              <a:rPr lang="de-DE" dirty="0">
                <a:latin typeface="Consolas"/>
              </a:rPr>
              <a:t>/lottery.txt', 'r')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cs typeface="Calibri"/>
            </a:endParaRPr>
          </a:p>
        </p:txBody>
      </p:sp>
    </p:spTree>
    <p:extLst>
      <p:ext uri="{BB962C8B-B14F-4D97-AF65-F5344CB8AC3E}">
        <p14:creationId xmlns:p14="http://schemas.microsoft.com/office/powerpoint/2010/main" val="159993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7B1D2-3382-463F-8144-2D914FC729AC}"/>
              </a:ext>
            </a:extLst>
          </p:cNvPr>
          <p:cNvSpPr>
            <a:spLocks noGrp="1"/>
          </p:cNvSpPr>
          <p:nvPr>
            <p:ph type="title"/>
          </p:nvPr>
        </p:nvSpPr>
        <p:spPr/>
        <p:txBody>
          <a:bodyPr/>
          <a:lstStyle/>
          <a:p>
            <a:r>
              <a:rPr lang="de-DE" dirty="0">
                <a:cs typeface="Calibri Light"/>
              </a:rPr>
              <a:t>Last </a:t>
            </a:r>
            <a:r>
              <a:rPr lang="de-DE" dirty="0" err="1">
                <a:cs typeface="Calibri Light"/>
              </a:rPr>
              <a:t>Week's</a:t>
            </a:r>
            <a:r>
              <a:rPr lang="de-DE" dirty="0">
                <a:cs typeface="Calibri Light"/>
              </a:rPr>
              <a:t> </a:t>
            </a:r>
            <a:r>
              <a:rPr lang="de-DE" dirty="0" err="1">
                <a:cs typeface="Calibri Light"/>
              </a:rPr>
              <a:t>Homework</a:t>
            </a:r>
            <a:endParaRPr lang="de-DE" dirty="0" err="1"/>
          </a:p>
        </p:txBody>
      </p:sp>
      <p:sp>
        <p:nvSpPr>
          <p:cNvPr id="4" name="Inhaltsplatzhalter 3">
            <a:extLst>
              <a:ext uri="{FF2B5EF4-FFF2-40B4-BE49-F238E27FC236}">
                <a16:creationId xmlns:a16="http://schemas.microsoft.com/office/drawing/2014/main" id="{AA6F5742-5F38-4B50-A8EB-4D81CCC1EA91}"/>
              </a:ext>
            </a:extLst>
          </p:cNvPr>
          <p:cNvSpPr>
            <a:spLocks noGrp="1"/>
          </p:cNvSpPr>
          <p:nvPr>
            <p:ph idx="1"/>
          </p:nvPr>
        </p:nvSpPr>
        <p:spPr/>
        <p:txBody>
          <a:bodyPr/>
          <a:lstStyle/>
          <a:p>
            <a:endParaRPr lang="de-DE"/>
          </a:p>
        </p:txBody>
      </p:sp>
      <p:sp>
        <p:nvSpPr>
          <p:cNvPr id="5" name="Foliennummernplatzhalter 4">
            <a:extLst>
              <a:ext uri="{FF2B5EF4-FFF2-40B4-BE49-F238E27FC236}">
                <a16:creationId xmlns:a16="http://schemas.microsoft.com/office/drawing/2014/main" id="{4FE30DAC-1F0B-492D-8343-1328E8A9ECA2}"/>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195857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CAE68-0D9A-432E-8C1A-01E02BD8697A}"/>
              </a:ext>
            </a:extLst>
          </p:cNvPr>
          <p:cNvSpPr>
            <a:spLocks noGrp="1"/>
          </p:cNvSpPr>
          <p:nvPr>
            <p:ph type="title"/>
          </p:nvPr>
        </p:nvSpPr>
        <p:spPr/>
        <p:txBody>
          <a:bodyPr/>
          <a:lstStyle/>
          <a:p>
            <a:r>
              <a:rPr lang="de-DE" dirty="0">
                <a:cs typeface="Calibri Light"/>
              </a:rPr>
              <a:t>File Modes (Most </a:t>
            </a:r>
            <a:r>
              <a:rPr lang="de-DE" dirty="0" err="1">
                <a:cs typeface="Calibri Light"/>
              </a:rPr>
              <a:t>Important</a:t>
            </a:r>
            <a:r>
              <a:rPr lang="de-DE" dirty="0">
                <a:cs typeface="Calibri Light"/>
              </a:rPr>
              <a:t> </a:t>
            </a:r>
            <a:r>
              <a:rPr lang="de-DE" dirty="0" err="1">
                <a:cs typeface="Calibri Light"/>
              </a:rPr>
              <a:t>Ones</a:t>
            </a:r>
            <a:r>
              <a:rPr lang="de-DE" dirty="0">
                <a:cs typeface="Calibri Light"/>
              </a:rPr>
              <a:t>)</a:t>
            </a:r>
            <a:endParaRPr lang="de-DE" dirty="0"/>
          </a:p>
        </p:txBody>
      </p:sp>
      <p:graphicFrame>
        <p:nvGraphicFramePr>
          <p:cNvPr id="5" name="Tabelle 5">
            <a:extLst>
              <a:ext uri="{FF2B5EF4-FFF2-40B4-BE49-F238E27FC236}">
                <a16:creationId xmlns:a16="http://schemas.microsoft.com/office/drawing/2014/main" id="{38DDE652-964D-479D-8C64-698A4D290D36}"/>
              </a:ext>
            </a:extLst>
          </p:cNvPr>
          <p:cNvGraphicFramePr>
            <a:graphicFrameLocks noGrp="1"/>
          </p:cNvGraphicFramePr>
          <p:nvPr>
            <p:ph idx="1"/>
            <p:extLst>
              <p:ext uri="{D42A27DB-BD31-4B8C-83A1-F6EECF244321}">
                <p14:modId xmlns:p14="http://schemas.microsoft.com/office/powerpoint/2010/main" val="469036782"/>
              </p:ext>
            </p:extLst>
          </p:nvPr>
        </p:nvGraphicFramePr>
        <p:xfrm>
          <a:off x="1096963" y="1731244"/>
          <a:ext cx="10058397" cy="4534010"/>
        </p:xfrm>
        <a:graphic>
          <a:graphicData uri="http://schemas.openxmlformats.org/drawingml/2006/table">
            <a:tbl>
              <a:tblPr firstRow="1" bandRow="1">
                <a:tableStyleId>{5C22544A-7EE6-4342-B048-85BDC9FD1C3A}</a:tableStyleId>
              </a:tblPr>
              <a:tblGrid>
                <a:gridCol w="1358347">
                  <a:extLst>
                    <a:ext uri="{9D8B030D-6E8A-4147-A177-3AD203B41FA5}">
                      <a16:colId xmlns:a16="http://schemas.microsoft.com/office/drawing/2014/main" val="2465411693"/>
                    </a:ext>
                  </a:extLst>
                </a:gridCol>
                <a:gridCol w="6477000">
                  <a:extLst>
                    <a:ext uri="{9D8B030D-6E8A-4147-A177-3AD203B41FA5}">
                      <a16:colId xmlns:a16="http://schemas.microsoft.com/office/drawing/2014/main" val="4218242813"/>
                    </a:ext>
                  </a:extLst>
                </a:gridCol>
                <a:gridCol w="2223050">
                  <a:extLst>
                    <a:ext uri="{9D8B030D-6E8A-4147-A177-3AD203B41FA5}">
                      <a16:colId xmlns:a16="http://schemas.microsoft.com/office/drawing/2014/main" val="4211974678"/>
                    </a:ext>
                  </a:extLst>
                </a:gridCol>
              </a:tblGrid>
              <a:tr h="370840">
                <a:tc>
                  <a:txBody>
                    <a:bodyPr/>
                    <a:lstStyle/>
                    <a:p>
                      <a:pPr>
                        <a:buNone/>
                      </a:pPr>
                      <a:r>
                        <a:rPr lang="de-DE" dirty="0"/>
                        <a:t>File Mode</a:t>
                      </a:r>
                    </a:p>
                  </a:txBody>
                  <a:tcPr/>
                </a:tc>
                <a:tc>
                  <a:txBody>
                    <a:bodyPr/>
                    <a:lstStyle/>
                    <a:p>
                      <a:pPr>
                        <a:buNone/>
                      </a:pPr>
                      <a:r>
                        <a:rPr lang="de-DE" dirty="0" err="1"/>
                        <a:t>Meaning</a:t>
                      </a:r>
                    </a:p>
                  </a:txBody>
                  <a:tcPr/>
                </a:tc>
                <a:tc>
                  <a:txBody>
                    <a:bodyPr/>
                    <a:lstStyle/>
                    <a:p>
                      <a:pPr lvl="0">
                        <a:buNone/>
                      </a:pPr>
                      <a:r>
                        <a:rPr lang="de-DE" dirty="0" err="1"/>
                        <a:t>If</a:t>
                      </a:r>
                      <a:r>
                        <a:rPr lang="de-DE" dirty="0"/>
                        <a:t> </a:t>
                      </a:r>
                      <a:r>
                        <a:rPr lang="de-DE" dirty="0" err="1"/>
                        <a:t>file</a:t>
                      </a:r>
                      <a:r>
                        <a:rPr lang="de-DE" dirty="0"/>
                        <a:t> </a:t>
                      </a:r>
                      <a:r>
                        <a:rPr lang="de-DE" dirty="0" err="1"/>
                        <a:t>doesn't</a:t>
                      </a:r>
                      <a:r>
                        <a:rPr lang="de-DE" dirty="0"/>
                        <a:t> </a:t>
                      </a:r>
                      <a:r>
                        <a:rPr lang="de-DE" dirty="0" err="1"/>
                        <a:t>exist</a:t>
                      </a:r>
                    </a:p>
                  </a:txBody>
                  <a:tcPr/>
                </a:tc>
                <a:extLst>
                  <a:ext uri="{0D108BD9-81ED-4DB2-BD59-A6C34878D82A}">
                    <a16:rowId xmlns:a16="http://schemas.microsoft.com/office/drawing/2014/main" val="393285506"/>
                  </a:ext>
                </a:extLst>
              </a:tr>
              <a:tr h="41413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dirty="0" err="1"/>
                        <a:t>only</a:t>
                      </a:r>
                    </a:p>
                  </a:txBody>
                  <a:tcPr/>
                </a:tc>
                <a:tc>
                  <a:txBody>
                    <a:bodyPr/>
                    <a:lstStyle/>
                    <a:p>
                      <a:pPr lvl="0">
                        <a:buNone/>
                      </a:pPr>
                      <a:r>
                        <a:rPr lang="de-DE" dirty="0"/>
                        <a:t>Error</a:t>
                      </a:r>
                    </a:p>
                  </a:txBody>
                  <a:tcPr/>
                </a:tc>
                <a:extLst>
                  <a:ext uri="{0D108BD9-81ED-4DB2-BD59-A6C34878D82A}">
                    <a16:rowId xmlns:a16="http://schemas.microsoft.com/office/drawing/2014/main" val="2615730943"/>
                  </a:ext>
                </a:extLst>
              </a:tr>
              <a:tr h="370840">
                <a:tc>
                  <a:txBody>
                    <a:bodyPr/>
                    <a:lstStyle/>
                    <a:p>
                      <a:pPr>
                        <a:buNone/>
                      </a:pPr>
                      <a:r>
                        <a:rPr lang="de-DE" dirty="0"/>
                        <a:t>w</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dirty="0" err="1"/>
                        <a:t>only</a:t>
                      </a:r>
                    </a:p>
                    <a:p>
                      <a:pPr lvl="0">
                        <a:buNone/>
                      </a:pPr>
                      <a:r>
                        <a:rPr lang="de-DE" dirty="0"/>
                        <a:t>Will </a:t>
                      </a:r>
                      <a:r>
                        <a:rPr lang="de-DE" b="1" dirty="0" err="1"/>
                        <a:t>overwrite</a:t>
                      </a:r>
                      <a:r>
                        <a:rPr lang="de-DE" dirty="0"/>
                        <a:t> </a:t>
                      </a:r>
                      <a:r>
                        <a:rPr lang="de-DE" dirty="0" err="1"/>
                        <a:t>complete</a:t>
                      </a:r>
                      <a:r>
                        <a:rPr lang="de-DE" dirty="0"/>
                        <a:t> </a:t>
                      </a:r>
                      <a:r>
                        <a:rPr lang="de-DE" dirty="0" err="1"/>
                        <a:t>file</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055015278"/>
                  </a:ext>
                </a:extLst>
              </a:tr>
              <a:tr h="370840">
                <a:tc>
                  <a:txBody>
                    <a:bodyPr/>
                    <a:lstStyle/>
                    <a:p>
                      <a:pPr>
                        <a:buNone/>
                      </a:pPr>
                      <a:r>
                        <a:rPr lang="de-DE" dirty="0"/>
                        <a:t>r+</a:t>
                      </a:r>
                    </a:p>
                  </a:txBody>
                  <a:tcPr/>
                </a:tc>
                <a:tc>
                  <a:txBody>
                    <a:bodyPr/>
                    <a:lstStyle/>
                    <a:p>
                      <a:pPr>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reading</a:t>
                      </a:r>
                      <a:r>
                        <a:rPr lang="de-DE" dirty="0"/>
                        <a:t> </a:t>
                      </a:r>
                      <a:r>
                        <a:rPr lang="de-DE" i="1" dirty="0"/>
                        <a:t>and </a:t>
                      </a:r>
                      <a:r>
                        <a:rPr lang="de-DE" dirty="0" err="1"/>
                        <a:t>writing</a:t>
                      </a:r>
                    </a:p>
                    <a:p>
                      <a:pPr lvl="0" algn="l">
                        <a:buNone/>
                      </a:pPr>
                      <a:r>
                        <a:rPr lang="de-DE" sz="1800" b="0" i="0" u="none" strike="noStrike" noProof="0" dirty="0">
                          <a:solidFill>
                            <a:srgbClr val="000000"/>
                          </a:solidFill>
                          <a:latin typeface="Calibri"/>
                        </a:rPr>
                        <a:t>Will </a:t>
                      </a:r>
                      <a:r>
                        <a:rPr lang="de-DE" sz="1800" b="1" i="0" u="none" strike="noStrike" noProof="0" dirty="0" err="1">
                          <a:solidFill>
                            <a:srgbClr val="000000"/>
                          </a:solidFill>
                          <a:latin typeface="Calibri"/>
                        </a:rPr>
                        <a:t>overwrite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complete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Error</a:t>
                      </a:r>
                    </a:p>
                  </a:txBody>
                  <a:tcPr/>
                </a:tc>
                <a:extLst>
                  <a:ext uri="{0D108BD9-81ED-4DB2-BD59-A6C34878D82A}">
                    <a16:rowId xmlns:a16="http://schemas.microsoft.com/office/drawing/2014/main" val="2253526214"/>
                  </a:ext>
                </a:extLst>
              </a:tr>
              <a:tr h="370839">
                <a:tc>
                  <a:txBody>
                    <a:bodyPr/>
                    <a:lstStyle/>
                    <a:p>
                      <a:pPr lvl="0">
                        <a:buNone/>
                      </a:pPr>
                      <a:r>
                        <a:rPr lang="de-DE" dirty="0"/>
                        <a:t>w+</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writing</a:t>
                      </a:r>
                      <a:r>
                        <a:rPr lang="de-DE" dirty="0"/>
                        <a:t> </a:t>
                      </a:r>
                      <a:r>
                        <a:rPr lang="de-DE" i="1" dirty="0"/>
                        <a:t>and</a:t>
                      </a:r>
                      <a:r>
                        <a:rPr lang="de-DE" i="0" dirty="0"/>
                        <a:t> </a:t>
                      </a:r>
                      <a:r>
                        <a:rPr lang="de-DE" i="0" dirty="0" err="1"/>
                        <a:t>reading</a:t>
                      </a:r>
                    </a:p>
                    <a:p>
                      <a:pPr lvl="0" algn="l">
                        <a:buNone/>
                      </a:pPr>
                      <a:r>
                        <a:rPr lang="de-DE" sz="1800" b="0" i="0" u="none" strike="noStrike" noProof="0" dirty="0">
                          <a:solidFill>
                            <a:srgbClr val="000000"/>
                          </a:solidFill>
                          <a:latin typeface="Calibri"/>
                        </a:rPr>
                        <a:t>Will </a:t>
                      </a:r>
                      <a:r>
                        <a:rPr lang="de-DE" sz="1800" b="1" i="0" u="none" strike="noStrike" noProof="0" dirty="0" err="1">
                          <a:solidFill>
                            <a:srgbClr val="000000"/>
                          </a:solidFill>
                          <a:latin typeface="Calibri"/>
                        </a:rPr>
                        <a:t>overwrite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complete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2715149091"/>
                  </a:ext>
                </a:extLst>
              </a:tr>
              <a:tr h="370838">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p>
                    <a:p>
                      <a:pPr lvl="0">
                        <a:buNone/>
                      </a:pPr>
                      <a:r>
                        <a:rPr lang="de-DE" dirty="0" err="1"/>
                        <a:t>Everything</a:t>
                      </a:r>
                      <a:r>
                        <a:rPr lang="de-DE" dirty="0"/>
                        <a:t> </a:t>
                      </a:r>
                      <a:r>
                        <a:rPr lang="de-DE" dirty="0" err="1"/>
                        <a:t>written</a:t>
                      </a:r>
                      <a:r>
                        <a:rPr lang="de-DE" dirty="0"/>
                        <a:t> </a:t>
                      </a:r>
                      <a:r>
                        <a:rPr lang="de-DE" dirty="0" err="1"/>
                        <a:t>into</a:t>
                      </a:r>
                      <a:r>
                        <a:rPr lang="de-DE" dirty="0"/>
                        <a:t> </a:t>
                      </a:r>
                      <a:r>
                        <a:rPr lang="de-DE" dirty="0" err="1"/>
                        <a:t>the</a:t>
                      </a:r>
                      <a:r>
                        <a:rPr lang="de-DE" dirty="0"/>
                        <a:t> </a:t>
                      </a:r>
                      <a:r>
                        <a:rPr lang="de-DE" dirty="0" err="1"/>
                        <a:t>file</a:t>
                      </a:r>
                      <a:r>
                        <a:rPr lang="de-DE" dirty="0"/>
                        <a:t> </a:t>
                      </a:r>
                      <a:r>
                        <a:rPr lang="de-DE" dirty="0" err="1"/>
                        <a:t>is</a:t>
                      </a:r>
                      <a:r>
                        <a:rPr lang="de-DE" dirty="0"/>
                        <a:t> </a:t>
                      </a:r>
                      <a:r>
                        <a:rPr lang="de-DE" dirty="0" err="1"/>
                        <a:t>written</a:t>
                      </a:r>
                      <a:r>
                        <a:rPr lang="de-DE" dirty="0"/>
                        <a:t> </a:t>
                      </a:r>
                      <a:r>
                        <a:rPr lang="de-DE" dirty="0" err="1"/>
                        <a:t>to</a:t>
                      </a:r>
                      <a:r>
                        <a:rPr lang="de-DE" dirty="0"/>
                        <a:t> </a:t>
                      </a:r>
                      <a:r>
                        <a:rPr lang="de-DE" dirty="0" err="1"/>
                        <a:t>the</a:t>
                      </a:r>
                      <a:r>
                        <a:rPr lang="de-DE" dirty="0"/>
                        <a:t> </a:t>
                      </a:r>
                      <a:r>
                        <a:rPr lang="de-DE" dirty="0" err="1"/>
                        <a:t>end</a:t>
                      </a:r>
                      <a:r>
                        <a:rPr lang="de-DE" dirty="0"/>
                        <a:t> </a:t>
                      </a:r>
                      <a:r>
                        <a:rPr lang="de-DE" dirty="0" err="1"/>
                        <a:t>of</a:t>
                      </a:r>
                      <a:r>
                        <a:rPr lang="de-DE" dirty="0"/>
                        <a:t> </a:t>
                      </a:r>
                      <a:r>
                        <a:rPr lang="de-DE" dirty="0" err="1"/>
                        <a:t>the</a:t>
                      </a:r>
                      <a:r>
                        <a:rPr lang="de-DE" dirty="0"/>
                        <a:t> </a:t>
                      </a:r>
                      <a:r>
                        <a:rPr lang="de-DE" dirty="0" err="1"/>
                        <a:t>file</a:t>
                      </a:r>
                      <a:r>
                        <a:rPr lang="de-DE" dirty="0"/>
                        <a:t> – </a:t>
                      </a:r>
                      <a:r>
                        <a:rPr lang="de-DE" b="1" dirty="0" err="1"/>
                        <a:t>no</a:t>
                      </a:r>
                      <a:r>
                        <a:rPr lang="de-DE" b="1" dirty="0"/>
                        <a:t> </a:t>
                      </a:r>
                      <a:r>
                        <a:rPr lang="de-DE" b="1" dirty="0" err="1"/>
                        <a:t>overwriting</a:t>
                      </a:r>
                      <a:r>
                        <a:rPr lang="de-DE" dirty="0"/>
                        <a:t> </a:t>
                      </a:r>
                      <a:r>
                        <a:rPr lang="de-DE" dirty="0" err="1"/>
                        <a:t>of</a:t>
                      </a:r>
                      <a:r>
                        <a:rPr lang="de-DE" dirty="0"/>
                        <a:t> </a:t>
                      </a:r>
                      <a:r>
                        <a:rPr lang="de-DE" dirty="0" err="1"/>
                        <a:t>previous</a:t>
                      </a:r>
                      <a:r>
                        <a:rPr lang="de-DE" dirty="0"/>
                        <a:t> </a:t>
                      </a:r>
                      <a:r>
                        <a:rPr lang="de-DE" dirty="0" err="1"/>
                        <a:t>contents</a:t>
                      </a:r>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601300812"/>
                  </a:ext>
                </a:extLst>
              </a:tr>
              <a:tr h="370837">
                <a:tc>
                  <a:txBody>
                    <a:bodyPr/>
                    <a:lstStyle/>
                    <a:p>
                      <a:pPr lvl="0">
                        <a:buNone/>
                      </a:pPr>
                      <a:r>
                        <a:rPr lang="de-DE" dirty="0"/>
                        <a:t>a+</a:t>
                      </a:r>
                    </a:p>
                  </a:txBody>
                  <a:tcPr/>
                </a:tc>
                <a:tc>
                  <a:txBody>
                    <a:bodyPr/>
                    <a:lstStyle/>
                    <a:p>
                      <a:pPr lvl="0">
                        <a:buNone/>
                      </a:pPr>
                      <a:r>
                        <a:rPr lang="de-DE" dirty="0"/>
                        <a:t>Open </a:t>
                      </a:r>
                      <a:r>
                        <a:rPr lang="de-DE" dirty="0" err="1"/>
                        <a:t>the</a:t>
                      </a:r>
                      <a:r>
                        <a:rPr lang="de-DE" dirty="0"/>
                        <a:t> </a:t>
                      </a:r>
                      <a:r>
                        <a:rPr lang="de-DE" dirty="0" err="1"/>
                        <a:t>file</a:t>
                      </a:r>
                      <a:r>
                        <a:rPr lang="de-DE" dirty="0"/>
                        <a:t> </a:t>
                      </a:r>
                      <a:r>
                        <a:rPr lang="de-DE" dirty="0" err="1"/>
                        <a:t>for</a:t>
                      </a:r>
                      <a:r>
                        <a:rPr lang="de-DE" dirty="0"/>
                        <a:t> </a:t>
                      </a:r>
                      <a:r>
                        <a:rPr lang="de-DE" dirty="0" err="1"/>
                        <a:t>appending</a:t>
                      </a:r>
                      <a:r>
                        <a:rPr lang="de-DE" dirty="0"/>
                        <a:t> </a:t>
                      </a:r>
                      <a:r>
                        <a:rPr lang="de-DE" i="1" dirty="0"/>
                        <a:t>and </a:t>
                      </a:r>
                      <a:r>
                        <a:rPr lang="de-DE" i="0" dirty="0" err="1"/>
                        <a:t>reading</a:t>
                      </a:r>
                    </a:p>
                    <a:p>
                      <a:pPr lvl="0" algn="l">
                        <a:buNone/>
                      </a:pPr>
                      <a:r>
                        <a:rPr lang="de-DE" sz="1800" b="0" i="0" u="none" strike="noStrike" noProof="0" dirty="0" err="1">
                          <a:solidFill>
                            <a:srgbClr val="000000"/>
                          </a:solidFill>
                          <a:latin typeface="Calibri"/>
                        </a:rPr>
                        <a:t>Everything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into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is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written</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to</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end</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the</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file</a:t>
                      </a:r>
                      <a:r>
                        <a:rPr lang="de-DE" sz="1800" b="0" i="0" u="none" strike="noStrike" noProof="0" dirty="0">
                          <a:solidFill>
                            <a:srgbClr val="000000"/>
                          </a:solidFill>
                          <a:latin typeface="Calibri"/>
                        </a:rPr>
                        <a:t> – </a:t>
                      </a:r>
                      <a:r>
                        <a:rPr lang="de-DE" sz="1800" b="1" i="0" u="none" strike="noStrike" noProof="0" dirty="0" err="1">
                          <a:solidFill>
                            <a:srgbClr val="000000"/>
                          </a:solidFill>
                          <a:latin typeface="Calibri"/>
                        </a:rPr>
                        <a:t>no</a:t>
                      </a:r>
                      <a:r>
                        <a:rPr lang="de-DE" sz="1800" b="1" i="0" u="none" strike="noStrike" noProof="0" dirty="0">
                          <a:solidFill>
                            <a:srgbClr val="000000"/>
                          </a:solidFill>
                          <a:latin typeface="Calibri"/>
                        </a:rPr>
                        <a:t> </a:t>
                      </a:r>
                      <a:r>
                        <a:rPr lang="de-DE" sz="1800" b="1" i="0" u="none" strike="noStrike" noProof="0" dirty="0" err="1">
                          <a:solidFill>
                            <a:srgbClr val="000000"/>
                          </a:solidFill>
                          <a:latin typeface="Calibri"/>
                        </a:rPr>
                        <a:t>overwriting</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of</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previous</a:t>
                      </a:r>
                      <a:r>
                        <a:rPr lang="de-DE" sz="1800" b="0" i="0" u="none" strike="noStrike" noProof="0" dirty="0">
                          <a:solidFill>
                            <a:srgbClr val="000000"/>
                          </a:solidFill>
                          <a:latin typeface="Calibri"/>
                        </a:rPr>
                        <a:t> </a:t>
                      </a:r>
                      <a:r>
                        <a:rPr lang="de-DE" sz="1800" b="0" i="0" u="none" strike="noStrike" noProof="0" dirty="0" err="1">
                          <a:solidFill>
                            <a:srgbClr val="000000"/>
                          </a:solidFill>
                          <a:latin typeface="Calibri"/>
                        </a:rPr>
                        <a:t>contents</a:t>
                      </a:r>
                      <a:endParaRPr lang="de-DE" dirty="0" err="1"/>
                    </a:p>
                  </a:txBody>
                  <a:tcPr/>
                </a:tc>
                <a:tc>
                  <a:txBody>
                    <a:bodyPr/>
                    <a:lstStyle/>
                    <a:p>
                      <a:pPr lvl="0">
                        <a:buNone/>
                      </a:pPr>
                      <a:r>
                        <a:rPr lang="de-DE" dirty="0"/>
                        <a:t>Create </a:t>
                      </a:r>
                      <a:r>
                        <a:rPr lang="de-DE" dirty="0" err="1"/>
                        <a:t>new</a:t>
                      </a:r>
                      <a:r>
                        <a:rPr lang="de-DE" dirty="0"/>
                        <a:t> </a:t>
                      </a:r>
                      <a:r>
                        <a:rPr lang="de-DE" dirty="0" err="1"/>
                        <a:t>file</a:t>
                      </a:r>
                    </a:p>
                  </a:txBody>
                  <a:tcPr/>
                </a:tc>
                <a:extLst>
                  <a:ext uri="{0D108BD9-81ED-4DB2-BD59-A6C34878D82A}">
                    <a16:rowId xmlns:a16="http://schemas.microsoft.com/office/drawing/2014/main" val="1264981091"/>
                  </a:ext>
                </a:extLst>
              </a:tr>
            </a:tbl>
          </a:graphicData>
        </a:graphic>
      </p:graphicFrame>
      <p:sp>
        <p:nvSpPr>
          <p:cNvPr id="4" name="Foliennummernplatzhalter 3">
            <a:extLst>
              <a:ext uri="{FF2B5EF4-FFF2-40B4-BE49-F238E27FC236}">
                <a16:creationId xmlns:a16="http://schemas.microsoft.com/office/drawing/2014/main" id="{41673856-15DA-4BEA-8148-D2F5C0FB1311}"/>
              </a:ext>
            </a:extLst>
          </p:cNvPr>
          <p:cNvSpPr>
            <a:spLocks noGrp="1"/>
          </p:cNvSpPr>
          <p:nvPr>
            <p:ph type="sldNum" sz="quarter" idx="12"/>
          </p:nvPr>
        </p:nvSpPr>
        <p:spPr/>
        <p:txBody>
          <a:bodyPr/>
          <a:lstStyle/>
          <a:p>
            <a:fld id="{89C4E583-6443-4199-AF95-A2ECCC288D48}" type="slidenum">
              <a:rPr lang="en-GB" smtClean="0"/>
              <a:t>40</a:t>
            </a:fld>
            <a:endParaRPr lang="en-GB"/>
          </a:p>
        </p:txBody>
      </p:sp>
    </p:spTree>
    <p:extLst>
      <p:ext uri="{BB962C8B-B14F-4D97-AF65-F5344CB8AC3E}">
        <p14:creationId xmlns:p14="http://schemas.microsoft.com/office/powerpoint/2010/main" val="2112731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2176413"/>
            <a:ext cx="10058400" cy="3692681"/>
          </a:xfrm>
        </p:spPr>
        <p:txBody>
          <a:bodyPr vert="horz" lIns="0" tIns="45720" rIns="0" bIns="45720" rtlCol="0" anchor="t">
            <a:normAutofit lnSpcReduction="10000"/>
          </a:bodyPr>
          <a:lstStyle/>
          <a:p>
            <a:pPr marL="182245" indent="-182245"/>
            <a:r>
              <a:rPr lang="de-DE" dirty="0" err="1">
                <a:latin typeface="Consolas"/>
                <a:cs typeface="Calibri"/>
              </a:rPr>
              <a:t>seek</a:t>
            </a:r>
            <a:r>
              <a:rPr lang="de-DE" dirty="0">
                <a:latin typeface="Consolas"/>
                <a:cs typeface="Calibri"/>
              </a:rPr>
              <a:t>()</a:t>
            </a:r>
            <a:r>
              <a:rPr lang="de-DE" dirty="0">
                <a:latin typeface="Consolas"/>
              </a:rPr>
              <a:t> </a:t>
            </a:r>
            <a:r>
              <a:rPr lang="de-DE" dirty="0" err="1">
                <a:latin typeface="Calibri"/>
                <a:cs typeface="Calibri"/>
              </a:rPr>
              <a:t>can</a:t>
            </a:r>
            <a:r>
              <a:rPr lang="de-DE" dirty="0">
                <a:latin typeface="Calibri"/>
                <a:cs typeface="Calibri"/>
              </a:rPr>
              <a:t> </a:t>
            </a:r>
            <a:r>
              <a:rPr lang="de-DE" dirty="0" err="1">
                <a:latin typeface="Calibri"/>
                <a:cs typeface="Calibri"/>
              </a:rPr>
              <a:t>be</a:t>
            </a:r>
            <a:r>
              <a:rPr lang="de-DE" dirty="0">
                <a:latin typeface="Calibri"/>
                <a:cs typeface="Calibri"/>
              </a:rPr>
              <a:t> </a:t>
            </a:r>
            <a:r>
              <a:rPr lang="de-DE" dirty="0" err="1">
                <a:latin typeface="Calibri"/>
                <a:cs typeface="Calibri"/>
              </a:rPr>
              <a:t>used</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a </a:t>
            </a:r>
            <a:r>
              <a:rPr lang="de-DE" dirty="0" err="1">
                <a:latin typeface="Calibri"/>
                <a:cs typeface="Calibri"/>
              </a:rPr>
              <a:t>certain</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i="1" dirty="0">
                <a:latin typeface="Calibri"/>
                <a:cs typeface="Calibri"/>
              </a:rPr>
              <a:t>and </a:t>
            </a:r>
            <a:r>
              <a:rPr lang="de-DE" dirty="0" err="1">
                <a:latin typeface="Calibri"/>
                <a:cs typeface="Calibri"/>
              </a:rPr>
              <a:t>it</a:t>
            </a:r>
            <a:r>
              <a:rPr lang="de-DE" dirty="0">
                <a:latin typeface="Calibri"/>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current</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endParaRPr lang="de-DE" dirty="0" err="1">
              <a:latin typeface="Calibri Light"/>
              <a:cs typeface="Calibri Light"/>
            </a:endParaRPr>
          </a:p>
          <a:p>
            <a:pPr marL="182245" indent="-182245"/>
            <a:r>
              <a:rPr lang="de-DE" dirty="0" err="1">
                <a:latin typeface="Consolas"/>
                <a:cs typeface="Calibri"/>
              </a:rPr>
              <a:t>offset</a:t>
            </a:r>
            <a:r>
              <a:rPr lang="de-DE" dirty="0">
                <a:latin typeface="Consolas"/>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parameter</a:t>
            </a:r>
            <a:r>
              <a:rPr lang="de-DE" dirty="0">
                <a:latin typeface="Calibri"/>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determine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to</a:t>
            </a:r>
            <a:r>
              <a:rPr lang="de-DE" dirty="0">
                <a:latin typeface="Calibri"/>
                <a:cs typeface="Calibri"/>
              </a:rPr>
              <a:t> jump </a:t>
            </a:r>
            <a:r>
              <a:rPr lang="de-DE" dirty="0" err="1">
                <a:latin typeface="Calibri"/>
                <a:cs typeface="Calibri"/>
              </a:rPr>
              <a:t>to</a:t>
            </a:r>
            <a:r>
              <a:rPr lang="de-DE" dirty="0">
                <a:latin typeface="Calibri"/>
                <a:cs typeface="Calibri"/>
              </a:rPr>
              <a:t> (e.g. 0 </a:t>
            </a:r>
            <a:r>
              <a:rPr lang="de-DE" dirty="0" err="1">
                <a:latin typeface="Calibri"/>
                <a:cs typeface="Calibri"/>
              </a:rPr>
              <a:t>for</a:t>
            </a:r>
            <a:r>
              <a:rPr lang="de-DE" dirty="0">
                <a:latin typeface="Calibri"/>
                <a:cs typeface="Calibri"/>
              </a:rPr>
              <a:t> </a:t>
            </a:r>
            <a:r>
              <a:rPr lang="de-DE" dirty="0" err="1">
                <a:latin typeface="Calibri"/>
                <a:cs typeface="Calibri"/>
              </a:rPr>
              <a:t>beginning</a:t>
            </a:r>
            <a:r>
              <a:rPr lang="de-DE" dirty="0">
                <a:latin typeface="Calibri"/>
                <a:cs typeface="Calibri"/>
              </a:rPr>
              <a:t>)</a:t>
            </a:r>
            <a:endParaRPr lang="de-DE">
              <a:latin typeface="Calibri Light"/>
              <a:cs typeface="Calibri Light"/>
            </a:endParaRPr>
          </a:p>
          <a:p>
            <a:pPr marL="182245" indent="-182245"/>
            <a:r>
              <a:rPr lang="de-DE" dirty="0" err="1">
                <a:latin typeface="Consolas"/>
                <a:cs typeface="Calibri"/>
              </a:rPr>
              <a:t>whence</a:t>
            </a:r>
            <a:r>
              <a:rPr lang="de-DE" dirty="0">
                <a:latin typeface="Consolas"/>
                <a:cs typeface="Calibri"/>
              </a:rPr>
              <a:t> </a:t>
            </a:r>
            <a:r>
              <a:rPr lang="de-DE" dirty="0" err="1">
                <a:latin typeface="Calibri"/>
                <a:cs typeface="Calibri"/>
              </a:rPr>
              <a:t>is</a:t>
            </a:r>
            <a:r>
              <a:rPr lang="de-DE" dirty="0">
                <a:latin typeface="Calibri"/>
                <a:cs typeface="Calibri"/>
              </a:rPr>
              <a:t> an optional </a:t>
            </a:r>
            <a:r>
              <a:rPr lang="de-DE" dirty="0" err="1">
                <a:latin typeface="Calibri"/>
                <a:cs typeface="Calibri"/>
              </a:rPr>
              <a:t>parameter</a:t>
            </a:r>
          </a:p>
          <a:p>
            <a:pPr marL="383540" lvl="1"/>
            <a:r>
              <a:rPr lang="de-DE" i="1" dirty="0">
                <a:latin typeface="Calibri"/>
                <a:cs typeface="Calibri"/>
              </a:rPr>
              <a:t>0</a:t>
            </a:r>
            <a:r>
              <a:rPr lang="de-DE" dirty="0">
                <a:latin typeface="Calibri"/>
                <a:cs typeface="Calibri"/>
              </a:rPr>
              <a:t>  / SEEK_SET </a:t>
            </a:r>
            <a:r>
              <a:rPr lang="de-DE" dirty="0" err="1">
                <a:latin typeface="Calibri"/>
                <a:cs typeface="Calibri"/>
              </a:rPr>
              <a:t>is</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default</a:t>
            </a:r>
            <a:r>
              <a:rPr lang="de-DE" dirty="0">
                <a:latin typeface="Calibri"/>
                <a:cs typeface="Calibri"/>
              </a:rPr>
              <a:t> and stands </a:t>
            </a:r>
            <a:r>
              <a:rPr lang="de-DE" dirty="0" err="1">
                <a:latin typeface="Calibri"/>
                <a:cs typeface="Calibri"/>
              </a:rPr>
              <a:t>for</a:t>
            </a:r>
            <a:r>
              <a:rPr lang="de-DE" dirty="0">
                <a:latin typeface="Calibri"/>
                <a:cs typeface="Calibri"/>
              </a:rPr>
              <a:t> an absolute jump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position</a:t>
            </a:r>
            <a:r>
              <a:rPr lang="de-DE" dirty="0">
                <a:latin typeface="Calibri"/>
                <a:cs typeface="Calibri"/>
              </a:rPr>
              <a:t> </a:t>
            </a:r>
            <a:r>
              <a:rPr lang="de-DE" dirty="0" err="1">
                <a:latin typeface="Calibri"/>
                <a:cs typeface="Calibri"/>
              </a:rPr>
              <a:t>given</a:t>
            </a:r>
            <a:r>
              <a:rPr lang="de-DE" dirty="0">
                <a:latin typeface="Calibri"/>
                <a:cs typeface="Calibri"/>
              </a:rPr>
              <a:t> in </a:t>
            </a:r>
            <a:r>
              <a:rPr lang="de-DE" dirty="0" err="1">
                <a:latin typeface="Consolas"/>
                <a:cs typeface="Calibri"/>
              </a:rPr>
              <a:t>offset</a:t>
            </a:r>
            <a:r>
              <a:rPr lang="de-DE" dirty="0">
                <a:latin typeface="Consolas"/>
                <a:cs typeface="Calibri"/>
              </a:rPr>
              <a:t> </a:t>
            </a:r>
            <a:r>
              <a:rPr lang="de-DE" dirty="0">
                <a:latin typeface="Calibri"/>
                <a:cs typeface="Calibri"/>
              </a:rPr>
              <a:t>(</a:t>
            </a:r>
            <a:r>
              <a:rPr lang="de-DE" dirty="0" err="1">
                <a:latin typeface="Calibri"/>
                <a:cs typeface="Calibri"/>
              </a:rPr>
              <a:t>therefore</a:t>
            </a:r>
            <a:r>
              <a:rPr lang="de-DE" dirty="0">
                <a:latin typeface="Calibri"/>
                <a:cs typeface="Calibri"/>
              </a:rPr>
              <a:t> </a:t>
            </a:r>
            <a:r>
              <a:rPr lang="de-DE" dirty="0" err="1">
                <a:latin typeface="Calibri"/>
                <a:cs typeface="Calibri"/>
              </a:rPr>
              <a:t>returns</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offset</a:t>
            </a:r>
            <a:r>
              <a:rPr lang="de-DE" dirty="0">
                <a:latin typeface="Calibri"/>
                <a:cs typeface="Calibri"/>
              </a:rPr>
              <a:t>)</a:t>
            </a:r>
          </a:p>
          <a:p>
            <a:pPr marL="383540" lvl="1"/>
            <a:r>
              <a:rPr lang="de-DE" i="1" dirty="0">
                <a:latin typeface="Calibri"/>
                <a:cs typeface="Calibri"/>
              </a:rPr>
              <a:t>1</a:t>
            </a:r>
            <a:r>
              <a:rPr lang="de-DE" dirty="0">
                <a:latin typeface="Calibri"/>
                <a:cs typeface="Calibri"/>
              </a:rPr>
              <a:t> stands </a:t>
            </a:r>
            <a:r>
              <a:rPr lang="de-DE" dirty="0" err="1">
                <a:latin typeface="Calibri"/>
                <a:cs typeface="Calibri"/>
              </a:rPr>
              <a:t>for</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current</a:t>
            </a:r>
            <a:r>
              <a:rPr lang="de-DE" dirty="0">
                <a:latin typeface="Calibri"/>
                <a:cs typeface="Calibri"/>
              </a:rPr>
              <a:t> </a:t>
            </a:r>
            <a:r>
              <a:rPr lang="de-DE" dirty="0" err="1">
                <a:latin typeface="Calibri"/>
                <a:cs typeface="Calibri"/>
              </a:rPr>
              <a:t>position</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 </a:t>
            </a:r>
            <a:r>
              <a:rPr lang="de-DE" dirty="0" err="1">
                <a:latin typeface="Calibri"/>
                <a:cs typeface="Calibri"/>
              </a:rPr>
              <a:t>you</a:t>
            </a:r>
            <a:r>
              <a:rPr lang="de-DE" dirty="0">
                <a:latin typeface="Calibri"/>
                <a:cs typeface="Calibri"/>
              </a:rPr>
              <a:t> </a:t>
            </a:r>
            <a:r>
              <a:rPr lang="de-DE" dirty="0" err="1">
                <a:latin typeface="Calibri"/>
                <a:cs typeface="Calibri"/>
              </a:rPr>
              <a:t>cannot</a:t>
            </a:r>
            <a:r>
              <a:rPr lang="de-DE" dirty="0">
                <a:latin typeface="Calibri"/>
                <a:cs typeface="Calibri"/>
              </a:rPr>
              <a:t> jump in </a:t>
            </a:r>
            <a:r>
              <a:rPr lang="de-DE" dirty="0" err="1">
                <a:latin typeface="Calibri"/>
                <a:cs typeface="Calibri"/>
              </a:rPr>
              <a:t>relation</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this</a:t>
            </a:r>
            <a:r>
              <a:rPr lang="de-DE" dirty="0">
                <a:latin typeface="Calibri"/>
                <a:cs typeface="Calibri"/>
              </a:rPr>
              <a:t> but </a:t>
            </a:r>
            <a:r>
              <a:rPr lang="de-DE" dirty="0" err="1">
                <a:latin typeface="Calibri"/>
                <a:cs typeface="Calibri"/>
              </a:rPr>
              <a:t>it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useful</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want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know</a:t>
            </a:r>
            <a:r>
              <a:rPr lang="de-DE" dirty="0">
                <a:latin typeface="Calibri"/>
                <a:cs typeface="Calibri"/>
              </a:rPr>
              <a:t> </a:t>
            </a:r>
            <a:r>
              <a:rPr lang="de-DE" dirty="0" err="1">
                <a:latin typeface="Calibri"/>
                <a:cs typeface="Calibri"/>
              </a:rPr>
              <a:t>your</a:t>
            </a:r>
            <a:r>
              <a:rPr lang="de-DE" dirty="0">
                <a:latin typeface="Calibri"/>
                <a:cs typeface="Calibri"/>
              </a:rPr>
              <a:t> </a:t>
            </a:r>
            <a:r>
              <a:rPr lang="de-DE" dirty="0" err="1">
                <a:latin typeface="Calibri"/>
                <a:cs typeface="Calibri"/>
              </a:rPr>
              <a:t>position</a:t>
            </a:r>
          </a:p>
          <a:p>
            <a:pPr marL="383540" lvl="1"/>
            <a:r>
              <a:rPr lang="de-DE" i="1" dirty="0">
                <a:latin typeface="Calibri"/>
                <a:cs typeface="Calibri"/>
              </a:rPr>
              <a:t>2</a:t>
            </a:r>
            <a:r>
              <a:rPr lang="de-DE" dirty="0">
                <a:latin typeface="Calibri"/>
                <a:cs typeface="Calibri"/>
              </a:rPr>
              <a:t> </a:t>
            </a:r>
            <a:r>
              <a:rPr lang="de-DE" dirty="0" err="1">
                <a:latin typeface="Calibri"/>
                <a:cs typeface="Calibri"/>
              </a:rPr>
              <a:t>means</a:t>
            </a:r>
            <a:r>
              <a:rPr lang="de-DE" dirty="0">
                <a:latin typeface="Calibri"/>
                <a:cs typeface="Calibri"/>
              </a:rPr>
              <a:t> a jump </a:t>
            </a:r>
            <a:r>
              <a:rPr lang="de-DE" dirty="0" err="1">
                <a:latin typeface="Calibri"/>
                <a:cs typeface="Calibri"/>
              </a:rPr>
              <a:t>is</a:t>
            </a:r>
            <a:r>
              <a:rPr lang="de-DE" dirty="0">
                <a:latin typeface="Calibri"/>
                <a:cs typeface="Calibri"/>
              </a:rPr>
              <a:t> </a:t>
            </a:r>
            <a:r>
              <a:rPr lang="de-DE" dirty="0" err="1">
                <a:latin typeface="Calibri"/>
                <a:cs typeface="Calibri"/>
              </a:rPr>
              <a:t>performed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end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therefore</a:t>
            </a:r>
            <a:r>
              <a:rPr lang="de-DE" dirty="0">
                <a:latin typeface="Calibri"/>
                <a:cs typeface="Calibri"/>
              </a:rPr>
              <a:t> </a:t>
            </a:r>
            <a:r>
              <a:rPr lang="de-DE" dirty="0" err="1">
                <a:latin typeface="Calibri"/>
                <a:cs typeface="Calibri"/>
              </a:rPr>
              <a:t>returns</a:t>
            </a:r>
            <a:r>
              <a:rPr lang="de-DE" dirty="0">
                <a:latin typeface="Calibri"/>
                <a:cs typeface="Calibri"/>
              </a:rPr>
              <a:t> last </a:t>
            </a:r>
            <a:r>
              <a:rPr lang="de-DE" dirty="0" err="1">
                <a:latin typeface="Calibri"/>
                <a:cs typeface="Calibri"/>
              </a:rPr>
              <a:t>index</a:t>
            </a:r>
            <a:r>
              <a:rPr lang="de-DE" dirty="0">
                <a:latin typeface="Calibri"/>
                <a:cs typeface="Calibri"/>
              </a:rPr>
              <a:t> in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a:t>
            </a:r>
          </a:p>
          <a:p>
            <a:pPr marL="383540" lvl="1"/>
            <a:endParaRPr lang="de-DE" dirty="0">
              <a:latin typeface="Calibri"/>
              <a:cs typeface="Calibri"/>
            </a:endParaRPr>
          </a:p>
          <a:p>
            <a:pPr marL="383540" lvl="1"/>
            <a:endParaRPr lang="de-DE" dirty="0">
              <a:latin typeface="Calibri"/>
              <a:cs typeface="Calibri"/>
            </a:endParaRPr>
          </a:p>
          <a:p>
            <a:pPr marL="383540" lvl="1"/>
            <a:endParaRPr lang="de-DE"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41</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fileObject.seek</a:t>
            </a:r>
            <a:r>
              <a:rPr lang="de-DE" dirty="0">
                <a:latin typeface="Consolas"/>
              </a:rPr>
              <a:t>(</a:t>
            </a:r>
            <a:r>
              <a:rPr lang="de-DE" dirty="0" err="1">
                <a:latin typeface="Consolas"/>
              </a:rPr>
              <a:t>offset</a:t>
            </a:r>
            <a:r>
              <a:rPr lang="de-DE" dirty="0">
                <a:latin typeface="Consolas"/>
              </a:rPr>
              <a:t>[, </a:t>
            </a:r>
            <a:r>
              <a:rPr lang="de-DE" dirty="0" err="1">
                <a:latin typeface="Consolas"/>
              </a:rPr>
              <a:t>whence</a:t>
            </a:r>
            <a:r>
              <a:rPr lang="de-DE" dirty="0">
                <a:latin typeface="Consolas"/>
              </a:rPr>
              <a:t>])</a:t>
            </a:r>
          </a:p>
        </p:txBody>
      </p:sp>
    </p:spTree>
    <p:extLst>
      <p:ext uri="{BB962C8B-B14F-4D97-AF65-F5344CB8AC3E}">
        <p14:creationId xmlns:p14="http://schemas.microsoft.com/office/powerpoint/2010/main" val="1834800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4721205"/>
            <a:ext cx="10058400" cy="1147889"/>
          </a:xfrm>
        </p:spPr>
        <p:txBody>
          <a:bodyPr vert="horz" lIns="0" tIns="45720" rIns="0" bIns="45720" rtlCol="0" anchor="t">
            <a:normAutofit/>
          </a:bodyPr>
          <a:lstStyle/>
          <a:p>
            <a:pPr marL="182245" indent="-182245"/>
            <a:r>
              <a:rPr lang="de-DE" dirty="0" err="1">
                <a:latin typeface="Calibri"/>
                <a:cs typeface="Calibri"/>
              </a:rPr>
              <a:t>No</a:t>
            </a:r>
            <a:r>
              <a:rPr lang="de-DE" dirty="0">
                <a:latin typeface="Calibri"/>
                <a:cs typeface="Calibri"/>
              </a:rPr>
              <a:t> </a:t>
            </a:r>
            <a:r>
              <a:rPr lang="de-DE" dirty="0" err="1">
                <a:latin typeface="Calibri"/>
                <a:cs typeface="Calibri"/>
              </a:rPr>
              <a:t>output</a:t>
            </a:r>
            <a:r>
              <a:rPr lang="de-DE" dirty="0">
                <a:latin typeface="Calibri"/>
                <a:cs typeface="Calibri"/>
              </a:rPr>
              <a:t> </a:t>
            </a:r>
            <a:r>
              <a:rPr lang="de-DE" dirty="0" err="1">
                <a:latin typeface="Calibri"/>
                <a:cs typeface="Calibri"/>
              </a:rPr>
              <a:t>is</a:t>
            </a:r>
            <a:r>
              <a:rPr lang="de-DE" dirty="0">
                <a:latin typeface="Calibri"/>
                <a:cs typeface="Calibri"/>
              </a:rPr>
              <a:t> </a:t>
            </a:r>
            <a:r>
              <a:rPr lang="de-DE" dirty="0" err="1">
                <a:latin typeface="Calibri"/>
                <a:cs typeface="Calibri"/>
              </a:rPr>
              <a:t>displayed</a:t>
            </a:r>
            <a:r>
              <a:rPr lang="de-DE" dirty="0">
                <a:latin typeface="Calibri"/>
                <a:cs typeface="Calibri"/>
              </a:rPr>
              <a:t> </a:t>
            </a:r>
            <a:r>
              <a:rPr lang="de-DE" dirty="0" err="1">
                <a:latin typeface="Calibri"/>
                <a:cs typeface="Calibri"/>
              </a:rPr>
              <a:t>as</a:t>
            </a:r>
            <a:r>
              <a:rPr lang="de-DE" dirty="0">
                <a:latin typeface="Calibri"/>
                <a:cs typeface="Calibri"/>
              </a:rPr>
              <a:t>, after </a:t>
            </a:r>
            <a:r>
              <a:rPr lang="de-DE" dirty="0" err="1">
                <a:latin typeface="Calibri"/>
                <a:cs typeface="Calibri"/>
              </a:rPr>
              <a:t>writing</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were</a:t>
            </a:r>
            <a:r>
              <a:rPr lang="de-DE" dirty="0">
                <a:latin typeface="Calibri"/>
                <a:cs typeface="Calibri"/>
              </a:rPr>
              <a:t> at </a:t>
            </a:r>
            <a:r>
              <a:rPr lang="de-DE" dirty="0" err="1">
                <a:latin typeface="Calibri"/>
                <a:cs typeface="Calibri"/>
              </a:rPr>
              <a:t>the</a:t>
            </a:r>
            <a:r>
              <a:rPr lang="de-DE" dirty="0">
                <a:latin typeface="Calibri"/>
                <a:cs typeface="Calibri"/>
              </a:rPr>
              <a:t> </a:t>
            </a:r>
            <a:r>
              <a:rPr lang="de-DE" dirty="0" err="1">
                <a:latin typeface="Calibri"/>
                <a:cs typeface="Calibri"/>
              </a:rPr>
              <a:t>end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file</a:t>
            </a:r>
            <a:r>
              <a:rPr lang="de-DE" dirty="0">
                <a:latin typeface="Calibri"/>
                <a:cs typeface="Calibri"/>
              </a:rPr>
              <a:t> and </a:t>
            </a:r>
            <a:r>
              <a:rPr lang="de-DE" dirty="0" err="1">
                <a:latin typeface="Calibri"/>
                <a:cs typeface="Calibri"/>
              </a:rPr>
              <a:t>there</a:t>
            </a:r>
            <a:r>
              <a:rPr lang="de-DE" dirty="0">
                <a:latin typeface="Calibri"/>
                <a:cs typeface="Calibri"/>
              </a:rPr>
              <a:t> was </a:t>
            </a:r>
            <a:r>
              <a:rPr lang="de-DE" dirty="0" err="1">
                <a:latin typeface="Calibri"/>
                <a:cs typeface="Calibri"/>
              </a:rPr>
              <a:t>nothing</a:t>
            </a:r>
            <a:r>
              <a:rPr lang="de-DE" dirty="0">
                <a:latin typeface="Calibri"/>
                <a:cs typeface="Calibri"/>
              </a:rPr>
              <a:t> </a:t>
            </a:r>
            <a:r>
              <a:rPr lang="de-DE" dirty="0" err="1">
                <a:latin typeface="Calibri"/>
                <a:cs typeface="Calibri"/>
              </a:rPr>
              <a:t>left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read</a:t>
            </a:r>
          </a:p>
          <a:p>
            <a:pPr marL="182245" indent="-182245"/>
            <a:endParaRPr lang="de-DE" dirty="0" err="1">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42</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i="1" dirty="0">
                <a:latin typeface="Consolas"/>
              </a:rPr>
              <a:t>Output:</a:t>
            </a:r>
          </a:p>
          <a:p>
            <a:endParaRPr lang="de-DE" dirty="0">
              <a:latin typeface="Consolas"/>
            </a:endParaRPr>
          </a:p>
        </p:txBody>
      </p:sp>
    </p:spTree>
    <p:extLst>
      <p:ext uri="{BB962C8B-B14F-4D97-AF65-F5344CB8AC3E}">
        <p14:creationId xmlns:p14="http://schemas.microsoft.com/office/powerpoint/2010/main" val="295428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95C4A-D843-4AF9-9C53-77C8159905A5}"/>
              </a:ext>
            </a:extLst>
          </p:cNvPr>
          <p:cNvSpPr>
            <a:spLocks noGrp="1"/>
          </p:cNvSpPr>
          <p:nvPr>
            <p:ph type="title"/>
          </p:nvPr>
        </p:nvSpPr>
        <p:spPr/>
        <p:txBody>
          <a:bodyPr/>
          <a:lstStyle/>
          <a:p>
            <a:r>
              <a:rPr lang="de-DE" dirty="0">
                <a:cs typeface="Calibri Light"/>
              </a:rPr>
              <a:t>Files  - </a:t>
            </a:r>
            <a:r>
              <a:rPr lang="de-DE" dirty="0" err="1">
                <a:cs typeface="Calibri Light"/>
              </a:rPr>
              <a:t>seek</a:t>
            </a:r>
            <a:r>
              <a:rPr lang="de-DE" dirty="0">
                <a:cs typeface="Calibri Light"/>
              </a:rPr>
              <a:t>()</a:t>
            </a:r>
            <a:endParaRPr lang="de-DE" dirty="0"/>
          </a:p>
        </p:txBody>
      </p:sp>
      <p:sp>
        <p:nvSpPr>
          <p:cNvPr id="3" name="Inhaltsplatzhalter 2">
            <a:extLst>
              <a:ext uri="{FF2B5EF4-FFF2-40B4-BE49-F238E27FC236}">
                <a16:creationId xmlns:a16="http://schemas.microsoft.com/office/drawing/2014/main" id="{8412D31A-8BBA-4A39-A26A-9FAB748ECDCC}"/>
              </a:ext>
            </a:extLst>
          </p:cNvPr>
          <p:cNvSpPr>
            <a:spLocks noGrp="1"/>
          </p:cNvSpPr>
          <p:nvPr>
            <p:ph idx="1"/>
          </p:nvPr>
        </p:nvSpPr>
        <p:spPr>
          <a:xfrm>
            <a:off x="1097280" y="5080638"/>
            <a:ext cx="10058400" cy="1219776"/>
          </a:xfrm>
        </p:spPr>
        <p:txBody>
          <a:bodyPr vert="horz" lIns="0" tIns="45720" rIns="0" bIns="45720" rtlCol="0" anchor="t">
            <a:normAutofit lnSpcReduction="10000"/>
          </a:bodyPr>
          <a:lstStyle/>
          <a:p>
            <a:pPr marL="182245" indent="-182245"/>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onsolas"/>
                <a:cs typeface="Calibri"/>
              </a:rPr>
              <a:t>seek</a:t>
            </a:r>
            <a:r>
              <a:rPr lang="de-DE" dirty="0">
                <a:latin typeface="Consolas"/>
                <a:cs typeface="Calibri"/>
              </a:rPr>
              <a:t>() </a:t>
            </a:r>
            <a:r>
              <a:rPr lang="de-DE" dirty="0" err="1">
                <a:latin typeface="Calibri"/>
                <a:cs typeface="Calibri"/>
              </a:rPr>
              <a:t>to</a:t>
            </a:r>
            <a:r>
              <a:rPr lang="de-DE" dirty="0">
                <a:latin typeface="Calibri"/>
                <a:cs typeface="Calibri"/>
              </a:rPr>
              <a:t> jump back </a:t>
            </a:r>
            <a:r>
              <a:rPr lang="de-DE" dirty="0" err="1">
                <a:latin typeface="Calibri"/>
                <a:cs typeface="Calibri"/>
              </a:rPr>
              <a:t>to</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beginning</a:t>
            </a:r>
          </a:p>
          <a:p>
            <a:pPr marL="182245" indent="-182245"/>
            <a:r>
              <a:rPr lang="de-DE" dirty="0" err="1">
                <a:latin typeface="Calibri"/>
                <a:cs typeface="Calibri"/>
              </a:rPr>
              <a:t>However</a:t>
            </a:r>
            <a:r>
              <a:rPr lang="de-DE" dirty="0">
                <a:latin typeface="Calibri"/>
                <a:cs typeface="Calibri"/>
              </a:rPr>
              <a:t>, </a:t>
            </a:r>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need</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both</a:t>
            </a:r>
            <a:r>
              <a:rPr lang="de-DE" dirty="0">
                <a:latin typeface="Calibri"/>
                <a:cs typeface="Calibri"/>
              </a:rPr>
              <a:t> </a:t>
            </a:r>
            <a:r>
              <a:rPr lang="de-DE" dirty="0" err="1">
                <a:latin typeface="Calibri"/>
                <a:cs typeface="Calibri"/>
              </a:rPr>
              <a:t>read</a:t>
            </a:r>
            <a:r>
              <a:rPr lang="de-DE" dirty="0">
                <a:latin typeface="Calibri"/>
                <a:cs typeface="Calibri"/>
              </a:rPr>
              <a:t> </a:t>
            </a:r>
            <a:r>
              <a:rPr lang="de-DE" dirty="0" err="1">
                <a:latin typeface="Calibri"/>
                <a:cs typeface="Calibri"/>
              </a:rPr>
              <a:t>from</a:t>
            </a:r>
            <a:r>
              <a:rPr lang="de-DE" dirty="0">
                <a:latin typeface="Calibri"/>
                <a:cs typeface="Calibri"/>
              </a:rPr>
              <a:t> and </a:t>
            </a:r>
            <a:r>
              <a:rPr lang="de-DE" dirty="0" err="1">
                <a:latin typeface="Calibri"/>
                <a:cs typeface="Calibri"/>
              </a:rPr>
              <a:t>write</a:t>
            </a:r>
            <a:r>
              <a:rPr lang="de-DE" dirty="0">
                <a:latin typeface="Calibri"/>
                <a:cs typeface="Calibri"/>
              </a:rPr>
              <a:t> </a:t>
            </a:r>
            <a:r>
              <a:rPr lang="de-DE" dirty="0" err="1">
                <a:latin typeface="Calibri"/>
                <a:cs typeface="Calibri"/>
              </a:rPr>
              <a:t>to</a:t>
            </a:r>
            <a:r>
              <a:rPr lang="de-DE" dirty="0">
                <a:latin typeface="Calibri"/>
                <a:cs typeface="Calibri"/>
              </a:rPr>
              <a:t> a </a:t>
            </a:r>
            <a:r>
              <a:rPr lang="de-DE" dirty="0" err="1">
                <a:latin typeface="Calibri"/>
                <a:cs typeface="Calibri"/>
              </a:rPr>
              <a:t>file</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should</a:t>
            </a:r>
            <a:r>
              <a:rPr lang="de-DE" dirty="0">
                <a:latin typeface="Calibri"/>
                <a:cs typeface="Calibri"/>
              </a:rPr>
              <a:t> </a:t>
            </a:r>
            <a:r>
              <a:rPr lang="de-DE" b="1" dirty="0" err="1">
                <a:latin typeface="Calibri"/>
                <a:cs typeface="Calibri"/>
              </a:rPr>
              <a:t>consider</a:t>
            </a:r>
            <a:r>
              <a:rPr lang="de-DE" b="1" dirty="0">
                <a:latin typeface="Calibri"/>
                <a:cs typeface="Calibri"/>
              </a:rPr>
              <a:t> </a:t>
            </a:r>
            <a:r>
              <a:rPr lang="de-DE" b="1" dirty="0" err="1">
                <a:latin typeface="Calibri"/>
                <a:cs typeface="Calibri"/>
              </a:rPr>
              <a:t>opening</a:t>
            </a:r>
            <a:r>
              <a:rPr lang="de-DE" b="1" dirty="0">
                <a:latin typeface="Calibri"/>
                <a:cs typeface="Calibri"/>
              </a:rPr>
              <a:t> and </a:t>
            </a:r>
            <a:r>
              <a:rPr lang="de-DE" b="1" dirty="0" err="1">
                <a:latin typeface="Calibri"/>
                <a:cs typeface="Calibri"/>
              </a:rPr>
              <a:t>closing</a:t>
            </a:r>
            <a:r>
              <a:rPr lang="de-DE" b="1" dirty="0">
                <a:latin typeface="Calibri"/>
                <a:cs typeface="Calibri"/>
              </a:rPr>
              <a:t> </a:t>
            </a:r>
            <a:r>
              <a:rPr lang="de-DE" b="1" dirty="0" err="1">
                <a:latin typeface="Calibri"/>
                <a:cs typeface="Calibri"/>
              </a:rPr>
              <a:t>it</a:t>
            </a:r>
            <a:r>
              <a:rPr lang="de-DE" b="1" dirty="0">
                <a:latin typeface="Calibri"/>
                <a:cs typeface="Calibri"/>
              </a:rPr>
              <a:t> </a:t>
            </a:r>
            <a:r>
              <a:rPr lang="de-DE" b="1" dirty="0" err="1">
                <a:latin typeface="Calibri"/>
                <a:cs typeface="Calibri"/>
              </a:rPr>
              <a:t>once</a:t>
            </a:r>
            <a:r>
              <a:rPr lang="de-DE" b="1" dirty="0">
                <a:latin typeface="Calibri"/>
                <a:cs typeface="Calibri"/>
              </a:rPr>
              <a:t> </a:t>
            </a:r>
            <a:r>
              <a:rPr lang="de-DE" b="1" dirty="0" err="1">
                <a:latin typeface="Calibri"/>
                <a:cs typeface="Calibri"/>
              </a:rPr>
              <a:t>for</a:t>
            </a:r>
            <a:r>
              <a:rPr lang="de-DE" b="1" dirty="0">
                <a:latin typeface="Calibri"/>
                <a:cs typeface="Calibri"/>
              </a:rPr>
              <a:t> </a:t>
            </a:r>
            <a:r>
              <a:rPr lang="de-DE" b="1" dirty="0" err="1">
                <a:latin typeface="Calibri"/>
                <a:cs typeface="Calibri"/>
              </a:rPr>
              <a:t>each</a:t>
            </a:r>
            <a:r>
              <a:rPr lang="de-DE" b="1" dirty="0">
                <a:latin typeface="Calibri"/>
                <a:cs typeface="Calibri"/>
              </a:rPr>
              <a:t> </a:t>
            </a:r>
            <a:r>
              <a:rPr lang="de-DE" b="1" dirty="0" err="1">
                <a:latin typeface="Calibri"/>
                <a:cs typeface="Calibri"/>
              </a:rPr>
              <a:t>purpose</a:t>
            </a:r>
            <a:endParaRPr lang="de-DE" b="1" dirty="0">
              <a:latin typeface="Calibri"/>
              <a:cs typeface="Calibri"/>
            </a:endParaRPr>
          </a:p>
        </p:txBody>
      </p:sp>
      <p:sp>
        <p:nvSpPr>
          <p:cNvPr id="4" name="Foliennummernplatzhalter 3">
            <a:extLst>
              <a:ext uri="{FF2B5EF4-FFF2-40B4-BE49-F238E27FC236}">
                <a16:creationId xmlns:a16="http://schemas.microsoft.com/office/drawing/2014/main" id="{7295D0F5-E2B1-44FD-A490-17D62137A4B1}"/>
              </a:ext>
            </a:extLst>
          </p:cNvPr>
          <p:cNvSpPr>
            <a:spLocks noGrp="1"/>
          </p:cNvSpPr>
          <p:nvPr>
            <p:ph type="sldNum" sz="quarter" idx="12"/>
          </p:nvPr>
        </p:nvSpPr>
        <p:spPr/>
        <p:txBody>
          <a:bodyPr/>
          <a:lstStyle/>
          <a:p>
            <a:fld id="{89C4E583-6443-4199-AF95-A2ECCC288D48}" type="slidenum">
              <a:rPr lang="en-GB" smtClean="0"/>
              <a:t>43</a:t>
            </a:fld>
            <a:endParaRPr lang="en-GB"/>
          </a:p>
        </p:txBody>
      </p:sp>
      <p:sp>
        <p:nvSpPr>
          <p:cNvPr id="6" name="Textfeld 5">
            <a:extLst>
              <a:ext uri="{FF2B5EF4-FFF2-40B4-BE49-F238E27FC236}">
                <a16:creationId xmlns:a16="http://schemas.microsoft.com/office/drawing/2014/main" id="{7DD28814-2C66-4ED5-9973-27A905C58D80}"/>
              </a:ext>
            </a:extLst>
          </p:cNvPr>
          <p:cNvSpPr txBox="1"/>
          <p:nvPr/>
        </p:nvSpPr>
        <p:spPr>
          <a:xfrm>
            <a:off x="1101302" y="1798603"/>
            <a:ext cx="10075652"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my_lottery_numbers</a:t>
            </a:r>
            <a:r>
              <a:rPr lang="de-DE" dirty="0">
                <a:latin typeface="Consolas"/>
              </a:rPr>
              <a:t> = [21, 8, 19, 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lottery_file.write(str(my_lottery_numbers))</a:t>
            </a:r>
            <a:endParaRPr lang="de-DE"/>
          </a:p>
          <a:p>
            <a:r>
              <a:rPr lang="de-DE" dirty="0">
                <a:latin typeface="Consolas"/>
              </a:rPr>
              <a:t>    lottery_file.seek(0)</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latin typeface="Calibri"/>
              <a:cs typeface="Calibri"/>
            </a:endParaRPr>
          </a:p>
          <a:p>
            <a:endParaRPr lang="de-DE" dirty="0">
              <a:latin typeface="Consolas"/>
            </a:endParaRPr>
          </a:p>
          <a:p>
            <a:r>
              <a:rPr lang="de-DE" dirty="0">
                <a:latin typeface="Consolas"/>
              </a:rPr>
              <a:t>Output:</a:t>
            </a:r>
          </a:p>
          <a:p>
            <a:r>
              <a:rPr lang="de-DE" dirty="0">
                <a:latin typeface="Consolas"/>
              </a:rPr>
              <a:t>[21, 8, 19, 9, 1, 22]</a:t>
            </a:r>
            <a:endParaRPr lang="de-DE" dirty="0"/>
          </a:p>
        </p:txBody>
      </p:sp>
    </p:spTree>
    <p:extLst>
      <p:ext uri="{BB962C8B-B14F-4D97-AF65-F5344CB8AC3E}">
        <p14:creationId xmlns:p14="http://schemas.microsoft.com/office/powerpoint/2010/main" val="1687291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There</a:t>
            </a:r>
            <a:r>
              <a:rPr lang="de-DE" dirty="0">
                <a:cs typeface="Calibri"/>
              </a:rPr>
              <a:t> </a:t>
            </a:r>
            <a:r>
              <a:rPr lang="de-DE" dirty="0" err="1">
                <a:cs typeface="Calibri"/>
              </a:rPr>
              <a:t>are</a:t>
            </a:r>
            <a:r>
              <a:rPr lang="de-DE" dirty="0">
                <a:cs typeface="Calibri"/>
              </a:rPr>
              <a:t> multiple </a:t>
            </a:r>
            <a:r>
              <a:rPr lang="de-DE" dirty="0" err="1">
                <a:cs typeface="Calibri"/>
              </a:rPr>
              <a:t>ways</a:t>
            </a:r>
            <a:r>
              <a:rPr lang="de-DE" dirty="0">
                <a:cs typeface="Calibri"/>
              </a:rPr>
              <a:t> </a:t>
            </a:r>
            <a:r>
              <a:rPr lang="de-DE" dirty="0" err="1">
                <a:cs typeface="Calibri"/>
              </a:rPr>
              <a:t>of</a:t>
            </a:r>
            <a:r>
              <a:rPr lang="de-DE" dirty="0">
                <a:cs typeface="Calibri"/>
              </a:rPr>
              <a:t> </a:t>
            </a:r>
            <a:r>
              <a:rPr lang="de-DE" dirty="0" err="1">
                <a:cs typeface="Calibri"/>
              </a:rPr>
              <a:t>doing</a:t>
            </a:r>
            <a:r>
              <a:rPr lang="de-DE" dirty="0">
                <a:cs typeface="Calibri"/>
              </a:rPr>
              <a:t> </a:t>
            </a:r>
            <a:r>
              <a:rPr lang="de-DE" dirty="0" err="1">
                <a:cs typeface="Calibri"/>
              </a:rPr>
              <a:t>this</a:t>
            </a:r>
          </a:p>
          <a:p>
            <a:pPr marL="182245" indent="-182245"/>
            <a:r>
              <a:rPr lang="de-DE" dirty="0" err="1">
                <a:latin typeface="Consolas"/>
                <a:cs typeface="Calibri"/>
              </a:rPr>
              <a:t>splitlines</a:t>
            </a:r>
            <a:r>
              <a:rPr lang="de-DE" dirty="0">
                <a:latin typeface="Consolas"/>
                <a:cs typeface="Calibri"/>
              </a:rPr>
              <a:t>()</a:t>
            </a:r>
            <a:r>
              <a:rPr lang="de-DE" dirty="0">
                <a:cs typeface="Calibri"/>
              </a:rPr>
              <a:t> </a:t>
            </a:r>
            <a:r>
              <a:rPr lang="de-DE" dirty="0" err="1">
                <a:cs typeface="Calibri"/>
              </a:rPr>
              <a:t>simply</a:t>
            </a:r>
            <a:r>
              <a:rPr lang="de-DE" dirty="0">
                <a:cs typeface="Calibri"/>
              </a:rPr>
              <a:t> </a:t>
            </a:r>
            <a:r>
              <a:rPr lang="de-DE" dirty="0" err="1">
                <a:cs typeface="Calibri"/>
              </a:rPr>
              <a:t>takes</a:t>
            </a:r>
            <a:r>
              <a:rPr lang="de-DE" dirty="0">
                <a:cs typeface="Calibri"/>
              </a:rPr>
              <a:t> </a:t>
            </a:r>
            <a:r>
              <a:rPr lang="de-DE" dirty="0" err="1">
                <a:cs typeface="Calibri"/>
              </a:rPr>
              <a:t>the</a:t>
            </a:r>
            <a:r>
              <a:rPr lang="de-DE" dirty="0">
                <a:cs typeface="Calibri"/>
              </a:rPr>
              <a:t> </a:t>
            </a:r>
            <a:r>
              <a:rPr lang="de-DE" dirty="0" err="1">
                <a:cs typeface="Calibri"/>
              </a:rPr>
              <a:t>input</a:t>
            </a:r>
            <a:r>
              <a:rPr lang="de-DE" dirty="0">
                <a:cs typeface="Calibri"/>
              </a:rPr>
              <a:t> and </a:t>
            </a:r>
            <a:r>
              <a:rPr lang="de-DE" dirty="0" err="1">
                <a:cs typeface="Calibri"/>
              </a:rPr>
              <a:t>splits</a:t>
            </a:r>
            <a:r>
              <a:rPr lang="de-DE" dirty="0">
                <a:cs typeface="Calibri"/>
              </a:rPr>
              <a:t> </a:t>
            </a:r>
            <a:r>
              <a:rPr lang="de-DE" dirty="0" err="1">
                <a:cs typeface="Calibri"/>
              </a:rPr>
              <a:t>it</a:t>
            </a:r>
            <a:r>
              <a:rPr lang="de-DE" dirty="0">
                <a:cs typeface="Calibri"/>
              </a:rPr>
              <a:t> </a:t>
            </a:r>
            <a:r>
              <a:rPr lang="de-DE" dirty="0" err="1">
                <a:cs typeface="Calibri"/>
              </a:rPr>
              <a:t>up</a:t>
            </a:r>
            <a:r>
              <a:rPr lang="de-DE" dirty="0">
                <a:cs typeface="Calibri"/>
              </a:rPr>
              <a:t> </a:t>
            </a:r>
            <a:r>
              <a:rPr lang="de-DE" dirty="0" err="1">
                <a:cs typeface="Calibri"/>
              </a:rPr>
              <a:t>into</a:t>
            </a:r>
            <a:r>
              <a:rPr lang="de-DE" dirty="0">
                <a:cs typeface="Calibri"/>
              </a:rPr>
              <a:t> a </a:t>
            </a:r>
            <a:r>
              <a:rPr lang="de-DE" dirty="0" err="1">
                <a:cs typeface="Calibri"/>
              </a:rPr>
              <a:t>list</a:t>
            </a:r>
            <a:r>
              <a:rPr lang="de-DE" dirty="0">
                <a:cs typeface="Calibri"/>
              </a:rPr>
              <a:t>, </a:t>
            </a:r>
            <a:r>
              <a:rPr lang="de-DE" dirty="0" err="1">
                <a:cs typeface="Calibri"/>
              </a:rPr>
              <a:t>with</a:t>
            </a:r>
            <a:r>
              <a:rPr lang="de-DE" dirty="0">
                <a:cs typeface="Calibri"/>
              </a:rPr>
              <a:t> a </a:t>
            </a:r>
            <a:r>
              <a:rPr lang="de-DE" dirty="0" err="1">
                <a:cs typeface="Calibri"/>
              </a:rPr>
              <a:t>split</a:t>
            </a:r>
            <a:r>
              <a:rPr lang="de-DE" dirty="0">
                <a:cs typeface="Calibri"/>
              </a:rPr>
              <a:t> at </a:t>
            </a:r>
            <a:r>
              <a:rPr lang="de-DE" dirty="0" err="1">
                <a:cs typeface="Calibri"/>
              </a:rPr>
              <a:t>each</a:t>
            </a:r>
            <a:r>
              <a:rPr lang="de-DE" dirty="0">
                <a:cs typeface="Calibri"/>
              </a:rPr>
              <a:t> </a:t>
            </a:r>
            <a:r>
              <a:rPr lang="de-DE" dirty="0" err="1">
                <a:cs typeface="Calibri"/>
              </a:rPr>
              <a:t>line</a:t>
            </a:r>
            <a:r>
              <a:rPr lang="de-DE" dirty="0">
                <a:cs typeface="Calibri"/>
              </a:rPr>
              <a:t> break</a:t>
            </a: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44</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3279470"/>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verse</a:t>
            </a:r>
            <a:r>
              <a:rPr lang="de-DE" dirty="0">
                <a:latin typeface="Consolas"/>
              </a:rPr>
              <a:t> = </a:t>
            </a:r>
            <a:r>
              <a:rPr lang="de-DE" dirty="0" err="1">
                <a:latin typeface="Consolas"/>
              </a:rPr>
              <a:t>old_macdonald.read</a:t>
            </a:r>
            <a:r>
              <a:rPr lang="de-DE" dirty="0">
                <a:latin typeface="Consolas"/>
              </a:rPr>
              <a:t>().</a:t>
            </a:r>
            <a:r>
              <a:rPr lang="de-DE" dirty="0" err="1">
                <a:latin typeface="Consolas"/>
              </a:rPr>
              <a:t>splitlines</a:t>
            </a:r>
            <a:r>
              <a:rPr lang="de-DE" dirty="0">
                <a:latin typeface="Consolas"/>
              </a:rPr>
              <a:t>()</a:t>
            </a:r>
          </a:p>
          <a:p>
            <a:endParaRPr lang="de-DE" dirty="0">
              <a:latin typeface="Consolas"/>
            </a:endParaRPr>
          </a:p>
          <a:p>
            <a:r>
              <a:rPr lang="de-DE" dirty="0" err="1">
                <a:latin typeface="Consolas"/>
              </a:rPr>
              <a:t>print</a:t>
            </a:r>
            <a:r>
              <a:rPr lang="de-DE" dirty="0">
                <a:latin typeface="Consolas"/>
              </a:rPr>
              <a:t>(</a:t>
            </a:r>
            <a:r>
              <a:rPr lang="de-DE" dirty="0" err="1">
                <a:latin typeface="Consolas"/>
              </a:rPr>
              <a:t>verse</a:t>
            </a:r>
            <a:r>
              <a:rPr lang="de-DE" dirty="0">
                <a:latin typeface="Consolas"/>
              </a:rPr>
              <a:t>)</a:t>
            </a: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 'Here a </a:t>
            </a:r>
            <a:r>
              <a:rPr lang="de-DE" dirty="0" err="1">
                <a:latin typeface="Consolas"/>
              </a:rPr>
              <a:t>moo</a:t>
            </a:r>
            <a:r>
              <a:rPr lang="de-DE" dirty="0">
                <a:latin typeface="Consolas"/>
              </a:rPr>
              <a:t>', '</a:t>
            </a:r>
            <a:r>
              <a:rPr lang="de-DE" dirty="0" err="1">
                <a:latin typeface="Consolas"/>
              </a:rPr>
              <a:t>There</a:t>
            </a:r>
            <a:r>
              <a:rPr lang="de-DE" dirty="0">
                <a:latin typeface="Consolas"/>
              </a:rPr>
              <a:t> a </a:t>
            </a:r>
            <a:r>
              <a:rPr lang="de-DE" dirty="0" err="1">
                <a:latin typeface="Consolas"/>
              </a:rPr>
              <a:t>moo</a:t>
            </a:r>
            <a:r>
              <a:rPr lang="de-DE" dirty="0">
                <a:latin typeface="Consolas"/>
              </a:rPr>
              <a:t>', '</a:t>
            </a:r>
            <a:r>
              <a:rPr lang="de-DE" dirty="0" err="1">
                <a:latin typeface="Consolas"/>
              </a:rPr>
              <a:t>Everywhere</a:t>
            </a:r>
            <a:r>
              <a:rPr lang="de-DE" dirty="0">
                <a:latin typeface="Consolas"/>
              </a:rPr>
              <a:t> a </a:t>
            </a:r>
            <a:r>
              <a:rPr lang="de-DE" dirty="0" err="1">
                <a:latin typeface="Consolas"/>
              </a:rPr>
              <a:t>moo-moo</a:t>
            </a:r>
            <a:r>
              <a:rPr lang="de-DE" dirty="0">
                <a:latin typeface="Consolas"/>
              </a:rPr>
              <a:t>',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835946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onsolas"/>
                <a:cs typeface="Calibri"/>
              </a:rPr>
              <a:t>splitlines</a:t>
            </a:r>
            <a:r>
              <a:rPr lang="de-DE" dirty="0">
                <a:latin typeface="Consolas"/>
                <a:cs typeface="Calibri"/>
              </a:rPr>
              <a:t>()</a:t>
            </a:r>
            <a:r>
              <a:rPr lang="de-DE" dirty="0">
                <a:cs typeface="Calibri"/>
              </a:rPr>
              <a:t> also </a:t>
            </a:r>
            <a:r>
              <a:rPr lang="de-DE" dirty="0" err="1">
                <a:cs typeface="Calibri"/>
              </a:rPr>
              <a:t>has</a:t>
            </a:r>
            <a:r>
              <a:rPr lang="de-DE" dirty="0">
                <a:cs typeface="Calibri"/>
              </a:rPr>
              <a:t> an optional </a:t>
            </a:r>
            <a:r>
              <a:rPr lang="de-DE" dirty="0" err="1">
                <a:cs typeface="Calibri"/>
              </a:rPr>
              <a:t>parameter</a:t>
            </a:r>
            <a:r>
              <a:rPr lang="de-DE" dirty="0">
                <a:cs typeface="Calibri"/>
              </a:rPr>
              <a:t> </a:t>
            </a:r>
            <a:r>
              <a:rPr lang="de-DE" dirty="0" err="1">
                <a:latin typeface="Consolas"/>
                <a:cs typeface="Calibri"/>
              </a:rPr>
              <a:t>keepends</a:t>
            </a:r>
            <a:r>
              <a:rPr lang="de-DE" dirty="0">
                <a:latin typeface="Consolas"/>
                <a:cs typeface="Calibri"/>
              </a:rPr>
              <a:t> </a:t>
            </a:r>
            <a:r>
              <a:rPr lang="de-DE" dirty="0" err="1">
                <a:latin typeface="Calibri"/>
                <a:cs typeface="Calibri"/>
              </a:rPr>
              <a:t>with</a:t>
            </a:r>
            <a:r>
              <a:rPr lang="de-DE" dirty="0">
                <a:latin typeface="Calibri"/>
                <a:cs typeface="Calibri"/>
              </a:rPr>
              <a:t> </a:t>
            </a:r>
            <a:r>
              <a:rPr lang="de-DE" dirty="0" err="1">
                <a:latin typeface="Calibri"/>
                <a:cs typeface="Calibri"/>
              </a:rPr>
              <a:t>which</a:t>
            </a:r>
            <a:r>
              <a:rPr lang="de-DE" dirty="0">
                <a:cs typeface="Calibri"/>
              </a:rPr>
              <a:t> </a:t>
            </a:r>
            <a:r>
              <a:rPr lang="de-DE" dirty="0" err="1">
                <a:cs typeface="Calibri"/>
              </a:rPr>
              <a:t>you</a:t>
            </a:r>
            <a:r>
              <a:rPr lang="de-DE" dirty="0">
                <a:cs typeface="Calibri"/>
              </a:rPr>
              <a:t> </a:t>
            </a:r>
            <a:r>
              <a:rPr lang="de-DE" dirty="0" err="1">
                <a:cs typeface="Calibri"/>
              </a:rPr>
              <a:t>can</a:t>
            </a:r>
            <a:r>
              <a:rPr lang="de-DE" dirty="0">
                <a:cs typeface="Calibri"/>
              </a:rPr>
              <a:t> </a:t>
            </a:r>
            <a:r>
              <a:rPr lang="de-DE" dirty="0" err="1">
                <a:cs typeface="Calibri"/>
              </a:rPr>
              <a:t>keep</a:t>
            </a:r>
            <a:r>
              <a:rPr lang="de-DE" dirty="0">
                <a:cs typeface="Calibri"/>
              </a:rPr>
              <a:t> </a:t>
            </a:r>
            <a:r>
              <a:rPr lang="de-DE" dirty="0" err="1">
                <a:cs typeface="Calibri"/>
              </a:rPr>
              <a:t>the</a:t>
            </a:r>
            <a:r>
              <a:rPr lang="de-DE" dirty="0">
                <a:cs typeface="Calibri"/>
              </a:rPr>
              <a:t> </a:t>
            </a:r>
            <a:r>
              <a:rPr lang="de-DE" dirty="0" err="1">
                <a:cs typeface="Calibri"/>
              </a:rPr>
              <a:t>line</a:t>
            </a:r>
            <a:r>
              <a:rPr lang="de-DE" dirty="0">
                <a:cs typeface="Calibri"/>
              </a:rPr>
              <a:t> </a:t>
            </a:r>
            <a:r>
              <a:rPr lang="de-DE" dirty="0" err="1">
                <a:cs typeface="Calibri"/>
              </a:rPr>
              <a:t>breaks</a:t>
            </a:r>
            <a:r>
              <a:rPr lang="de-DE" dirty="0">
                <a:cs typeface="Calibri"/>
              </a:rPr>
              <a:t> in </a:t>
            </a:r>
            <a:r>
              <a:rPr lang="de-DE" dirty="0" err="1">
                <a:cs typeface="Calibri"/>
              </a:rPr>
              <a:t>the</a:t>
            </a:r>
            <a:r>
              <a:rPr lang="de-DE" dirty="0">
                <a:cs typeface="Calibri"/>
              </a:rPr>
              <a:t> </a:t>
            </a:r>
            <a:r>
              <a:rPr lang="de-DE" dirty="0" err="1">
                <a:cs typeface="Calibri"/>
              </a:rPr>
              <a:t>string</a:t>
            </a:r>
            <a:r>
              <a:rPr lang="de-DE" dirty="0">
                <a:cs typeface="Calibri"/>
              </a:rPr>
              <a:t> (</a:t>
            </a:r>
            <a:r>
              <a:rPr lang="de-DE" dirty="0" err="1">
                <a:cs typeface="Calibri"/>
              </a:rPr>
              <a:t>if</a:t>
            </a:r>
            <a:r>
              <a:rPr lang="de-DE" dirty="0">
                <a:cs typeface="Calibri"/>
              </a:rPr>
              <a:t> </a:t>
            </a:r>
            <a:r>
              <a:rPr lang="de-DE" dirty="0" err="1">
                <a:cs typeface="Calibri"/>
              </a:rPr>
              <a:t>set</a:t>
            </a:r>
            <a:r>
              <a:rPr lang="de-DE" dirty="0">
                <a:cs typeface="Calibri"/>
              </a:rPr>
              <a:t> </a:t>
            </a:r>
            <a:r>
              <a:rPr lang="de-DE" dirty="0" err="1">
                <a:cs typeface="Calibri"/>
              </a:rPr>
              <a:t>to</a:t>
            </a:r>
            <a:r>
              <a:rPr lang="de-DE" dirty="0">
                <a:cs typeface="Calibri"/>
              </a:rPr>
              <a:t> </a:t>
            </a:r>
            <a:r>
              <a:rPr lang="de-DE" dirty="0">
                <a:latin typeface="Consolas"/>
                <a:cs typeface="Calibri"/>
              </a:rPr>
              <a:t>True</a:t>
            </a:r>
            <a:r>
              <a:rPr lang="de-DE" dirty="0">
                <a:cs typeface="Calibri"/>
              </a:rPr>
              <a:t>)</a:t>
            </a:r>
          </a:p>
          <a:p>
            <a:pPr marL="383540" lvl="1"/>
            <a:r>
              <a:rPr lang="de-DE" dirty="0" err="1">
                <a:cs typeface="Calibri"/>
              </a:rPr>
              <a:t>There</a:t>
            </a:r>
            <a:r>
              <a:rPr lang="de-DE" dirty="0">
                <a:cs typeface="Calibri"/>
              </a:rPr>
              <a:t> </a:t>
            </a:r>
            <a:r>
              <a:rPr lang="de-DE" dirty="0" err="1">
                <a:cs typeface="Calibri"/>
              </a:rPr>
              <a:t>is</a:t>
            </a:r>
            <a:r>
              <a:rPr lang="de-DE" dirty="0">
                <a:cs typeface="Calibri"/>
              </a:rPr>
              <a:t> also </a:t>
            </a:r>
            <a:r>
              <a:rPr lang="de-DE" dirty="0" err="1">
                <a:cs typeface="Calibri"/>
              </a:rPr>
              <a:t>another</a:t>
            </a:r>
            <a:r>
              <a:rPr lang="de-DE" dirty="0">
                <a:cs typeface="Calibri"/>
              </a:rPr>
              <a:t> </a:t>
            </a:r>
            <a:r>
              <a:rPr lang="de-DE" dirty="0" err="1">
                <a:cs typeface="Calibri"/>
              </a:rPr>
              <a:t>function</a:t>
            </a:r>
            <a:r>
              <a:rPr lang="de-DE" dirty="0">
                <a:cs typeface="Calibri"/>
              </a:rPr>
              <a:t> </a:t>
            </a:r>
            <a:r>
              <a:rPr lang="de-DE" dirty="0" err="1">
                <a:cs typeface="Calibri"/>
              </a:rPr>
              <a:t>called</a:t>
            </a:r>
            <a:r>
              <a:rPr lang="de-DE" dirty="0">
                <a:cs typeface="Calibri"/>
              </a:rPr>
              <a:t> </a:t>
            </a:r>
            <a:r>
              <a:rPr lang="de-DE" dirty="0" err="1">
                <a:latin typeface="Consolas"/>
                <a:cs typeface="Calibri"/>
              </a:rPr>
              <a:t>readlines</a:t>
            </a:r>
            <a:r>
              <a:rPr lang="de-DE" dirty="0">
                <a:latin typeface="Consolas"/>
                <a:cs typeface="Calibri"/>
              </a:rPr>
              <a:t>()</a:t>
            </a:r>
            <a:r>
              <a:rPr lang="de-DE" dirty="0">
                <a:cs typeface="Calibri"/>
              </a:rPr>
              <a:t> </a:t>
            </a:r>
            <a:r>
              <a:rPr lang="de-DE" dirty="0" err="1">
                <a:cs typeface="Calibri"/>
              </a:rPr>
              <a:t>that</a:t>
            </a:r>
            <a:r>
              <a:rPr lang="de-DE" dirty="0">
                <a:cs typeface="Calibri"/>
              </a:rPr>
              <a:t> </a:t>
            </a:r>
            <a:r>
              <a:rPr lang="de-DE" dirty="0" err="1">
                <a:cs typeface="Calibri"/>
              </a:rPr>
              <a:t>does</a:t>
            </a:r>
            <a:r>
              <a:rPr lang="de-DE" dirty="0">
                <a:cs typeface="Calibri"/>
              </a:rPr>
              <a:t> </a:t>
            </a:r>
            <a:r>
              <a:rPr lang="de-DE" dirty="0" err="1">
                <a:cs typeface="Calibri"/>
              </a:rPr>
              <a:t>the</a:t>
            </a:r>
            <a:r>
              <a:rPr lang="de-DE" dirty="0">
                <a:cs typeface="Calibri"/>
              </a:rPr>
              <a:t> same </a:t>
            </a:r>
            <a:r>
              <a:rPr lang="de-DE" dirty="0" err="1">
                <a:cs typeface="Calibri"/>
              </a:rPr>
              <a:t>as</a:t>
            </a:r>
            <a:r>
              <a:rPr lang="de-DE" dirty="0">
                <a:cs typeface="Calibri"/>
              </a:rPr>
              <a:t> </a:t>
            </a:r>
            <a:r>
              <a:rPr lang="de-DE" dirty="0" err="1">
                <a:latin typeface="Consolas"/>
                <a:cs typeface="Calibri"/>
              </a:rPr>
              <a:t>read</a:t>
            </a:r>
            <a:r>
              <a:rPr lang="de-DE" dirty="0">
                <a:latin typeface="Consolas"/>
                <a:cs typeface="Calibri"/>
              </a:rPr>
              <a:t>().</a:t>
            </a:r>
            <a:r>
              <a:rPr lang="de-DE" dirty="0" err="1">
                <a:latin typeface="Consolas"/>
                <a:cs typeface="Calibri"/>
              </a:rPr>
              <a:t>splitlines</a:t>
            </a:r>
            <a:r>
              <a:rPr lang="de-DE" dirty="0">
                <a:latin typeface="Consolas"/>
                <a:cs typeface="Calibri"/>
              </a:rPr>
              <a:t>(True)</a:t>
            </a: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45</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3408866"/>
            <a:ext cx="10075652" cy="2585323"/>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verse</a:t>
            </a:r>
            <a:r>
              <a:rPr lang="de-DE" dirty="0">
                <a:latin typeface="Consolas"/>
              </a:rPr>
              <a:t> = </a:t>
            </a:r>
            <a:r>
              <a:rPr lang="de-DE" dirty="0" err="1">
                <a:latin typeface="Consolas"/>
              </a:rPr>
              <a:t>old_macdonald.read</a:t>
            </a:r>
            <a:r>
              <a:rPr lang="de-DE" dirty="0">
                <a:latin typeface="Consolas"/>
              </a:rPr>
              <a:t>().</a:t>
            </a:r>
            <a:r>
              <a:rPr lang="de-DE" dirty="0" err="1">
                <a:latin typeface="Consolas"/>
              </a:rPr>
              <a:t>splitlines</a:t>
            </a:r>
            <a:r>
              <a:rPr lang="de-DE" dirty="0">
                <a:latin typeface="Consolas"/>
              </a:rPr>
              <a:t>(True)</a:t>
            </a:r>
          </a:p>
          <a:p>
            <a:endParaRPr lang="de-DE" dirty="0">
              <a:latin typeface="Consolas"/>
            </a:endParaRPr>
          </a:p>
          <a:p>
            <a:r>
              <a:rPr lang="de-DE" dirty="0" err="1">
                <a:latin typeface="Consolas"/>
              </a:rPr>
              <a:t>print</a:t>
            </a:r>
            <a:r>
              <a:rPr lang="de-DE" dirty="0">
                <a:latin typeface="Consolas"/>
              </a:rPr>
              <a:t>(</a:t>
            </a:r>
            <a:r>
              <a:rPr lang="de-DE" dirty="0" err="1">
                <a:latin typeface="Consolas"/>
              </a:rPr>
              <a:t>verse</a:t>
            </a:r>
            <a:r>
              <a:rPr lang="de-DE" dirty="0">
                <a:latin typeface="Consolas"/>
              </a:rPr>
              <a:t>)</a:t>
            </a: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E-I-E-I-O\n',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E-I-E-I-O\n',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\n', 'Here a </a:t>
            </a:r>
            <a:r>
              <a:rPr lang="de-DE" dirty="0" err="1">
                <a:latin typeface="Consolas"/>
              </a:rPr>
              <a:t>moo</a:t>
            </a:r>
            <a:r>
              <a:rPr lang="de-DE" dirty="0">
                <a:latin typeface="Consolas"/>
              </a:rPr>
              <a:t>\n', '</a:t>
            </a:r>
            <a:r>
              <a:rPr lang="de-DE" dirty="0" err="1">
                <a:latin typeface="Consolas"/>
              </a:rPr>
              <a:t>There</a:t>
            </a:r>
            <a:r>
              <a:rPr lang="de-DE" dirty="0">
                <a:latin typeface="Consolas"/>
              </a:rPr>
              <a:t> a </a:t>
            </a:r>
            <a:r>
              <a:rPr lang="de-DE" dirty="0" err="1">
                <a:latin typeface="Consolas"/>
              </a:rPr>
              <a:t>moo</a:t>
            </a:r>
            <a:r>
              <a:rPr lang="de-DE" dirty="0">
                <a:latin typeface="Consolas"/>
              </a:rPr>
              <a:t>\n', '</a:t>
            </a:r>
            <a:r>
              <a:rPr lang="de-DE" dirty="0" err="1">
                <a:latin typeface="Consolas"/>
              </a:rPr>
              <a:t>Everywhere</a:t>
            </a:r>
            <a:r>
              <a:rPr lang="de-DE" dirty="0">
                <a:latin typeface="Consolas"/>
              </a:rPr>
              <a:t> a </a:t>
            </a:r>
            <a:r>
              <a:rPr lang="de-DE" dirty="0" err="1">
                <a:latin typeface="Consolas"/>
              </a:rPr>
              <a:t>moo-moo</a:t>
            </a:r>
            <a:r>
              <a:rPr lang="de-DE" dirty="0">
                <a:latin typeface="Consolas"/>
              </a:rPr>
              <a:t>\n',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407350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If</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actually</a:t>
            </a:r>
            <a:r>
              <a:rPr lang="de-DE" dirty="0">
                <a:latin typeface="Calibri"/>
                <a:cs typeface="Calibri"/>
              </a:rPr>
              <a:t> </a:t>
            </a:r>
            <a:r>
              <a:rPr lang="de-DE" dirty="0" err="1">
                <a:latin typeface="Calibri"/>
                <a:cs typeface="Calibri"/>
              </a:rPr>
              <a:t>only</a:t>
            </a:r>
            <a:r>
              <a:rPr lang="de-DE" dirty="0">
                <a:latin typeface="Calibri"/>
                <a:cs typeface="Calibri"/>
              </a:rPr>
              <a:t> </a:t>
            </a:r>
            <a:r>
              <a:rPr lang="de-DE" dirty="0" err="1">
                <a:latin typeface="Calibri"/>
                <a:cs typeface="Calibri"/>
              </a:rPr>
              <a:t>want</a:t>
            </a:r>
            <a:r>
              <a:rPr lang="de-DE" dirty="0">
                <a:latin typeface="Calibri"/>
                <a:cs typeface="Calibri"/>
              </a:rPr>
              <a:t> </a:t>
            </a:r>
            <a:r>
              <a:rPr lang="de-DE" dirty="0" err="1">
                <a:latin typeface="Calibri"/>
                <a:cs typeface="Calibri"/>
              </a:rPr>
              <a:t>to</a:t>
            </a:r>
            <a:r>
              <a:rPr lang="de-DE" dirty="0">
                <a:latin typeface="Calibri"/>
                <a:cs typeface="Calibri"/>
              </a:rPr>
              <a:t> </a:t>
            </a:r>
            <a:r>
              <a:rPr lang="de-DE" dirty="0" err="1">
                <a:latin typeface="Calibri"/>
                <a:cs typeface="Calibri"/>
              </a:rPr>
              <a:t>read</a:t>
            </a:r>
            <a:r>
              <a:rPr lang="de-DE" dirty="0">
                <a:latin typeface="Calibri"/>
                <a:cs typeface="Calibri"/>
              </a:rPr>
              <a:t> </a:t>
            </a:r>
            <a:r>
              <a:rPr lang="de-DE" dirty="0" err="1">
                <a:latin typeface="Calibri"/>
                <a:cs typeface="Calibri"/>
              </a:rPr>
              <a:t>one</a:t>
            </a:r>
            <a:r>
              <a:rPr lang="de-DE" dirty="0">
                <a:latin typeface="Calibri"/>
                <a:cs typeface="Calibri"/>
              </a:rPr>
              <a:t> </a:t>
            </a:r>
            <a:r>
              <a:rPr lang="de-DE" dirty="0" err="1">
                <a:latin typeface="Calibri"/>
                <a:cs typeface="Calibri"/>
              </a:rPr>
              <a:t>line</a:t>
            </a:r>
            <a:r>
              <a:rPr lang="de-DE" dirty="0">
                <a:latin typeface="Calibri"/>
                <a:cs typeface="Calibri"/>
              </a:rPr>
              <a:t> at a time </a:t>
            </a:r>
            <a:r>
              <a:rPr lang="de-DE" dirty="0" err="1">
                <a:latin typeface="Calibri"/>
                <a:cs typeface="Calibri"/>
              </a:rPr>
              <a:t>or</a:t>
            </a:r>
            <a:r>
              <a:rPr lang="de-DE" dirty="0">
                <a:latin typeface="Calibri"/>
                <a:cs typeface="Calibri"/>
              </a:rPr>
              <a:t> an </a:t>
            </a:r>
            <a:r>
              <a:rPr lang="de-DE" dirty="0" err="1">
                <a:latin typeface="Calibri"/>
                <a:cs typeface="Calibri"/>
              </a:rPr>
              <a:t>arbitrary</a:t>
            </a:r>
            <a:r>
              <a:rPr lang="de-DE" dirty="0">
                <a:latin typeface="Calibri"/>
                <a:cs typeface="Calibri"/>
              </a:rPr>
              <a:t> </a:t>
            </a:r>
            <a:r>
              <a:rPr lang="de-DE" dirty="0" err="1">
                <a:latin typeface="Calibri"/>
                <a:cs typeface="Calibri"/>
              </a:rPr>
              <a:t>number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lines</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err="1">
                <a:latin typeface="Calibri"/>
                <a:cs typeface="Calibri"/>
              </a:rPr>
              <a:t>readline</a:t>
            </a:r>
            <a:r>
              <a:rPr lang="de-DE" dirty="0">
                <a:latin typeface="Calibri"/>
                <a:cs typeface="Calibri"/>
              </a:rPr>
              <a:t>()</a:t>
            </a:r>
          </a:p>
          <a:p>
            <a:pPr marL="383540" lvl="1"/>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46</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2747507"/>
            <a:ext cx="10075652" cy="286232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p>
          <a:p>
            <a:r>
              <a:rPr lang="de-DE" dirty="0">
                <a:latin typeface="Consolas"/>
              </a:rPr>
              <a:t>    </a:t>
            </a:r>
            <a:r>
              <a:rPr lang="de-DE" dirty="0" err="1">
                <a:latin typeface="Consolas"/>
              </a:rPr>
              <a:t>for</a:t>
            </a:r>
            <a:r>
              <a:rPr lang="de-DE" dirty="0">
                <a:latin typeface="Consolas"/>
              </a:rPr>
              <a:t> n in </a:t>
            </a:r>
            <a:r>
              <a:rPr lang="de-DE" dirty="0" err="1">
                <a:latin typeface="Consolas"/>
              </a:rPr>
              <a:t>range</a:t>
            </a:r>
            <a:r>
              <a:rPr lang="de-DE" dirty="0">
                <a:latin typeface="Consolas"/>
              </a:rPr>
              <a:t>(3):</a:t>
            </a:r>
          </a:p>
          <a:p>
            <a:r>
              <a:rPr lang="de-DE" dirty="0">
                <a:latin typeface="Consolas"/>
              </a:rPr>
              <a:t>         </a:t>
            </a:r>
            <a:r>
              <a:rPr lang="de-DE" dirty="0" err="1">
                <a:latin typeface="Consolas"/>
              </a:rPr>
              <a:t>print</a:t>
            </a:r>
            <a:r>
              <a:rPr lang="de-DE" dirty="0">
                <a:latin typeface="Consolas"/>
              </a:rPr>
              <a:t>(</a:t>
            </a:r>
            <a:r>
              <a:rPr lang="de-DE" dirty="0" err="1">
                <a:latin typeface="Consolas"/>
              </a:rPr>
              <a:t>old_macdonald.readline</a:t>
            </a:r>
            <a:r>
              <a:rPr lang="de-DE" dirty="0">
                <a:latin typeface="Consolas"/>
              </a:rPr>
              <a:t>(), end='')</a:t>
            </a:r>
          </a:p>
          <a:p>
            <a:endParaRPr lang="de-DE" dirty="0">
              <a:latin typeface="Consolas"/>
            </a:endParaRP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endParaRPr lang="de-DE" dirty="0" err="1"/>
          </a:p>
        </p:txBody>
      </p:sp>
    </p:spTree>
    <p:extLst>
      <p:ext uri="{BB962C8B-B14F-4D97-AF65-F5344CB8AC3E}">
        <p14:creationId xmlns:p14="http://schemas.microsoft.com/office/powerpoint/2010/main" val="2694331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490C3-1FFB-429F-808F-F530CB0AD4E6}"/>
              </a:ext>
            </a:extLst>
          </p:cNvPr>
          <p:cNvSpPr>
            <a:spLocks noGrp="1"/>
          </p:cNvSpPr>
          <p:nvPr>
            <p:ph type="title"/>
          </p:nvPr>
        </p:nvSpPr>
        <p:spPr/>
        <p:txBody>
          <a:bodyPr/>
          <a:lstStyle/>
          <a:p>
            <a:r>
              <a:rPr lang="de-DE" dirty="0">
                <a:cs typeface="Calibri Light"/>
              </a:rPr>
              <a:t>Reading Files Line </a:t>
            </a:r>
            <a:r>
              <a:rPr lang="de-DE" dirty="0" err="1">
                <a:cs typeface="Calibri Light"/>
              </a:rPr>
              <a:t>by</a:t>
            </a:r>
            <a:r>
              <a:rPr lang="de-DE" dirty="0">
                <a:cs typeface="Calibri Light"/>
              </a:rPr>
              <a:t> Line</a:t>
            </a:r>
            <a:endParaRPr lang="de-DE" dirty="0"/>
          </a:p>
        </p:txBody>
      </p:sp>
      <p:sp>
        <p:nvSpPr>
          <p:cNvPr id="3" name="Inhaltsplatzhalter 2">
            <a:extLst>
              <a:ext uri="{FF2B5EF4-FFF2-40B4-BE49-F238E27FC236}">
                <a16:creationId xmlns:a16="http://schemas.microsoft.com/office/drawing/2014/main" id="{938EA15B-4875-4C84-8529-EA274E67C4BA}"/>
              </a:ext>
            </a:extLst>
          </p:cNvPr>
          <p:cNvSpPr>
            <a:spLocks noGrp="1"/>
          </p:cNvSpPr>
          <p:nvPr>
            <p:ph idx="1"/>
          </p:nvPr>
        </p:nvSpPr>
        <p:spPr/>
        <p:txBody>
          <a:bodyPr vert="horz" lIns="0" tIns="45720" rIns="0" bIns="45720" rtlCol="0" anchor="t">
            <a:normAutofit/>
          </a:bodyPr>
          <a:lstStyle/>
          <a:p>
            <a:pPr marL="182245" indent="-182245"/>
            <a:r>
              <a:rPr lang="de-DE" dirty="0" err="1">
                <a:latin typeface="Calibri"/>
                <a:cs typeface="Calibri"/>
              </a:rPr>
              <a:t>Lastly</a:t>
            </a:r>
            <a:r>
              <a:rPr lang="de-DE" dirty="0">
                <a:latin typeface="Calibri"/>
                <a:cs typeface="Calibri"/>
              </a:rPr>
              <a:t>, </a:t>
            </a:r>
            <a:r>
              <a:rPr lang="de-DE" dirty="0" err="1">
                <a:latin typeface="Calibri"/>
                <a:cs typeface="Calibri"/>
              </a:rPr>
              <a:t>you</a:t>
            </a:r>
            <a:r>
              <a:rPr lang="de-DE" dirty="0">
                <a:latin typeface="Calibri"/>
                <a:cs typeface="Calibri"/>
              </a:rPr>
              <a:t> </a:t>
            </a:r>
            <a:r>
              <a:rPr lang="de-DE" dirty="0" err="1">
                <a:latin typeface="Calibri"/>
                <a:cs typeface="Calibri"/>
              </a:rPr>
              <a:t>can</a:t>
            </a:r>
            <a:r>
              <a:rPr lang="de-DE" dirty="0">
                <a:latin typeface="Calibri"/>
                <a:cs typeface="Calibri"/>
              </a:rPr>
              <a:t> </a:t>
            </a:r>
            <a:r>
              <a:rPr lang="de-DE" dirty="0" err="1">
                <a:latin typeface="Calibri"/>
                <a:cs typeface="Calibri"/>
              </a:rPr>
              <a:t>read</a:t>
            </a:r>
            <a:r>
              <a:rPr lang="de-DE" dirty="0">
                <a:latin typeface="Calibri"/>
                <a:cs typeface="Calibri"/>
              </a:rPr>
              <a:t> a </a:t>
            </a:r>
            <a:r>
              <a:rPr lang="de-DE" dirty="0" err="1">
                <a:latin typeface="Calibri"/>
                <a:cs typeface="Calibri"/>
              </a:rPr>
              <a:t>complete</a:t>
            </a:r>
            <a:r>
              <a:rPr lang="de-DE" dirty="0">
                <a:latin typeface="Calibri"/>
                <a:cs typeface="Calibri"/>
              </a:rPr>
              <a:t> </a:t>
            </a:r>
            <a:r>
              <a:rPr lang="de-DE" dirty="0" err="1">
                <a:latin typeface="Calibri"/>
                <a:cs typeface="Calibri"/>
              </a:rPr>
              <a:t>file</a:t>
            </a:r>
            <a:r>
              <a:rPr lang="de-DE" dirty="0">
                <a:latin typeface="Calibri"/>
                <a:cs typeface="Calibri"/>
              </a:rPr>
              <a:t> </a:t>
            </a:r>
            <a:r>
              <a:rPr lang="de-DE" dirty="0" err="1">
                <a:latin typeface="Calibri"/>
                <a:cs typeface="Calibri"/>
              </a:rPr>
              <a:t>sequentially</a:t>
            </a:r>
            <a:r>
              <a:rPr lang="de-DE" dirty="0">
                <a:latin typeface="Calibri"/>
                <a:cs typeface="Calibri"/>
              </a:rPr>
              <a:t> </a:t>
            </a:r>
            <a:r>
              <a:rPr lang="de-DE" dirty="0" err="1">
                <a:latin typeface="Calibri"/>
                <a:cs typeface="Calibri"/>
              </a:rPr>
              <a:t>by</a:t>
            </a:r>
            <a:r>
              <a:rPr lang="de-DE" dirty="0">
                <a:latin typeface="Calibri"/>
                <a:cs typeface="Calibri"/>
              </a:rPr>
              <a:t> </a:t>
            </a:r>
            <a:r>
              <a:rPr lang="de-DE" dirty="0" err="1">
                <a:latin typeface="Calibri"/>
                <a:cs typeface="Calibri"/>
              </a:rPr>
              <a:t>simply</a:t>
            </a:r>
            <a:r>
              <a:rPr lang="de-DE" dirty="0">
                <a:latin typeface="Calibri"/>
                <a:cs typeface="Calibri"/>
              </a:rPr>
              <a:t> </a:t>
            </a:r>
            <a:r>
              <a:rPr lang="de-DE" dirty="0" err="1">
                <a:latin typeface="Calibri"/>
                <a:cs typeface="Calibri"/>
              </a:rPr>
              <a:t>using</a:t>
            </a:r>
            <a:r>
              <a:rPr lang="de-DE" dirty="0">
                <a:latin typeface="Calibri"/>
                <a:cs typeface="Calibri"/>
              </a:rPr>
              <a:t> a </a:t>
            </a:r>
            <a:r>
              <a:rPr lang="de-DE" dirty="0" err="1">
                <a:latin typeface="Calibri"/>
                <a:cs typeface="Calibri"/>
              </a:rPr>
              <a:t>for</a:t>
            </a:r>
            <a:r>
              <a:rPr lang="de-DE" dirty="0">
                <a:latin typeface="Calibri"/>
                <a:cs typeface="Calibri"/>
              </a:rPr>
              <a:t> loop</a:t>
            </a:r>
          </a:p>
          <a:p>
            <a:pPr marL="383540" lvl="1"/>
            <a:endParaRPr lang="de-DE" dirty="0">
              <a:latin typeface="Calibri"/>
              <a:cs typeface="Calibri"/>
            </a:endParaRPr>
          </a:p>
          <a:p>
            <a:pPr marL="182245" indent="-182245"/>
            <a:endParaRPr lang="de-DE" dirty="0">
              <a:latin typeface="Calibri"/>
              <a:cs typeface="Calibri"/>
            </a:endParaRPr>
          </a:p>
        </p:txBody>
      </p:sp>
      <p:sp>
        <p:nvSpPr>
          <p:cNvPr id="4" name="Foliennummernplatzhalter 3">
            <a:extLst>
              <a:ext uri="{FF2B5EF4-FFF2-40B4-BE49-F238E27FC236}">
                <a16:creationId xmlns:a16="http://schemas.microsoft.com/office/drawing/2014/main" id="{9A697669-3EEE-4045-BC09-613C2DFFDC6D}"/>
              </a:ext>
            </a:extLst>
          </p:cNvPr>
          <p:cNvSpPr>
            <a:spLocks noGrp="1"/>
          </p:cNvSpPr>
          <p:nvPr>
            <p:ph type="sldNum" sz="quarter" idx="12"/>
          </p:nvPr>
        </p:nvSpPr>
        <p:spPr/>
        <p:txBody>
          <a:bodyPr/>
          <a:lstStyle/>
          <a:p>
            <a:fld id="{89C4E583-6443-4199-AF95-A2ECCC288D48}" type="slidenum">
              <a:rPr lang="en-GB" smtClean="0"/>
              <a:t>47</a:t>
            </a:fld>
            <a:endParaRPr lang="en-GB"/>
          </a:p>
        </p:txBody>
      </p:sp>
      <p:sp>
        <p:nvSpPr>
          <p:cNvPr id="6" name="Textfeld 5">
            <a:extLst>
              <a:ext uri="{FF2B5EF4-FFF2-40B4-BE49-F238E27FC236}">
                <a16:creationId xmlns:a16="http://schemas.microsoft.com/office/drawing/2014/main" id="{8FEF87CE-C598-4565-A4FE-14C54ED338F4}"/>
              </a:ext>
            </a:extLst>
          </p:cNvPr>
          <p:cNvSpPr txBox="1"/>
          <p:nvPr/>
        </p:nvSpPr>
        <p:spPr>
          <a:xfrm>
            <a:off x="1101302" y="2632489"/>
            <a:ext cx="10075652" cy="369331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with</a:t>
            </a:r>
            <a:r>
              <a:rPr lang="de-DE" dirty="0">
                <a:latin typeface="Consolas"/>
              </a:rPr>
              <a:t> open('old_macdonald.txt', 'r') </a:t>
            </a:r>
            <a:r>
              <a:rPr lang="de-DE" dirty="0" err="1">
                <a:latin typeface="Consolas"/>
              </a:rPr>
              <a:t>as</a:t>
            </a:r>
            <a:r>
              <a:rPr lang="de-DE" dirty="0">
                <a:latin typeface="Consolas"/>
              </a:rPr>
              <a:t> </a:t>
            </a:r>
            <a:r>
              <a:rPr lang="de-DE" dirty="0" err="1">
                <a:latin typeface="Consolas"/>
              </a:rPr>
              <a:t>old_macdonald</a:t>
            </a:r>
            <a:r>
              <a:rPr lang="de-DE" dirty="0">
                <a:latin typeface="Consolas"/>
              </a:rPr>
              <a:t>:</a:t>
            </a:r>
          </a:p>
          <a:p>
            <a:r>
              <a:rPr lang="de-DE" dirty="0">
                <a:latin typeface="Consolas"/>
              </a:rPr>
              <a:t>     </a:t>
            </a:r>
            <a:r>
              <a:rPr lang="de-DE" dirty="0" err="1">
                <a:latin typeface="Consolas"/>
              </a:rPr>
              <a:t>for</a:t>
            </a:r>
            <a:r>
              <a:rPr lang="de-DE" dirty="0">
                <a:latin typeface="Consolas"/>
              </a:rPr>
              <a:t> </a:t>
            </a:r>
            <a:r>
              <a:rPr lang="de-DE" dirty="0" err="1">
                <a:latin typeface="Consolas"/>
              </a:rPr>
              <a:t>line</a:t>
            </a:r>
            <a:r>
              <a:rPr lang="de-DE" dirty="0">
                <a:latin typeface="Consolas"/>
              </a:rPr>
              <a:t> in </a:t>
            </a:r>
            <a:r>
              <a:rPr lang="de-DE" dirty="0" err="1">
                <a:latin typeface="Consolas"/>
              </a:rPr>
              <a:t>old_macdonald</a:t>
            </a:r>
            <a:r>
              <a:rPr lang="de-DE" dirty="0">
                <a:latin typeface="Consolas"/>
              </a:rPr>
              <a:t>:</a:t>
            </a:r>
          </a:p>
          <a:p>
            <a:r>
              <a:rPr lang="de-DE" dirty="0">
                <a:latin typeface="Consolas"/>
              </a:rPr>
              <a:t>          </a:t>
            </a:r>
            <a:r>
              <a:rPr lang="de-DE" dirty="0" err="1">
                <a:latin typeface="Consolas"/>
              </a:rPr>
              <a:t>print</a:t>
            </a:r>
            <a:r>
              <a:rPr lang="de-DE" dirty="0">
                <a:latin typeface="Consolas"/>
              </a:rPr>
              <a:t>(</a:t>
            </a:r>
            <a:r>
              <a:rPr lang="de-DE" dirty="0" err="1">
                <a:latin typeface="Consolas"/>
              </a:rPr>
              <a:t>line</a:t>
            </a:r>
            <a:r>
              <a:rPr lang="de-DE" dirty="0">
                <a:latin typeface="Consolas"/>
              </a:rPr>
              <a:t>, end='')</a:t>
            </a:r>
            <a:endParaRPr lang="de-DE" dirty="0" err="1"/>
          </a:p>
          <a:p>
            <a:endParaRPr lang="de-DE" dirty="0">
              <a:latin typeface="Consolas"/>
            </a:endParaRPr>
          </a:p>
          <a:p>
            <a:endParaRPr lang="de-DE" dirty="0">
              <a:latin typeface="Consolas"/>
            </a:endParaRPr>
          </a:p>
          <a:p>
            <a:r>
              <a:rPr lang="de-DE" i="1" dirty="0">
                <a:latin typeface="Consolas"/>
              </a:rPr>
              <a:t>Output:</a:t>
            </a:r>
            <a:endParaRPr lang="de-DE" dirty="0">
              <a:latin typeface="Consolas"/>
            </a:endParaRPr>
          </a:p>
          <a:p>
            <a:r>
              <a:rPr lang="de-DE" dirty="0">
                <a:latin typeface="Consolas"/>
              </a:rPr>
              <a:t>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
And on </a:t>
            </a:r>
            <a:r>
              <a:rPr lang="de-DE" dirty="0" err="1">
                <a:latin typeface="Consolas"/>
              </a:rPr>
              <a:t>his</a:t>
            </a:r>
            <a:r>
              <a:rPr lang="de-DE" dirty="0">
                <a:latin typeface="Consolas"/>
              </a:rPr>
              <a:t> </a:t>
            </a:r>
            <a:r>
              <a:rPr lang="de-DE" dirty="0" err="1">
                <a:latin typeface="Consolas"/>
              </a:rPr>
              <a:t>farm</a:t>
            </a:r>
            <a:r>
              <a:rPr lang="de-DE" dirty="0">
                <a:latin typeface="Consolas"/>
              </a:rPr>
              <a:t> he </a:t>
            </a:r>
            <a:r>
              <a:rPr lang="de-DE" dirty="0" err="1">
                <a:latin typeface="Consolas"/>
              </a:rPr>
              <a:t>had</a:t>
            </a:r>
            <a:r>
              <a:rPr lang="de-DE" dirty="0">
                <a:latin typeface="Consolas"/>
              </a:rPr>
              <a:t> a </a:t>
            </a:r>
            <a:r>
              <a:rPr lang="de-DE" dirty="0" err="1">
                <a:latin typeface="Consolas"/>
              </a:rPr>
              <a:t>cow</a:t>
            </a:r>
            <a:r>
              <a:rPr lang="de-DE" dirty="0">
                <a:latin typeface="Consolas"/>
              </a:rPr>
              <a:t>, E-I-E-I-O
</a:t>
            </a:r>
            <a:r>
              <a:rPr lang="de-DE" dirty="0" err="1">
                <a:latin typeface="Consolas"/>
              </a:rPr>
              <a:t>With</a:t>
            </a:r>
            <a:r>
              <a:rPr lang="de-DE" dirty="0">
                <a:latin typeface="Consolas"/>
              </a:rPr>
              <a:t> a </a:t>
            </a:r>
            <a:r>
              <a:rPr lang="de-DE" dirty="0" err="1">
                <a:latin typeface="Consolas"/>
              </a:rPr>
              <a:t>moo-moo</a:t>
            </a:r>
            <a:r>
              <a:rPr lang="de-DE" dirty="0">
                <a:latin typeface="Consolas"/>
              </a:rPr>
              <a:t> </a:t>
            </a:r>
            <a:r>
              <a:rPr lang="de-DE" dirty="0" err="1">
                <a:latin typeface="Consolas"/>
              </a:rPr>
              <a:t>here</a:t>
            </a:r>
            <a:r>
              <a:rPr lang="de-DE" dirty="0">
                <a:latin typeface="Consolas"/>
              </a:rPr>
              <a:t> and a </a:t>
            </a:r>
            <a:r>
              <a:rPr lang="de-DE" dirty="0" err="1">
                <a:latin typeface="Consolas"/>
              </a:rPr>
              <a:t>moo-moo</a:t>
            </a:r>
            <a:r>
              <a:rPr lang="de-DE" dirty="0">
                <a:latin typeface="Consolas"/>
              </a:rPr>
              <a:t> </a:t>
            </a:r>
            <a:r>
              <a:rPr lang="de-DE" dirty="0" err="1">
                <a:latin typeface="Consolas"/>
              </a:rPr>
              <a:t>there</a:t>
            </a:r>
            <a:r>
              <a:rPr lang="de-DE" dirty="0">
                <a:latin typeface="Consolas"/>
              </a:rPr>
              <a:t>
Here a </a:t>
            </a:r>
            <a:r>
              <a:rPr lang="de-DE" dirty="0" err="1">
                <a:latin typeface="Consolas"/>
              </a:rPr>
              <a:t>moo</a:t>
            </a:r>
            <a:r>
              <a:rPr lang="de-DE" dirty="0">
                <a:latin typeface="Consolas"/>
              </a:rPr>
              <a:t>
</a:t>
            </a:r>
            <a:r>
              <a:rPr lang="de-DE" dirty="0" err="1">
                <a:latin typeface="Consolas"/>
              </a:rPr>
              <a:t>There</a:t>
            </a:r>
            <a:r>
              <a:rPr lang="de-DE" dirty="0">
                <a:latin typeface="Consolas"/>
              </a:rPr>
              <a:t> a </a:t>
            </a:r>
            <a:r>
              <a:rPr lang="de-DE" dirty="0" err="1">
                <a:latin typeface="Consolas"/>
              </a:rPr>
              <a:t>moo</a:t>
            </a:r>
            <a:r>
              <a:rPr lang="de-DE" dirty="0">
                <a:latin typeface="Consolas"/>
              </a:rPr>
              <a:t>
</a:t>
            </a:r>
            <a:r>
              <a:rPr lang="de-DE" dirty="0" err="1">
                <a:latin typeface="Consolas"/>
              </a:rPr>
              <a:t>Everywhere</a:t>
            </a:r>
            <a:r>
              <a:rPr lang="de-DE" dirty="0">
                <a:latin typeface="Consolas"/>
              </a:rPr>
              <a:t> a </a:t>
            </a:r>
            <a:r>
              <a:rPr lang="de-DE" dirty="0" err="1">
                <a:latin typeface="Consolas"/>
              </a:rPr>
              <a:t>moo-moo</a:t>
            </a:r>
            <a:r>
              <a:rPr lang="de-DE" dirty="0">
                <a:latin typeface="Consolas"/>
              </a:rPr>
              <a:t>
Old MacDonald </a:t>
            </a:r>
            <a:r>
              <a:rPr lang="de-DE" dirty="0" err="1">
                <a:latin typeface="Consolas"/>
              </a:rPr>
              <a:t>had</a:t>
            </a:r>
            <a:r>
              <a:rPr lang="de-DE" dirty="0">
                <a:latin typeface="Consolas"/>
              </a:rPr>
              <a:t> a </a:t>
            </a:r>
            <a:r>
              <a:rPr lang="de-DE" dirty="0" err="1">
                <a:latin typeface="Consolas"/>
              </a:rPr>
              <a:t>farm</a:t>
            </a:r>
            <a:r>
              <a:rPr lang="de-DE" dirty="0">
                <a:latin typeface="Consolas"/>
              </a:rPr>
              <a:t>, E-I-E-I-O</a:t>
            </a:r>
            <a:endParaRPr lang="de-DE" dirty="0"/>
          </a:p>
        </p:txBody>
      </p:sp>
    </p:spTree>
    <p:extLst>
      <p:ext uri="{BB962C8B-B14F-4D97-AF65-F5344CB8AC3E}">
        <p14:creationId xmlns:p14="http://schemas.microsoft.com/office/powerpoint/2010/main" val="3961686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ABBAF-CD15-4657-9231-001668DD1D70}"/>
              </a:ext>
            </a:extLst>
          </p:cNvPr>
          <p:cNvSpPr>
            <a:spLocks noGrp="1"/>
          </p:cNvSpPr>
          <p:nvPr>
            <p:ph type="title"/>
          </p:nvPr>
        </p:nvSpPr>
        <p:spPr/>
        <p:txBody>
          <a:bodyPr/>
          <a:lstStyle/>
          <a:p>
            <a:r>
              <a:rPr lang="de-DE" dirty="0" err="1">
                <a:cs typeface="Calibri Light"/>
              </a:rPr>
              <a:t>Reconstructing</a:t>
            </a:r>
            <a:r>
              <a:rPr lang="de-DE" dirty="0">
                <a:cs typeface="Calibri Light"/>
              </a:rPr>
              <a:t> Collections</a:t>
            </a:r>
            <a:r>
              <a:rPr lang="de-DE" dirty="0">
                <a:solidFill>
                  <a:srgbClr val="404040"/>
                </a:solidFill>
                <a:cs typeface="Calibri Light"/>
              </a:rPr>
              <a:t> </a:t>
            </a:r>
            <a:r>
              <a:rPr lang="de-DE" dirty="0" err="1">
                <a:solidFill>
                  <a:srgbClr val="404040"/>
                </a:solidFill>
                <a:cs typeface="Calibri Light"/>
              </a:rPr>
              <a:t>from</a:t>
            </a:r>
            <a:r>
              <a:rPr lang="de-DE" dirty="0">
                <a:solidFill>
                  <a:srgbClr val="404040"/>
                </a:solidFill>
                <a:cs typeface="Calibri Light"/>
              </a:rPr>
              <a:t> Files</a:t>
            </a:r>
            <a:endParaRPr lang="de-DE" dirty="0">
              <a:solidFill>
                <a:schemeClr val="tx1"/>
              </a:solidFill>
            </a:endParaRPr>
          </a:p>
        </p:txBody>
      </p:sp>
      <p:sp>
        <p:nvSpPr>
          <p:cNvPr id="3" name="Inhaltsplatzhalter 2">
            <a:extLst>
              <a:ext uri="{FF2B5EF4-FFF2-40B4-BE49-F238E27FC236}">
                <a16:creationId xmlns:a16="http://schemas.microsoft.com/office/drawing/2014/main" id="{E645BEE6-195A-4CB8-BBBF-EEEDD648E111}"/>
              </a:ext>
            </a:extLst>
          </p:cNvPr>
          <p:cNvSpPr>
            <a:spLocks noGrp="1"/>
          </p:cNvSpPr>
          <p:nvPr>
            <p:ph sz="half" idx="1"/>
          </p:nvPr>
        </p:nvSpPr>
        <p:spPr>
          <a:xfrm>
            <a:off x="1097278" y="1845734"/>
            <a:ext cx="3816328" cy="4023360"/>
          </a:xfrm>
        </p:spPr>
        <p:txBody>
          <a:bodyPr vert="horz" lIns="0" tIns="45720" rIns="0" bIns="45720" rtlCol="0" anchor="t">
            <a:normAutofit/>
          </a:bodyPr>
          <a:lstStyle/>
          <a:p>
            <a:pPr marL="182245" indent="-182245"/>
            <a:r>
              <a:rPr lang="de-DE" sz="2400" dirty="0" err="1">
                <a:cs typeface="Calibri"/>
              </a:rPr>
              <a:t>When</a:t>
            </a:r>
            <a:r>
              <a:rPr lang="de-DE" sz="2400" dirty="0">
                <a:cs typeface="Calibri"/>
              </a:rPr>
              <a:t> </a:t>
            </a:r>
            <a:r>
              <a:rPr lang="de-DE" sz="2400" dirty="0" err="1">
                <a:cs typeface="Calibri"/>
              </a:rPr>
              <a:t>we</a:t>
            </a:r>
            <a:r>
              <a:rPr lang="de-DE" sz="2400" dirty="0">
                <a:cs typeface="Calibri"/>
              </a:rPr>
              <a:t> </a:t>
            </a:r>
            <a:r>
              <a:rPr lang="de-DE" sz="2400" dirty="0" err="1">
                <a:cs typeface="Calibri"/>
              </a:rPr>
              <a:t>read</a:t>
            </a:r>
            <a:r>
              <a:rPr lang="de-DE" sz="2400" dirty="0">
                <a:cs typeface="Calibri"/>
              </a:rPr>
              <a:t> </a:t>
            </a:r>
            <a:r>
              <a:rPr lang="de-DE" sz="2400" dirty="0" err="1">
                <a:cs typeface="Calibri"/>
              </a:rPr>
              <a:t>things</a:t>
            </a:r>
            <a:r>
              <a:rPr lang="de-DE" sz="2400" dirty="0">
                <a:cs typeface="Calibri"/>
              </a:rPr>
              <a:t> </a:t>
            </a:r>
            <a:r>
              <a:rPr lang="de-DE" sz="2400" dirty="0" err="1">
                <a:cs typeface="Calibri"/>
              </a:rPr>
              <a:t>from</a:t>
            </a:r>
            <a:r>
              <a:rPr lang="de-DE" sz="2400" dirty="0">
                <a:cs typeface="Calibri"/>
              </a:rPr>
              <a:t> </a:t>
            </a:r>
            <a:r>
              <a:rPr lang="de-DE" sz="2400" dirty="0" err="1">
                <a:cs typeface="Calibri"/>
              </a:rPr>
              <a:t>files</a:t>
            </a:r>
            <a:r>
              <a:rPr lang="de-DE" sz="2400" dirty="0">
                <a:cs typeface="Calibri"/>
              </a:rPr>
              <a:t>, Python will </a:t>
            </a:r>
            <a:r>
              <a:rPr lang="de-DE" sz="2400" b="1" dirty="0" err="1">
                <a:cs typeface="Calibri"/>
              </a:rPr>
              <a:t>interpret</a:t>
            </a:r>
            <a:r>
              <a:rPr lang="de-DE" sz="2400" b="1" dirty="0">
                <a:cs typeface="Calibri"/>
              </a:rPr>
              <a:t> </a:t>
            </a:r>
            <a:r>
              <a:rPr lang="de-DE" sz="2400" b="1" dirty="0" err="1">
                <a:cs typeface="Calibri"/>
              </a:rPr>
              <a:t>them</a:t>
            </a:r>
            <a:r>
              <a:rPr lang="de-DE" sz="2400" b="1" dirty="0">
                <a:cs typeface="Calibri"/>
              </a:rPr>
              <a:t> </a:t>
            </a:r>
            <a:r>
              <a:rPr lang="de-DE" sz="2400" b="1" dirty="0" err="1">
                <a:cs typeface="Calibri"/>
              </a:rPr>
              <a:t>as</a:t>
            </a:r>
            <a:r>
              <a:rPr lang="de-DE" sz="2400" b="1" dirty="0">
                <a:cs typeface="Calibri"/>
              </a:rPr>
              <a:t> </a:t>
            </a:r>
            <a:r>
              <a:rPr lang="de-DE" sz="2400" b="1" dirty="0" err="1">
                <a:cs typeface="Calibri"/>
              </a:rPr>
              <a:t>strings</a:t>
            </a:r>
            <a:endParaRPr lang="de-DE" sz="2400" b="1" dirty="0">
              <a:cs typeface="Calibri"/>
            </a:endParaRPr>
          </a:p>
          <a:p>
            <a:pPr marL="182245" indent="-182245"/>
            <a:r>
              <a:rPr lang="de-DE" sz="2400" dirty="0" err="1">
                <a:cs typeface="Calibri"/>
              </a:rPr>
              <a:t>Unfortunately</a:t>
            </a:r>
            <a:r>
              <a:rPr lang="de-DE" sz="2400" dirty="0">
                <a:cs typeface="Calibri"/>
              </a:rPr>
              <a:t> </a:t>
            </a:r>
            <a:r>
              <a:rPr lang="de-DE" sz="2400" dirty="0" err="1">
                <a:cs typeface="Calibri"/>
              </a:rPr>
              <a:t>that</a:t>
            </a:r>
            <a:r>
              <a:rPr lang="de-DE" sz="2400" dirty="0">
                <a:cs typeface="Calibri"/>
              </a:rPr>
              <a:t> </a:t>
            </a:r>
            <a:r>
              <a:rPr lang="de-DE" sz="2400" dirty="0" err="1">
                <a:cs typeface="Calibri"/>
              </a:rPr>
              <a:t>means</a:t>
            </a:r>
            <a:r>
              <a:rPr lang="de-DE" sz="2400" dirty="0">
                <a:cs typeface="Calibri"/>
              </a:rPr>
              <a:t> </a:t>
            </a:r>
            <a:r>
              <a:rPr lang="de-DE" sz="2400" dirty="0" err="1">
                <a:cs typeface="Calibri"/>
              </a:rPr>
              <a:t>that</a:t>
            </a:r>
            <a:r>
              <a:rPr lang="de-DE" sz="2400" dirty="0">
                <a:cs typeface="Calibri"/>
              </a:rPr>
              <a:t> </a:t>
            </a:r>
            <a:r>
              <a:rPr lang="de-DE" sz="2400" dirty="0" err="1">
                <a:cs typeface="Calibri"/>
              </a:rPr>
              <a:t>whenever</a:t>
            </a:r>
            <a:r>
              <a:rPr lang="de-DE" sz="2400" dirty="0">
                <a:cs typeface="Calibri"/>
              </a:rPr>
              <a:t> </a:t>
            </a:r>
            <a:r>
              <a:rPr lang="de-DE" sz="2400" dirty="0" err="1">
                <a:cs typeface="Calibri"/>
              </a:rPr>
              <a:t>we</a:t>
            </a:r>
            <a:r>
              <a:rPr lang="de-DE" sz="2400" dirty="0">
                <a:cs typeface="Calibri"/>
              </a:rPr>
              <a:t> (</a:t>
            </a:r>
            <a:r>
              <a:rPr lang="de-DE" sz="2400" dirty="0" err="1">
                <a:cs typeface="Calibri"/>
              </a:rPr>
              <a:t>for</a:t>
            </a:r>
            <a:r>
              <a:rPr lang="de-DE" sz="2400" dirty="0">
                <a:cs typeface="Calibri"/>
              </a:rPr>
              <a:t> </a:t>
            </a:r>
            <a:r>
              <a:rPr lang="de-DE" sz="2400" dirty="0" err="1">
                <a:cs typeface="Calibri"/>
              </a:rPr>
              <a:t>example</a:t>
            </a:r>
            <a:r>
              <a:rPr lang="de-DE" sz="2400" dirty="0">
                <a:cs typeface="Calibri"/>
              </a:rPr>
              <a:t>) </a:t>
            </a:r>
            <a:r>
              <a:rPr lang="de-DE" sz="2400" dirty="0" err="1">
                <a:cs typeface="Calibri"/>
              </a:rPr>
              <a:t>saved</a:t>
            </a:r>
            <a:r>
              <a:rPr lang="de-DE" sz="2400" dirty="0">
                <a:cs typeface="Calibri"/>
              </a:rPr>
              <a:t> a </a:t>
            </a:r>
            <a:r>
              <a:rPr lang="de-DE" sz="2400" dirty="0" err="1">
                <a:cs typeface="Calibri"/>
              </a:rPr>
              <a:t>list</a:t>
            </a:r>
            <a:r>
              <a:rPr lang="de-DE" sz="2400" dirty="0">
                <a:cs typeface="Calibri"/>
              </a:rPr>
              <a:t> </a:t>
            </a:r>
            <a:r>
              <a:rPr lang="de-DE" sz="2400" dirty="0" err="1">
                <a:cs typeface="Calibri"/>
              </a:rPr>
              <a:t>of</a:t>
            </a:r>
            <a:r>
              <a:rPr lang="de-DE" sz="2400" dirty="0">
                <a:cs typeface="Calibri"/>
              </a:rPr>
              <a:t> </a:t>
            </a:r>
            <a:r>
              <a:rPr lang="de-DE" sz="2400" dirty="0" err="1">
                <a:cs typeface="Calibri"/>
              </a:rPr>
              <a:t>numbers</a:t>
            </a:r>
            <a:r>
              <a:rPr lang="de-DE" sz="2400" dirty="0">
                <a:cs typeface="Calibri"/>
              </a:rPr>
              <a:t>, Python will </a:t>
            </a:r>
            <a:r>
              <a:rPr lang="de-DE" sz="2400" b="1" dirty="0">
                <a:cs typeface="Calibri"/>
              </a:rPr>
              <a:t>not </a:t>
            </a:r>
            <a:r>
              <a:rPr lang="de-DE" sz="2400" b="1" dirty="0" err="1">
                <a:cs typeface="Calibri"/>
              </a:rPr>
              <a:t>automatically</a:t>
            </a:r>
            <a:r>
              <a:rPr lang="de-DE" sz="2400" b="1" dirty="0">
                <a:cs typeface="Calibri"/>
              </a:rPr>
              <a:t> </a:t>
            </a:r>
            <a:r>
              <a:rPr lang="de-DE" sz="2400" b="1" dirty="0" err="1">
                <a:cs typeface="Calibri"/>
              </a:rPr>
              <a:t>recognize</a:t>
            </a:r>
            <a:r>
              <a:rPr lang="de-DE" sz="2400" b="1" dirty="0">
                <a:cs typeface="Calibri"/>
              </a:rPr>
              <a:t> </a:t>
            </a:r>
            <a:r>
              <a:rPr lang="de-DE" sz="2400" b="1" dirty="0" err="1">
                <a:cs typeface="Calibri"/>
              </a:rPr>
              <a:t>it</a:t>
            </a:r>
            <a:r>
              <a:rPr lang="de-DE" sz="2400" b="1" dirty="0">
                <a:cs typeface="Calibri"/>
              </a:rPr>
              <a:t> </a:t>
            </a:r>
            <a:r>
              <a:rPr lang="de-DE" sz="2400" b="1" dirty="0" err="1">
                <a:cs typeface="Calibri"/>
              </a:rPr>
              <a:t>as</a:t>
            </a:r>
            <a:r>
              <a:rPr lang="de-DE" sz="2400" b="1" dirty="0">
                <a:cs typeface="Calibri"/>
              </a:rPr>
              <a:t> a </a:t>
            </a:r>
            <a:r>
              <a:rPr lang="de-DE" sz="2400" b="1" dirty="0" err="1">
                <a:cs typeface="Calibri"/>
              </a:rPr>
              <a:t>list</a:t>
            </a:r>
            <a:r>
              <a:rPr lang="de-DE" sz="2400" dirty="0">
                <a:cs typeface="Calibri"/>
              </a:rPr>
              <a:t> </a:t>
            </a:r>
            <a:r>
              <a:rPr lang="de-DE" sz="2400" dirty="0" err="1">
                <a:cs typeface="Calibri"/>
              </a:rPr>
              <a:t>anymore</a:t>
            </a:r>
            <a:r>
              <a:rPr lang="de-DE" sz="2400" dirty="0">
                <a:cs typeface="Calibri"/>
              </a:rPr>
              <a:t> </a:t>
            </a:r>
            <a:r>
              <a:rPr lang="de-DE" sz="2400" dirty="0" err="1">
                <a:cs typeface="Calibri"/>
              </a:rPr>
              <a:t>when</a:t>
            </a:r>
            <a:r>
              <a:rPr lang="de-DE" sz="2400" dirty="0">
                <a:cs typeface="Calibri"/>
              </a:rPr>
              <a:t> </a:t>
            </a:r>
            <a:r>
              <a:rPr lang="de-DE" sz="2400" dirty="0" err="1">
                <a:cs typeface="Calibri"/>
              </a:rPr>
              <a:t>reading</a:t>
            </a:r>
            <a:r>
              <a:rPr lang="de-DE" sz="2400" dirty="0">
                <a:cs typeface="Calibri"/>
              </a:rPr>
              <a:t> </a:t>
            </a:r>
            <a:r>
              <a:rPr lang="de-DE" sz="2400" dirty="0" err="1">
                <a:cs typeface="Calibri"/>
              </a:rPr>
              <a:t>it</a:t>
            </a:r>
            <a:r>
              <a:rPr lang="de-DE" sz="2400" dirty="0">
                <a:cs typeface="Calibri"/>
              </a:rPr>
              <a:t> back out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file</a:t>
            </a:r>
          </a:p>
        </p:txBody>
      </p:sp>
      <p:sp>
        <p:nvSpPr>
          <p:cNvPr id="4" name="Foliennummernplatzhalter 3">
            <a:extLst>
              <a:ext uri="{FF2B5EF4-FFF2-40B4-BE49-F238E27FC236}">
                <a16:creationId xmlns:a16="http://schemas.microsoft.com/office/drawing/2014/main" id="{BB025A6D-B9C9-4C60-B441-2E7A900FCB4E}"/>
              </a:ext>
            </a:extLst>
          </p:cNvPr>
          <p:cNvSpPr>
            <a:spLocks noGrp="1"/>
          </p:cNvSpPr>
          <p:nvPr>
            <p:ph type="sldNum" sz="quarter" idx="12"/>
          </p:nvPr>
        </p:nvSpPr>
        <p:spPr/>
        <p:txBody>
          <a:bodyPr/>
          <a:lstStyle/>
          <a:p>
            <a:fld id="{89C4E583-6443-4199-AF95-A2ECCC288D48}" type="slidenum">
              <a:rPr lang="en-GB" smtClean="0"/>
              <a:t>48</a:t>
            </a:fld>
            <a:endParaRPr lang="en-GB"/>
          </a:p>
        </p:txBody>
      </p:sp>
      <p:sp>
        <p:nvSpPr>
          <p:cNvPr id="6" name="Textfeld 5">
            <a:extLst>
              <a:ext uri="{FF2B5EF4-FFF2-40B4-BE49-F238E27FC236}">
                <a16:creationId xmlns:a16="http://schemas.microsoft.com/office/drawing/2014/main" id="{1A7384F0-87C5-4E30-9503-C9DAE635A53B}"/>
              </a:ext>
            </a:extLst>
          </p:cNvPr>
          <p:cNvSpPr txBox="1"/>
          <p:nvPr/>
        </p:nvSpPr>
        <p:spPr>
          <a:xfrm>
            <a:off x="5040701" y="1841735"/>
            <a:ext cx="6136255" cy="3970318"/>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a:t>
            </a:r>
            <a:r>
              <a:rPr lang="de-DE" dirty="0">
                <a:latin typeface="Consolas"/>
                <a:cs typeface="Calibri"/>
              </a:rPr>
              <a:t>_numbers))</a:t>
            </a:r>
            <a:endParaRPr lang="de-DE"/>
          </a:p>
          <a:p>
            <a:r>
              <a:rPr lang="de-DE" dirty="0">
                <a:latin typeface="Consolas"/>
              </a:rPr>
              <a:t>    lottery_file.seek(0)</a:t>
            </a:r>
            <a:endParaRPr lang="de-DE"/>
          </a:p>
          <a:p>
            <a:r>
              <a:rPr lang="de-DE" dirty="0">
                <a:latin typeface="Consolas"/>
              </a:rPr>
              <a:t>    numbers = lottery_file.read()</a:t>
            </a:r>
            <a:endParaRPr lang="de-DE"/>
          </a:p>
          <a:p>
            <a:r>
              <a:rPr lang="de-DE" dirty="0">
                <a:latin typeface="Consolas"/>
              </a:rPr>
              <a:t>    </a:t>
            </a:r>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p>
          <a:p>
            <a:r>
              <a:rPr lang="de-DE" dirty="0" err="1">
                <a:latin typeface="Consolas"/>
              </a:rPr>
              <a:t>print</a:t>
            </a:r>
            <a:r>
              <a:rPr lang="de-DE" dirty="0">
                <a:latin typeface="Consolas"/>
              </a:rPr>
              <a:t>(type(</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[21, 8, 19, 9, 1, 22]
&lt;</a:t>
            </a:r>
            <a:r>
              <a:rPr lang="de-DE" dirty="0" err="1">
                <a:latin typeface="Consolas"/>
              </a:rPr>
              <a:t>class</a:t>
            </a:r>
            <a:r>
              <a:rPr lang="de-DE" dirty="0">
                <a:latin typeface="Consolas"/>
              </a:rPr>
              <a:t> '</a:t>
            </a:r>
            <a:r>
              <a:rPr lang="de-DE" dirty="0" err="1">
                <a:latin typeface="Consolas"/>
              </a:rPr>
              <a:t>str</a:t>
            </a:r>
            <a:r>
              <a:rPr lang="de-DE" dirty="0">
                <a:latin typeface="Consolas"/>
              </a:rPr>
              <a:t>'&gt;</a:t>
            </a:r>
            <a:endParaRPr lang="de-DE" dirty="0"/>
          </a:p>
        </p:txBody>
      </p:sp>
    </p:spTree>
    <p:extLst>
      <p:ext uri="{BB962C8B-B14F-4D97-AF65-F5344CB8AC3E}">
        <p14:creationId xmlns:p14="http://schemas.microsoft.com/office/powerpoint/2010/main" val="4279001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EABBAF-CD15-4657-9231-001668DD1D70}"/>
              </a:ext>
            </a:extLst>
          </p:cNvPr>
          <p:cNvSpPr>
            <a:spLocks noGrp="1"/>
          </p:cNvSpPr>
          <p:nvPr>
            <p:ph type="title"/>
          </p:nvPr>
        </p:nvSpPr>
        <p:spPr/>
        <p:txBody>
          <a:bodyPr/>
          <a:lstStyle/>
          <a:p>
            <a:r>
              <a:rPr lang="de-DE" dirty="0" err="1">
                <a:cs typeface="Calibri Light"/>
              </a:rPr>
              <a:t>Reconstructing</a:t>
            </a:r>
            <a:r>
              <a:rPr lang="de-DE" dirty="0">
                <a:cs typeface="Calibri Light"/>
              </a:rPr>
              <a:t> Collections</a:t>
            </a:r>
            <a:r>
              <a:rPr lang="de-DE" dirty="0">
                <a:solidFill>
                  <a:srgbClr val="404040"/>
                </a:solidFill>
                <a:cs typeface="Calibri Light"/>
              </a:rPr>
              <a:t> </a:t>
            </a:r>
            <a:r>
              <a:rPr lang="de-DE" dirty="0" err="1">
                <a:solidFill>
                  <a:srgbClr val="404040"/>
                </a:solidFill>
                <a:cs typeface="Calibri Light"/>
              </a:rPr>
              <a:t>from</a:t>
            </a:r>
            <a:r>
              <a:rPr lang="de-DE" dirty="0">
                <a:solidFill>
                  <a:srgbClr val="404040"/>
                </a:solidFill>
                <a:cs typeface="Calibri Light"/>
              </a:rPr>
              <a:t> Files</a:t>
            </a:r>
            <a:endParaRPr lang="de-DE" dirty="0">
              <a:solidFill>
                <a:schemeClr val="tx1"/>
              </a:solidFill>
            </a:endParaRPr>
          </a:p>
        </p:txBody>
      </p:sp>
      <p:sp>
        <p:nvSpPr>
          <p:cNvPr id="3" name="Inhaltsplatzhalter 2">
            <a:extLst>
              <a:ext uri="{FF2B5EF4-FFF2-40B4-BE49-F238E27FC236}">
                <a16:creationId xmlns:a16="http://schemas.microsoft.com/office/drawing/2014/main" id="{E645BEE6-195A-4CB8-BBBF-EEEDD648E111}"/>
              </a:ext>
            </a:extLst>
          </p:cNvPr>
          <p:cNvSpPr>
            <a:spLocks noGrp="1"/>
          </p:cNvSpPr>
          <p:nvPr>
            <p:ph sz="half" idx="1"/>
          </p:nvPr>
        </p:nvSpPr>
        <p:spPr>
          <a:xfrm>
            <a:off x="1097278" y="1845734"/>
            <a:ext cx="3816328" cy="4023360"/>
          </a:xfrm>
        </p:spPr>
        <p:txBody>
          <a:bodyPr vert="horz" lIns="0" tIns="45720" rIns="0" bIns="45720" rtlCol="0" anchor="t">
            <a:normAutofit lnSpcReduction="10000"/>
          </a:bodyPr>
          <a:lstStyle/>
          <a:p>
            <a:pPr marL="182245" indent="-182245"/>
            <a:r>
              <a:rPr lang="de-DE" sz="2400" dirty="0" err="1">
                <a:cs typeface="Calibri"/>
              </a:rPr>
              <a:t>Luckily</a:t>
            </a:r>
            <a:r>
              <a:rPr lang="de-DE" sz="2400" dirty="0">
                <a:cs typeface="Calibri"/>
              </a:rPr>
              <a:t>, </a:t>
            </a:r>
            <a:r>
              <a:rPr lang="de-DE" sz="2400" dirty="0" err="1">
                <a:cs typeface="Calibri"/>
              </a:rPr>
              <a:t>this</a:t>
            </a:r>
            <a:r>
              <a:rPr lang="de-DE" sz="2400" dirty="0">
                <a:cs typeface="Calibri"/>
              </a:rPr>
              <a:t> </a:t>
            </a:r>
            <a:r>
              <a:rPr lang="de-DE" sz="2400" dirty="0" err="1">
                <a:cs typeface="Calibri"/>
              </a:rPr>
              <a:t>problem</a:t>
            </a:r>
            <a:r>
              <a:rPr lang="de-DE" sz="2400" dirty="0">
                <a:cs typeface="Calibri"/>
              </a:rPr>
              <a:t> </a:t>
            </a:r>
            <a:r>
              <a:rPr lang="de-DE" sz="2400" dirty="0" err="1">
                <a:cs typeface="Calibri"/>
              </a:rPr>
              <a:t>can</a:t>
            </a:r>
            <a:r>
              <a:rPr lang="de-DE" sz="2400" dirty="0">
                <a:cs typeface="Calibri"/>
              </a:rPr>
              <a:t> </a:t>
            </a:r>
            <a:r>
              <a:rPr lang="de-DE" sz="2400" dirty="0" err="1">
                <a:cs typeface="Calibri"/>
              </a:rPr>
              <a:t>often</a:t>
            </a:r>
            <a:r>
              <a:rPr lang="de-DE" sz="2400" dirty="0">
                <a:cs typeface="Calibri"/>
              </a:rPr>
              <a:t> </a:t>
            </a:r>
            <a:r>
              <a:rPr lang="de-DE" sz="2400" dirty="0" err="1">
                <a:cs typeface="Calibri"/>
              </a:rPr>
              <a:t>be</a:t>
            </a:r>
            <a:r>
              <a:rPr lang="de-DE" sz="2400" dirty="0">
                <a:cs typeface="Calibri"/>
              </a:rPr>
              <a:t> </a:t>
            </a:r>
            <a:r>
              <a:rPr lang="de-DE" sz="2400" dirty="0" err="1">
                <a:cs typeface="Calibri"/>
              </a:rPr>
              <a:t>fixed</a:t>
            </a:r>
            <a:r>
              <a:rPr lang="de-DE" sz="2400" dirty="0">
                <a:cs typeface="Calibri"/>
              </a:rPr>
              <a:t> </a:t>
            </a:r>
            <a:r>
              <a:rPr lang="de-DE" sz="2400" dirty="0" err="1">
                <a:cs typeface="Calibri"/>
              </a:rPr>
              <a:t>relatively</a:t>
            </a:r>
            <a:r>
              <a:rPr lang="de-DE" sz="2400" dirty="0">
                <a:cs typeface="Calibri"/>
              </a:rPr>
              <a:t> </a:t>
            </a:r>
            <a:r>
              <a:rPr lang="de-DE" sz="2400" dirty="0" err="1">
                <a:cs typeface="Calibri"/>
              </a:rPr>
              <a:t>easily</a:t>
            </a:r>
            <a:r>
              <a:rPr lang="de-DE" sz="2400" dirty="0">
                <a:cs typeface="Calibri"/>
              </a:rPr>
              <a:t> </a:t>
            </a:r>
            <a:r>
              <a:rPr lang="de-DE" sz="2400" dirty="0" err="1">
                <a:cs typeface="Calibri"/>
              </a:rPr>
              <a:t>using</a:t>
            </a:r>
            <a:r>
              <a:rPr lang="de-DE" sz="2400" dirty="0">
                <a:cs typeface="Calibri"/>
              </a:rPr>
              <a:t>  </a:t>
            </a:r>
            <a:r>
              <a:rPr lang="de-DE" sz="2400" dirty="0" err="1">
                <a:cs typeface="Calibri"/>
              </a:rPr>
              <a:t>list</a:t>
            </a:r>
            <a:r>
              <a:rPr lang="de-DE" sz="2400" dirty="0">
                <a:cs typeface="Calibri"/>
              </a:rPr>
              <a:t> </a:t>
            </a:r>
            <a:r>
              <a:rPr lang="de-DE" sz="2400" dirty="0" err="1">
                <a:cs typeface="Calibri"/>
              </a:rPr>
              <a:t>comprehension</a:t>
            </a:r>
            <a:endParaRPr lang="en-US" sz="2400" dirty="0" err="1">
              <a:cs typeface="Calibri"/>
            </a:endParaRPr>
          </a:p>
          <a:p>
            <a:pPr marL="383540" lvl="1"/>
            <a:r>
              <a:rPr lang="de-DE" sz="2400" i="1" dirty="0">
                <a:cs typeface="Calibri"/>
              </a:rPr>
              <a:t>"</a:t>
            </a:r>
            <a:r>
              <a:rPr lang="de-DE" sz="2400" i="1" dirty="0" err="1">
                <a:cs typeface="Calibri"/>
              </a:rPr>
              <a:t>Comprehension</a:t>
            </a:r>
            <a:r>
              <a:rPr lang="de-DE" sz="2400" i="1" dirty="0">
                <a:cs typeface="Calibri"/>
              </a:rPr>
              <a:t>, </a:t>
            </a:r>
            <a:r>
              <a:rPr lang="de-DE" sz="2400" i="1" dirty="0" err="1">
                <a:cs typeface="Calibri"/>
              </a:rPr>
              <a:t>what</a:t>
            </a:r>
            <a:r>
              <a:rPr lang="de-DE" sz="2400" i="1" dirty="0">
                <a:cs typeface="Calibri"/>
              </a:rPr>
              <a:t> was </a:t>
            </a:r>
            <a:r>
              <a:rPr lang="de-DE" sz="2400" i="1" dirty="0" err="1">
                <a:cs typeface="Calibri"/>
              </a:rPr>
              <a:t>that</a:t>
            </a:r>
            <a:r>
              <a:rPr lang="de-DE" sz="2400" i="1" dirty="0">
                <a:cs typeface="Calibri"/>
              </a:rPr>
              <a:t> </a:t>
            </a:r>
            <a:r>
              <a:rPr lang="de-DE" sz="2400" i="1" dirty="0" err="1">
                <a:cs typeface="Calibri"/>
              </a:rPr>
              <a:t>again</a:t>
            </a:r>
            <a:r>
              <a:rPr lang="de-DE" sz="2400" i="1" dirty="0">
                <a:cs typeface="Calibri"/>
              </a:rPr>
              <a:t>?" - </a:t>
            </a:r>
            <a:r>
              <a:rPr lang="de-DE" sz="2400" dirty="0" err="1">
                <a:cs typeface="Calibri"/>
              </a:rPr>
              <a:t>it's</a:t>
            </a:r>
            <a:r>
              <a:rPr lang="de-DE" sz="2400" dirty="0">
                <a:cs typeface="Calibri"/>
              </a:rPr>
              <a:t> </a:t>
            </a:r>
            <a:r>
              <a:rPr lang="de-DE" sz="2400" dirty="0" err="1">
                <a:cs typeface="Calibri"/>
              </a:rPr>
              <a:t>explained</a:t>
            </a:r>
            <a:r>
              <a:rPr lang="de-DE" sz="2400" dirty="0">
                <a:cs typeface="Calibri"/>
              </a:rPr>
              <a:t> in </a:t>
            </a:r>
            <a:r>
              <a:rPr lang="de-DE" sz="2400" dirty="0" err="1">
                <a:cs typeface="Calibri"/>
              </a:rPr>
              <a:t>week</a:t>
            </a:r>
            <a:r>
              <a:rPr lang="de-DE" sz="2400" dirty="0">
                <a:cs typeface="Calibri"/>
              </a:rPr>
              <a:t> 4</a:t>
            </a:r>
            <a:endParaRPr lang="en-US" sz="2400" dirty="0">
              <a:cs typeface="Calibri"/>
            </a:endParaRPr>
          </a:p>
          <a:p>
            <a:pPr marL="383540" lvl="1"/>
            <a:endParaRPr lang="de-DE" sz="2400" dirty="0">
              <a:cs typeface="Calibri"/>
            </a:endParaRPr>
          </a:p>
          <a:p>
            <a:r>
              <a:rPr lang="de-DE" sz="2600" dirty="0" err="1">
                <a:cs typeface="Calibri"/>
              </a:rPr>
              <a:t>Don't</a:t>
            </a:r>
            <a:r>
              <a:rPr lang="de-DE" sz="2600" dirty="0">
                <a:cs typeface="Calibri"/>
              </a:rPr>
              <a:t> </a:t>
            </a:r>
            <a:r>
              <a:rPr lang="de-DE" sz="2600" dirty="0" err="1">
                <a:cs typeface="Calibri"/>
              </a:rPr>
              <a:t>worry</a:t>
            </a:r>
            <a:r>
              <a:rPr lang="de-DE" sz="2600" dirty="0">
                <a:cs typeface="Calibri"/>
              </a:rPr>
              <a:t> </a:t>
            </a:r>
            <a:r>
              <a:rPr lang="de-DE" sz="2600" dirty="0" err="1">
                <a:cs typeface="Calibri"/>
              </a:rPr>
              <a:t>if</a:t>
            </a:r>
            <a:r>
              <a:rPr lang="de-DE" sz="2600" dirty="0">
                <a:cs typeface="Calibri"/>
              </a:rPr>
              <a:t> </a:t>
            </a:r>
            <a:r>
              <a:rPr lang="de-DE" sz="2600" dirty="0" err="1">
                <a:cs typeface="Calibri"/>
              </a:rPr>
              <a:t>this</a:t>
            </a:r>
            <a:r>
              <a:rPr lang="de-DE" sz="2600" dirty="0">
                <a:cs typeface="Calibri"/>
              </a:rPr>
              <a:t> </a:t>
            </a:r>
            <a:r>
              <a:rPr lang="de-DE" sz="2600" dirty="0" err="1">
                <a:cs typeface="Calibri"/>
              </a:rPr>
              <a:t>line</a:t>
            </a:r>
            <a:r>
              <a:rPr lang="de-DE" sz="2600" dirty="0">
                <a:cs typeface="Calibri"/>
              </a:rPr>
              <a:t> </a:t>
            </a:r>
            <a:r>
              <a:rPr lang="de-DE" sz="2600" dirty="0" err="1">
                <a:cs typeface="Calibri"/>
              </a:rPr>
              <a:t>looks</a:t>
            </a:r>
            <a:r>
              <a:rPr lang="de-DE" sz="2600" dirty="0">
                <a:cs typeface="Calibri"/>
              </a:rPr>
              <a:t> </a:t>
            </a:r>
            <a:r>
              <a:rPr lang="de-DE" sz="2600" dirty="0" err="1">
                <a:cs typeface="Calibri"/>
              </a:rPr>
              <a:t>confusing</a:t>
            </a:r>
            <a:r>
              <a:rPr lang="de-DE" sz="2600" dirty="0">
                <a:cs typeface="Calibri"/>
              </a:rPr>
              <a:t>, </a:t>
            </a:r>
            <a:r>
              <a:rPr lang="de-DE" sz="2600" dirty="0" err="1">
                <a:cs typeface="Calibri"/>
              </a:rPr>
              <a:t>we'll</a:t>
            </a:r>
            <a:r>
              <a:rPr lang="de-DE" sz="2600" dirty="0">
                <a:cs typeface="Calibri"/>
              </a:rPr>
              <a:t> break </a:t>
            </a:r>
            <a:r>
              <a:rPr lang="de-DE" sz="2600" dirty="0" err="1">
                <a:cs typeface="Calibri"/>
              </a:rPr>
              <a:t>it</a:t>
            </a:r>
            <a:r>
              <a:rPr lang="de-DE" sz="2600" dirty="0">
                <a:cs typeface="Calibri"/>
              </a:rPr>
              <a:t> down </a:t>
            </a:r>
            <a:r>
              <a:rPr lang="de-DE" sz="2600" dirty="0" err="1">
                <a:cs typeface="Calibri"/>
              </a:rPr>
              <a:t>now</a:t>
            </a:r>
          </a:p>
          <a:p>
            <a:pPr marL="383540" lvl="1"/>
            <a:endParaRPr lang="de-DE" sz="2400" dirty="0">
              <a:cs typeface="Calibri"/>
            </a:endParaRPr>
          </a:p>
          <a:p>
            <a:pPr marL="0" indent="0">
              <a:buNone/>
            </a:pPr>
            <a:endParaRPr lang="de-DE" sz="2600" dirty="0">
              <a:cs typeface="Calibri"/>
            </a:endParaRPr>
          </a:p>
          <a:p>
            <a:pPr marL="182245" indent="-182245"/>
            <a:endParaRPr lang="de-DE" sz="2400" dirty="0">
              <a:cs typeface="Calibri"/>
            </a:endParaRPr>
          </a:p>
        </p:txBody>
      </p:sp>
      <p:sp>
        <p:nvSpPr>
          <p:cNvPr id="8" name="Inhaltsplatzhalter 7">
            <a:extLst>
              <a:ext uri="{FF2B5EF4-FFF2-40B4-BE49-F238E27FC236}">
                <a16:creationId xmlns:a16="http://schemas.microsoft.com/office/drawing/2014/main" id="{416BCAEB-3558-4AF5-9D6E-66484374177F}"/>
              </a:ext>
            </a:extLst>
          </p:cNvPr>
          <p:cNvSpPr>
            <a:spLocks noGrp="1"/>
          </p:cNvSpPr>
          <p:nvPr>
            <p:ph sz="half" idx="2"/>
          </p:nvPr>
        </p:nvSpPr>
        <p:spPr/>
        <p:txBody>
          <a:bodyPr>
            <a:normAutofit lnSpcReduction="10000"/>
          </a:bodyPr>
          <a:lstStyle/>
          <a:p>
            <a:endParaRPr lang="de-DE"/>
          </a:p>
        </p:txBody>
      </p:sp>
      <p:sp>
        <p:nvSpPr>
          <p:cNvPr id="4" name="Foliennummernplatzhalter 3">
            <a:extLst>
              <a:ext uri="{FF2B5EF4-FFF2-40B4-BE49-F238E27FC236}">
                <a16:creationId xmlns:a16="http://schemas.microsoft.com/office/drawing/2014/main" id="{BB025A6D-B9C9-4C60-B441-2E7A900FCB4E}"/>
              </a:ext>
            </a:extLst>
          </p:cNvPr>
          <p:cNvSpPr>
            <a:spLocks noGrp="1"/>
          </p:cNvSpPr>
          <p:nvPr>
            <p:ph type="sldNum" sz="quarter" idx="12"/>
          </p:nvPr>
        </p:nvSpPr>
        <p:spPr/>
        <p:txBody>
          <a:bodyPr/>
          <a:lstStyle/>
          <a:p>
            <a:fld id="{89C4E583-6443-4199-AF95-A2ECCC288D48}" type="slidenum">
              <a:rPr lang="en-GB" smtClean="0"/>
              <a:t>49</a:t>
            </a:fld>
            <a:endParaRPr lang="en-GB"/>
          </a:p>
        </p:txBody>
      </p:sp>
      <p:sp>
        <p:nvSpPr>
          <p:cNvPr id="6" name="Textfeld 5">
            <a:extLst>
              <a:ext uri="{FF2B5EF4-FFF2-40B4-BE49-F238E27FC236}">
                <a16:creationId xmlns:a16="http://schemas.microsoft.com/office/drawing/2014/main" id="{1A7384F0-87C5-4E30-9503-C9DAE635A53B}"/>
              </a:ext>
            </a:extLst>
          </p:cNvPr>
          <p:cNvSpPr txBox="1"/>
          <p:nvPr/>
        </p:nvSpPr>
        <p:spPr>
          <a:xfrm>
            <a:off x="5040701" y="1841735"/>
            <a:ext cx="6136255" cy="452431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my_</a:t>
            </a:r>
            <a:r>
              <a:rPr lang="de-DE" dirty="0" err="1">
                <a:latin typeface="Consolas"/>
                <a:cs typeface="Calibri"/>
              </a:rPr>
              <a:t>lottery_</a:t>
            </a:r>
            <a:r>
              <a:rPr lang="de-DE" dirty="0" err="1">
                <a:latin typeface="Consolas"/>
              </a:rPr>
              <a:t>numbers</a:t>
            </a:r>
            <a:r>
              <a:rPr lang="de-DE" dirty="0">
                <a:latin typeface="Consolas"/>
              </a:rPr>
              <a:t> = [21, 8, 19, </a:t>
            </a:r>
            <a:r>
              <a:rPr lang="de-DE" dirty="0">
                <a:latin typeface="Consolas"/>
                <a:cs typeface="Calibri"/>
              </a:rPr>
              <a:t>9, 1, 22]</a:t>
            </a:r>
            <a:endParaRPr lang="de-DE" dirty="0"/>
          </a:p>
          <a:p>
            <a:endParaRPr lang="de-DE"/>
          </a:p>
          <a:p>
            <a:r>
              <a:rPr lang="de-DE" dirty="0" err="1">
                <a:latin typeface="Consolas"/>
              </a:rPr>
              <a:t>with</a:t>
            </a:r>
            <a:r>
              <a:rPr lang="de-DE" dirty="0">
                <a:latin typeface="Consolas"/>
              </a:rPr>
              <a:t> open('</a:t>
            </a:r>
            <a:r>
              <a:rPr lang="de-DE" dirty="0" err="1">
                <a:latin typeface="Consolas"/>
              </a:rPr>
              <a:t>files</a:t>
            </a:r>
            <a:r>
              <a:rPr lang="de-DE" dirty="0">
                <a:latin typeface="Consolas"/>
              </a:rPr>
              <a:t>/lottery.txt', 'w+') </a:t>
            </a:r>
            <a:r>
              <a:rPr lang="de-DE" dirty="0" err="1">
                <a:latin typeface="Consolas"/>
              </a:rPr>
              <a:t>as</a:t>
            </a:r>
            <a:r>
              <a:rPr lang="de-DE" dirty="0">
                <a:latin typeface="Consolas"/>
              </a:rPr>
              <a:t> </a:t>
            </a:r>
            <a:r>
              <a:rPr lang="de-DE" dirty="0" err="1">
                <a:latin typeface="Consolas"/>
              </a:rPr>
              <a:t>lottery_file</a:t>
            </a:r>
            <a:r>
              <a:rPr lang="de-DE" dirty="0">
                <a:latin typeface="Consolas"/>
              </a:rPr>
              <a:t>:</a:t>
            </a:r>
            <a:endParaRPr lang="de-DE" dirty="0"/>
          </a:p>
          <a:p>
            <a:r>
              <a:rPr lang="de-DE" dirty="0">
                <a:latin typeface="Consolas"/>
              </a:rPr>
              <a:t>    lottery_file.write(str(my_lottery</a:t>
            </a:r>
            <a:r>
              <a:rPr lang="de-DE" dirty="0">
                <a:latin typeface="Consolas"/>
                <a:cs typeface="Calibri"/>
              </a:rPr>
              <a:t>_numbers))</a:t>
            </a:r>
            <a:endParaRPr lang="de-DE"/>
          </a:p>
          <a:p>
            <a:r>
              <a:rPr lang="de-DE" dirty="0">
                <a:latin typeface="Consolas"/>
              </a:rPr>
              <a:t>    lottery_file.seek(0)</a:t>
            </a:r>
            <a:endParaRPr lang="de-DE"/>
          </a:p>
          <a:p>
            <a:r>
              <a:rPr lang="de-DE" dirty="0">
                <a:latin typeface="Consolas"/>
              </a:rPr>
              <a:t>    </a:t>
            </a:r>
            <a:endParaRPr lang="de-DE" dirty="0">
              <a:latin typeface="Calibri"/>
              <a:cs typeface="Calibri"/>
            </a:endParaRPr>
          </a:p>
          <a:p>
            <a:r>
              <a:rPr lang="de-DE" dirty="0" err="1">
                <a:latin typeface="Consolas"/>
              </a:rPr>
              <a:t>numbers</a:t>
            </a:r>
            <a:r>
              <a:rPr lang="de-DE" dirty="0">
                <a:latin typeface="Consolas"/>
              </a:rPr>
              <a:t> = [</a:t>
            </a:r>
            <a:r>
              <a:rPr lang="de-DE" dirty="0" err="1">
                <a:latin typeface="Consolas"/>
              </a:rPr>
              <a:t>int</a:t>
            </a:r>
            <a:r>
              <a:rPr lang="de-DE" dirty="0">
                <a:latin typeface="Consolas"/>
              </a:rPr>
              <a:t>(n) </a:t>
            </a:r>
            <a:r>
              <a:rPr lang="de-DE" dirty="0" err="1">
                <a:latin typeface="Consolas"/>
              </a:rPr>
              <a:t>for</a:t>
            </a:r>
            <a:r>
              <a:rPr lang="de-DE" dirty="0">
                <a:latin typeface="Consolas"/>
              </a:rPr>
              <a:t> n in \   </a:t>
            </a:r>
            <a:r>
              <a:rPr lang="de-DE" dirty="0" err="1">
                <a:latin typeface="Consolas"/>
              </a:rPr>
              <a:t>lottery_file.read</a:t>
            </a:r>
            <a:r>
              <a:rPr lang="de-DE" dirty="0">
                <a:latin typeface="Consolas"/>
              </a:rPr>
              <a:t>()[1:-1].</a:t>
            </a:r>
            <a:r>
              <a:rPr lang="de-DE" dirty="0" err="1">
                <a:latin typeface="Consolas"/>
              </a:rPr>
              <a:t>split</a:t>
            </a:r>
            <a:r>
              <a:rPr lang="de-DE" dirty="0">
                <a:latin typeface="Consolas"/>
              </a:rPr>
              <a:t>(',')]</a:t>
            </a:r>
            <a:endParaRPr lang="de-DE">
              <a:cs typeface="Calibri"/>
            </a:endParaRPr>
          </a:p>
          <a:p>
            <a:endParaRPr lang="de-DE"/>
          </a:p>
          <a:p>
            <a:r>
              <a:rPr lang="de-DE" dirty="0" err="1">
                <a:latin typeface="Consolas"/>
              </a:rPr>
              <a:t>print</a:t>
            </a:r>
            <a:r>
              <a:rPr lang="de-DE" dirty="0">
                <a:latin typeface="Consolas"/>
              </a:rPr>
              <a:t>(</a:t>
            </a:r>
            <a:r>
              <a:rPr lang="de-DE" dirty="0" err="1">
                <a:latin typeface="Consolas"/>
              </a:rPr>
              <a:t>numbers</a:t>
            </a:r>
            <a:r>
              <a:rPr lang="de-DE" dirty="0">
                <a:latin typeface="Consolas"/>
              </a:rPr>
              <a:t>)</a:t>
            </a:r>
            <a:endParaRPr lang="de-DE" dirty="0"/>
          </a:p>
          <a:p>
            <a:r>
              <a:rPr lang="de-DE" dirty="0" err="1">
                <a:latin typeface="Consolas"/>
              </a:rPr>
              <a:t>print</a:t>
            </a:r>
            <a:r>
              <a:rPr lang="de-DE" dirty="0">
                <a:latin typeface="Consolas"/>
              </a:rPr>
              <a:t>(type(</a:t>
            </a:r>
            <a:r>
              <a:rPr lang="de-DE" dirty="0" err="1">
                <a:latin typeface="Consolas"/>
              </a:rPr>
              <a:t>numbers</a:t>
            </a:r>
            <a:r>
              <a:rPr lang="de-DE" dirty="0">
                <a:latin typeface="Consolas"/>
              </a:rPr>
              <a:t>))</a:t>
            </a:r>
          </a:p>
          <a:p>
            <a:endParaRPr lang="de-DE" dirty="0">
              <a:latin typeface="Consolas"/>
            </a:endParaRPr>
          </a:p>
          <a:p>
            <a:r>
              <a:rPr lang="de-DE" i="1" dirty="0">
                <a:latin typeface="Consolas"/>
              </a:rPr>
              <a:t>Output:</a:t>
            </a:r>
          </a:p>
          <a:p>
            <a:r>
              <a:rPr lang="de-DE" dirty="0">
                <a:latin typeface="Consolas"/>
              </a:rPr>
              <a:t>[21, 8, 19, 9, 1, 22]
&lt;</a:t>
            </a:r>
            <a:r>
              <a:rPr lang="de-DE" dirty="0" err="1">
                <a:latin typeface="Consolas"/>
              </a:rPr>
              <a:t>class</a:t>
            </a:r>
            <a:r>
              <a:rPr lang="de-DE" dirty="0">
                <a:latin typeface="Consolas"/>
              </a:rPr>
              <a:t> '</a:t>
            </a:r>
            <a:r>
              <a:rPr lang="de-DE" dirty="0" err="1">
                <a:latin typeface="Consolas"/>
              </a:rPr>
              <a:t>list</a:t>
            </a:r>
            <a:r>
              <a:rPr lang="de-DE" dirty="0">
                <a:latin typeface="Consolas"/>
              </a:rPr>
              <a:t>'&gt;</a:t>
            </a:r>
            <a:endParaRPr lang="de-DE" dirty="0"/>
          </a:p>
        </p:txBody>
      </p:sp>
      <p:cxnSp>
        <p:nvCxnSpPr>
          <p:cNvPr id="5" name="Gerade Verbindung mit Pfeil 4">
            <a:extLst>
              <a:ext uri="{FF2B5EF4-FFF2-40B4-BE49-F238E27FC236}">
                <a16:creationId xmlns:a16="http://schemas.microsoft.com/office/drawing/2014/main" id="{3A9F3077-02F0-4A94-A657-CD3063992909}"/>
              </a:ext>
            </a:extLst>
          </p:cNvPr>
          <p:cNvCxnSpPr/>
          <p:nvPr/>
        </p:nvCxnSpPr>
        <p:spPr>
          <a:xfrm flipV="1">
            <a:off x="4330461" y="4267200"/>
            <a:ext cx="540589" cy="3651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9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D8EB6-D246-4270-AA23-BAB412D5559C}"/>
              </a:ext>
            </a:extLst>
          </p:cNvPr>
          <p:cNvSpPr>
            <a:spLocks noGrp="1"/>
          </p:cNvSpPr>
          <p:nvPr>
            <p:ph type="title"/>
          </p:nvPr>
        </p:nvSpPr>
        <p:spPr/>
        <p:txBody>
          <a:bodyPr/>
          <a:lstStyle/>
          <a:p>
            <a:r>
              <a:rPr lang="de-DE">
                <a:cs typeface="Calibri Light"/>
              </a:rPr>
              <a:t>Sorting</a:t>
            </a:r>
            <a:endParaRPr lang="de-DE">
              <a:solidFill>
                <a:srgbClr val="404040"/>
              </a:solidFill>
              <a:cs typeface="Calibri Light"/>
            </a:endParaRPr>
          </a:p>
        </p:txBody>
      </p:sp>
      <p:sp>
        <p:nvSpPr>
          <p:cNvPr id="4" name="Foliennummernplatzhalter 3">
            <a:extLst>
              <a:ext uri="{FF2B5EF4-FFF2-40B4-BE49-F238E27FC236}">
                <a16:creationId xmlns:a16="http://schemas.microsoft.com/office/drawing/2014/main" id="{A707E58E-9A05-4575-BC35-FF6B59F5DC8E}"/>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2613953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A5204-19D2-4D3D-BA44-08E4A61731B6}"/>
              </a:ext>
            </a:extLst>
          </p:cNvPr>
          <p:cNvSpPr>
            <a:spLocks noGrp="1"/>
          </p:cNvSpPr>
          <p:nvPr>
            <p:ph type="title"/>
          </p:nvPr>
        </p:nvSpPr>
        <p:spPr/>
        <p:txBody>
          <a:bodyPr/>
          <a:lstStyle/>
          <a:p>
            <a:r>
              <a:rPr lang="de-DE" dirty="0" err="1">
                <a:cs typeface="Calibri Light"/>
              </a:rPr>
              <a:t>Reconstructing</a:t>
            </a:r>
            <a:r>
              <a:rPr lang="de-DE" dirty="0">
                <a:cs typeface="Calibri Light"/>
              </a:rPr>
              <a:t> Collections </a:t>
            </a:r>
            <a:r>
              <a:rPr lang="de-DE" dirty="0" err="1">
                <a:cs typeface="Calibri Light"/>
              </a:rPr>
              <a:t>from</a:t>
            </a:r>
            <a:r>
              <a:rPr lang="de-DE" dirty="0">
                <a:cs typeface="Calibri Light"/>
              </a:rPr>
              <a:t> Files</a:t>
            </a:r>
          </a:p>
        </p:txBody>
      </p:sp>
      <p:sp>
        <p:nvSpPr>
          <p:cNvPr id="3" name="Inhaltsplatzhalter 2">
            <a:extLst>
              <a:ext uri="{FF2B5EF4-FFF2-40B4-BE49-F238E27FC236}">
                <a16:creationId xmlns:a16="http://schemas.microsoft.com/office/drawing/2014/main" id="{A52BA628-5DDF-4334-A361-5230D07313B1}"/>
              </a:ext>
            </a:extLst>
          </p:cNvPr>
          <p:cNvSpPr>
            <a:spLocks noGrp="1"/>
          </p:cNvSpPr>
          <p:nvPr>
            <p:ph idx="1"/>
          </p:nvPr>
        </p:nvSpPr>
        <p:spPr>
          <a:xfrm>
            <a:off x="1097280" y="2478338"/>
            <a:ext cx="10058400" cy="3390756"/>
          </a:xfrm>
        </p:spPr>
        <p:txBody>
          <a:bodyPr vert="horz" lIns="0" tIns="45720" rIns="0" bIns="45720" rtlCol="0" anchor="t">
            <a:normAutofit/>
          </a:bodyPr>
          <a:lstStyle/>
          <a:p>
            <a:pPr marL="182245" indent="-182245"/>
            <a:r>
              <a:rPr lang="de-DE" dirty="0">
                <a:cs typeface="Calibri"/>
              </a:rPr>
              <a:t>First, </a:t>
            </a:r>
            <a:r>
              <a:rPr lang="de-DE" dirty="0" err="1">
                <a:latin typeface="Consolas"/>
                <a:cs typeface="Calibri"/>
              </a:rPr>
              <a:t>lottery_file.read</a:t>
            </a:r>
            <a:r>
              <a:rPr lang="de-DE" dirty="0">
                <a:latin typeface="Consolas"/>
                <a:cs typeface="Calibri"/>
              </a:rPr>
              <a:t>()</a:t>
            </a:r>
            <a:r>
              <a:rPr lang="de-DE" dirty="0">
                <a:cs typeface="Calibri"/>
              </a:rPr>
              <a:t> </a:t>
            </a:r>
            <a:r>
              <a:rPr lang="de-DE" b="1" dirty="0" err="1">
                <a:cs typeface="Calibri"/>
              </a:rPr>
              <a:t>reads</a:t>
            </a:r>
            <a:r>
              <a:rPr lang="de-DE" b="1" dirty="0">
                <a:cs typeface="Calibri"/>
              </a:rPr>
              <a:t> all </a:t>
            </a:r>
            <a:r>
              <a:rPr lang="de-DE" b="1" dirty="0" err="1">
                <a:cs typeface="Calibri"/>
              </a:rPr>
              <a:t>contents</a:t>
            </a:r>
            <a:r>
              <a:rPr lang="de-DE" b="1" dirty="0">
                <a:cs typeface="Calibri"/>
              </a:rPr>
              <a:t> </a:t>
            </a:r>
            <a:r>
              <a:rPr lang="de-DE" b="1" dirty="0" err="1">
                <a:cs typeface="Calibri"/>
              </a:rPr>
              <a:t>of</a:t>
            </a:r>
            <a:r>
              <a:rPr lang="de-DE" b="1" dirty="0">
                <a:cs typeface="Calibri"/>
              </a:rPr>
              <a:t> </a:t>
            </a:r>
            <a:r>
              <a:rPr lang="de-DE" b="1" dirty="0" err="1">
                <a:cs typeface="Calibri"/>
              </a:rPr>
              <a:t>the</a:t>
            </a:r>
            <a:r>
              <a:rPr lang="de-DE" b="1" dirty="0">
                <a:cs typeface="Calibri"/>
              </a:rPr>
              <a:t> </a:t>
            </a:r>
            <a:r>
              <a:rPr lang="de-DE" b="1" dirty="0" err="1">
                <a:cs typeface="Calibri"/>
              </a:rPr>
              <a:t>file</a:t>
            </a:r>
            <a:r>
              <a:rPr lang="de-DE" b="1" dirty="0">
                <a:cs typeface="Calibri"/>
              </a:rPr>
              <a:t> </a:t>
            </a:r>
            <a:r>
              <a:rPr lang="de-DE" dirty="0" err="1">
                <a:cs typeface="Calibri"/>
              </a:rPr>
              <a:t>including</a:t>
            </a:r>
            <a:r>
              <a:rPr lang="de-DE" dirty="0">
                <a:cs typeface="Calibri"/>
              </a:rPr>
              <a:t> </a:t>
            </a:r>
            <a:r>
              <a:rPr lang="de-DE" dirty="0" err="1">
                <a:cs typeface="Calibri"/>
              </a:rPr>
              <a:t>the</a:t>
            </a:r>
            <a:r>
              <a:rPr lang="de-DE" dirty="0">
                <a:cs typeface="Calibri"/>
              </a:rPr>
              <a:t> </a:t>
            </a:r>
            <a:r>
              <a:rPr lang="de-DE" dirty="0" err="1">
                <a:cs typeface="Calibri"/>
              </a:rPr>
              <a:t>numbers</a:t>
            </a:r>
            <a:r>
              <a:rPr lang="de-DE" dirty="0">
                <a:cs typeface="Calibri"/>
              </a:rPr>
              <a:t> and </a:t>
            </a:r>
            <a:r>
              <a:rPr lang="de-DE" dirty="0" err="1">
                <a:cs typeface="Calibri"/>
              </a:rPr>
              <a:t>the</a:t>
            </a:r>
            <a:r>
              <a:rPr lang="de-DE" dirty="0">
                <a:cs typeface="Calibri"/>
              </a:rPr>
              <a:t> </a:t>
            </a:r>
            <a:r>
              <a:rPr lang="de-DE" dirty="0" err="1">
                <a:cs typeface="Calibri"/>
              </a:rPr>
              <a:t>brackets</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list</a:t>
            </a:r>
            <a:r>
              <a:rPr lang="de-DE" dirty="0">
                <a:cs typeface="Calibri"/>
              </a:rPr>
              <a:t>: </a:t>
            </a:r>
            <a:r>
              <a:rPr lang="de-DE" dirty="0">
                <a:latin typeface="Consolas"/>
                <a:cs typeface="Calibri"/>
              </a:rPr>
              <a:t>[21, 8, 19, 9, 1, 22]</a:t>
            </a:r>
          </a:p>
          <a:p>
            <a:pPr marL="182245" indent="-182245"/>
            <a:r>
              <a:rPr lang="de-DE" dirty="0" err="1">
                <a:latin typeface="Calibri"/>
                <a:cs typeface="Calibri"/>
              </a:rPr>
              <a:t>We</a:t>
            </a:r>
            <a:r>
              <a:rPr lang="de-DE" dirty="0">
                <a:latin typeface="Calibri"/>
                <a:cs typeface="Calibri"/>
              </a:rPr>
              <a:t> </a:t>
            </a:r>
            <a:r>
              <a:rPr lang="de-DE" dirty="0" err="1">
                <a:latin typeface="Calibri"/>
                <a:cs typeface="Calibri"/>
              </a:rPr>
              <a:t>use</a:t>
            </a:r>
            <a:r>
              <a:rPr lang="de-DE" dirty="0">
                <a:latin typeface="Calibri"/>
                <a:cs typeface="Calibri"/>
              </a:rPr>
              <a:t> </a:t>
            </a:r>
            <a:r>
              <a:rPr lang="de-DE" dirty="0">
                <a:latin typeface="Consolas"/>
                <a:cs typeface="Calibri"/>
              </a:rPr>
              <a:t>[1:-1]</a:t>
            </a:r>
            <a:r>
              <a:rPr lang="de-DE" dirty="0">
                <a:latin typeface="Consolas"/>
              </a:rPr>
              <a:t> </a:t>
            </a:r>
            <a:r>
              <a:rPr lang="de-DE" dirty="0" err="1">
                <a:latin typeface="Calibri"/>
                <a:cs typeface="Calibri"/>
              </a:rPr>
              <a:t>to</a:t>
            </a:r>
            <a:r>
              <a:rPr lang="de-DE" dirty="0">
                <a:latin typeface="Calibri"/>
                <a:cs typeface="Calibri"/>
              </a:rPr>
              <a:t> "</a:t>
            </a:r>
            <a:r>
              <a:rPr lang="de-DE" b="1" dirty="0">
                <a:latin typeface="Calibri"/>
                <a:cs typeface="Calibri"/>
              </a:rPr>
              <a:t>slice</a:t>
            </a:r>
            <a:r>
              <a:rPr lang="de-DE" dirty="0">
                <a:latin typeface="Calibri"/>
                <a:cs typeface="Calibri"/>
              </a:rPr>
              <a:t> </a:t>
            </a:r>
            <a:r>
              <a:rPr lang="de-DE" b="1" dirty="0" err="1">
                <a:latin typeface="Calibri"/>
                <a:cs typeface="Calibri"/>
              </a:rPr>
              <a:t>away</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first</a:t>
            </a:r>
            <a:r>
              <a:rPr lang="de-DE" dirty="0">
                <a:latin typeface="Calibri"/>
                <a:cs typeface="Calibri"/>
              </a:rPr>
              <a:t> and </a:t>
            </a:r>
            <a:r>
              <a:rPr lang="de-DE" dirty="0" err="1">
                <a:latin typeface="Calibri"/>
                <a:cs typeface="Calibri"/>
              </a:rPr>
              <a:t>the</a:t>
            </a:r>
            <a:r>
              <a:rPr lang="de-DE" dirty="0">
                <a:latin typeface="Calibri"/>
                <a:cs typeface="Calibri"/>
              </a:rPr>
              <a:t> last </a:t>
            </a:r>
            <a:r>
              <a:rPr lang="de-DE" dirty="0" err="1">
                <a:latin typeface="Calibri"/>
                <a:cs typeface="Calibri"/>
              </a:rPr>
              <a:t>character</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string</a:t>
            </a:r>
          </a:p>
          <a:p>
            <a:pPr marL="383540" lvl="1"/>
            <a:r>
              <a:rPr lang="de-DE" dirty="0">
                <a:latin typeface="Calibri"/>
                <a:cs typeface="Calibri"/>
              </a:rPr>
              <a:t>So </a:t>
            </a:r>
            <a:r>
              <a:rPr lang="de-DE" dirty="0" err="1">
                <a:latin typeface="Calibri"/>
                <a:cs typeface="Calibri"/>
              </a:rPr>
              <a:t>we</a:t>
            </a:r>
            <a:r>
              <a:rPr lang="de-DE" dirty="0">
                <a:latin typeface="Calibri"/>
                <a:cs typeface="Calibri"/>
              </a:rPr>
              <a:t> </a:t>
            </a:r>
            <a:r>
              <a:rPr lang="de-DE" dirty="0" err="1">
                <a:latin typeface="Calibri"/>
                <a:cs typeface="Calibri"/>
              </a:rPr>
              <a:t>got</a:t>
            </a:r>
            <a:r>
              <a:rPr lang="de-DE" dirty="0">
                <a:latin typeface="Calibri"/>
                <a:cs typeface="Calibri"/>
              </a:rPr>
              <a:t> </a:t>
            </a:r>
            <a:r>
              <a:rPr lang="de-DE" dirty="0" err="1">
                <a:latin typeface="Calibri"/>
                <a:cs typeface="Calibri"/>
              </a:rPr>
              <a:t>rid</a:t>
            </a:r>
            <a:r>
              <a:rPr lang="de-DE" dirty="0">
                <a:latin typeface="Calibri"/>
                <a:cs typeface="Calibri"/>
              </a:rPr>
              <a:t> </a:t>
            </a:r>
            <a:r>
              <a:rPr lang="de-DE" dirty="0" err="1">
                <a:latin typeface="Calibri"/>
                <a:cs typeface="Calibri"/>
              </a:rPr>
              <a:t>of</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brackets</a:t>
            </a:r>
            <a:r>
              <a:rPr lang="de-DE" dirty="0">
                <a:latin typeface="Calibri"/>
                <a:cs typeface="Calibri"/>
              </a:rPr>
              <a:t>, </a:t>
            </a:r>
            <a:r>
              <a:rPr lang="de-DE" dirty="0" err="1">
                <a:latin typeface="Calibri"/>
                <a:cs typeface="Calibri"/>
              </a:rPr>
              <a:t>which</a:t>
            </a:r>
            <a:r>
              <a:rPr lang="de-DE" dirty="0">
                <a:latin typeface="Calibri"/>
                <a:cs typeface="Calibri"/>
              </a:rPr>
              <a:t> </a:t>
            </a:r>
            <a:r>
              <a:rPr lang="de-DE" dirty="0" err="1">
                <a:latin typeface="Calibri"/>
                <a:cs typeface="Calibri"/>
              </a:rPr>
              <a:t>leaves</a:t>
            </a:r>
            <a:r>
              <a:rPr lang="de-DE" dirty="0">
                <a:latin typeface="Calibri"/>
                <a:cs typeface="Calibri"/>
              </a:rPr>
              <a:t> </a:t>
            </a:r>
            <a:r>
              <a:rPr lang="de-DE" dirty="0" err="1">
                <a:latin typeface="Calibri"/>
                <a:cs typeface="Calibri"/>
              </a:rPr>
              <a:t>us</a:t>
            </a:r>
            <a:r>
              <a:rPr lang="de-DE" dirty="0">
                <a:latin typeface="Calibri"/>
                <a:cs typeface="Calibri"/>
              </a:rPr>
              <a:t> </a:t>
            </a:r>
            <a:r>
              <a:rPr lang="de-DE" dirty="0" err="1">
                <a:latin typeface="Calibri"/>
                <a:cs typeface="Calibri"/>
              </a:rPr>
              <a:t>with</a:t>
            </a:r>
            <a:r>
              <a:rPr lang="de-DE" dirty="0">
                <a:latin typeface="Consolas"/>
                <a:cs typeface="Calibri"/>
              </a:rPr>
              <a:t> 21, 8, 19, 9, 1, 22</a:t>
            </a:r>
          </a:p>
          <a:p>
            <a:pPr marL="182245" indent="-182245"/>
            <a:r>
              <a:rPr lang="de-DE" dirty="0" err="1">
                <a:latin typeface="Calibri"/>
                <a:cs typeface="Calibri"/>
              </a:rPr>
              <a:t>Then</a:t>
            </a:r>
            <a:r>
              <a:rPr lang="de-DE" dirty="0">
                <a:latin typeface="Calibri"/>
                <a:cs typeface="Calibri"/>
              </a:rPr>
              <a:t> </a:t>
            </a:r>
            <a:r>
              <a:rPr lang="de-DE" dirty="0" err="1">
                <a:latin typeface="Calibri"/>
                <a:cs typeface="Calibri"/>
              </a:rPr>
              <a:t>we</a:t>
            </a:r>
            <a:r>
              <a:rPr lang="de-DE" dirty="0">
                <a:latin typeface="Calibri"/>
                <a:cs typeface="Calibri"/>
              </a:rPr>
              <a:t> </a:t>
            </a:r>
            <a:r>
              <a:rPr lang="de-DE" b="1" dirty="0" err="1">
                <a:latin typeface="Calibri"/>
                <a:cs typeface="Calibri"/>
              </a:rPr>
              <a:t>split</a:t>
            </a:r>
            <a:r>
              <a:rPr lang="de-DE" dirty="0">
                <a:latin typeface="Calibri"/>
                <a:cs typeface="Calibri"/>
              </a:rPr>
              <a:t> </a:t>
            </a:r>
            <a:r>
              <a:rPr lang="de-DE" dirty="0" err="1">
                <a:latin typeface="Calibri"/>
                <a:cs typeface="Calibri"/>
              </a:rPr>
              <a:t>this</a:t>
            </a:r>
            <a:r>
              <a:rPr lang="de-DE" dirty="0">
                <a:latin typeface="Calibri"/>
                <a:cs typeface="Calibri"/>
              </a:rPr>
              <a:t> </a:t>
            </a:r>
            <a:r>
              <a:rPr lang="de-DE" dirty="0" err="1">
                <a:latin typeface="Calibri"/>
                <a:cs typeface="Calibri"/>
              </a:rPr>
              <a:t>into</a:t>
            </a:r>
            <a:r>
              <a:rPr lang="de-DE" dirty="0">
                <a:latin typeface="Calibri"/>
                <a:cs typeface="Calibri"/>
              </a:rPr>
              <a:t> a </a:t>
            </a:r>
            <a:r>
              <a:rPr lang="de-DE" dirty="0" err="1">
                <a:latin typeface="Calibri"/>
                <a:cs typeface="Calibri"/>
              </a:rPr>
              <a:t>list</a:t>
            </a:r>
            <a:r>
              <a:rPr lang="de-DE" dirty="0">
                <a:latin typeface="Calibri"/>
                <a:cs typeface="Calibri"/>
              </a:rPr>
              <a:t> </a:t>
            </a:r>
            <a:r>
              <a:rPr lang="de-DE" dirty="0" err="1">
                <a:latin typeface="Calibri"/>
                <a:cs typeface="Calibri"/>
              </a:rPr>
              <a:t>of</a:t>
            </a:r>
            <a:r>
              <a:rPr lang="de-DE" dirty="0">
                <a:latin typeface="Calibri"/>
                <a:cs typeface="Calibri"/>
              </a:rPr>
              <a:t> separate </a:t>
            </a:r>
            <a:r>
              <a:rPr lang="de-DE" dirty="0" err="1">
                <a:latin typeface="Calibri"/>
                <a:cs typeface="Calibri"/>
              </a:rPr>
              <a:t>strings</a:t>
            </a:r>
            <a:r>
              <a:rPr lang="de-DE" dirty="0">
                <a:latin typeface="Calibri"/>
                <a:cs typeface="Calibri"/>
              </a:rPr>
              <a:t> </a:t>
            </a:r>
            <a:r>
              <a:rPr lang="de-DE" dirty="0" err="1">
                <a:latin typeface="Calibri"/>
                <a:cs typeface="Calibri"/>
              </a:rPr>
              <a:t>for</a:t>
            </a:r>
            <a:r>
              <a:rPr lang="de-DE" dirty="0">
                <a:latin typeface="Calibri"/>
                <a:cs typeface="Calibri"/>
              </a:rPr>
              <a:t> </a:t>
            </a:r>
            <a:r>
              <a:rPr lang="de-DE" dirty="0" err="1">
                <a:latin typeface="Calibri"/>
                <a:cs typeface="Calibri"/>
              </a:rPr>
              <a:t>each</a:t>
            </a:r>
            <a:r>
              <a:rPr lang="de-DE" dirty="0">
                <a:latin typeface="Calibri"/>
                <a:cs typeface="Calibri"/>
              </a:rPr>
              <a:t> </a:t>
            </a:r>
            <a:r>
              <a:rPr lang="de-DE" dirty="0" err="1">
                <a:latin typeface="Calibri"/>
                <a:cs typeface="Calibri"/>
              </a:rPr>
              <a:t>number</a:t>
            </a:r>
            <a:r>
              <a:rPr lang="de-DE" dirty="0">
                <a:latin typeface="Calibri"/>
                <a:cs typeface="Calibri"/>
              </a:rPr>
              <a:t> </a:t>
            </a:r>
            <a:r>
              <a:rPr lang="de-DE" b="1" dirty="0">
                <a:latin typeface="Calibri"/>
                <a:cs typeface="Calibri"/>
              </a:rPr>
              <a:t>at </a:t>
            </a:r>
            <a:r>
              <a:rPr lang="de-DE" b="1" dirty="0" err="1">
                <a:latin typeface="Calibri"/>
                <a:cs typeface="Calibri"/>
              </a:rPr>
              <a:t>the</a:t>
            </a:r>
            <a:r>
              <a:rPr lang="de-DE" b="1" dirty="0">
                <a:latin typeface="Calibri"/>
                <a:cs typeface="Calibri"/>
              </a:rPr>
              <a:t> </a:t>
            </a:r>
            <a:r>
              <a:rPr lang="de-DE" b="1" dirty="0" err="1">
                <a:latin typeface="Calibri"/>
                <a:cs typeface="Calibri"/>
              </a:rPr>
              <a:t>commas</a:t>
            </a:r>
            <a:endParaRPr lang="de-DE" b="1" dirty="0">
              <a:latin typeface="Calibri"/>
              <a:cs typeface="Calibri"/>
            </a:endParaRPr>
          </a:p>
          <a:p>
            <a:pPr marL="182245" indent="-182245"/>
            <a:r>
              <a:rPr lang="de-DE" dirty="0" err="1">
                <a:latin typeface="Calibri"/>
                <a:cs typeface="Calibri"/>
              </a:rPr>
              <a:t>Then</a:t>
            </a:r>
            <a:r>
              <a:rPr lang="de-DE" dirty="0">
                <a:latin typeface="Calibri"/>
                <a:cs typeface="Calibri"/>
              </a:rPr>
              <a:t> </a:t>
            </a:r>
            <a:r>
              <a:rPr lang="de-DE" dirty="0" err="1">
                <a:latin typeface="Calibri"/>
                <a:cs typeface="Calibri"/>
              </a:rPr>
              <a:t>we</a:t>
            </a:r>
            <a:r>
              <a:rPr lang="de-DE" dirty="0">
                <a:latin typeface="Calibri"/>
                <a:cs typeface="Calibri"/>
              </a:rPr>
              <a:t> </a:t>
            </a:r>
            <a:r>
              <a:rPr lang="de-DE" dirty="0" err="1">
                <a:latin typeface="Calibri"/>
                <a:cs typeface="Calibri"/>
              </a:rPr>
              <a:t>sequentially</a:t>
            </a:r>
            <a:r>
              <a:rPr lang="de-DE" dirty="0">
                <a:latin typeface="Calibri"/>
                <a:cs typeface="Calibri"/>
              </a:rPr>
              <a:t> </a:t>
            </a:r>
            <a:r>
              <a:rPr lang="de-DE" b="1" dirty="0">
                <a:latin typeface="Calibri"/>
                <a:cs typeface="Calibri"/>
              </a:rPr>
              <a:t>cast all </a:t>
            </a:r>
            <a:r>
              <a:rPr lang="de-DE" b="1" dirty="0" err="1">
                <a:latin typeface="Calibri"/>
                <a:cs typeface="Calibri"/>
              </a:rPr>
              <a:t>these</a:t>
            </a:r>
            <a:r>
              <a:rPr lang="de-DE" b="1" dirty="0">
                <a:latin typeface="Calibri"/>
                <a:cs typeface="Calibri"/>
              </a:rPr>
              <a:t> </a:t>
            </a:r>
            <a:r>
              <a:rPr lang="de-DE" b="1" dirty="0" err="1">
                <a:latin typeface="Calibri"/>
                <a:cs typeface="Calibri"/>
              </a:rPr>
              <a:t>items</a:t>
            </a:r>
            <a:r>
              <a:rPr lang="de-DE" b="1" dirty="0">
                <a:latin typeface="Calibri"/>
                <a:cs typeface="Calibri"/>
              </a:rPr>
              <a:t> </a:t>
            </a:r>
            <a:r>
              <a:rPr lang="de-DE" b="1" dirty="0" err="1">
                <a:latin typeface="Calibri"/>
                <a:cs typeface="Calibri"/>
              </a:rPr>
              <a:t>to</a:t>
            </a:r>
            <a:r>
              <a:rPr lang="de-DE" b="1" dirty="0">
                <a:latin typeface="Calibri"/>
                <a:cs typeface="Calibri"/>
              </a:rPr>
              <a:t> integer</a:t>
            </a:r>
            <a:r>
              <a:rPr lang="de-DE" dirty="0">
                <a:latin typeface="Calibri"/>
                <a:cs typeface="Calibri"/>
              </a:rPr>
              <a:t> and </a:t>
            </a:r>
            <a:r>
              <a:rPr lang="de-DE" dirty="0" err="1">
                <a:latin typeface="Calibri"/>
                <a:cs typeface="Calibri"/>
              </a:rPr>
              <a:t>store</a:t>
            </a:r>
            <a:r>
              <a:rPr lang="de-DE" dirty="0">
                <a:latin typeface="Calibri"/>
                <a:cs typeface="Calibri"/>
              </a:rPr>
              <a:t> </a:t>
            </a:r>
            <a:r>
              <a:rPr lang="de-DE" dirty="0" err="1">
                <a:latin typeface="Calibri"/>
                <a:cs typeface="Calibri"/>
              </a:rPr>
              <a:t>the</a:t>
            </a:r>
            <a:r>
              <a:rPr lang="de-DE" dirty="0">
                <a:latin typeface="Calibri"/>
                <a:cs typeface="Calibri"/>
              </a:rPr>
              <a:t> </a:t>
            </a:r>
            <a:r>
              <a:rPr lang="de-DE" dirty="0" err="1">
                <a:latin typeface="Calibri"/>
                <a:cs typeface="Calibri"/>
              </a:rPr>
              <a:t>results</a:t>
            </a:r>
            <a:r>
              <a:rPr lang="de-DE" dirty="0">
                <a:latin typeface="Calibri"/>
                <a:cs typeface="Calibri"/>
              </a:rPr>
              <a:t> in a </a:t>
            </a:r>
            <a:r>
              <a:rPr lang="de-DE" dirty="0" err="1">
                <a:latin typeface="Calibri"/>
                <a:cs typeface="Calibri"/>
              </a:rPr>
              <a:t>new</a:t>
            </a:r>
            <a:r>
              <a:rPr lang="de-DE" dirty="0">
                <a:latin typeface="Calibri"/>
                <a:cs typeface="Calibri"/>
              </a:rPr>
              <a:t> </a:t>
            </a:r>
            <a:r>
              <a:rPr lang="de-DE" dirty="0" err="1">
                <a:latin typeface="Calibri"/>
                <a:cs typeface="Calibri"/>
              </a:rPr>
              <a:t>list</a:t>
            </a:r>
          </a:p>
          <a:p>
            <a:pPr marL="383540" lvl="1"/>
            <a:endParaRPr lang="de-DE" dirty="0">
              <a:latin typeface="Consolas"/>
              <a:cs typeface="Calibri"/>
            </a:endParaRPr>
          </a:p>
        </p:txBody>
      </p:sp>
      <p:sp>
        <p:nvSpPr>
          <p:cNvPr id="5" name="Foliennummernplatzhalter 4">
            <a:extLst>
              <a:ext uri="{FF2B5EF4-FFF2-40B4-BE49-F238E27FC236}">
                <a16:creationId xmlns:a16="http://schemas.microsoft.com/office/drawing/2014/main" id="{3B988643-6184-4BA6-ABA4-99A538CB4E8A}"/>
              </a:ext>
            </a:extLst>
          </p:cNvPr>
          <p:cNvSpPr>
            <a:spLocks noGrp="1"/>
          </p:cNvSpPr>
          <p:nvPr>
            <p:ph type="sldNum" sz="quarter" idx="12"/>
          </p:nvPr>
        </p:nvSpPr>
        <p:spPr/>
        <p:txBody>
          <a:bodyPr/>
          <a:lstStyle/>
          <a:p>
            <a:fld id="{89C4E583-6443-4199-AF95-A2ECCC288D48}" type="slidenum">
              <a:rPr lang="en-GB" smtClean="0"/>
              <a:t>50</a:t>
            </a:fld>
            <a:endParaRPr lang="en-GB"/>
          </a:p>
        </p:txBody>
      </p:sp>
      <p:sp>
        <p:nvSpPr>
          <p:cNvPr id="7" name="Textfeld 6">
            <a:extLst>
              <a:ext uri="{FF2B5EF4-FFF2-40B4-BE49-F238E27FC236}">
                <a16:creationId xmlns:a16="http://schemas.microsoft.com/office/drawing/2014/main" id="{6013C611-F587-4AF7-941D-63C7C6D3B9DD}"/>
              </a:ext>
            </a:extLst>
          </p:cNvPr>
          <p:cNvSpPr txBox="1"/>
          <p:nvPr/>
        </p:nvSpPr>
        <p:spPr>
          <a:xfrm>
            <a:off x="1101302" y="1956753"/>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numbers</a:t>
            </a:r>
            <a:r>
              <a:rPr lang="de-DE" dirty="0">
                <a:latin typeface="Consolas"/>
              </a:rPr>
              <a:t> = [</a:t>
            </a:r>
            <a:r>
              <a:rPr lang="de-DE" dirty="0" err="1">
                <a:latin typeface="Consolas"/>
              </a:rPr>
              <a:t>int</a:t>
            </a:r>
            <a:r>
              <a:rPr lang="de-DE" dirty="0">
                <a:latin typeface="Consolas"/>
              </a:rPr>
              <a:t>(n) </a:t>
            </a:r>
            <a:r>
              <a:rPr lang="de-DE" dirty="0" err="1">
                <a:latin typeface="Consolas"/>
              </a:rPr>
              <a:t>for</a:t>
            </a:r>
            <a:r>
              <a:rPr lang="de-DE" dirty="0">
                <a:latin typeface="Consolas"/>
              </a:rPr>
              <a:t> n in </a:t>
            </a:r>
            <a:r>
              <a:rPr lang="de-DE" dirty="0" err="1">
                <a:latin typeface="Consolas"/>
              </a:rPr>
              <a:t>lottery_file.read</a:t>
            </a:r>
            <a:r>
              <a:rPr lang="de-DE" dirty="0">
                <a:latin typeface="Consolas"/>
              </a:rPr>
              <a:t>()[1:-1].</a:t>
            </a:r>
            <a:r>
              <a:rPr lang="de-DE" dirty="0" err="1">
                <a:latin typeface="Consolas"/>
              </a:rPr>
              <a:t>split</a:t>
            </a:r>
            <a:r>
              <a:rPr lang="de-DE" dirty="0">
                <a:latin typeface="Consolas"/>
              </a:rPr>
              <a:t>(',')]</a:t>
            </a:r>
            <a:endParaRPr lang="de-DE" dirty="0"/>
          </a:p>
        </p:txBody>
      </p:sp>
    </p:spTree>
    <p:extLst>
      <p:ext uri="{BB962C8B-B14F-4D97-AF65-F5344CB8AC3E}">
        <p14:creationId xmlns:p14="http://schemas.microsoft.com/office/powerpoint/2010/main" val="3775888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D00F8-180D-4088-84A0-F478490FF99E}"/>
              </a:ext>
            </a:extLst>
          </p:cNvPr>
          <p:cNvSpPr>
            <a:spLocks noGrp="1"/>
          </p:cNvSpPr>
          <p:nvPr>
            <p:ph type="title"/>
          </p:nvPr>
        </p:nvSpPr>
        <p:spPr/>
        <p:txBody>
          <a:bodyPr/>
          <a:lstStyle/>
          <a:p>
            <a:r>
              <a:rPr lang="de-DE" dirty="0">
                <a:cs typeface="Calibri Light"/>
              </a:rPr>
              <a:t>More on I/O</a:t>
            </a:r>
            <a:endParaRPr lang="de-DE" dirty="0"/>
          </a:p>
        </p:txBody>
      </p:sp>
      <p:sp>
        <p:nvSpPr>
          <p:cNvPr id="3" name="Inhaltsplatzhalter 2">
            <a:extLst>
              <a:ext uri="{FF2B5EF4-FFF2-40B4-BE49-F238E27FC236}">
                <a16:creationId xmlns:a16="http://schemas.microsoft.com/office/drawing/2014/main" id="{AB450AA9-873E-44FE-99C3-4F5C389A03AC}"/>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If</a:t>
            </a:r>
            <a:r>
              <a:rPr lang="de-DE" dirty="0">
                <a:cs typeface="Calibri"/>
              </a:rPr>
              <a:t> </a:t>
            </a:r>
            <a:r>
              <a:rPr lang="de-DE" dirty="0" err="1">
                <a:cs typeface="Calibri"/>
              </a:rPr>
              <a:t>you</a:t>
            </a:r>
            <a:r>
              <a:rPr lang="de-DE" dirty="0">
                <a:cs typeface="Calibri"/>
              </a:rPr>
              <a:t> </a:t>
            </a:r>
            <a:r>
              <a:rPr lang="de-DE" dirty="0" err="1">
                <a:cs typeface="Calibri"/>
              </a:rPr>
              <a:t>want</a:t>
            </a:r>
            <a:r>
              <a:rPr lang="de-DE" dirty="0">
                <a:cs typeface="Calibri"/>
              </a:rPr>
              <a:t> </a:t>
            </a:r>
            <a:r>
              <a:rPr lang="de-DE" dirty="0" err="1">
                <a:cs typeface="Calibri"/>
              </a:rPr>
              <a:t>to</a:t>
            </a:r>
            <a:r>
              <a:rPr lang="de-DE" dirty="0">
                <a:cs typeface="Calibri"/>
              </a:rPr>
              <a:t> find out </a:t>
            </a:r>
            <a:r>
              <a:rPr lang="de-DE" dirty="0" err="1">
                <a:cs typeface="Calibri"/>
              </a:rPr>
              <a:t>more</a:t>
            </a:r>
            <a:r>
              <a:rPr lang="de-DE" dirty="0">
                <a:cs typeface="Calibri"/>
              </a:rPr>
              <a:t> </a:t>
            </a:r>
            <a:r>
              <a:rPr lang="de-DE" dirty="0" err="1">
                <a:cs typeface="Calibri"/>
              </a:rPr>
              <a:t>about</a:t>
            </a:r>
            <a:r>
              <a:rPr lang="de-DE" dirty="0">
                <a:cs typeface="Calibri"/>
              </a:rPr>
              <a:t> I/O </a:t>
            </a:r>
            <a:r>
              <a:rPr lang="de-DE" dirty="0" err="1">
                <a:cs typeface="Calibri"/>
              </a:rPr>
              <a:t>tools</a:t>
            </a:r>
            <a:r>
              <a:rPr lang="de-DE" dirty="0">
                <a:cs typeface="Calibri"/>
              </a:rPr>
              <a:t> in Python, </a:t>
            </a:r>
            <a:r>
              <a:rPr lang="de-DE" dirty="0" err="1">
                <a:cs typeface="Calibri"/>
              </a:rPr>
              <a:t>take</a:t>
            </a:r>
            <a:r>
              <a:rPr lang="de-DE" dirty="0">
                <a:cs typeface="Calibri"/>
              </a:rPr>
              <a:t> a </a:t>
            </a:r>
            <a:r>
              <a:rPr lang="de-DE" dirty="0" err="1">
                <a:cs typeface="Calibri"/>
              </a:rPr>
              <a:t>look</a:t>
            </a:r>
            <a:r>
              <a:rPr lang="de-DE" dirty="0">
                <a:cs typeface="Calibri"/>
              </a:rPr>
              <a:t> at </a:t>
            </a:r>
            <a:r>
              <a:rPr lang="de-DE" dirty="0" err="1">
                <a:cs typeface="Calibri"/>
              </a:rPr>
              <a:t>the</a:t>
            </a:r>
            <a:r>
              <a:rPr lang="de-DE" dirty="0">
                <a:cs typeface="Calibri"/>
              </a:rPr>
              <a:t> </a:t>
            </a:r>
            <a:r>
              <a:rPr lang="de-DE" dirty="0" err="1">
                <a:cs typeface="Calibri"/>
              </a:rPr>
              <a:t>documentation</a:t>
            </a:r>
            <a:r>
              <a:rPr lang="de-DE" dirty="0">
                <a:cs typeface="Calibri"/>
              </a:rPr>
              <a:t> online</a:t>
            </a:r>
          </a:p>
          <a:p>
            <a:pPr marL="383540" lvl="1"/>
            <a:r>
              <a:rPr lang="de-DE" dirty="0">
                <a:cs typeface="Calibri"/>
                <a:hlinkClick r:id="rId2"/>
              </a:rPr>
              <a:t>https://docs.python.org/3/library/io.html</a:t>
            </a:r>
          </a:p>
        </p:txBody>
      </p:sp>
      <p:sp>
        <p:nvSpPr>
          <p:cNvPr id="4" name="Foliennummernplatzhalter 3">
            <a:extLst>
              <a:ext uri="{FF2B5EF4-FFF2-40B4-BE49-F238E27FC236}">
                <a16:creationId xmlns:a16="http://schemas.microsoft.com/office/drawing/2014/main" id="{74607994-8112-4C3A-8A54-821A60F4B9BA}"/>
              </a:ext>
            </a:extLst>
          </p:cNvPr>
          <p:cNvSpPr>
            <a:spLocks noGrp="1"/>
          </p:cNvSpPr>
          <p:nvPr>
            <p:ph type="sldNum" sz="quarter" idx="12"/>
          </p:nvPr>
        </p:nvSpPr>
        <p:spPr/>
        <p:txBody>
          <a:bodyPr/>
          <a:lstStyle/>
          <a:p>
            <a:fld id="{89C4E583-6443-4199-AF95-A2ECCC288D48}" type="slidenum">
              <a:rPr lang="en-GB" smtClean="0"/>
              <a:t>51</a:t>
            </a:fld>
            <a:endParaRPr lang="en-GB"/>
          </a:p>
        </p:txBody>
      </p:sp>
    </p:spTree>
    <p:extLst>
      <p:ext uri="{BB962C8B-B14F-4D97-AF65-F5344CB8AC3E}">
        <p14:creationId xmlns:p14="http://schemas.microsoft.com/office/powerpoint/2010/main" val="1659226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90F11-2B19-4A30-A4EA-DFD2067A16F4}"/>
              </a:ext>
            </a:extLst>
          </p:cNvPr>
          <p:cNvSpPr>
            <a:spLocks noGrp="1"/>
          </p:cNvSpPr>
          <p:nvPr>
            <p:ph type="title"/>
          </p:nvPr>
        </p:nvSpPr>
        <p:spPr/>
        <p:txBody>
          <a:bodyPr/>
          <a:lstStyle/>
          <a:p>
            <a:r>
              <a:rPr lang="de-DE" dirty="0" err="1">
                <a:cs typeface="Calibri Light"/>
              </a:rPr>
              <a:t>Excursion</a:t>
            </a:r>
            <a:r>
              <a:rPr lang="de-DE" dirty="0">
                <a:cs typeface="Calibri Light"/>
              </a:rPr>
              <a:t>: Lambda </a:t>
            </a:r>
            <a:r>
              <a:rPr lang="de-DE" dirty="0" err="1">
                <a:cs typeface="Calibri Light"/>
              </a:rPr>
              <a:t>Functions</a:t>
            </a:r>
            <a:endParaRPr lang="de-DE" dirty="0" err="1">
              <a:solidFill>
                <a:schemeClr val="tx1"/>
              </a:solidFill>
            </a:endParaRPr>
          </a:p>
        </p:txBody>
      </p:sp>
      <p:sp>
        <p:nvSpPr>
          <p:cNvPr id="4" name="Foliennummernplatzhalter 3">
            <a:extLst>
              <a:ext uri="{FF2B5EF4-FFF2-40B4-BE49-F238E27FC236}">
                <a16:creationId xmlns:a16="http://schemas.microsoft.com/office/drawing/2014/main" id="{AFFD4692-60D5-4A15-A475-BE885ED49FB4}"/>
              </a:ext>
            </a:extLst>
          </p:cNvPr>
          <p:cNvSpPr>
            <a:spLocks noGrp="1"/>
          </p:cNvSpPr>
          <p:nvPr>
            <p:ph type="sldNum" sz="quarter" idx="12"/>
          </p:nvPr>
        </p:nvSpPr>
        <p:spPr/>
        <p:txBody>
          <a:bodyPr/>
          <a:lstStyle/>
          <a:p>
            <a:fld id="{89C4E583-6443-4199-AF95-A2ECCC288D48}" type="slidenum">
              <a:rPr lang="en-GB" smtClean="0"/>
              <a:t>52</a:t>
            </a:fld>
            <a:endParaRPr lang="en-GB"/>
          </a:p>
        </p:txBody>
      </p:sp>
    </p:spTree>
    <p:extLst>
      <p:ext uri="{BB962C8B-B14F-4D97-AF65-F5344CB8AC3E}">
        <p14:creationId xmlns:p14="http://schemas.microsoft.com/office/powerpoint/2010/main" val="995696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F9923-FEE6-4A17-9956-7D258E7BE794}"/>
              </a:ext>
            </a:extLst>
          </p:cNvPr>
          <p:cNvSpPr>
            <a:spLocks noGrp="1"/>
          </p:cNvSpPr>
          <p:nvPr>
            <p:ph type="title"/>
          </p:nvPr>
        </p:nvSpPr>
        <p:spPr/>
        <p:txBody>
          <a:bodyPr/>
          <a:lstStyle/>
          <a:p>
            <a:r>
              <a:rPr lang="de-DE" dirty="0">
                <a:cs typeface="Calibri Light"/>
              </a:rPr>
              <a:t>Lambda </a:t>
            </a:r>
            <a:r>
              <a:rPr lang="de-DE" dirty="0" err="1">
                <a:cs typeface="Calibri Light"/>
              </a:rPr>
              <a:t>Functions</a:t>
            </a:r>
            <a:endParaRPr lang="de-DE" dirty="0" err="1"/>
          </a:p>
        </p:txBody>
      </p:sp>
      <p:sp>
        <p:nvSpPr>
          <p:cNvPr id="5" name="Inhaltsplatzhalter 4">
            <a:extLst>
              <a:ext uri="{FF2B5EF4-FFF2-40B4-BE49-F238E27FC236}">
                <a16:creationId xmlns:a16="http://schemas.microsoft.com/office/drawing/2014/main" id="{E66D3FE2-C890-46D5-8841-7FCD2E92A30A}"/>
              </a:ext>
            </a:extLst>
          </p:cNvPr>
          <p:cNvSpPr>
            <a:spLocks noGrp="1"/>
          </p:cNvSpPr>
          <p:nvPr>
            <p:ph idx="1"/>
          </p:nvPr>
        </p:nvSpPr>
        <p:spPr/>
        <p:txBody>
          <a:bodyPr vert="horz" lIns="0" tIns="45720" rIns="0" bIns="45720" rtlCol="0" anchor="t">
            <a:normAutofit/>
          </a:bodyPr>
          <a:lstStyle/>
          <a:p>
            <a:pPr marL="182245" indent="-182245"/>
            <a:r>
              <a:rPr lang="de-DE" i="1" dirty="0" err="1">
                <a:cs typeface="Calibri"/>
              </a:rPr>
              <a:t>lambda</a:t>
            </a:r>
            <a:r>
              <a:rPr lang="de-DE" i="1" dirty="0">
                <a:cs typeface="Calibri"/>
              </a:rPr>
              <a:t> </a:t>
            </a:r>
            <a:r>
              <a:rPr lang="de-DE" i="1" dirty="0" err="1">
                <a:cs typeface="Calibri"/>
              </a:rPr>
              <a:t>functions</a:t>
            </a:r>
            <a:r>
              <a:rPr lang="de-DE" dirty="0">
                <a:cs typeface="Calibri"/>
              </a:rPr>
              <a:t> (also </a:t>
            </a:r>
            <a:r>
              <a:rPr lang="de-DE" i="1" dirty="0" err="1">
                <a:cs typeface="Calibri"/>
              </a:rPr>
              <a:t>anonymous</a:t>
            </a:r>
            <a:r>
              <a:rPr lang="de-DE" i="1" dirty="0">
                <a:cs typeface="Calibri"/>
              </a:rPr>
              <a:t> </a:t>
            </a:r>
            <a:r>
              <a:rPr lang="de-DE" i="1" dirty="0" err="1">
                <a:cs typeface="Calibri"/>
              </a:rPr>
              <a:t>functions</a:t>
            </a:r>
            <a:r>
              <a:rPr lang="de-DE" dirty="0">
                <a:cs typeface="Calibri"/>
              </a:rPr>
              <a:t> </a:t>
            </a:r>
            <a:r>
              <a:rPr lang="de-DE" dirty="0" err="1">
                <a:cs typeface="Calibri"/>
              </a:rPr>
              <a:t>or</a:t>
            </a:r>
            <a:r>
              <a:rPr lang="de-DE" dirty="0">
                <a:cs typeface="Calibri"/>
              </a:rPr>
              <a:t> </a:t>
            </a:r>
            <a:r>
              <a:rPr lang="de-DE" i="1" dirty="0">
                <a:cs typeface="Calibri"/>
              </a:rPr>
              <a:t>in-line </a:t>
            </a:r>
            <a:r>
              <a:rPr lang="de-DE" i="1" dirty="0" err="1">
                <a:cs typeface="Calibri"/>
              </a:rPr>
              <a:t>functions</a:t>
            </a:r>
            <a:r>
              <a:rPr lang="de-DE" dirty="0">
                <a:cs typeface="Calibri"/>
              </a:rPr>
              <a:t>) </a:t>
            </a:r>
            <a:r>
              <a:rPr lang="de-DE" dirty="0" err="1">
                <a:cs typeface="Calibri"/>
              </a:rPr>
              <a:t>are</a:t>
            </a:r>
            <a:r>
              <a:rPr lang="de-DE" dirty="0">
                <a:cs typeface="Calibri"/>
              </a:rPr>
              <a:t> </a:t>
            </a:r>
            <a:r>
              <a:rPr lang="de-DE" dirty="0" err="1">
                <a:cs typeface="Calibri"/>
              </a:rPr>
              <a:t>functions</a:t>
            </a:r>
            <a:r>
              <a:rPr lang="de-DE" dirty="0">
                <a:cs typeface="Calibri"/>
              </a:rPr>
              <a:t> </a:t>
            </a:r>
            <a:r>
              <a:rPr lang="de-DE" dirty="0" err="1">
                <a:cs typeface="Calibri"/>
              </a:rPr>
              <a:t>that</a:t>
            </a:r>
            <a:r>
              <a:rPr lang="de-DE" dirty="0">
                <a:cs typeface="Calibri"/>
              </a:rPr>
              <a:t> </a:t>
            </a:r>
            <a:r>
              <a:rPr lang="de-DE" dirty="0" err="1">
                <a:cs typeface="Calibri"/>
              </a:rPr>
              <a:t>are</a:t>
            </a:r>
            <a:r>
              <a:rPr lang="de-DE" dirty="0">
                <a:cs typeface="Calibri"/>
              </a:rPr>
              <a:t> </a:t>
            </a:r>
            <a:r>
              <a:rPr lang="de-DE" b="1" dirty="0">
                <a:cs typeface="Calibri"/>
              </a:rPr>
              <a:t>not </a:t>
            </a:r>
            <a:r>
              <a:rPr lang="de-DE" b="1" dirty="0" err="1">
                <a:cs typeface="Calibri"/>
              </a:rPr>
              <a:t>bound</a:t>
            </a:r>
            <a:r>
              <a:rPr lang="de-DE" b="1" dirty="0">
                <a:cs typeface="Calibri"/>
              </a:rPr>
              <a:t> </a:t>
            </a:r>
            <a:r>
              <a:rPr lang="de-DE" b="1" dirty="0" err="1">
                <a:cs typeface="Calibri"/>
              </a:rPr>
              <a:t>to</a:t>
            </a:r>
            <a:r>
              <a:rPr lang="de-DE" b="1" dirty="0">
                <a:cs typeface="Calibri"/>
              </a:rPr>
              <a:t> a </a:t>
            </a:r>
            <a:r>
              <a:rPr lang="de-DE" b="1" dirty="0" err="1">
                <a:cs typeface="Calibri"/>
              </a:rPr>
              <a:t>function</a:t>
            </a:r>
            <a:r>
              <a:rPr lang="de-DE" b="1" dirty="0">
                <a:cs typeface="Calibri"/>
              </a:rPr>
              <a:t> </a:t>
            </a:r>
            <a:r>
              <a:rPr lang="de-DE" b="1" dirty="0" err="1">
                <a:cs typeface="Calibri"/>
              </a:rPr>
              <a:t>identifier</a:t>
            </a:r>
            <a:endParaRPr lang="de-DE" b="1" dirty="0">
              <a:cs typeface="Calibri"/>
            </a:endParaRPr>
          </a:p>
          <a:p>
            <a:pPr marL="182245" indent="-182245"/>
            <a:r>
              <a:rPr lang="de-DE" dirty="0" err="1">
                <a:cs typeface="Calibri"/>
              </a:rPr>
              <a:t>They</a:t>
            </a:r>
            <a:r>
              <a:rPr lang="de-DE" dirty="0">
                <a:cs typeface="Calibri"/>
              </a:rPr>
              <a:t> </a:t>
            </a:r>
            <a:r>
              <a:rPr lang="de-DE" dirty="0" err="1">
                <a:cs typeface="Calibri"/>
              </a:rPr>
              <a:t>can</a:t>
            </a:r>
            <a:r>
              <a:rPr lang="de-DE" dirty="0">
                <a:cs typeface="Calibri"/>
              </a:rPr>
              <a:t> </a:t>
            </a:r>
            <a:r>
              <a:rPr lang="de-DE" dirty="0" err="1">
                <a:cs typeface="Calibri"/>
              </a:rPr>
              <a:t>be</a:t>
            </a:r>
            <a:r>
              <a:rPr lang="de-DE" dirty="0">
                <a:cs typeface="Calibri"/>
              </a:rPr>
              <a:t> </a:t>
            </a:r>
            <a:r>
              <a:rPr lang="de-DE" dirty="0" err="1">
                <a:cs typeface="Calibri"/>
              </a:rPr>
              <a:t>used</a:t>
            </a:r>
            <a:r>
              <a:rPr lang="de-DE" dirty="0">
                <a:cs typeface="Calibri"/>
              </a:rPr>
              <a:t> </a:t>
            </a:r>
            <a:r>
              <a:rPr lang="de-DE" dirty="0" err="1">
                <a:cs typeface="Calibri"/>
              </a:rPr>
              <a:t>to</a:t>
            </a:r>
            <a:r>
              <a:rPr lang="de-DE" dirty="0">
                <a:cs typeface="Calibri"/>
              </a:rPr>
              <a:t> </a:t>
            </a:r>
            <a:r>
              <a:rPr lang="de-DE" dirty="0" err="1">
                <a:cs typeface="Calibri"/>
              </a:rPr>
              <a:t>formulate</a:t>
            </a:r>
            <a:r>
              <a:rPr lang="de-DE" dirty="0">
                <a:cs typeface="Calibri"/>
              </a:rPr>
              <a:t> </a:t>
            </a:r>
            <a:r>
              <a:rPr lang="de-DE" b="1" dirty="0">
                <a:cs typeface="Calibri"/>
              </a:rPr>
              <a:t>simple </a:t>
            </a:r>
            <a:r>
              <a:rPr lang="de-DE" b="1" dirty="0" err="1">
                <a:cs typeface="Calibri"/>
              </a:rPr>
              <a:t>functions</a:t>
            </a:r>
            <a:r>
              <a:rPr lang="de-DE" dirty="0">
                <a:cs typeface="Calibri"/>
              </a:rPr>
              <a:t> in a </a:t>
            </a:r>
            <a:r>
              <a:rPr lang="de-DE" b="1" dirty="0" err="1">
                <a:cs typeface="Calibri"/>
              </a:rPr>
              <a:t>clear</a:t>
            </a:r>
            <a:r>
              <a:rPr lang="de-DE" b="1" dirty="0">
                <a:cs typeface="Calibri"/>
              </a:rPr>
              <a:t> and </a:t>
            </a:r>
            <a:r>
              <a:rPr lang="de-DE" b="1" dirty="0" err="1">
                <a:cs typeface="Calibri"/>
              </a:rPr>
              <a:t>concise</a:t>
            </a:r>
            <a:r>
              <a:rPr lang="de-DE" b="1" dirty="0">
                <a:cs typeface="Calibri"/>
              </a:rPr>
              <a:t> </a:t>
            </a:r>
            <a:r>
              <a:rPr lang="de-DE" b="1" dirty="0" err="1">
                <a:cs typeface="Calibri"/>
              </a:rPr>
              <a:t>manner</a:t>
            </a:r>
            <a:endParaRPr lang="de-DE" b="1" dirty="0">
              <a:cs typeface="Calibri"/>
            </a:endParaRPr>
          </a:p>
          <a:p>
            <a:pPr marL="182245" indent="-182245"/>
            <a:r>
              <a:rPr lang="de-DE" dirty="0" err="1">
                <a:cs typeface="Calibri"/>
              </a:rPr>
              <a:t>Using</a:t>
            </a:r>
            <a:r>
              <a:rPr lang="de-DE" dirty="0">
                <a:cs typeface="Calibri"/>
              </a:rPr>
              <a:t> </a:t>
            </a:r>
            <a:r>
              <a:rPr lang="de-DE" dirty="0" err="1">
                <a:cs typeface="Calibri"/>
              </a:rPr>
              <a:t>them</a:t>
            </a:r>
            <a:r>
              <a:rPr lang="de-DE" dirty="0">
                <a:cs typeface="Calibri"/>
              </a:rPr>
              <a:t> </a:t>
            </a:r>
            <a:r>
              <a:rPr lang="de-DE" dirty="0" err="1">
                <a:cs typeface="Calibri"/>
              </a:rPr>
              <a:t>is</a:t>
            </a:r>
            <a:r>
              <a:rPr lang="de-DE" dirty="0">
                <a:cs typeface="Calibri"/>
              </a:rPr>
              <a:t> </a:t>
            </a:r>
            <a:r>
              <a:rPr lang="de-DE" dirty="0" err="1">
                <a:cs typeface="Calibri"/>
              </a:rPr>
              <a:t>mostly</a:t>
            </a:r>
            <a:r>
              <a:rPr lang="de-DE" dirty="0">
                <a:cs typeface="Calibri"/>
              </a:rPr>
              <a:t> a matter </a:t>
            </a:r>
            <a:r>
              <a:rPr lang="de-DE" dirty="0" err="1">
                <a:cs typeface="Calibri"/>
              </a:rPr>
              <a:t>of</a:t>
            </a:r>
            <a:r>
              <a:rPr lang="de-DE" dirty="0">
                <a:cs typeface="Calibri"/>
              </a:rPr>
              <a:t> </a:t>
            </a:r>
            <a:r>
              <a:rPr lang="de-DE" dirty="0" err="1">
                <a:cs typeface="Calibri"/>
              </a:rPr>
              <a:t>good</a:t>
            </a:r>
            <a:r>
              <a:rPr lang="de-DE" dirty="0">
                <a:cs typeface="Calibri"/>
              </a:rPr>
              <a:t> style</a:t>
            </a:r>
            <a:endParaRPr lang="de-DE" dirty="0">
              <a:solidFill>
                <a:schemeClr val="tx1"/>
              </a:solidFill>
            </a:endParaRPr>
          </a:p>
          <a:p>
            <a:pPr marL="383540" lvl="1"/>
            <a:r>
              <a:rPr lang="de-DE" sz="2400" dirty="0" err="1">
                <a:cs typeface="Calibri"/>
              </a:rPr>
              <a:t>You</a:t>
            </a:r>
            <a:r>
              <a:rPr lang="de-DE" sz="2400" dirty="0">
                <a:cs typeface="Calibri"/>
              </a:rPr>
              <a:t> </a:t>
            </a:r>
            <a:r>
              <a:rPr lang="de-DE" sz="2400" dirty="0" err="1">
                <a:cs typeface="Calibri"/>
              </a:rPr>
              <a:t>could</a:t>
            </a:r>
            <a:r>
              <a:rPr lang="de-DE" sz="2400" dirty="0">
                <a:cs typeface="Calibri"/>
              </a:rPr>
              <a:t> </a:t>
            </a:r>
            <a:r>
              <a:rPr lang="de-DE" sz="2400" dirty="0" err="1">
                <a:cs typeface="Calibri"/>
              </a:rPr>
              <a:t>use</a:t>
            </a:r>
            <a:r>
              <a:rPr lang="de-DE" sz="2400" dirty="0">
                <a:cs typeface="Calibri"/>
              </a:rPr>
              <a:t> </a:t>
            </a:r>
            <a:r>
              <a:rPr lang="de-DE" sz="2400" dirty="0" err="1">
                <a:cs typeface="Calibri"/>
              </a:rPr>
              <a:t>ordinary</a:t>
            </a:r>
            <a:r>
              <a:rPr lang="de-DE" sz="2400" dirty="0">
                <a:cs typeface="Calibri"/>
              </a:rPr>
              <a:t> </a:t>
            </a:r>
            <a:r>
              <a:rPr lang="de-DE" sz="2400" dirty="0" err="1">
                <a:cs typeface="Calibri"/>
              </a:rPr>
              <a:t>functions</a:t>
            </a:r>
            <a:r>
              <a:rPr lang="de-DE" sz="2400" dirty="0">
                <a:cs typeface="Calibri"/>
              </a:rPr>
              <a:t> </a:t>
            </a:r>
            <a:r>
              <a:rPr lang="de-DE" sz="2400" dirty="0" err="1">
                <a:cs typeface="Calibri"/>
              </a:rPr>
              <a:t>instead</a:t>
            </a:r>
            <a:endParaRPr lang="de-DE" sz="2400" dirty="0">
              <a:cs typeface="Calibri"/>
            </a:endParaRPr>
          </a:p>
          <a:p>
            <a:pPr marL="383540" lvl="1"/>
            <a:r>
              <a:rPr lang="de-DE" sz="2400" dirty="0" err="1">
                <a:cs typeface="Calibri"/>
              </a:rPr>
              <a:t>Sometimes</a:t>
            </a:r>
            <a:r>
              <a:rPr lang="de-DE" sz="2400" dirty="0">
                <a:cs typeface="Calibri"/>
              </a:rPr>
              <a:t> </a:t>
            </a:r>
            <a:r>
              <a:rPr lang="de-DE" sz="2400" dirty="0" err="1">
                <a:cs typeface="Calibri"/>
              </a:rPr>
              <a:t>lambda</a:t>
            </a:r>
            <a:r>
              <a:rPr lang="de-DE" sz="2400" dirty="0">
                <a:cs typeface="Calibri"/>
              </a:rPr>
              <a:t> </a:t>
            </a:r>
            <a:r>
              <a:rPr lang="de-DE" sz="2400" dirty="0" err="1">
                <a:cs typeface="Calibri"/>
              </a:rPr>
              <a:t>functions</a:t>
            </a:r>
            <a:r>
              <a:rPr lang="de-DE" sz="2400" dirty="0">
                <a:cs typeface="Calibri"/>
              </a:rPr>
              <a:t> </a:t>
            </a:r>
            <a:r>
              <a:rPr lang="de-DE" sz="2400" dirty="0" err="1">
                <a:cs typeface="Calibri"/>
              </a:rPr>
              <a:t>even</a:t>
            </a:r>
            <a:r>
              <a:rPr lang="de-DE" sz="2400" dirty="0">
                <a:cs typeface="Calibri"/>
              </a:rPr>
              <a:t> </a:t>
            </a:r>
            <a:r>
              <a:rPr lang="de-DE" sz="2400" dirty="0" err="1">
                <a:cs typeface="Calibri"/>
              </a:rPr>
              <a:t>help</a:t>
            </a:r>
            <a:r>
              <a:rPr lang="de-DE" sz="2400" dirty="0">
                <a:cs typeface="Calibri"/>
              </a:rPr>
              <a:t> </a:t>
            </a:r>
            <a:r>
              <a:rPr lang="de-DE" sz="2400" dirty="0" err="1">
                <a:cs typeface="Calibri"/>
              </a:rPr>
              <a:t>keeping</a:t>
            </a:r>
            <a:r>
              <a:rPr lang="de-DE" sz="2400" dirty="0">
                <a:cs typeface="Calibri"/>
              </a:rPr>
              <a:t> an </a:t>
            </a:r>
            <a:r>
              <a:rPr lang="de-DE" sz="2400" dirty="0" err="1">
                <a:cs typeface="Calibri"/>
              </a:rPr>
              <a:t>overview</a:t>
            </a:r>
            <a:r>
              <a:rPr lang="de-DE" sz="2400" dirty="0">
                <a:cs typeface="Calibri"/>
              </a:rPr>
              <a:t> </a:t>
            </a:r>
            <a:r>
              <a:rPr lang="de-DE" sz="2400" dirty="0" err="1">
                <a:cs typeface="Calibri"/>
              </a:rPr>
              <a:t>over</a:t>
            </a:r>
            <a:r>
              <a:rPr lang="de-DE" sz="2400" dirty="0">
                <a:cs typeface="Calibri"/>
              </a:rPr>
              <a:t> </a:t>
            </a:r>
            <a:r>
              <a:rPr lang="de-DE" sz="2400" dirty="0" err="1">
                <a:cs typeface="Calibri"/>
              </a:rPr>
              <a:t>your</a:t>
            </a:r>
            <a:r>
              <a:rPr lang="de-DE" sz="2400" dirty="0">
                <a:cs typeface="Calibri"/>
              </a:rPr>
              <a:t> </a:t>
            </a:r>
            <a:r>
              <a:rPr lang="de-DE" sz="2400" dirty="0" err="1">
                <a:cs typeface="Calibri"/>
              </a:rPr>
              <a:t>code</a:t>
            </a:r>
            <a:endParaRPr lang="de-DE" sz="2400" dirty="0" err="1">
              <a:solidFill>
                <a:srgbClr val="000000"/>
              </a:solidFill>
              <a:cs typeface="Calibri"/>
            </a:endParaRPr>
          </a:p>
          <a:p>
            <a:pPr marL="383540" lvl="1"/>
            <a:r>
              <a:rPr lang="de-DE" sz="2400" dirty="0">
                <a:cs typeface="Calibri"/>
              </a:rPr>
              <a:t>normal </a:t>
            </a:r>
            <a:r>
              <a:rPr lang="de-DE" sz="2400" dirty="0" err="1">
                <a:cs typeface="Calibri"/>
              </a:rPr>
              <a:t>functions</a:t>
            </a:r>
            <a:r>
              <a:rPr lang="de-DE" sz="2400" dirty="0">
                <a:cs typeface="Calibri"/>
              </a:rPr>
              <a:t> </a:t>
            </a:r>
            <a:r>
              <a:rPr lang="de-DE" sz="2400" dirty="0" err="1">
                <a:cs typeface="Calibri"/>
              </a:rPr>
              <a:t>are</a:t>
            </a:r>
            <a:r>
              <a:rPr lang="de-DE" sz="2400" dirty="0">
                <a:cs typeface="Calibri"/>
              </a:rPr>
              <a:t> </a:t>
            </a:r>
            <a:r>
              <a:rPr lang="de-DE" sz="2400" dirty="0" err="1">
                <a:cs typeface="Calibri"/>
              </a:rPr>
              <a:t>usually</a:t>
            </a:r>
            <a:r>
              <a:rPr lang="de-DE" sz="2400" dirty="0">
                <a:cs typeface="Calibri"/>
              </a:rPr>
              <a:t> </a:t>
            </a:r>
            <a:r>
              <a:rPr lang="de-DE" sz="2400" dirty="0" err="1">
                <a:cs typeface="Calibri"/>
              </a:rPr>
              <a:t>declared</a:t>
            </a:r>
            <a:r>
              <a:rPr lang="de-DE" sz="2400" dirty="0">
                <a:cs typeface="Calibri"/>
              </a:rPr>
              <a:t> at </a:t>
            </a:r>
            <a:r>
              <a:rPr lang="de-DE" sz="2400" dirty="0" err="1">
                <a:cs typeface="Calibri"/>
              </a:rPr>
              <a:t>the</a:t>
            </a:r>
            <a:r>
              <a:rPr lang="de-DE" sz="2400" dirty="0">
                <a:cs typeface="Calibri"/>
              </a:rPr>
              <a:t> </a:t>
            </a:r>
            <a:r>
              <a:rPr lang="de-DE" sz="2400" dirty="0" err="1">
                <a:cs typeface="Calibri"/>
              </a:rPr>
              <a:t>beginning</a:t>
            </a:r>
            <a:r>
              <a:rPr lang="de-DE" sz="2400" dirty="0">
                <a:cs typeface="Calibri"/>
              </a:rPr>
              <a:t> </a:t>
            </a:r>
            <a:r>
              <a:rPr lang="de-DE" sz="2400" dirty="0" err="1">
                <a:cs typeface="Calibri"/>
              </a:rPr>
              <a:t>of</a:t>
            </a:r>
            <a:r>
              <a:rPr lang="de-DE" sz="2400" dirty="0">
                <a:cs typeface="Calibri"/>
              </a:rPr>
              <a:t> </a:t>
            </a:r>
            <a:r>
              <a:rPr lang="de-DE" sz="2400" dirty="0" err="1">
                <a:cs typeface="Calibri"/>
              </a:rPr>
              <a:t>the</a:t>
            </a:r>
            <a:r>
              <a:rPr lang="de-DE" sz="2400" dirty="0">
                <a:cs typeface="Calibri"/>
              </a:rPr>
              <a:t> </a:t>
            </a:r>
            <a:r>
              <a:rPr lang="de-DE" sz="2400" dirty="0" err="1">
                <a:cs typeface="Calibri"/>
              </a:rPr>
              <a:t>script</a:t>
            </a:r>
            <a:r>
              <a:rPr lang="de-DE" sz="2400" dirty="0">
                <a:cs typeface="Calibri"/>
              </a:rPr>
              <a:t> - </a:t>
            </a:r>
            <a:r>
              <a:rPr lang="de-DE" sz="2400" dirty="0" err="1">
                <a:cs typeface="Calibri"/>
              </a:rPr>
              <a:t>lambda</a:t>
            </a:r>
            <a:r>
              <a:rPr lang="de-DE" sz="2400" dirty="0">
                <a:cs typeface="Calibri"/>
              </a:rPr>
              <a:t> </a:t>
            </a:r>
            <a:r>
              <a:rPr lang="de-DE" sz="2400" dirty="0" err="1">
                <a:cs typeface="Calibri"/>
              </a:rPr>
              <a:t>functions</a:t>
            </a:r>
            <a:r>
              <a:rPr lang="de-DE" sz="2400" dirty="0">
                <a:cs typeface="Calibri"/>
              </a:rPr>
              <a:t> </a:t>
            </a:r>
            <a:r>
              <a:rPr lang="de-DE" sz="2400" dirty="0" err="1">
                <a:cs typeface="Calibri"/>
              </a:rPr>
              <a:t>can</a:t>
            </a:r>
            <a:r>
              <a:rPr lang="de-DE" sz="2400" dirty="0">
                <a:cs typeface="Calibri"/>
              </a:rPr>
              <a:t> spare </a:t>
            </a:r>
            <a:r>
              <a:rPr lang="de-DE" sz="2400" dirty="0" err="1">
                <a:cs typeface="Calibri"/>
              </a:rPr>
              <a:t>you</a:t>
            </a:r>
            <a:r>
              <a:rPr lang="de-DE" sz="2400" dirty="0">
                <a:cs typeface="Calibri"/>
              </a:rPr>
              <a:t> </a:t>
            </a:r>
            <a:r>
              <a:rPr lang="de-DE" sz="2400" dirty="0" err="1">
                <a:cs typeface="Calibri"/>
              </a:rPr>
              <a:t>the</a:t>
            </a:r>
            <a:r>
              <a:rPr lang="de-DE" sz="2400" dirty="0">
                <a:cs typeface="Calibri"/>
              </a:rPr>
              <a:t> </a:t>
            </a:r>
            <a:r>
              <a:rPr lang="de-DE" sz="2400" dirty="0" err="1">
                <a:cs typeface="Calibri"/>
              </a:rPr>
              <a:t>scrolling</a:t>
            </a:r>
            <a:r>
              <a:rPr lang="de-DE" sz="2400" dirty="0">
                <a:cs typeface="Calibri"/>
              </a:rPr>
              <a:t> </a:t>
            </a:r>
            <a:r>
              <a:rPr lang="de-DE" sz="2400" dirty="0" err="1">
                <a:cs typeface="Calibri"/>
              </a:rPr>
              <a:t>up</a:t>
            </a:r>
            <a:r>
              <a:rPr lang="de-DE" sz="2400" dirty="0">
                <a:cs typeface="Calibri"/>
              </a:rPr>
              <a:t> </a:t>
            </a:r>
            <a:r>
              <a:rPr lang="de-DE" sz="2400" dirty="0" err="1">
                <a:cs typeface="Calibri"/>
              </a:rPr>
              <a:t>if</a:t>
            </a:r>
            <a:r>
              <a:rPr lang="de-DE" sz="2400" dirty="0">
                <a:cs typeface="Calibri"/>
              </a:rPr>
              <a:t> </a:t>
            </a:r>
            <a:r>
              <a:rPr lang="de-DE" sz="2400" dirty="0" err="1">
                <a:cs typeface="Calibri"/>
              </a:rPr>
              <a:t>the</a:t>
            </a:r>
            <a:r>
              <a:rPr lang="de-DE" sz="2400" dirty="0">
                <a:cs typeface="Calibri"/>
              </a:rPr>
              <a:t> </a:t>
            </a:r>
            <a:r>
              <a:rPr lang="de-DE" sz="2400" dirty="0" err="1">
                <a:cs typeface="Calibri"/>
              </a:rPr>
              <a:t>function</a:t>
            </a:r>
            <a:r>
              <a:rPr lang="de-DE" sz="2400" dirty="0">
                <a:cs typeface="Calibri"/>
              </a:rPr>
              <a:t> </a:t>
            </a:r>
            <a:r>
              <a:rPr lang="de-DE" sz="2400" dirty="0" err="1">
                <a:cs typeface="Calibri"/>
              </a:rPr>
              <a:t>is</a:t>
            </a:r>
            <a:r>
              <a:rPr lang="de-DE" sz="2400" dirty="0">
                <a:cs typeface="Calibri"/>
              </a:rPr>
              <a:t> </a:t>
            </a:r>
            <a:r>
              <a:rPr lang="de-DE" sz="2400" dirty="0" err="1">
                <a:cs typeface="Calibri"/>
              </a:rPr>
              <a:t>short</a:t>
            </a:r>
            <a:r>
              <a:rPr lang="de-DE" sz="2400" dirty="0">
                <a:cs typeface="Calibri"/>
              </a:rPr>
              <a:t> </a:t>
            </a:r>
            <a:r>
              <a:rPr lang="de-DE" sz="2400" dirty="0" err="1">
                <a:cs typeface="Calibri"/>
              </a:rPr>
              <a:t>anyway</a:t>
            </a:r>
            <a:endParaRPr lang="de-DE" sz="2400" dirty="0" err="1">
              <a:solidFill>
                <a:srgbClr val="404040"/>
              </a:solidFill>
              <a:cs typeface="Calibri"/>
            </a:endParaRPr>
          </a:p>
        </p:txBody>
      </p:sp>
      <p:sp>
        <p:nvSpPr>
          <p:cNvPr id="3" name="Foliennummernplatzhalter 2">
            <a:extLst>
              <a:ext uri="{FF2B5EF4-FFF2-40B4-BE49-F238E27FC236}">
                <a16:creationId xmlns:a16="http://schemas.microsoft.com/office/drawing/2014/main" id="{31D2851D-4846-4F30-9B5D-C4969B608A01}"/>
              </a:ext>
            </a:extLst>
          </p:cNvPr>
          <p:cNvSpPr>
            <a:spLocks noGrp="1"/>
          </p:cNvSpPr>
          <p:nvPr>
            <p:ph type="sldNum" sz="quarter" idx="12"/>
          </p:nvPr>
        </p:nvSpPr>
        <p:spPr/>
        <p:txBody>
          <a:bodyPr/>
          <a:lstStyle/>
          <a:p>
            <a:fld id="{89C4E583-6443-4199-AF95-A2ECCC288D48}" type="slidenum">
              <a:rPr lang="en-GB" smtClean="0"/>
              <a:t>53</a:t>
            </a:fld>
            <a:endParaRPr lang="en-GB"/>
          </a:p>
        </p:txBody>
      </p:sp>
    </p:spTree>
    <p:extLst>
      <p:ext uri="{BB962C8B-B14F-4D97-AF65-F5344CB8AC3E}">
        <p14:creationId xmlns:p14="http://schemas.microsoft.com/office/powerpoint/2010/main" val="4128416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487C71-53FC-4735-A8E7-DA1377512BFE}"/>
              </a:ext>
            </a:extLst>
          </p:cNvPr>
          <p:cNvSpPr>
            <a:spLocks noGrp="1"/>
          </p:cNvSpPr>
          <p:nvPr>
            <p:ph type="title"/>
          </p:nvPr>
        </p:nvSpPr>
        <p:spPr/>
        <p:txBody>
          <a:bodyPr/>
          <a:lstStyle/>
          <a:p>
            <a:r>
              <a:rPr lang="de-DE" dirty="0">
                <a:cs typeface="Calibri Light"/>
              </a:rPr>
              <a:t>Lambda </a:t>
            </a:r>
            <a:r>
              <a:rPr lang="de-DE" dirty="0" err="1">
                <a:cs typeface="Calibri Light"/>
              </a:rPr>
              <a:t>Functions</a:t>
            </a:r>
            <a:r>
              <a:rPr lang="de-DE" dirty="0">
                <a:cs typeface="Calibri Light"/>
              </a:rPr>
              <a:t>  - </a:t>
            </a:r>
            <a:r>
              <a:rPr lang="de-DE" dirty="0" err="1">
                <a:cs typeface="Calibri Light"/>
              </a:rPr>
              <a:t>Assignment</a:t>
            </a:r>
            <a:endParaRPr lang="de-DE" dirty="0" err="1"/>
          </a:p>
        </p:txBody>
      </p:sp>
      <p:sp>
        <p:nvSpPr>
          <p:cNvPr id="3" name="Inhaltsplatzhalter 2">
            <a:extLst>
              <a:ext uri="{FF2B5EF4-FFF2-40B4-BE49-F238E27FC236}">
                <a16:creationId xmlns:a16="http://schemas.microsoft.com/office/drawing/2014/main" id="{3364B052-1670-4F43-86A0-153690A800F1}"/>
              </a:ext>
            </a:extLst>
          </p:cNvPr>
          <p:cNvSpPr>
            <a:spLocks noGrp="1"/>
          </p:cNvSpPr>
          <p:nvPr>
            <p:ph idx="1"/>
          </p:nvPr>
        </p:nvSpPr>
        <p:spPr/>
        <p:txBody>
          <a:bodyPr vert="horz" lIns="0" tIns="45720" rIns="0" bIns="45720" rtlCol="0" anchor="t">
            <a:normAutofit/>
          </a:bodyPr>
          <a:lstStyle/>
          <a:p>
            <a:pPr marL="182245" indent="-182245"/>
            <a:r>
              <a:rPr lang="de-DE" dirty="0">
                <a:cs typeface="Calibri"/>
              </a:rPr>
              <a:t>A </a:t>
            </a:r>
            <a:r>
              <a:rPr lang="de-DE" dirty="0" err="1">
                <a:cs typeface="Calibri"/>
              </a:rPr>
              <a:t>lambda</a:t>
            </a:r>
            <a:r>
              <a:rPr lang="de-DE" dirty="0">
                <a:cs typeface="Calibri"/>
              </a:rPr>
              <a:t> </a:t>
            </a:r>
            <a:r>
              <a:rPr lang="de-DE" dirty="0" err="1">
                <a:cs typeface="Calibri"/>
              </a:rPr>
              <a:t>function</a:t>
            </a:r>
            <a:r>
              <a:rPr lang="de-DE" dirty="0">
                <a:cs typeface="Calibri"/>
              </a:rPr>
              <a:t> </a:t>
            </a:r>
            <a:r>
              <a:rPr lang="de-DE" dirty="0" err="1">
                <a:cs typeface="Calibri"/>
              </a:rPr>
              <a:t>is</a:t>
            </a:r>
            <a:r>
              <a:rPr lang="de-DE" dirty="0">
                <a:cs typeface="Calibri"/>
              </a:rPr>
              <a:t> </a:t>
            </a:r>
            <a:r>
              <a:rPr lang="de-DE" dirty="0" err="1">
                <a:cs typeface="Calibri"/>
              </a:rPr>
              <a:t>defined</a:t>
            </a:r>
            <a:r>
              <a:rPr lang="de-DE" dirty="0">
                <a:cs typeface="Calibri"/>
              </a:rPr>
              <a:t> </a:t>
            </a:r>
            <a:r>
              <a:rPr lang="de-DE" dirty="0" err="1">
                <a:cs typeface="Calibri"/>
              </a:rPr>
              <a:t>by</a:t>
            </a:r>
            <a:r>
              <a:rPr lang="de-DE" dirty="0">
                <a:cs typeface="Calibri"/>
              </a:rPr>
              <a:t> </a:t>
            </a:r>
            <a:r>
              <a:rPr lang="de-DE" dirty="0" err="1">
                <a:cs typeface="Calibri"/>
              </a:rPr>
              <a:t>writing</a:t>
            </a:r>
            <a:r>
              <a:rPr lang="de-DE" dirty="0">
                <a:cs typeface="Calibri"/>
              </a:rPr>
              <a:t> </a:t>
            </a:r>
            <a:r>
              <a:rPr lang="de-DE" dirty="0" err="1">
                <a:latin typeface="Consolas"/>
                <a:cs typeface="Calibri"/>
              </a:rPr>
              <a:t>lambda</a:t>
            </a:r>
            <a:r>
              <a:rPr lang="de-DE" dirty="0">
                <a:cs typeface="Calibri"/>
              </a:rPr>
              <a:t>, </a:t>
            </a:r>
            <a:r>
              <a:rPr lang="de-DE" dirty="0" err="1">
                <a:cs typeface="Calibri"/>
              </a:rPr>
              <a:t>the</a:t>
            </a:r>
            <a:r>
              <a:rPr lang="de-DE" dirty="0">
                <a:cs typeface="Calibri"/>
              </a:rPr>
              <a:t> </a:t>
            </a:r>
            <a:r>
              <a:rPr lang="de-DE" dirty="0" err="1">
                <a:latin typeface="Consolas"/>
                <a:cs typeface="Calibri"/>
              </a:rPr>
              <a:t>parameters</a:t>
            </a:r>
            <a:r>
              <a:rPr lang="de-DE" dirty="0">
                <a:cs typeface="Calibri"/>
              </a:rPr>
              <a:t>, </a:t>
            </a:r>
            <a:r>
              <a:rPr lang="de-DE" dirty="0">
                <a:latin typeface="Consolas"/>
                <a:cs typeface="Calibri"/>
              </a:rPr>
              <a:t>:</a:t>
            </a:r>
            <a:r>
              <a:rPr lang="de-DE" dirty="0">
                <a:cs typeface="Calibri"/>
              </a:rPr>
              <a:t> , and after </a:t>
            </a:r>
            <a:r>
              <a:rPr lang="de-DE" dirty="0" err="1">
                <a:cs typeface="Calibri"/>
              </a:rPr>
              <a:t>that</a:t>
            </a:r>
            <a:r>
              <a:rPr lang="de-DE" dirty="0">
                <a:cs typeface="Calibri"/>
              </a:rPr>
              <a:t> </a:t>
            </a:r>
            <a:r>
              <a:rPr lang="de-DE" dirty="0" err="1">
                <a:cs typeface="Calibri"/>
              </a:rPr>
              <a:t>the</a:t>
            </a:r>
            <a:r>
              <a:rPr lang="de-DE" dirty="0">
                <a:cs typeface="Calibri"/>
              </a:rPr>
              <a:t> </a:t>
            </a:r>
            <a:r>
              <a:rPr lang="de-DE" dirty="0" err="1">
                <a:cs typeface="Calibri"/>
              </a:rPr>
              <a:t>function</a:t>
            </a:r>
            <a:r>
              <a:rPr lang="de-DE" dirty="0">
                <a:cs typeface="Calibri"/>
              </a:rPr>
              <a:t> </a:t>
            </a:r>
            <a:r>
              <a:rPr lang="de-DE" dirty="0" err="1">
                <a:cs typeface="Calibri"/>
              </a:rPr>
              <a:t>statement</a:t>
            </a:r>
            <a:endParaRPr lang="de-DE" dirty="0" err="1"/>
          </a:p>
          <a:p>
            <a:pPr marL="182245" indent="-182245"/>
            <a:r>
              <a:rPr lang="de-DE" dirty="0">
                <a:cs typeface="Calibri"/>
              </a:rPr>
              <a:t>The </a:t>
            </a:r>
            <a:r>
              <a:rPr lang="de-DE" dirty="0" err="1">
                <a:cs typeface="Calibri"/>
              </a:rPr>
              <a:t>resulting</a:t>
            </a:r>
            <a:r>
              <a:rPr lang="de-DE" dirty="0">
                <a:cs typeface="Calibri"/>
              </a:rPr>
              <a:t> </a:t>
            </a:r>
            <a:r>
              <a:rPr lang="de-DE" dirty="0" err="1">
                <a:cs typeface="Calibri"/>
              </a:rPr>
              <a:t>anonymous</a:t>
            </a:r>
            <a:r>
              <a:rPr lang="de-DE" dirty="0">
                <a:cs typeface="Calibri"/>
              </a:rPr>
              <a:t> </a:t>
            </a:r>
            <a:r>
              <a:rPr lang="de-DE" dirty="0" err="1">
                <a:cs typeface="Calibri"/>
              </a:rPr>
              <a:t>function</a:t>
            </a:r>
            <a:r>
              <a:rPr lang="de-DE" dirty="0">
                <a:cs typeface="Calibri"/>
              </a:rPr>
              <a:t> </a:t>
            </a:r>
            <a:r>
              <a:rPr lang="de-DE" dirty="0" err="1">
                <a:cs typeface="Calibri"/>
              </a:rPr>
              <a:t>is</a:t>
            </a:r>
            <a:r>
              <a:rPr lang="de-DE" dirty="0">
                <a:cs typeface="Calibri"/>
              </a:rPr>
              <a:t> </a:t>
            </a:r>
            <a:r>
              <a:rPr lang="de-DE" dirty="0" err="1">
                <a:cs typeface="Calibri"/>
              </a:rPr>
              <a:t>then</a:t>
            </a:r>
            <a:r>
              <a:rPr lang="de-DE" dirty="0">
                <a:cs typeface="Calibri"/>
              </a:rPr>
              <a:t> </a:t>
            </a:r>
            <a:r>
              <a:rPr lang="de-DE" dirty="0" err="1">
                <a:cs typeface="Calibri"/>
              </a:rPr>
              <a:t>assigned</a:t>
            </a:r>
            <a:r>
              <a:rPr lang="de-DE" dirty="0">
                <a:cs typeface="Calibri"/>
              </a:rPr>
              <a:t> </a:t>
            </a:r>
            <a:r>
              <a:rPr lang="de-DE" dirty="0" err="1">
                <a:cs typeface="Calibri"/>
              </a:rPr>
              <a:t>to</a:t>
            </a:r>
            <a:r>
              <a:rPr lang="de-DE" dirty="0">
                <a:cs typeface="Calibri"/>
              </a:rPr>
              <a:t> a variable:</a:t>
            </a:r>
            <a:endParaRPr lang="de-DE" dirty="0">
              <a:solidFill>
                <a:schemeClr val="tx1"/>
              </a:solidFill>
            </a:endParaRPr>
          </a:p>
          <a:p>
            <a:pPr marL="182245" indent="-182245"/>
            <a:endParaRPr lang="de-DE" dirty="0">
              <a:cs typeface="Calibri"/>
            </a:endParaRPr>
          </a:p>
          <a:p>
            <a:pPr marL="182245" indent="-182245"/>
            <a:r>
              <a:rPr lang="de-DE" dirty="0" err="1">
                <a:cs typeface="Calibri"/>
              </a:rPr>
              <a:t>Compare</a:t>
            </a:r>
            <a:r>
              <a:rPr lang="de-DE" dirty="0">
                <a:cs typeface="Calibri"/>
              </a:rPr>
              <a:t> </a:t>
            </a:r>
            <a:r>
              <a:rPr lang="de-DE" dirty="0" err="1">
                <a:cs typeface="Calibri"/>
              </a:rPr>
              <a:t>with</a:t>
            </a:r>
            <a:r>
              <a:rPr lang="de-DE" dirty="0">
                <a:cs typeface="Calibri"/>
              </a:rPr>
              <a:t>:</a:t>
            </a:r>
          </a:p>
        </p:txBody>
      </p:sp>
      <p:sp>
        <p:nvSpPr>
          <p:cNvPr id="4" name="Foliennummernplatzhalter 3">
            <a:extLst>
              <a:ext uri="{FF2B5EF4-FFF2-40B4-BE49-F238E27FC236}">
                <a16:creationId xmlns:a16="http://schemas.microsoft.com/office/drawing/2014/main" id="{2F789EC5-2467-450A-BB88-F84AF214308A}"/>
              </a:ext>
            </a:extLst>
          </p:cNvPr>
          <p:cNvSpPr>
            <a:spLocks noGrp="1"/>
          </p:cNvSpPr>
          <p:nvPr>
            <p:ph type="sldNum" sz="quarter" idx="12"/>
          </p:nvPr>
        </p:nvSpPr>
        <p:spPr/>
        <p:txBody>
          <a:bodyPr/>
          <a:lstStyle/>
          <a:p>
            <a:fld id="{89C4E583-6443-4199-AF95-A2ECCC288D48}" type="slidenum">
              <a:rPr lang="en-GB" smtClean="0"/>
              <a:t>54</a:t>
            </a:fld>
            <a:endParaRPr lang="en-GB"/>
          </a:p>
        </p:txBody>
      </p:sp>
      <p:sp>
        <p:nvSpPr>
          <p:cNvPr id="6" name="Textfeld 5">
            <a:extLst>
              <a:ext uri="{FF2B5EF4-FFF2-40B4-BE49-F238E27FC236}">
                <a16:creationId xmlns:a16="http://schemas.microsoft.com/office/drawing/2014/main" id="{B5C0427D-E34F-4E6B-A5B2-31E974075B46}"/>
              </a:ext>
            </a:extLst>
          </p:cNvPr>
          <p:cNvSpPr txBox="1"/>
          <p:nvPr/>
        </p:nvSpPr>
        <p:spPr>
          <a:xfrm>
            <a:off x="1101302" y="3221959"/>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square</a:t>
            </a:r>
            <a:r>
              <a:rPr lang="de-DE" dirty="0">
                <a:latin typeface="Consolas"/>
              </a:rPr>
              <a:t> = </a:t>
            </a:r>
            <a:r>
              <a:rPr lang="de-DE" dirty="0" err="1">
                <a:latin typeface="Consolas"/>
              </a:rPr>
              <a:t>lambda</a:t>
            </a:r>
            <a:r>
              <a:rPr lang="de-DE" dirty="0">
                <a:latin typeface="Consolas"/>
              </a:rPr>
              <a:t> x: x**2</a:t>
            </a:r>
            <a:endParaRPr lang="de-DE" dirty="0"/>
          </a:p>
        </p:txBody>
      </p:sp>
      <p:sp>
        <p:nvSpPr>
          <p:cNvPr id="7" name="Textfeld 6">
            <a:extLst>
              <a:ext uri="{FF2B5EF4-FFF2-40B4-BE49-F238E27FC236}">
                <a16:creationId xmlns:a16="http://schemas.microsoft.com/office/drawing/2014/main" id="{E77AFB84-DA7C-4AC5-AA09-9555B6FDCFBA}"/>
              </a:ext>
            </a:extLst>
          </p:cNvPr>
          <p:cNvSpPr txBox="1"/>
          <p:nvPr/>
        </p:nvSpPr>
        <p:spPr>
          <a:xfrm>
            <a:off x="1101301" y="4199619"/>
            <a:ext cx="10075652"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def</a:t>
            </a:r>
            <a:r>
              <a:rPr lang="de-DE" dirty="0">
                <a:latin typeface="Consolas"/>
              </a:rPr>
              <a:t> </a:t>
            </a:r>
            <a:r>
              <a:rPr lang="de-DE" dirty="0" err="1">
                <a:latin typeface="Consolas"/>
              </a:rPr>
              <a:t>square</a:t>
            </a:r>
            <a:r>
              <a:rPr lang="de-DE" dirty="0">
                <a:latin typeface="Consolas"/>
              </a:rPr>
              <a:t>(x):</a:t>
            </a:r>
          </a:p>
          <a:p>
            <a:r>
              <a:rPr lang="de-DE" dirty="0">
                <a:latin typeface="Consolas"/>
              </a:rPr>
              <a:t>     </a:t>
            </a:r>
            <a:r>
              <a:rPr lang="de-DE" dirty="0" err="1">
                <a:latin typeface="Consolas"/>
              </a:rPr>
              <a:t>return</a:t>
            </a:r>
            <a:r>
              <a:rPr lang="de-DE" dirty="0">
                <a:latin typeface="Consolas"/>
              </a:rPr>
              <a:t> x**2</a:t>
            </a:r>
          </a:p>
        </p:txBody>
      </p:sp>
    </p:spTree>
    <p:extLst>
      <p:ext uri="{BB962C8B-B14F-4D97-AF65-F5344CB8AC3E}">
        <p14:creationId xmlns:p14="http://schemas.microsoft.com/office/powerpoint/2010/main" val="3368698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3548FF-EB73-46CF-85F1-C8102113A5A9}"/>
              </a:ext>
            </a:extLst>
          </p:cNvPr>
          <p:cNvSpPr>
            <a:spLocks noGrp="1"/>
          </p:cNvSpPr>
          <p:nvPr>
            <p:ph type="title"/>
          </p:nvPr>
        </p:nvSpPr>
        <p:spPr/>
        <p:txBody>
          <a:bodyPr/>
          <a:lstStyle/>
          <a:p>
            <a:r>
              <a:rPr lang="de-DE" dirty="0">
                <a:cs typeface="Calibri Light"/>
              </a:rPr>
              <a:t>Lambda </a:t>
            </a:r>
            <a:r>
              <a:rPr lang="de-DE" dirty="0" err="1">
                <a:cs typeface="Calibri Light"/>
              </a:rPr>
              <a:t>Functions</a:t>
            </a:r>
            <a:r>
              <a:rPr lang="de-DE" dirty="0">
                <a:cs typeface="Calibri Light"/>
              </a:rPr>
              <a:t> - </a:t>
            </a:r>
            <a:r>
              <a:rPr lang="de-DE" dirty="0" err="1">
                <a:cs typeface="Calibri Light"/>
              </a:rPr>
              <a:t>Uses</a:t>
            </a:r>
            <a:endParaRPr lang="de-DE" dirty="0" err="1"/>
          </a:p>
        </p:txBody>
      </p:sp>
      <p:sp>
        <p:nvSpPr>
          <p:cNvPr id="3" name="Inhaltsplatzhalter 2">
            <a:extLst>
              <a:ext uri="{FF2B5EF4-FFF2-40B4-BE49-F238E27FC236}">
                <a16:creationId xmlns:a16="http://schemas.microsoft.com/office/drawing/2014/main" id="{2EE147D3-8039-4357-8204-74476B469D5D}"/>
              </a:ext>
            </a:extLst>
          </p:cNvPr>
          <p:cNvSpPr>
            <a:spLocks noGrp="1"/>
          </p:cNvSpPr>
          <p:nvPr>
            <p:ph idx="1"/>
          </p:nvPr>
        </p:nvSpPr>
        <p:spPr/>
        <p:txBody>
          <a:bodyPr vert="horz" lIns="0" tIns="45720" rIns="0" bIns="45720" rtlCol="0" anchor="t">
            <a:normAutofit/>
          </a:bodyPr>
          <a:lstStyle/>
          <a:p>
            <a:pPr marL="182245" indent="-182245"/>
            <a:r>
              <a:rPr lang="de-DE" dirty="0" err="1">
                <a:cs typeface="Calibri"/>
              </a:rPr>
              <a:t>They</a:t>
            </a:r>
            <a:r>
              <a:rPr lang="de-DE" dirty="0">
                <a:cs typeface="Calibri"/>
              </a:rPr>
              <a:t> </a:t>
            </a:r>
            <a:r>
              <a:rPr lang="de-DE" dirty="0" err="1">
                <a:cs typeface="Calibri"/>
              </a:rPr>
              <a:t>are</a:t>
            </a:r>
            <a:r>
              <a:rPr lang="de-DE" dirty="0">
                <a:cs typeface="Calibri"/>
              </a:rPr>
              <a:t> </a:t>
            </a:r>
            <a:r>
              <a:rPr lang="de-DE" dirty="0" err="1">
                <a:cs typeface="Calibri"/>
              </a:rPr>
              <a:t>useful</a:t>
            </a:r>
            <a:r>
              <a:rPr lang="de-DE" dirty="0">
                <a:cs typeface="Calibri"/>
              </a:rPr>
              <a:t> </a:t>
            </a:r>
            <a:r>
              <a:rPr lang="de-DE" dirty="0" err="1">
                <a:cs typeface="Calibri"/>
              </a:rPr>
              <a:t>as</a:t>
            </a:r>
            <a:r>
              <a:rPr lang="de-DE" dirty="0">
                <a:cs typeface="Calibri"/>
              </a:rPr>
              <a:t> </a:t>
            </a:r>
            <a:r>
              <a:rPr lang="de-DE" dirty="0" err="1">
                <a:cs typeface="Calibri"/>
              </a:rPr>
              <a:t>functions</a:t>
            </a:r>
            <a:r>
              <a:rPr lang="de-DE" dirty="0">
                <a:cs typeface="Calibri"/>
              </a:rPr>
              <a:t> </a:t>
            </a:r>
            <a:r>
              <a:rPr lang="de-DE" dirty="0" err="1">
                <a:cs typeface="Calibri"/>
              </a:rPr>
              <a:t>that</a:t>
            </a:r>
            <a:r>
              <a:rPr lang="de-DE" dirty="0">
                <a:cs typeface="Calibri"/>
              </a:rPr>
              <a:t> </a:t>
            </a:r>
            <a:r>
              <a:rPr lang="de-DE" dirty="0" err="1">
                <a:cs typeface="Calibri"/>
              </a:rPr>
              <a:t>are</a:t>
            </a:r>
            <a:r>
              <a:rPr lang="de-DE" dirty="0">
                <a:cs typeface="Calibri"/>
              </a:rPr>
              <a:t> </a:t>
            </a:r>
            <a:r>
              <a:rPr lang="de-DE" dirty="0" err="1">
                <a:cs typeface="Calibri"/>
              </a:rPr>
              <a:t>only</a:t>
            </a:r>
            <a:r>
              <a:rPr lang="de-DE" dirty="0">
                <a:cs typeface="Calibri"/>
              </a:rPr>
              <a:t> </a:t>
            </a:r>
            <a:r>
              <a:rPr lang="de-DE" dirty="0" err="1">
                <a:cs typeface="Calibri"/>
              </a:rPr>
              <a:t>needed</a:t>
            </a:r>
            <a:r>
              <a:rPr lang="de-DE" dirty="0">
                <a:cs typeface="Calibri"/>
              </a:rPr>
              <a:t> </a:t>
            </a:r>
            <a:r>
              <a:rPr lang="de-DE" b="1" dirty="0" err="1">
                <a:cs typeface="Calibri"/>
              </a:rPr>
              <a:t>temporarily</a:t>
            </a:r>
            <a:endParaRPr lang="de-DE" dirty="0" err="1">
              <a:solidFill>
                <a:srgbClr val="000000"/>
              </a:solidFill>
              <a:cs typeface="Calibri"/>
            </a:endParaRPr>
          </a:p>
          <a:p>
            <a:pPr marL="182245" indent="-182245"/>
            <a:endParaRPr lang="de-DE" dirty="0">
              <a:cs typeface="Calibri"/>
            </a:endParaRPr>
          </a:p>
          <a:p>
            <a:pPr marL="182245" indent="-182245"/>
            <a:r>
              <a:rPr lang="de-DE" dirty="0" err="1">
                <a:cs typeface="Calibri"/>
              </a:rPr>
              <a:t>Another</a:t>
            </a:r>
            <a:r>
              <a:rPr lang="de-DE" dirty="0">
                <a:cs typeface="Calibri"/>
              </a:rPr>
              <a:t> </a:t>
            </a:r>
            <a:r>
              <a:rPr lang="de-DE" dirty="0" err="1">
                <a:cs typeface="Calibri"/>
              </a:rPr>
              <a:t>common</a:t>
            </a:r>
            <a:r>
              <a:rPr lang="de-DE" dirty="0">
                <a:cs typeface="Calibri"/>
              </a:rPr>
              <a:t> </a:t>
            </a:r>
            <a:r>
              <a:rPr lang="de-DE" dirty="0" err="1">
                <a:cs typeface="Calibri"/>
              </a:rPr>
              <a:t>use</a:t>
            </a:r>
            <a:r>
              <a:rPr lang="de-DE" dirty="0">
                <a:cs typeface="Calibri"/>
              </a:rPr>
              <a:t> </a:t>
            </a:r>
            <a:r>
              <a:rPr lang="de-DE" dirty="0" err="1">
                <a:cs typeface="Calibri"/>
              </a:rPr>
              <a:t>for</a:t>
            </a:r>
            <a:r>
              <a:rPr lang="de-DE" dirty="0">
                <a:cs typeface="Calibri"/>
              </a:rPr>
              <a:t> </a:t>
            </a:r>
            <a:r>
              <a:rPr lang="de-DE" dirty="0" err="1">
                <a:cs typeface="Calibri"/>
              </a:rPr>
              <a:t>lambda</a:t>
            </a:r>
            <a:r>
              <a:rPr lang="de-DE" dirty="0">
                <a:cs typeface="Calibri"/>
              </a:rPr>
              <a:t> </a:t>
            </a:r>
            <a:r>
              <a:rPr lang="de-DE" dirty="0" err="1">
                <a:cs typeface="Calibri"/>
              </a:rPr>
              <a:t>functions</a:t>
            </a:r>
            <a:r>
              <a:rPr lang="de-DE" dirty="0">
                <a:cs typeface="Calibri"/>
              </a:rPr>
              <a:t> </a:t>
            </a:r>
            <a:r>
              <a:rPr lang="de-DE" dirty="0" err="1">
                <a:cs typeface="Calibri"/>
              </a:rPr>
              <a:t>is</a:t>
            </a:r>
            <a:r>
              <a:rPr lang="de-DE" dirty="0">
                <a:cs typeface="Calibri"/>
              </a:rPr>
              <a:t> </a:t>
            </a:r>
            <a:r>
              <a:rPr lang="de-DE" dirty="0" err="1">
                <a:cs typeface="Calibri"/>
              </a:rPr>
              <a:t>as</a:t>
            </a:r>
            <a:r>
              <a:rPr lang="de-DE" dirty="0">
                <a:cs typeface="Calibri"/>
              </a:rPr>
              <a:t> </a:t>
            </a:r>
            <a:r>
              <a:rPr lang="de-DE" dirty="0" err="1">
                <a:cs typeface="Calibri"/>
              </a:rPr>
              <a:t>functions</a:t>
            </a:r>
            <a:r>
              <a:rPr lang="de-DE" dirty="0">
                <a:cs typeface="Calibri"/>
              </a:rPr>
              <a:t> </a:t>
            </a:r>
            <a:r>
              <a:rPr lang="de-DE" b="1" dirty="0" err="1">
                <a:cs typeface="Calibri"/>
              </a:rPr>
              <a:t>used</a:t>
            </a:r>
            <a:r>
              <a:rPr lang="de-DE" b="1" dirty="0">
                <a:cs typeface="Calibri"/>
              </a:rPr>
              <a:t> </a:t>
            </a:r>
            <a:r>
              <a:rPr lang="de-DE" b="1" dirty="0" err="1">
                <a:cs typeface="Calibri"/>
              </a:rPr>
              <a:t>as</a:t>
            </a:r>
            <a:r>
              <a:rPr lang="de-DE" b="1" dirty="0">
                <a:cs typeface="Calibri"/>
              </a:rPr>
              <a:t> </a:t>
            </a:r>
            <a:r>
              <a:rPr lang="de-DE" b="1" dirty="0" err="1">
                <a:cs typeface="Calibri"/>
              </a:rPr>
              <a:t>arguments</a:t>
            </a:r>
            <a:r>
              <a:rPr lang="de-DE" dirty="0">
                <a:cs typeface="Calibri"/>
              </a:rPr>
              <a:t> </a:t>
            </a:r>
            <a:r>
              <a:rPr lang="de-DE" dirty="0" err="1">
                <a:cs typeface="Calibri"/>
              </a:rPr>
              <a:t>for</a:t>
            </a:r>
            <a:r>
              <a:rPr lang="de-DE" dirty="0">
                <a:cs typeface="Calibri"/>
              </a:rPr>
              <a:t> </a:t>
            </a:r>
            <a:r>
              <a:rPr lang="de-DE" dirty="0" err="1">
                <a:cs typeface="Calibri"/>
              </a:rPr>
              <a:t>other</a:t>
            </a:r>
            <a:r>
              <a:rPr lang="de-DE" dirty="0">
                <a:cs typeface="Calibri"/>
              </a:rPr>
              <a:t> </a:t>
            </a:r>
            <a:r>
              <a:rPr lang="de-DE" dirty="0" err="1">
                <a:cs typeface="Calibri"/>
              </a:rPr>
              <a:t>functions</a:t>
            </a:r>
            <a:r>
              <a:rPr lang="de-DE" dirty="0">
                <a:cs typeface="Calibri"/>
              </a:rPr>
              <a:t>:</a:t>
            </a:r>
          </a:p>
          <a:p>
            <a:pPr marL="182245" indent="-182245"/>
            <a:endParaRPr lang="de-DE" dirty="0">
              <a:solidFill>
                <a:srgbClr val="404040"/>
              </a:solidFill>
              <a:cs typeface="Calibri"/>
            </a:endParaRPr>
          </a:p>
        </p:txBody>
      </p:sp>
      <p:sp>
        <p:nvSpPr>
          <p:cNvPr id="4" name="Foliennummernplatzhalter 3">
            <a:extLst>
              <a:ext uri="{FF2B5EF4-FFF2-40B4-BE49-F238E27FC236}">
                <a16:creationId xmlns:a16="http://schemas.microsoft.com/office/drawing/2014/main" id="{A252162A-873B-49C4-B296-C47C9605DE1A}"/>
              </a:ext>
            </a:extLst>
          </p:cNvPr>
          <p:cNvSpPr>
            <a:spLocks noGrp="1"/>
          </p:cNvSpPr>
          <p:nvPr>
            <p:ph type="sldNum" sz="quarter" idx="12"/>
          </p:nvPr>
        </p:nvSpPr>
        <p:spPr/>
        <p:txBody>
          <a:bodyPr/>
          <a:lstStyle/>
          <a:p>
            <a:fld id="{89C4E583-6443-4199-AF95-A2ECCC288D48}" type="slidenum">
              <a:rPr lang="en-GB" smtClean="0"/>
              <a:t>55</a:t>
            </a:fld>
            <a:endParaRPr lang="en-GB"/>
          </a:p>
        </p:txBody>
      </p:sp>
      <p:sp>
        <p:nvSpPr>
          <p:cNvPr id="5" name="Textfeld 1">
            <a:extLst>
              <a:ext uri="{FF2B5EF4-FFF2-40B4-BE49-F238E27FC236}">
                <a16:creationId xmlns:a16="http://schemas.microsoft.com/office/drawing/2014/main" id="{6C5D327E-FF6C-482C-9BAE-1B36246CA526}"/>
              </a:ext>
            </a:extLst>
          </p:cNvPr>
          <p:cNvSpPr txBox="1"/>
          <p:nvPr/>
        </p:nvSpPr>
        <p:spPr>
          <a:xfrm>
            <a:off x="1101303" y="3667665"/>
            <a:ext cx="10075652" cy="369332"/>
          </a:xfrm>
          <a:prstGeom prst="rect">
            <a:avLst/>
          </a:prstGeom>
          <a:solidFill>
            <a:schemeClr val="bg1">
              <a:lumMod val="9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b="1" dirty="0" err="1">
                <a:latin typeface="Consolas"/>
              </a:rPr>
              <a:t>sorted</a:t>
            </a:r>
            <a:r>
              <a:rPr lang="de-DE" dirty="0"/>
              <a:t>(</a:t>
            </a:r>
            <a:r>
              <a:rPr lang="de-DE" i="1" dirty="0" err="1"/>
              <a:t>iterable</a:t>
            </a:r>
            <a:r>
              <a:rPr lang="de-DE" dirty="0"/>
              <a:t>, </a:t>
            </a:r>
            <a:r>
              <a:rPr lang="de-DE" i="1" dirty="0"/>
              <a:t>*</a:t>
            </a:r>
            <a:r>
              <a:rPr lang="de-DE" dirty="0"/>
              <a:t>, </a:t>
            </a:r>
            <a:r>
              <a:rPr lang="de-DE" i="1" dirty="0" err="1"/>
              <a:t>key</a:t>
            </a:r>
            <a:r>
              <a:rPr lang="de-DE" i="1" dirty="0"/>
              <a:t>=None</a:t>
            </a:r>
            <a:r>
              <a:rPr lang="de-DE" dirty="0"/>
              <a:t>, </a:t>
            </a:r>
            <a:r>
              <a:rPr lang="de-DE" i="1" dirty="0"/>
              <a:t>reverse=</a:t>
            </a:r>
            <a:r>
              <a:rPr lang="de-DE" i="1" dirty="0" err="1"/>
              <a:t>False</a:t>
            </a:r>
            <a:r>
              <a:rPr lang="de-DE" dirty="0"/>
              <a:t>)</a:t>
            </a:r>
          </a:p>
        </p:txBody>
      </p:sp>
    </p:spTree>
    <p:extLst>
      <p:ext uri="{BB962C8B-B14F-4D97-AF65-F5344CB8AC3E}">
        <p14:creationId xmlns:p14="http://schemas.microsoft.com/office/powerpoint/2010/main" val="2457584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B2C45-F3E2-4AFA-BFA6-8CC66412D31F}"/>
              </a:ext>
            </a:extLst>
          </p:cNvPr>
          <p:cNvSpPr>
            <a:spLocks noGrp="1"/>
          </p:cNvSpPr>
          <p:nvPr>
            <p:ph type="title"/>
          </p:nvPr>
        </p:nvSpPr>
        <p:spPr/>
        <p:txBody>
          <a:bodyPr/>
          <a:lstStyle/>
          <a:p>
            <a:r>
              <a:rPr lang="de-DE" dirty="0">
                <a:cs typeface="Calibri Light"/>
              </a:rPr>
              <a:t>Lambda </a:t>
            </a:r>
            <a:r>
              <a:rPr lang="de-DE" dirty="0" err="1">
                <a:cs typeface="Calibri Light"/>
              </a:rPr>
              <a:t>Functions</a:t>
            </a:r>
            <a:r>
              <a:rPr lang="de-DE" dirty="0">
                <a:cs typeface="Calibri Light"/>
              </a:rPr>
              <a:t>  - Common </a:t>
            </a:r>
            <a:r>
              <a:rPr lang="de-DE" dirty="0" err="1"/>
              <a:t>Uses</a:t>
            </a:r>
          </a:p>
        </p:txBody>
      </p:sp>
      <p:sp>
        <p:nvSpPr>
          <p:cNvPr id="3" name="Inhaltsplatzhalter 2">
            <a:extLst>
              <a:ext uri="{FF2B5EF4-FFF2-40B4-BE49-F238E27FC236}">
                <a16:creationId xmlns:a16="http://schemas.microsoft.com/office/drawing/2014/main" id="{61260618-6B83-465F-A4DB-AE88543A6D9D}"/>
              </a:ext>
            </a:extLst>
          </p:cNvPr>
          <p:cNvSpPr>
            <a:spLocks noGrp="1"/>
          </p:cNvSpPr>
          <p:nvPr>
            <p:ph idx="1"/>
          </p:nvPr>
        </p:nvSpPr>
        <p:spPr>
          <a:xfrm>
            <a:off x="1097280" y="1874489"/>
            <a:ext cx="10058400" cy="3965850"/>
          </a:xfrm>
        </p:spPr>
        <p:txBody>
          <a:bodyPr vert="horz" lIns="0" tIns="45720" rIns="0" bIns="45720" rtlCol="0" anchor="t">
            <a:normAutofit/>
          </a:bodyPr>
          <a:lstStyle/>
          <a:p>
            <a:pPr marL="182245" indent="-182245"/>
            <a:r>
              <a:rPr lang="de-DE" dirty="0">
                <a:cs typeface="Calibri"/>
              </a:rPr>
              <a:t>So </a:t>
            </a:r>
            <a:r>
              <a:rPr lang="de-DE" dirty="0" err="1">
                <a:cs typeface="Calibri"/>
              </a:rPr>
              <a:t>we</a:t>
            </a:r>
            <a:r>
              <a:rPr lang="de-DE" dirty="0">
                <a:cs typeface="Calibri"/>
              </a:rPr>
              <a:t> </a:t>
            </a:r>
            <a:r>
              <a:rPr lang="de-DE" dirty="0" err="1">
                <a:cs typeface="Calibri"/>
              </a:rPr>
              <a:t>can</a:t>
            </a:r>
            <a:r>
              <a:rPr lang="de-DE" dirty="0">
                <a:cs typeface="Calibri"/>
              </a:rPr>
              <a:t> </a:t>
            </a:r>
            <a:r>
              <a:rPr lang="de-DE" dirty="0" err="1">
                <a:cs typeface="Calibri"/>
              </a:rPr>
              <a:t>use</a:t>
            </a:r>
            <a:r>
              <a:rPr lang="de-DE" dirty="0">
                <a:cs typeface="Calibri"/>
              </a:rPr>
              <a:t> a </a:t>
            </a:r>
            <a:r>
              <a:rPr lang="de-DE" dirty="0" err="1">
                <a:cs typeface="Calibri"/>
              </a:rPr>
              <a:t>lambda</a:t>
            </a:r>
            <a:r>
              <a:rPr lang="de-DE" dirty="0">
                <a:cs typeface="Calibri"/>
              </a:rPr>
              <a:t> </a:t>
            </a:r>
            <a:r>
              <a:rPr lang="de-DE" dirty="0" err="1">
                <a:cs typeface="Calibri"/>
              </a:rPr>
              <a:t>function</a:t>
            </a:r>
            <a:r>
              <a:rPr lang="de-DE" dirty="0">
                <a:cs typeface="Calibri"/>
              </a:rPr>
              <a:t> </a:t>
            </a:r>
            <a:r>
              <a:rPr lang="de-DE" b="1" dirty="0" err="1">
                <a:cs typeface="Calibri"/>
              </a:rPr>
              <a:t>as</a:t>
            </a:r>
            <a:r>
              <a:rPr lang="de-DE" b="1" dirty="0">
                <a:cs typeface="Calibri"/>
              </a:rPr>
              <a:t> a </a:t>
            </a:r>
            <a:r>
              <a:rPr lang="de-DE" b="1" dirty="0" err="1">
                <a:cs typeface="Calibri"/>
              </a:rPr>
              <a:t>key</a:t>
            </a:r>
            <a:r>
              <a:rPr lang="de-DE" b="1" dirty="0">
                <a:cs typeface="Calibri"/>
              </a:rPr>
              <a:t> </a:t>
            </a:r>
            <a:r>
              <a:rPr lang="de-DE" b="1" dirty="0" err="1">
                <a:cs typeface="Calibri"/>
              </a:rPr>
              <a:t>function</a:t>
            </a:r>
            <a:r>
              <a:rPr lang="de-DE" dirty="0">
                <a:cs typeface="Calibri"/>
              </a:rPr>
              <a:t> </a:t>
            </a:r>
            <a:r>
              <a:rPr lang="de-DE" dirty="0" err="1">
                <a:cs typeface="Calibri"/>
              </a:rPr>
              <a:t>for</a:t>
            </a:r>
            <a:r>
              <a:rPr lang="de-DE" dirty="0">
                <a:cs typeface="Calibri"/>
              </a:rPr>
              <a:t> </a:t>
            </a:r>
            <a:r>
              <a:rPr lang="de-DE" dirty="0" err="1">
                <a:cs typeface="Calibri"/>
              </a:rPr>
              <a:t>sorting</a:t>
            </a:r>
            <a:endParaRPr lang="de-DE" dirty="0" err="1"/>
          </a:p>
          <a:p>
            <a:pPr marL="182245" indent="-182245"/>
            <a:endParaRPr lang="de-DE" dirty="0">
              <a:cs typeface="Calibri"/>
            </a:endParaRPr>
          </a:p>
          <a:p>
            <a:pPr marL="182245" indent="-182245"/>
            <a:r>
              <a:rPr lang="de-DE" dirty="0" err="1">
                <a:cs typeface="Calibri"/>
              </a:rPr>
              <a:t>Or</a:t>
            </a:r>
            <a:r>
              <a:rPr lang="de-DE" dirty="0">
                <a:cs typeface="Calibri"/>
              </a:rPr>
              <a:t> </a:t>
            </a:r>
            <a:r>
              <a:rPr lang="de-DE" dirty="0" err="1">
                <a:cs typeface="Calibri"/>
              </a:rPr>
              <a:t>for</a:t>
            </a:r>
            <a:r>
              <a:rPr lang="de-DE" dirty="0">
                <a:cs typeface="Calibri"/>
              </a:rPr>
              <a:t> </a:t>
            </a:r>
            <a:r>
              <a:rPr lang="de-DE" dirty="0" err="1">
                <a:cs typeface="Calibri"/>
              </a:rPr>
              <a:t>comprehensions</a:t>
            </a:r>
            <a:r>
              <a:rPr lang="de-DE" dirty="0">
                <a:cs typeface="Calibri"/>
              </a:rPr>
              <a:t>:</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p:txBody>
      </p:sp>
      <p:sp>
        <p:nvSpPr>
          <p:cNvPr id="4" name="Foliennummernplatzhalter 3">
            <a:extLst>
              <a:ext uri="{FF2B5EF4-FFF2-40B4-BE49-F238E27FC236}">
                <a16:creationId xmlns:a16="http://schemas.microsoft.com/office/drawing/2014/main" id="{EFBE9665-88E8-432C-A8C9-8D8655DEE493}"/>
              </a:ext>
            </a:extLst>
          </p:cNvPr>
          <p:cNvSpPr>
            <a:spLocks noGrp="1"/>
          </p:cNvSpPr>
          <p:nvPr>
            <p:ph type="sldNum" sz="quarter" idx="12"/>
          </p:nvPr>
        </p:nvSpPr>
        <p:spPr/>
        <p:txBody>
          <a:bodyPr/>
          <a:lstStyle/>
          <a:p>
            <a:fld id="{89C4E583-6443-4199-AF95-A2ECCC288D48}" type="slidenum">
              <a:rPr lang="en-GB" smtClean="0"/>
              <a:t>56</a:t>
            </a:fld>
            <a:endParaRPr lang="en-GB"/>
          </a:p>
        </p:txBody>
      </p:sp>
      <p:sp>
        <p:nvSpPr>
          <p:cNvPr id="7" name="Textfeld 6">
            <a:extLst>
              <a:ext uri="{FF2B5EF4-FFF2-40B4-BE49-F238E27FC236}">
                <a16:creationId xmlns:a16="http://schemas.microsoft.com/office/drawing/2014/main" id="{E9E8F3C3-3F19-41B3-95A3-0847F5D7ED0A}"/>
              </a:ext>
            </a:extLst>
          </p:cNvPr>
          <p:cNvSpPr txBox="1"/>
          <p:nvPr/>
        </p:nvSpPr>
        <p:spPr>
          <a:xfrm>
            <a:off x="1101302" y="2402457"/>
            <a:ext cx="10075652"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err="1">
                <a:latin typeface="Consolas"/>
              </a:rPr>
              <a:t>sorted</a:t>
            </a:r>
            <a:r>
              <a:rPr lang="de-DE" dirty="0">
                <a:latin typeface="Consolas"/>
              </a:rPr>
              <a:t>(</a:t>
            </a:r>
            <a:r>
              <a:rPr lang="de-DE" dirty="0" err="1">
                <a:latin typeface="Consolas"/>
              </a:rPr>
              <a:t>my_list</a:t>
            </a:r>
            <a:r>
              <a:rPr lang="de-DE" dirty="0">
                <a:latin typeface="Consolas"/>
              </a:rPr>
              <a:t>, </a:t>
            </a:r>
            <a:r>
              <a:rPr lang="de-DE" dirty="0" err="1">
                <a:latin typeface="Consolas"/>
              </a:rPr>
              <a:t>key</a:t>
            </a:r>
            <a:r>
              <a:rPr lang="de-DE" dirty="0">
                <a:latin typeface="Consolas"/>
              </a:rPr>
              <a:t>=</a:t>
            </a:r>
            <a:r>
              <a:rPr lang="de-DE" dirty="0" err="1">
                <a:latin typeface="Consolas"/>
              </a:rPr>
              <a:t>lambda</a:t>
            </a:r>
            <a:r>
              <a:rPr lang="de-DE" dirty="0">
                <a:latin typeface="Consolas"/>
              </a:rPr>
              <a:t> x: x**2) # </a:t>
            </a:r>
            <a:r>
              <a:rPr lang="de-DE" dirty="0" err="1">
                <a:latin typeface="Consolas"/>
              </a:rPr>
              <a:t>sorts</a:t>
            </a:r>
            <a:r>
              <a:rPr lang="de-DE" dirty="0">
                <a:latin typeface="Consolas"/>
              </a:rPr>
              <a:t> </a:t>
            </a:r>
            <a:r>
              <a:rPr lang="de-DE" dirty="0" err="1">
                <a:latin typeface="Consolas"/>
              </a:rPr>
              <a:t>list</a:t>
            </a:r>
            <a:r>
              <a:rPr lang="de-DE" dirty="0">
                <a:latin typeface="Consolas"/>
              </a:rPr>
              <a:t> after </a:t>
            </a:r>
            <a:r>
              <a:rPr lang="de-DE" dirty="0" err="1">
                <a:latin typeface="Consolas"/>
              </a:rPr>
              <a:t>squares</a:t>
            </a:r>
            <a:r>
              <a:rPr lang="de-DE" dirty="0">
                <a:latin typeface="Consolas"/>
              </a:rPr>
              <a:t> </a:t>
            </a:r>
            <a:r>
              <a:rPr lang="de-DE" dirty="0" err="1">
                <a:latin typeface="Consolas"/>
              </a:rPr>
              <a:t>of</a:t>
            </a:r>
            <a:r>
              <a:rPr lang="de-DE" dirty="0">
                <a:latin typeface="Consolas"/>
              </a:rPr>
              <a:t> </a:t>
            </a:r>
            <a:r>
              <a:rPr lang="de-DE" dirty="0" err="1">
                <a:latin typeface="Consolas"/>
              </a:rPr>
              <a:t>values</a:t>
            </a:r>
            <a:endParaRPr lang="de-DE" b="1" dirty="0" err="1">
              <a:latin typeface="Consolas"/>
            </a:endParaRPr>
          </a:p>
        </p:txBody>
      </p:sp>
      <p:sp>
        <p:nvSpPr>
          <p:cNvPr id="8" name="Textfeld 7">
            <a:extLst>
              <a:ext uri="{FF2B5EF4-FFF2-40B4-BE49-F238E27FC236}">
                <a16:creationId xmlns:a16="http://schemas.microsoft.com/office/drawing/2014/main" id="{F41527FE-CE76-4DB3-9F62-2E08797FC0A8}"/>
              </a:ext>
            </a:extLst>
          </p:cNvPr>
          <p:cNvSpPr txBox="1"/>
          <p:nvPr/>
        </p:nvSpPr>
        <p:spPr>
          <a:xfrm>
            <a:off x="1101301" y="3365740"/>
            <a:ext cx="10075652" cy="2031325"/>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 </a:t>
            </a:r>
            <a:r>
              <a:rPr lang="de-DE" dirty="0" err="1">
                <a:latin typeface="Consolas"/>
              </a:rPr>
              <a:t>this</a:t>
            </a:r>
            <a:r>
              <a:rPr lang="de-DE" dirty="0">
                <a:latin typeface="Consolas"/>
              </a:rPr>
              <a:t> </a:t>
            </a:r>
            <a:r>
              <a:rPr lang="de-DE" dirty="0" err="1">
                <a:latin typeface="Consolas"/>
              </a:rPr>
              <a:t>equals</a:t>
            </a:r>
            <a:r>
              <a:rPr lang="de-DE" dirty="0">
                <a:latin typeface="Consolas"/>
              </a:rPr>
              <a:t> </a:t>
            </a:r>
            <a:r>
              <a:rPr lang="de-DE" dirty="0" err="1">
                <a:latin typeface="Consolas"/>
              </a:rPr>
              <a:t>to</a:t>
            </a:r>
            <a:r>
              <a:rPr lang="de-DE" dirty="0">
                <a:latin typeface="Consolas"/>
              </a:rPr>
              <a:t> </a:t>
            </a:r>
            <a:r>
              <a:rPr lang="de-DE" dirty="0" err="1">
                <a:latin typeface="Consolas"/>
              </a:rPr>
              <a:t>squares</a:t>
            </a:r>
            <a:r>
              <a:rPr lang="de-DE" dirty="0">
                <a:latin typeface="Consolas"/>
              </a:rPr>
              <a:t> = [x**2 </a:t>
            </a:r>
            <a:r>
              <a:rPr lang="de-DE" dirty="0" err="1">
                <a:latin typeface="Consolas"/>
              </a:rPr>
              <a:t>for</a:t>
            </a:r>
            <a:r>
              <a:rPr lang="de-DE" dirty="0">
                <a:latin typeface="Consolas"/>
              </a:rPr>
              <a:t> x in </a:t>
            </a:r>
            <a:r>
              <a:rPr lang="de-DE" dirty="0" err="1">
                <a:latin typeface="Consolas"/>
              </a:rPr>
              <a:t>range</a:t>
            </a:r>
            <a:r>
              <a:rPr lang="de-DE" dirty="0">
                <a:latin typeface="Consolas"/>
              </a:rPr>
              <a:t>(10)]</a:t>
            </a:r>
          </a:p>
          <a:p>
            <a:r>
              <a:rPr lang="de-DE" dirty="0" err="1">
                <a:latin typeface="Consolas"/>
              </a:rPr>
              <a:t>squares</a:t>
            </a:r>
            <a:r>
              <a:rPr lang="de-DE" dirty="0">
                <a:latin typeface="Consolas"/>
              </a:rPr>
              <a:t> = [(</a:t>
            </a:r>
            <a:r>
              <a:rPr lang="de-DE" dirty="0" err="1">
                <a:latin typeface="Consolas"/>
              </a:rPr>
              <a:t>lambda</a:t>
            </a:r>
            <a:r>
              <a:rPr lang="de-DE" dirty="0">
                <a:latin typeface="Consolas"/>
              </a:rPr>
              <a:t> x: x**2)(x) </a:t>
            </a:r>
            <a:r>
              <a:rPr lang="de-DE" dirty="0" err="1">
                <a:latin typeface="Consolas"/>
              </a:rPr>
              <a:t>for</a:t>
            </a:r>
            <a:r>
              <a:rPr lang="de-DE" dirty="0">
                <a:latin typeface="Consolas"/>
              </a:rPr>
              <a:t> x in </a:t>
            </a:r>
            <a:r>
              <a:rPr lang="de-DE" dirty="0" err="1">
                <a:latin typeface="Consolas"/>
              </a:rPr>
              <a:t>range</a:t>
            </a:r>
            <a:r>
              <a:rPr lang="de-DE" dirty="0">
                <a:latin typeface="Consolas"/>
              </a:rPr>
              <a:t>(10)]</a:t>
            </a:r>
          </a:p>
          <a:p>
            <a:endParaRPr lang="de-DE" dirty="0">
              <a:latin typeface="Consolas"/>
              <a:cs typeface="Calibri"/>
            </a:endParaRPr>
          </a:p>
          <a:p>
            <a:r>
              <a:rPr lang="de-DE" dirty="0" err="1">
                <a:latin typeface="Consolas"/>
                <a:cs typeface="Calibri"/>
              </a:rPr>
              <a:t>print</a:t>
            </a:r>
            <a:r>
              <a:rPr lang="de-DE" dirty="0">
                <a:latin typeface="Consolas"/>
                <a:cs typeface="Calibri"/>
              </a:rPr>
              <a:t>(</a:t>
            </a:r>
            <a:r>
              <a:rPr lang="de-DE" dirty="0" err="1">
                <a:latin typeface="Consolas"/>
                <a:cs typeface="Calibri"/>
              </a:rPr>
              <a:t>squares</a:t>
            </a:r>
            <a:r>
              <a:rPr lang="de-DE" dirty="0">
                <a:latin typeface="Consolas"/>
                <a:cs typeface="Calibri"/>
              </a:rPr>
              <a:t>)</a:t>
            </a:r>
          </a:p>
          <a:p>
            <a:endParaRPr lang="de-DE" dirty="0">
              <a:latin typeface="Consolas"/>
              <a:cs typeface="Calibri"/>
            </a:endParaRPr>
          </a:p>
          <a:p>
            <a:r>
              <a:rPr lang="de-DE" i="1" dirty="0">
                <a:latin typeface="Consolas"/>
                <a:cs typeface="Calibri"/>
              </a:rPr>
              <a:t>Output:</a:t>
            </a:r>
          </a:p>
          <a:p>
            <a:r>
              <a:rPr lang="de-DE" dirty="0">
                <a:latin typeface="Consolas"/>
                <a:cs typeface="Calibri"/>
              </a:rPr>
              <a:t>[0, 1, 4, 9, 16, 25, 36, 49, 64, 81]</a:t>
            </a:r>
            <a:endParaRPr lang="de-DE" dirty="0"/>
          </a:p>
        </p:txBody>
      </p:sp>
    </p:spTree>
    <p:extLst>
      <p:ext uri="{BB962C8B-B14F-4D97-AF65-F5344CB8AC3E}">
        <p14:creationId xmlns:p14="http://schemas.microsoft.com/office/powerpoint/2010/main" val="3535084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err="1">
                <a:cs typeface="Calibri Light"/>
              </a:rPr>
              <a:t>Homework</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57</a:t>
            </a:fld>
            <a:endParaRPr lang="en-GB"/>
          </a:p>
        </p:txBody>
      </p:sp>
    </p:spTree>
    <p:extLst>
      <p:ext uri="{BB962C8B-B14F-4D97-AF65-F5344CB8AC3E}">
        <p14:creationId xmlns:p14="http://schemas.microsoft.com/office/powerpoint/2010/main" val="824565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469A1-9ABD-458A-B894-15799091CDC5}"/>
              </a:ext>
            </a:extLst>
          </p:cNvPr>
          <p:cNvSpPr>
            <a:spLocks noGrp="1"/>
          </p:cNvSpPr>
          <p:nvPr>
            <p:ph type="title"/>
          </p:nvPr>
        </p:nvSpPr>
        <p:spPr/>
        <p:txBody>
          <a:bodyPr/>
          <a:lstStyle/>
          <a:p>
            <a:r>
              <a:rPr lang="de-DE"/>
              <a:t>Homework</a:t>
            </a:r>
            <a:endParaRPr lang="de-DE" dirty="0" err="1"/>
          </a:p>
        </p:txBody>
      </p:sp>
      <p:sp>
        <p:nvSpPr>
          <p:cNvPr id="5" name="Inhaltsplatzhalter 4">
            <a:extLst>
              <a:ext uri="{FF2B5EF4-FFF2-40B4-BE49-F238E27FC236}">
                <a16:creationId xmlns:a16="http://schemas.microsoft.com/office/drawing/2014/main" id="{3FB56575-BE2F-4B15-956B-74176E9F7162}"/>
              </a:ext>
            </a:extLst>
          </p:cNvPr>
          <p:cNvSpPr>
            <a:spLocks noGrp="1"/>
          </p:cNvSpPr>
          <p:nvPr>
            <p:ph idx="1"/>
          </p:nvPr>
        </p:nvSpPr>
        <p:spPr/>
        <p:txBody>
          <a:bodyPr vert="horz" lIns="0" tIns="45720" rIns="0" bIns="45720" rtlCol="0" anchor="t">
            <a:normAutofit/>
          </a:bodyPr>
          <a:lstStyle/>
          <a:p>
            <a:pPr marL="182245" indent="-182245"/>
            <a:r>
              <a:rPr lang="de-DE" dirty="0"/>
              <a:t>This </a:t>
            </a:r>
            <a:r>
              <a:rPr lang="de-DE" dirty="0" err="1"/>
              <a:t>week</a:t>
            </a:r>
            <a:r>
              <a:rPr lang="en-GB" dirty="0"/>
              <a:t> you will start off light, with some small tasks to get you started into sorting and file I/O</a:t>
            </a:r>
            <a:endParaRPr lang="de-DE" dirty="0"/>
          </a:p>
          <a:p>
            <a:pPr marL="182245" indent="-182245"/>
            <a:r>
              <a:rPr lang="en-GB" dirty="0"/>
              <a:t>After that, you will make a game!</a:t>
            </a:r>
            <a:endParaRPr lang="en-GB" dirty="0">
              <a:cs typeface="Calibri"/>
            </a:endParaRPr>
          </a:p>
          <a:p>
            <a:pPr marL="182245" indent="-182245"/>
            <a:r>
              <a:rPr lang="en-GB" dirty="0"/>
              <a:t>In this week we will program the game hangman</a:t>
            </a:r>
            <a:endParaRPr lang="en-GB" dirty="0">
              <a:cs typeface="Calibri"/>
            </a:endParaRPr>
          </a:p>
          <a:p>
            <a:pPr marL="383540" lvl="1"/>
            <a:r>
              <a:rPr lang="en-GB" dirty="0"/>
              <a:t>You will need your newly gained I/O powers for that</a:t>
            </a:r>
            <a:endParaRPr lang="en-GB" dirty="0">
              <a:cs typeface="Calibri"/>
            </a:endParaRPr>
          </a:p>
          <a:p>
            <a:pPr marL="383540" lvl="1"/>
            <a:r>
              <a:rPr lang="en-GB" dirty="0"/>
              <a:t>And also quite a bit of what we did so far</a:t>
            </a:r>
            <a:endParaRPr lang="de-DE" dirty="0">
              <a:cs typeface="Calibri"/>
            </a:endParaRPr>
          </a:p>
        </p:txBody>
      </p:sp>
      <p:sp>
        <p:nvSpPr>
          <p:cNvPr id="3" name="Foliennummernplatzhalter 2">
            <a:extLst>
              <a:ext uri="{FF2B5EF4-FFF2-40B4-BE49-F238E27FC236}">
                <a16:creationId xmlns:a16="http://schemas.microsoft.com/office/drawing/2014/main" id="{78175592-A091-4EAD-BA57-EA59CA78D180}"/>
              </a:ext>
            </a:extLst>
          </p:cNvPr>
          <p:cNvSpPr>
            <a:spLocks noGrp="1"/>
          </p:cNvSpPr>
          <p:nvPr>
            <p:ph type="sldNum" sz="quarter" idx="12"/>
          </p:nvPr>
        </p:nvSpPr>
        <p:spPr/>
        <p:txBody>
          <a:bodyPr/>
          <a:lstStyle/>
          <a:p>
            <a:fld id="{89C4E583-6443-4199-AF95-A2ECCC288D48}" type="slidenum">
              <a:rPr lang="en-GB" smtClean="0"/>
              <a:pPr/>
              <a:t>58</a:t>
            </a:fld>
            <a:endParaRPr lang="en-GB"/>
          </a:p>
        </p:txBody>
      </p:sp>
    </p:spTree>
    <p:extLst>
      <p:ext uri="{BB962C8B-B14F-4D97-AF65-F5344CB8AC3E}">
        <p14:creationId xmlns:p14="http://schemas.microsoft.com/office/powerpoint/2010/main" val="2415655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AAF6A5-2232-4061-B65D-AEC0DDE6FF9E}"/>
              </a:ext>
            </a:extLst>
          </p:cNvPr>
          <p:cNvSpPr>
            <a:spLocks noGrp="1"/>
          </p:cNvSpPr>
          <p:nvPr>
            <p:ph type="title"/>
          </p:nvPr>
        </p:nvSpPr>
        <p:spPr/>
        <p:txBody>
          <a:bodyPr/>
          <a:lstStyle/>
          <a:p>
            <a:r>
              <a:rPr lang="en-GB" dirty="0"/>
              <a:t>Technicalities</a:t>
            </a:r>
          </a:p>
        </p:txBody>
      </p:sp>
      <p:sp>
        <p:nvSpPr>
          <p:cNvPr id="4" name="Slide Number Placeholder 3">
            <a:extLst>
              <a:ext uri="{FF2B5EF4-FFF2-40B4-BE49-F238E27FC236}">
                <a16:creationId xmlns:a16="http://schemas.microsoft.com/office/drawing/2014/main" id="{ED54FC14-0CE6-460F-AB78-5E8296929F1B}"/>
              </a:ext>
            </a:extLst>
          </p:cNvPr>
          <p:cNvSpPr>
            <a:spLocks noGrp="1"/>
          </p:cNvSpPr>
          <p:nvPr>
            <p:ph type="sldNum" sz="quarter" idx="12"/>
          </p:nvPr>
        </p:nvSpPr>
        <p:spPr/>
        <p:txBody>
          <a:bodyPr/>
          <a:lstStyle/>
          <a:p>
            <a:fld id="{89C4E583-6443-4199-AF95-A2ECCC288D48}" type="slidenum">
              <a:rPr lang="en-GB" smtClean="0"/>
              <a:t>59</a:t>
            </a:fld>
            <a:endParaRPr lang="en-GB"/>
          </a:p>
        </p:txBody>
      </p:sp>
    </p:spTree>
    <p:extLst>
      <p:ext uri="{BB962C8B-B14F-4D97-AF65-F5344CB8AC3E}">
        <p14:creationId xmlns:p14="http://schemas.microsoft.com/office/powerpoint/2010/main" val="312075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5ED44-8DD5-4D01-83B4-C81BB7AF05BE}"/>
              </a:ext>
            </a:extLst>
          </p:cNvPr>
          <p:cNvSpPr>
            <a:spLocks noGrp="1"/>
          </p:cNvSpPr>
          <p:nvPr>
            <p:ph type="title"/>
          </p:nvPr>
        </p:nvSpPr>
        <p:spPr/>
        <p:txBody>
          <a:bodyPr/>
          <a:lstStyle/>
          <a:p>
            <a:r>
              <a:rPr lang="de-DE" dirty="0" err="1">
                <a:cs typeface="Calibri Light"/>
              </a:rPr>
              <a:t>Why</a:t>
            </a:r>
            <a:r>
              <a:rPr lang="de-DE" dirty="0">
                <a:cs typeface="Calibri Light"/>
              </a:rPr>
              <a:t> </a:t>
            </a:r>
            <a:r>
              <a:rPr lang="de-DE" dirty="0" err="1">
                <a:cs typeface="Calibri Light"/>
              </a:rPr>
              <a:t>Sort</a:t>
            </a:r>
            <a:r>
              <a:rPr lang="de-DE" dirty="0">
                <a:cs typeface="Calibri Light"/>
              </a:rPr>
              <a:t>?</a:t>
            </a:r>
            <a:endParaRPr lang="de-DE" dirty="0"/>
          </a:p>
        </p:txBody>
      </p:sp>
      <p:sp>
        <p:nvSpPr>
          <p:cNvPr id="5" name="Inhaltsplatzhalter 4">
            <a:extLst>
              <a:ext uri="{FF2B5EF4-FFF2-40B4-BE49-F238E27FC236}">
                <a16:creationId xmlns:a16="http://schemas.microsoft.com/office/drawing/2014/main" id="{A66E490D-96A6-4405-B808-CACAC3588E87}"/>
              </a:ext>
            </a:extLst>
          </p:cNvPr>
          <p:cNvSpPr>
            <a:spLocks noGrp="1"/>
          </p:cNvSpPr>
          <p:nvPr>
            <p:ph idx="1"/>
          </p:nvPr>
        </p:nvSpPr>
        <p:spPr/>
        <p:txBody>
          <a:bodyPr vert="horz" lIns="0" tIns="45720" rIns="0" bIns="45720" rtlCol="0" anchor="t">
            <a:normAutofit/>
          </a:bodyPr>
          <a:lstStyle/>
          <a:p>
            <a:pPr marL="182245" indent="-182245"/>
            <a:r>
              <a:rPr lang="de-DE" sz="2800" dirty="0" err="1">
                <a:cs typeface="Calibri"/>
              </a:rPr>
              <a:t>It</a:t>
            </a:r>
            <a:r>
              <a:rPr lang="de-DE" sz="2800" dirty="0">
                <a:cs typeface="Calibri"/>
              </a:rPr>
              <a:t> </a:t>
            </a:r>
            <a:r>
              <a:rPr lang="de-DE" sz="2800" dirty="0" err="1">
                <a:cs typeface="Calibri"/>
              </a:rPr>
              <a:t>makes</a:t>
            </a:r>
            <a:r>
              <a:rPr lang="de-DE" sz="2800" dirty="0">
                <a:cs typeface="Calibri"/>
              </a:rPr>
              <a:t> </a:t>
            </a:r>
            <a:r>
              <a:rPr lang="de-DE" sz="2800" dirty="0" err="1">
                <a:cs typeface="Calibri"/>
              </a:rPr>
              <a:t>your</a:t>
            </a:r>
            <a:r>
              <a:rPr lang="de-DE" sz="2800" dirty="0">
                <a:cs typeface="Calibri"/>
              </a:rPr>
              <a:t> </a:t>
            </a:r>
            <a:r>
              <a:rPr lang="de-DE" sz="2800" dirty="0" err="1">
                <a:cs typeface="Calibri"/>
              </a:rPr>
              <a:t>data</a:t>
            </a:r>
            <a:r>
              <a:rPr lang="de-DE" sz="2800" dirty="0">
                <a:cs typeface="Calibri"/>
              </a:rPr>
              <a:t> </a:t>
            </a:r>
            <a:r>
              <a:rPr lang="de-DE" sz="2800" dirty="0" err="1">
                <a:cs typeface="Calibri"/>
              </a:rPr>
              <a:t>more</a:t>
            </a:r>
            <a:r>
              <a:rPr lang="de-DE" sz="2800" dirty="0">
                <a:cs typeface="Calibri"/>
              </a:rPr>
              <a:t> </a:t>
            </a:r>
            <a:r>
              <a:rPr lang="de-DE" sz="2800" b="1" dirty="0" err="1">
                <a:cs typeface="Calibri"/>
              </a:rPr>
              <a:t>readable</a:t>
            </a:r>
            <a:r>
              <a:rPr lang="de-DE" sz="2800" b="1" dirty="0">
                <a:cs typeface="Calibri"/>
              </a:rPr>
              <a:t> </a:t>
            </a:r>
            <a:r>
              <a:rPr lang="de-DE" sz="2800" dirty="0">
                <a:cs typeface="Calibri"/>
              </a:rPr>
              <a:t>and </a:t>
            </a:r>
            <a:r>
              <a:rPr lang="de-DE" sz="2800" b="1" dirty="0" err="1">
                <a:cs typeface="Calibri"/>
              </a:rPr>
              <a:t>interpretable</a:t>
            </a:r>
          </a:p>
          <a:p>
            <a:pPr marL="182245" indent="-182245"/>
            <a:r>
              <a:rPr lang="de-DE" sz="2800" b="1" dirty="0" err="1">
                <a:cs typeface="Calibri"/>
              </a:rPr>
              <a:t>Searching</a:t>
            </a:r>
            <a:r>
              <a:rPr lang="de-DE" sz="2800" b="1" dirty="0">
                <a:cs typeface="Calibri"/>
              </a:rPr>
              <a:t> </a:t>
            </a:r>
            <a:r>
              <a:rPr lang="de-DE" sz="2800" dirty="0" err="1">
                <a:cs typeface="Calibri"/>
              </a:rPr>
              <a:t>is</a:t>
            </a:r>
            <a:r>
              <a:rPr lang="de-DE" sz="2800" dirty="0">
                <a:cs typeface="Calibri"/>
              </a:rPr>
              <a:t> </a:t>
            </a:r>
            <a:r>
              <a:rPr lang="de-DE" sz="2800" dirty="0" err="1">
                <a:cs typeface="Calibri"/>
              </a:rPr>
              <a:t>easier</a:t>
            </a:r>
          </a:p>
          <a:p>
            <a:pPr marL="182245" indent="-182245"/>
            <a:r>
              <a:rPr lang="de-DE" sz="2800" dirty="0" err="1">
                <a:cs typeface="Calibri"/>
              </a:rPr>
              <a:t>You</a:t>
            </a:r>
            <a:r>
              <a:rPr lang="de-DE" sz="2800" dirty="0">
                <a:cs typeface="Calibri"/>
              </a:rPr>
              <a:t> </a:t>
            </a:r>
            <a:r>
              <a:rPr lang="de-DE" sz="2800" dirty="0" err="1">
                <a:cs typeface="Calibri"/>
              </a:rPr>
              <a:t>can</a:t>
            </a:r>
            <a:r>
              <a:rPr lang="de-DE" sz="2800" dirty="0">
                <a:cs typeface="Calibri"/>
              </a:rPr>
              <a:t> </a:t>
            </a:r>
            <a:r>
              <a:rPr lang="de-DE" sz="2800" b="1" dirty="0">
                <a:cs typeface="Calibri"/>
              </a:rPr>
              <a:t>rank </a:t>
            </a:r>
            <a:r>
              <a:rPr lang="de-DE" sz="2800" dirty="0" err="1">
                <a:cs typeface="Calibri"/>
              </a:rPr>
              <a:t>your</a:t>
            </a:r>
            <a:r>
              <a:rPr lang="de-DE" sz="2800" dirty="0">
                <a:cs typeface="Calibri"/>
              </a:rPr>
              <a:t> </a:t>
            </a:r>
            <a:r>
              <a:rPr lang="de-DE" sz="2800" dirty="0" err="1">
                <a:cs typeface="Calibri"/>
              </a:rPr>
              <a:t>data</a:t>
            </a:r>
            <a:endParaRPr lang="de-DE" sz="2800" dirty="0">
              <a:cs typeface="Calibri"/>
            </a:endParaRPr>
          </a:p>
          <a:p>
            <a:pPr marL="383540" lvl="1"/>
            <a:r>
              <a:rPr lang="de-DE" dirty="0">
                <a:cs typeface="Calibri"/>
              </a:rPr>
              <a:t>And </a:t>
            </a:r>
            <a:r>
              <a:rPr lang="de-DE" dirty="0" err="1">
                <a:cs typeface="Calibri"/>
              </a:rPr>
              <a:t>then</a:t>
            </a:r>
            <a:r>
              <a:rPr lang="de-DE" dirty="0">
                <a:cs typeface="Calibri"/>
              </a:rPr>
              <a:t> </a:t>
            </a:r>
            <a:r>
              <a:rPr lang="de-DE" dirty="0" err="1">
                <a:cs typeface="Calibri"/>
              </a:rPr>
              <a:t>proceed</a:t>
            </a:r>
            <a:r>
              <a:rPr lang="de-DE" dirty="0">
                <a:cs typeface="Calibri"/>
              </a:rPr>
              <a:t> </a:t>
            </a:r>
            <a:r>
              <a:rPr lang="de-DE" dirty="0" err="1">
                <a:cs typeface="Calibri"/>
              </a:rPr>
              <a:t>to</a:t>
            </a:r>
            <a:r>
              <a:rPr lang="de-DE" dirty="0">
                <a:cs typeface="Calibri"/>
              </a:rPr>
              <a:t> </a:t>
            </a:r>
            <a:r>
              <a:rPr lang="de-DE" dirty="0" err="1">
                <a:cs typeface="Calibri"/>
              </a:rPr>
              <a:t>work</a:t>
            </a:r>
            <a:r>
              <a:rPr lang="de-DE" dirty="0">
                <a:cs typeface="Calibri"/>
              </a:rPr>
              <a:t> </a:t>
            </a:r>
            <a:r>
              <a:rPr lang="de-DE" dirty="0" err="1">
                <a:cs typeface="Calibri"/>
              </a:rPr>
              <a:t>with</a:t>
            </a:r>
            <a:r>
              <a:rPr lang="de-DE" dirty="0">
                <a:cs typeface="Calibri"/>
              </a:rPr>
              <a:t> </a:t>
            </a:r>
            <a:r>
              <a:rPr lang="de-DE" dirty="0" err="1">
                <a:cs typeface="Calibri"/>
              </a:rPr>
              <a:t>it</a:t>
            </a:r>
            <a:r>
              <a:rPr lang="de-DE" dirty="0">
                <a:cs typeface="Calibri"/>
              </a:rPr>
              <a:t> in a </a:t>
            </a:r>
            <a:r>
              <a:rPr lang="de-DE" dirty="0" err="1">
                <a:cs typeface="Calibri"/>
              </a:rPr>
              <a:t>specific</a:t>
            </a:r>
            <a:r>
              <a:rPr lang="de-DE" dirty="0">
                <a:cs typeface="Calibri"/>
              </a:rPr>
              <a:t> </a:t>
            </a:r>
            <a:r>
              <a:rPr lang="de-DE" dirty="0" err="1">
                <a:cs typeface="Calibri"/>
              </a:rPr>
              <a:t>order</a:t>
            </a:r>
          </a:p>
        </p:txBody>
      </p:sp>
      <p:sp>
        <p:nvSpPr>
          <p:cNvPr id="3" name="Foliennummernplatzhalter 2">
            <a:extLst>
              <a:ext uri="{FF2B5EF4-FFF2-40B4-BE49-F238E27FC236}">
                <a16:creationId xmlns:a16="http://schemas.microsoft.com/office/drawing/2014/main" id="{DB667942-1933-4565-BE5E-670EADA1B7A2}"/>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3188346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75A7D9-76CB-4E45-B4A0-FA1D0B908665}"/>
              </a:ext>
            </a:extLst>
          </p:cNvPr>
          <p:cNvSpPr>
            <a:spLocks noGrp="1"/>
          </p:cNvSpPr>
          <p:nvPr>
            <p:ph type="title"/>
          </p:nvPr>
        </p:nvSpPr>
        <p:spPr/>
        <p:txBody>
          <a:bodyPr/>
          <a:lstStyle/>
          <a:p>
            <a:r>
              <a:rPr lang="en-GB" dirty="0"/>
              <a:t>There is no plain text</a:t>
            </a:r>
          </a:p>
        </p:txBody>
      </p:sp>
      <p:sp>
        <p:nvSpPr>
          <p:cNvPr id="5" name="Content Placeholder 4">
            <a:extLst>
              <a:ext uri="{FF2B5EF4-FFF2-40B4-BE49-F238E27FC236}">
                <a16:creationId xmlns:a16="http://schemas.microsoft.com/office/drawing/2014/main" id="{9A462A69-A1E0-46D5-840D-EAB7E3ECB4BF}"/>
              </a:ext>
            </a:extLst>
          </p:cNvPr>
          <p:cNvSpPr>
            <a:spLocks noGrp="1"/>
          </p:cNvSpPr>
          <p:nvPr>
            <p:ph idx="1"/>
          </p:nvPr>
        </p:nvSpPr>
        <p:spPr/>
        <p:txBody>
          <a:bodyPr/>
          <a:lstStyle/>
          <a:p>
            <a:r>
              <a:rPr lang="en-GB" dirty="0"/>
              <a:t>Text files are often called plain text</a:t>
            </a:r>
          </a:p>
          <a:p>
            <a:pPr lvl="1"/>
            <a:r>
              <a:rPr lang="en-GB" dirty="0"/>
              <a:t>This is a misconception</a:t>
            </a:r>
          </a:p>
          <a:p>
            <a:pPr lvl="1"/>
            <a:r>
              <a:rPr lang="en-GB" dirty="0"/>
              <a:t>Text files can differ in many different ways</a:t>
            </a:r>
          </a:p>
          <a:p>
            <a:pPr lvl="1"/>
            <a:r>
              <a:rPr lang="en-GB" dirty="0"/>
              <a:t>Probably the most important: encoding</a:t>
            </a:r>
          </a:p>
          <a:p>
            <a:r>
              <a:rPr lang="en-GB" dirty="0"/>
              <a:t>Under the hood, each text character is just a number</a:t>
            </a:r>
          </a:p>
          <a:p>
            <a:r>
              <a:rPr lang="en-GB" dirty="0"/>
              <a:t>This number is then mapped by your editor/program/</a:t>
            </a:r>
            <a:r>
              <a:rPr lang="en-GB" dirty="0" err="1"/>
              <a:t>os</a:t>
            </a:r>
            <a:r>
              <a:rPr lang="en-GB" dirty="0"/>
              <a:t>/whatever to a glyph</a:t>
            </a:r>
          </a:p>
          <a:p>
            <a:pPr lvl="1"/>
            <a:r>
              <a:rPr lang="en-GB" dirty="0"/>
              <a:t>Glyph is just a fancy and more general name for letter, as it also includes all kinds of characters, word-symbols, math operators, and so on</a:t>
            </a:r>
          </a:p>
          <a:p>
            <a:pPr marL="0" indent="0">
              <a:buNone/>
            </a:pPr>
            <a:endParaRPr lang="en-GB" dirty="0"/>
          </a:p>
        </p:txBody>
      </p:sp>
      <p:sp>
        <p:nvSpPr>
          <p:cNvPr id="3" name="Slide Number Placeholder 2">
            <a:extLst>
              <a:ext uri="{FF2B5EF4-FFF2-40B4-BE49-F238E27FC236}">
                <a16:creationId xmlns:a16="http://schemas.microsoft.com/office/drawing/2014/main" id="{10D4F600-45F2-425D-B3A8-377B4536F9EF}"/>
              </a:ext>
            </a:extLst>
          </p:cNvPr>
          <p:cNvSpPr>
            <a:spLocks noGrp="1"/>
          </p:cNvSpPr>
          <p:nvPr>
            <p:ph type="sldNum" sz="quarter" idx="12"/>
          </p:nvPr>
        </p:nvSpPr>
        <p:spPr/>
        <p:txBody>
          <a:bodyPr/>
          <a:lstStyle/>
          <a:p>
            <a:fld id="{89C4E583-6443-4199-AF95-A2ECCC288D48}" type="slidenum">
              <a:rPr lang="en-GB" smtClean="0"/>
              <a:t>60</a:t>
            </a:fld>
            <a:endParaRPr lang="en-GB"/>
          </a:p>
        </p:txBody>
      </p:sp>
    </p:spTree>
    <p:extLst>
      <p:ext uri="{BB962C8B-B14F-4D97-AF65-F5344CB8AC3E}">
        <p14:creationId xmlns:p14="http://schemas.microsoft.com/office/powerpoint/2010/main" val="2275639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8D7F-5A59-43A8-91AC-7A785FCD7823}"/>
              </a:ext>
            </a:extLst>
          </p:cNvPr>
          <p:cNvSpPr>
            <a:spLocks noGrp="1"/>
          </p:cNvSpPr>
          <p:nvPr>
            <p:ph type="title"/>
          </p:nvPr>
        </p:nvSpPr>
        <p:spPr/>
        <p:txBody>
          <a:bodyPr/>
          <a:lstStyle/>
          <a:p>
            <a:r>
              <a:rPr lang="en-GB" dirty="0"/>
              <a:t>Encoding</a:t>
            </a:r>
          </a:p>
        </p:txBody>
      </p:sp>
      <p:sp>
        <p:nvSpPr>
          <p:cNvPr id="3" name="Content Placeholder 2">
            <a:extLst>
              <a:ext uri="{FF2B5EF4-FFF2-40B4-BE49-F238E27FC236}">
                <a16:creationId xmlns:a16="http://schemas.microsoft.com/office/drawing/2014/main" id="{9BB15E5D-5EDD-475D-85F0-804DCA9DD923}"/>
              </a:ext>
            </a:extLst>
          </p:cNvPr>
          <p:cNvSpPr>
            <a:spLocks noGrp="1"/>
          </p:cNvSpPr>
          <p:nvPr>
            <p:ph idx="1"/>
          </p:nvPr>
        </p:nvSpPr>
        <p:spPr/>
        <p:txBody>
          <a:bodyPr vert="horz" lIns="0" tIns="45720" rIns="0" bIns="45720" rtlCol="0" anchor="t">
            <a:normAutofit/>
          </a:bodyPr>
          <a:lstStyle/>
          <a:p>
            <a:pPr marL="182245" indent="-182245"/>
            <a:r>
              <a:rPr lang="en-GB" dirty="0"/>
              <a:t>Every file that includes text, is encoded in some way</a:t>
            </a:r>
            <a:endParaRPr lang="de-DE"/>
          </a:p>
          <a:p>
            <a:pPr marL="182245" indent="-182245"/>
            <a:r>
              <a:rPr lang="en-GB" dirty="0"/>
              <a:t>When you press a letter on your keyboard, it will be saved as a number inside the file</a:t>
            </a:r>
            <a:endParaRPr lang="en-GB" dirty="0">
              <a:cs typeface="Calibri"/>
            </a:endParaRPr>
          </a:p>
          <a:p>
            <a:pPr marL="182245" indent="-182245"/>
            <a:r>
              <a:rPr lang="en-GB" dirty="0"/>
              <a:t>Which number that is depends on the encoding</a:t>
            </a:r>
            <a:endParaRPr lang="en-GB" dirty="0">
              <a:cs typeface="Calibri"/>
            </a:endParaRPr>
          </a:p>
          <a:p>
            <a:pPr marL="182245" indent="-182245"/>
            <a:r>
              <a:rPr lang="en-GB" dirty="0"/>
              <a:t>Encodings are basically huge tables (and sometimes tables of tables) that hold a glyph for each possible number</a:t>
            </a:r>
            <a:endParaRPr lang="en-GB" dirty="0">
              <a:cs typeface="Calibri"/>
            </a:endParaRPr>
          </a:p>
          <a:p>
            <a:pPr marL="0" indent="0">
              <a:buNone/>
            </a:pPr>
            <a:endParaRPr lang="en-GB" dirty="0"/>
          </a:p>
        </p:txBody>
      </p:sp>
      <p:sp>
        <p:nvSpPr>
          <p:cNvPr id="4" name="Slide Number Placeholder 3">
            <a:extLst>
              <a:ext uri="{FF2B5EF4-FFF2-40B4-BE49-F238E27FC236}">
                <a16:creationId xmlns:a16="http://schemas.microsoft.com/office/drawing/2014/main" id="{665EDB05-F7FB-4E56-A679-0DC586CD1A0D}"/>
              </a:ext>
            </a:extLst>
          </p:cNvPr>
          <p:cNvSpPr>
            <a:spLocks noGrp="1"/>
          </p:cNvSpPr>
          <p:nvPr>
            <p:ph type="sldNum" sz="quarter" idx="12"/>
          </p:nvPr>
        </p:nvSpPr>
        <p:spPr/>
        <p:txBody>
          <a:bodyPr/>
          <a:lstStyle/>
          <a:p>
            <a:fld id="{89C4E583-6443-4199-AF95-A2ECCC288D48}" type="slidenum">
              <a:rPr lang="en-GB" smtClean="0"/>
              <a:t>61</a:t>
            </a:fld>
            <a:endParaRPr lang="en-GB"/>
          </a:p>
        </p:txBody>
      </p:sp>
    </p:spTree>
    <p:extLst>
      <p:ext uri="{BB962C8B-B14F-4D97-AF65-F5344CB8AC3E}">
        <p14:creationId xmlns:p14="http://schemas.microsoft.com/office/powerpoint/2010/main" val="1681681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A265-6214-4F00-8CA5-5A005430405C}"/>
              </a:ext>
            </a:extLst>
          </p:cNvPr>
          <p:cNvSpPr>
            <a:spLocks noGrp="1"/>
          </p:cNvSpPr>
          <p:nvPr>
            <p:ph type="title"/>
          </p:nvPr>
        </p:nvSpPr>
        <p:spPr/>
        <p:txBody>
          <a:bodyPr/>
          <a:lstStyle/>
          <a:p>
            <a:r>
              <a:rPr lang="en-GB" dirty="0"/>
              <a:t>The important ones</a:t>
            </a:r>
          </a:p>
        </p:txBody>
      </p:sp>
      <p:sp>
        <p:nvSpPr>
          <p:cNvPr id="3" name="Content Placeholder 2">
            <a:extLst>
              <a:ext uri="{FF2B5EF4-FFF2-40B4-BE49-F238E27FC236}">
                <a16:creationId xmlns:a16="http://schemas.microsoft.com/office/drawing/2014/main" id="{837D1E5C-226A-4153-B961-20DBA921F3EA}"/>
              </a:ext>
            </a:extLst>
          </p:cNvPr>
          <p:cNvSpPr>
            <a:spLocks noGrp="1"/>
          </p:cNvSpPr>
          <p:nvPr>
            <p:ph idx="1"/>
          </p:nvPr>
        </p:nvSpPr>
        <p:spPr/>
        <p:txBody>
          <a:bodyPr/>
          <a:lstStyle/>
          <a:p>
            <a:r>
              <a:rPr lang="en-GB" dirty="0"/>
              <a:t>ASCII</a:t>
            </a:r>
          </a:p>
          <a:p>
            <a:pPr lvl="1"/>
            <a:r>
              <a:rPr lang="en-GB" dirty="0"/>
              <a:t>American Standard Code for Information Interchange</a:t>
            </a:r>
          </a:p>
          <a:p>
            <a:pPr lvl="1"/>
            <a:r>
              <a:rPr lang="en-GB" dirty="0"/>
              <a:t>English alphanumeric symbols</a:t>
            </a:r>
          </a:p>
          <a:p>
            <a:r>
              <a:rPr lang="en-GB" dirty="0"/>
              <a:t>UTF-8</a:t>
            </a:r>
          </a:p>
          <a:p>
            <a:pPr lvl="1"/>
            <a:r>
              <a:rPr lang="de-DE" dirty="0"/>
              <a:t>T</a:t>
            </a:r>
            <a:r>
              <a:rPr lang="en-GB" dirty="0"/>
              <a:t>he new kid in town</a:t>
            </a:r>
          </a:p>
          <a:p>
            <a:pPr lvl="1"/>
            <a:r>
              <a:rPr lang="de-DE" dirty="0"/>
              <a:t>B</a:t>
            </a:r>
            <a:r>
              <a:rPr lang="en-GB" dirty="0" err="1"/>
              <a:t>ackwards</a:t>
            </a:r>
            <a:r>
              <a:rPr lang="en-GB" dirty="0"/>
              <a:t> compatible to ascii</a:t>
            </a:r>
          </a:p>
          <a:p>
            <a:pPr lvl="1"/>
            <a:r>
              <a:rPr lang="de-DE" dirty="0"/>
              <a:t>B</a:t>
            </a:r>
            <a:r>
              <a:rPr lang="en-GB" dirty="0" err="1"/>
              <a:t>ut</a:t>
            </a:r>
            <a:r>
              <a:rPr lang="en-GB" dirty="0"/>
              <a:t> includes many </a:t>
            </a:r>
            <a:r>
              <a:rPr lang="en-GB" dirty="0" err="1"/>
              <a:t>many</a:t>
            </a:r>
            <a:r>
              <a:rPr lang="en-GB" dirty="0"/>
              <a:t> </a:t>
            </a:r>
            <a:r>
              <a:rPr lang="en-GB" dirty="0" err="1"/>
              <a:t>many</a:t>
            </a:r>
            <a:r>
              <a:rPr lang="en-GB"/>
              <a:t> more</a:t>
            </a:r>
            <a:endParaRPr lang="en-GB" dirty="0"/>
          </a:p>
        </p:txBody>
      </p:sp>
      <p:sp>
        <p:nvSpPr>
          <p:cNvPr id="4" name="Slide Number Placeholder 3">
            <a:extLst>
              <a:ext uri="{FF2B5EF4-FFF2-40B4-BE49-F238E27FC236}">
                <a16:creationId xmlns:a16="http://schemas.microsoft.com/office/drawing/2014/main" id="{B6ECE103-DD13-42BA-A72F-369B5FE0F1D6}"/>
              </a:ext>
            </a:extLst>
          </p:cNvPr>
          <p:cNvSpPr>
            <a:spLocks noGrp="1"/>
          </p:cNvSpPr>
          <p:nvPr>
            <p:ph type="sldNum" sz="quarter" idx="12"/>
          </p:nvPr>
        </p:nvSpPr>
        <p:spPr/>
        <p:txBody>
          <a:bodyPr/>
          <a:lstStyle/>
          <a:p>
            <a:fld id="{89C4E583-6443-4199-AF95-A2ECCC288D48}" type="slidenum">
              <a:rPr lang="en-GB" smtClean="0"/>
              <a:t>62</a:t>
            </a:fld>
            <a:endParaRPr lang="en-GB"/>
          </a:p>
        </p:txBody>
      </p:sp>
    </p:spTree>
    <p:extLst>
      <p:ext uri="{BB962C8B-B14F-4D97-AF65-F5344CB8AC3E}">
        <p14:creationId xmlns:p14="http://schemas.microsoft.com/office/powerpoint/2010/main" val="3965322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F96B7-1E0B-4BA8-B48B-53AE282DB043}"/>
              </a:ext>
            </a:extLst>
          </p:cNvPr>
          <p:cNvSpPr>
            <a:spLocks noGrp="1"/>
          </p:cNvSpPr>
          <p:nvPr>
            <p:ph type="title"/>
          </p:nvPr>
        </p:nvSpPr>
        <p:spPr/>
        <p:txBody>
          <a:bodyPr/>
          <a:lstStyle/>
          <a:p>
            <a:r>
              <a:rPr lang="de-DE" dirty="0">
                <a:cs typeface="Calibri Light"/>
              </a:rPr>
              <a:t>See </a:t>
            </a:r>
            <a:r>
              <a:rPr lang="de-DE" dirty="0" err="1">
                <a:cs typeface="Calibri Light"/>
              </a:rPr>
              <a:t>you</a:t>
            </a:r>
            <a:r>
              <a:rPr lang="de-DE" dirty="0">
                <a:cs typeface="Calibri Light"/>
              </a:rPr>
              <a:t> all </a:t>
            </a:r>
            <a:r>
              <a:rPr lang="de-DE" dirty="0" err="1">
                <a:cs typeface="Calibri Light"/>
              </a:rPr>
              <a:t>next</a:t>
            </a:r>
            <a:r>
              <a:rPr lang="de-DE" dirty="0">
                <a:cs typeface="Calibri Light"/>
              </a:rPr>
              <a:t> </a:t>
            </a:r>
            <a:r>
              <a:rPr lang="de-DE" dirty="0" err="1">
                <a:cs typeface="Calibri Light"/>
              </a:rPr>
              <a:t>week</a:t>
            </a:r>
            <a:r>
              <a:rPr lang="de-DE" dirty="0">
                <a:cs typeface="Calibri Light"/>
              </a:rPr>
              <a:t>!</a:t>
            </a:r>
            <a:endParaRPr lang="de-DE" dirty="0" err="1"/>
          </a:p>
        </p:txBody>
      </p:sp>
      <p:sp>
        <p:nvSpPr>
          <p:cNvPr id="4" name="Foliennummernplatzhalter 3">
            <a:extLst>
              <a:ext uri="{FF2B5EF4-FFF2-40B4-BE49-F238E27FC236}">
                <a16:creationId xmlns:a16="http://schemas.microsoft.com/office/drawing/2014/main" id="{B1068CFA-062D-4EE0-94F8-007D0474B7E5}"/>
              </a:ext>
            </a:extLst>
          </p:cNvPr>
          <p:cNvSpPr>
            <a:spLocks noGrp="1"/>
          </p:cNvSpPr>
          <p:nvPr>
            <p:ph type="sldNum" sz="quarter" idx="12"/>
          </p:nvPr>
        </p:nvSpPr>
        <p:spPr/>
        <p:txBody>
          <a:bodyPr/>
          <a:lstStyle/>
          <a:p>
            <a:fld id="{89C4E583-6443-4199-AF95-A2ECCC288D48}" type="slidenum">
              <a:rPr lang="en-GB" smtClean="0"/>
              <a:t>63</a:t>
            </a:fld>
            <a:endParaRPr lang="en-GB"/>
          </a:p>
        </p:txBody>
      </p:sp>
    </p:spTree>
    <p:extLst>
      <p:ext uri="{BB962C8B-B14F-4D97-AF65-F5344CB8AC3E}">
        <p14:creationId xmlns:p14="http://schemas.microsoft.com/office/powerpoint/2010/main" val="197471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074E45-D365-4FCC-9172-871E346C1510}"/>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Example</a:t>
            </a:r>
            <a:endParaRPr lang="de-DE" dirty="0" err="1"/>
          </a:p>
        </p:txBody>
      </p:sp>
      <p:sp>
        <p:nvSpPr>
          <p:cNvPr id="3" name="Inhaltsplatzhalter 2">
            <a:extLst>
              <a:ext uri="{FF2B5EF4-FFF2-40B4-BE49-F238E27FC236}">
                <a16:creationId xmlns:a16="http://schemas.microsoft.com/office/drawing/2014/main" id="{8CE01167-A36C-41CA-9AE2-C7EDEA0A90A7}"/>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D4B1AAC2-A30C-4790-A230-A37BAC989741}"/>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124550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A949B-9D93-4A18-B271-8883547D23B6}"/>
              </a:ext>
            </a:extLst>
          </p:cNvPr>
          <p:cNvSpPr>
            <a:spLocks noGrp="1"/>
          </p:cNvSpPr>
          <p:nvPr>
            <p:ph type="title"/>
          </p:nvPr>
        </p:nvSpPr>
        <p:spPr/>
        <p:txBody>
          <a:bodyPr/>
          <a:lstStyle/>
          <a:p>
            <a:r>
              <a:rPr lang="de-DE" dirty="0" err="1">
                <a:cs typeface="Calibri Light"/>
              </a:rPr>
              <a:t>Sorting</a:t>
            </a:r>
            <a:r>
              <a:rPr lang="de-DE" dirty="0">
                <a:cs typeface="Calibri Light"/>
              </a:rPr>
              <a:t> </a:t>
            </a:r>
            <a:r>
              <a:rPr lang="de-DE" dirty="0" err="1">
                <a:cs typeface="Calibri Light"/>
              </a:rPr>
              <a:t>Algorithms</a:t>
            </a:r>
            <a:endParaRPr lang="de-DE" dirty="0" err="1"/>
          </a:p>
        </p:txBody>
      </p:sp>
      <p:sp>
        <p:nvSpPr>
          <p:cNvPr id="4" name="Foliennummernplatzhalter 3">
            <a:extLst>
              <a:ext uri="{FF2B5EF4-FFF2-40B4-BE49-F238E27FC236}">
                <a16:creationId xmlns:a16="http://schemas.microsoft.com/office/drawing/2014/main" id="{DF9BADF9-5966-4919-B6EC-E820AE8F27F6}"/>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299284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99FD9-7F92-4ADA-9A5B-636E795125DD}"/>
              </a:ext>
            </a:extLst>
          </p:cNvPr>
          <p:cNvSpPr>
            <a:spLocks noGrp="1"/>
          </p:cNvSpPr>
          <p:nvPr>
            <p:ph type="title"/>
          </p:nvPr>
        </p:nvSpPr>
        <p:spPr/>
        <p:txBody>
          <a:bodyPr/>
          <a:lstStyle/>
          <a:p>
            <a:r>
              <a:rPr lang="de-DE" dirty="0">
                <a:cs typeface="Calibri Light"/>
              </a:rPr>
              <a:t>Intuitive </a:t>
            </a:r>
            <a:r>
              <a:rPr lang="de-DE" dirty="0" err="1">
                <a:cs typeface="Calibri Light"/>
              </a:rPr>
              <a:t>Sorting</a:t>
            </a:r>
            <a:endParaRPr lang="de-DE" dirty="0" err="1"/>
          </a:p>
        </p:txBody>
      </p:sp>
      <p:sp>
        <p:nvSpPr>
          <p:cNvPr id="3" name="Inhaltsplatzhalter 2">
            <a:extLst>
              <a:ext uri="{FF2B5EF4-FFF2-40B4-BE49-F238E27FC236}">
                <a16:creationId xmlns:a16="http://schemas.microsoft.com/office/drawing/2014/main" id="{AE02D603-F05A-418E-B457-892578E7DBB3}"/>
              </a:ext>
            </a:extLst>
          </p:cNvPr>
          <p:cNvSpPr>
            <a:spLocks noGrp="1"/>
          </p:cNvSpPr>
          <p:nvPr>
            <p:ph idx="1"/>
          </p:nvPr>
        </p:nvSpPr>
        <p:spPr>
          <a:xfrm>
            <a:off x="1097280" y="1845734"/>
            <a:ext cx="10058400" cy="4167133"/>
          </a:xfrm>
        </p:spPr>
        <p:txBody>
          <a:bodyPr vert="horz" lIns="0" tIns="45720" rIns="0" bIns="45720" rtlCol="0" anchor="t">
            <a:normAutofit lnSpcReduction="10000"/>
          </a:bodyPr>
          <a:lstStyle/>
          <a:p>
            <a:pPr marL="182245" indent="-182245"/>
            <a:r>
              <a:rPr lang="de-DE" dirty="0">
                <a:cs typeface="Calibri"/>
              </a:rPr>
              <a:t>So </a:t>
            </a:r>
            <a:r>
              <a:rPr lang="de-DE" dirty="0" err="1">
                <a:cs typeface="Calibri"/>
              </a:rPr>
              <a:t>how</a:t>
            </a:r>
            <a:r>
              <a:rPr lang="de-DE" dirty="0">
                <a:cs typeface="Calibri"/>
              </a:rPr>
              <a:t> </a:t>
            </a:r>
            <a:r>
              <a:rPr lang="de-DE" dirty="0" err="1">
                <a:cs typeface="Calibri"/>
              </a:rPr>
              <a:t>does</a:t>
            </a:r>
            <a:r>
              <a:rPr lang="de-DE" dirty="0">
                <a:cs typeface="Calibri"/>
              </a:rPr>
              <a:t> </a:t>
            </a:r>
            <a:r>
              <a:rPr lang="de-DE" dirty="0" err="1">
                <a:cs typeface="Calibri"/>
              </a:rPr>
              <a:t>one</a:t>
            </a:r>
            <a:r>
              <a:rPr lang="de-DE" dirty="0">
                <a:cs typeface="Calibri"/>
              </a:rPr>
              <a:t> </a:t>
            </a:r>
            <a:r>
              <a:rPr lang="de-DE" dirty="0" err="1">
                <a:cs typeface="Calibri"/>
              </a:rPr>
              <a:t>sort</a:t>
            </a:r>
            <a:r>
              <a:rPr lang="de-DE" dirty="0">
                <a:cs typeface="Calibri"/>
              </a:rPr>
              <a:t> </a:t>
            </a:r>
            <a:r>
              <a:rPr lang="de-DE" dirty="0" err="1">
                <a:cs typeface="Calibri"/>
              </a:rPr>
              <a:t>this</a:t>
            </a:r>
            <a:r>
              <a:rPr lang="de-DE" dirty="0">
                <a:cs typeface="Calibri"/>
              </a:rPr>
              <a:t> in </a:t>
            </a:r>
            <a:r>
              <a:rPr lang="de-DE" dirty="0" err="1">
                <a:cs typeface="Calibri"/>
              </a:rPr>
              <a:t>ascending</a:t>
            </a:r>
            <a:r>
              <a:rPr lang="de-DE" dirty="0">
                <a:cs typeface="Calibri"/>
              </a:rPr>
              <a:t> </a:t>
            </a:r>
            <a:r>
              <a:rPr lang="de-DE" dirty="0" err="1">
                <a:cs typeface="Calibri"/>
              </a:rPr>
              <a:t>order</a:t>
            </a:r>
            <a:r>
              <a:rPr lang="de-DE" dirty="0">
                <a:cs typeface="Calibri"/>
              </a:rPr>
              <a:t> </a:t>
            </a:r>
            <a:r>
              <a:rPr lang="de-DE" i="1" dirty="0" err="1">
                <a:cs typeface="Calibri"/>
              </a:rPr>
              <a:t>intuitively</a:t>
            </a:r>
            <a:r>
              <a:rPr lang="de-DE" dirty="0">
                <a:cs typeface="Calibri"/>
              </a:rPr>
              <a:t>?</a:t>
            </a:r>
          </a:p>
          <a:p>
            <a:pPr marL="182245" indent="-182245"/>
            <a:endParaRPr lang="de-DE" dirty="0">
              <a:cs typeface="Calibri"/>
            </a:endParaRPr>
          </a:p>
          <a:p>
            <a:pPr marL="182245" indent="-182245"/>
            <a:r>
              <a:rPr lang="de-DE" dirty="0">
                <a:cs typeface="Calibri"/>
              </a:rPr>
              <a:t>Most </a:t>
            </a:r>
            <a:r>
              <a:rPr lang="de-DE" dirty="0" err="1">
                <a:cs typeface="Calibri"/>
              </a:rPr>
              <a:t>likely</a:t>
            </a:r>
            <a:r>
              <a:rPr lang="de-DE" dirty="0">
                <a:cs typeface="Calibri"/>
              </a:rPr>
              <a:t>, </a:t>
            </a:r>
            <a:r>
              <a:rPr lang="de-DE" dirty="0" err="1">
                <a:cs typeface="Calibri"/>
              </a:rPr>
              <a:t>you</a:t>
            </a:r>
            <a:r>
              <a:rPr lang="de-DE" dirty="0">
                <a:cs typeface="Calibri"/>
              </a:rPr>
              <a:t> </a:t>
            </a:r>
            <a:r>
              <a:rPr lang="de-DE" dirty="0" err="1">
                <a:cs typeface="Calibri"/>
              </a:rPr>
              <a:t>would</a:t>
            </a:r>
            <a:r>
              <a:rPr lang="de-DE" dirty="0">
                <a:cs typeface="Calibri"/>
              </a:rPr>
              <a:t> pick </a:t>
            </a:r>
            <a:r>
              <a:rPr lang="de-DE" dirty="0" err="1">
                <a:cs typeface="Calibri"/>
              </a:rPr>
              <a:t>the</a:t>
            </a:r>
            <a:r>
              <a:rPr lang="de-DE" dirty="0">
                <a:cs typeface="Calibri"/>
              </a:rPr>
              <a:t> </a:t>
            </a:r>
            <a:r>
              <a:rPr lang="de-DE" dirty="0" err="1">
                <a:cs typeface="Calibri"/>
              </a:rPr>
              <a:t>smallest</a:t>
            </a:r>
            <a:r>
              <a:rPr lang="de-DE" dirty="0">
                <a:cs typeface="Calibri"/>
              </a:rPr>
              <a:t> </a:t>
            </a:r>
            <a:r>
              <a:rPr lang="de-DE" dirty="0" err="1">
                <a:cs typeface="Calibri"/>
              </a:rPr>
              <a:t>number</a:t>
            </a:r>
            <a:r>
              <a:rPr lang="de-DE" dirty="0">
                <a:cs typeface="Calibri"/>
              </a:rPr>
              <a:t> </a:t>
            </a:r>
            <a:r>
              <a:rPr lang="de-DE" dirty="0" err="1">
                <a:cs typeface="Calibri"/>
              </a:rPr>
              <a:t>you</a:t>
            </a:r>
            <a:r>
              <a:rPr lang="de-DE" dirty="0">
                <a:cs typeface="Calibri"/>
              </a:rPr>
              <a:t> </a:t>
            </a:r>
            <a:r>
              <a:rPr lang="de-DE" dirty="0" err="1">
                <a:cs typeface="Calibri"/>
              </a:rPr>
              <a:t>see</a:t>
            </a:r>
            <a:r>
              <a:rPr lang="de-DE" dirty="0">
                <a:cs typeface="Calibri"/>
              </a:rPr>
              <a:t>, </a:t>
            </a:r>
            <a:r>
              <a:rPr lang="de-DE" dirty="0" err="1">
                <a:cs typeface="Calibri"/>
              </a:rPr>
              <a:t>write</a:t>
            </a:r>
            <a:r>
              <a:rPr lang="de-DE" dirty="0">
                <a:cs typeface="Calibri"/>
              </a:rPr>
              <a:t> </a:t>
            </a:r>
            <a:r>
              <a:rPr lang="de-DE" dirty="0" err="1">
                <a:cs typeface="Calibri"/>
              </a:rPr>
              <a:t>it</a:t>
            </a:r>
            <a:r>
              <a:rPr lang="de-DE" dirty="0">
                <a:cs typeface="Calibri"/>
              </a:rPr>
              <a:t> down and </a:t>
            </a:r>
            <a:r>
              <a:rPr lang="de-DE" dirty="0" err="1">
                <a:cs typeface="Calibri"/>
              </a:rPr>
              <a:t>then</a:t>
            </a:r>
            <a:r>
              <a:rPr lang="de-DE" dirty="0">
                <a:cs typeface="Calibri"/>
              </a:rPr>
              <a:t> </a:t>
            </a:r>
            <a:r>
              <a:rPr lang="de-DE" dirty="0" err="1">
                <a:cs typeface="Calibri"/>
              </a:rPr>
              <a:t>look</a:t>
            </a:r>
            <a:r>
              <a:rPr lang="de-DE" dirty="0">
                <a:cs typeface="Calibri"/>
              </a:rPr>
              <a:t> </a:t>
            </a:r>
            <a:r>
              <a:rPr lang="de-DE" dirty="0" err="1">
                <a:cs typeface="Calibri"/>
              </a:rPr>
              <a:t>for</a:t>
            </a:r>
            <a:r>
              <a:rPr lang="de-DE" dirty="0">
                <a:cs typeface="Calibri"/>
              </a:rPr>
              <a:t> </a:t>
            </a:r>
            <a:r>
              <a:rPr lang="de-DE" dirty="0" err="1">
                <a:cs typeface="Calibri"/>
              </a:rPr>
              <a:t>the</a:t>
            </a:r>
            <a:r>
              <a:rPr lang="de-DE" dirty="0">
                <a:cs typeface="Calibri"/>
              </a:rPr>
              <a:t> </a:t>
            </a:r>
            <a:r>
              <a:rPr lang="de-DE" dirty="0" err="1">
                <a:cs typeface="Calibri"/>
              </a:rPr>
              <a:t>next</a:t>
            </a:r>
            <a:r>
              <a:rPr lang="de-DE" dirty="0">
                <a:cs typeface="Calibri"/>
              </a:rPr>
              <a:t> </a:t>
            </a:r>
            <a:r>
              <a:rPr lang="de-DE" dirty="0" err="1">
                <a:cs typeface="Calibri"/>
              </a:rPr>
              <a:t>smallest</a:t>
            </a:r>
            <a:r>
              <a:rPr lang="de-DE" dirty="0">
                <a:cs typeface="Calibri"/>
              </a:rPr>
              <a:t> </a:t>
            </a:r>
            <a:r>
              <a:rPr lang="de-DE" dirty="0" err="1">
                <a:cs typeface="Calibri"/>
              </a:rPr>
              <a:t>number</a:t>
            </a:r>
          </a:p>
          <a:p>
            <a:pPr marL="182245" indent="-182245"/>
            <a:endParaRPr lang="de-DE" dirty="0">
              <a:cs typeface="Calibri"/>
            </a:endParaRPr>
          </a:p>
          <a:p>
            <a:pPr marL="182245" indent="-182245"/>
            <a:endParaRPr lang="de-DE" dirty="0">
              <a:cs typeface="Calibri"/>
            </a:endParaRPr>
          </a:p>
          <a:p>
            <a:pPr marL="182245" indent="-182245"/>
            <a:endParaRPr lang="de-DE" dirty="0">
              <a:cs typeface="Calibri"/>
            </a:endParaRPr>
          </a:p>
          <a:p>
            <a:pPr marL="182245" indent="-182245"/>
            <a:r>
              <a:rPr lang="de-DE" dirty="0">
                <a:cs typeface="Calibri"/>
              </a:rPr>
              <a:t>Bad </a:t>
            </a:r>
            <a:r>
              <a:rPr lang="de-DE" dirty="0" err="1">
                <a:cs typeface="Calibri"/>
              </a:rPr>
              <a:t>news</a:t>
            </a:r>
            <a:r>
              <a:rPr lang="de-DE" dirty="0">
                <a:cs typeface="Calibri"/>
              </a:rPr>
              <a:t> – </a:t>
            </a:r>
            <a:r>
              <a:rPr lang="de-DE" dirty="0" err="1">
                <a:cs typeface="Calibri"/>
              </a:rPr>
              <a:t>this</a:t>
            </a:r>
            <a:r>
              <a:rPr lang="de-DE" dirty="0">
                <a:cs typeface="Calibri"/>
              </a:rPr>
              <a:t> </a:t>
            </a:r>
            <a:r>
              <a:rPr lang="de-DE" dirty="0" err="1">
                <a:cs typeface="Calibri"/>
              </a:rPr>
              <a:t>is</a:t>
            </a:r>
            <a:r>
              <a:rPr lang="de-DE" dirty="0">
                <a:cs typeface="Calibri"/>
              </a:rPr>
              <a:t> </a:t>
            </a:r>
            <a:r>
              <a:rPr lang="de-DE" dirty="0" err="1">
                <a:cs typeface="Calibri"/>
              </a:rPr>
              <a:t>actually</a:t>
            </a:r>
            <a:r>
              <a:rPr lang="de-DE" dirty="0">
                <a:cs typeface="Calibri"/>
              </a:rPr>
              <a:t> </a:t>
            </a:r>
            <a:r>
              <a:rPr lang="de-DE" dirty="0" err="1">
                <a:cs typeface="Calibri"/>
              </a:rPr>
              <a:t>terribly</a:t>
            </a:r>
            <a:r>
              <a:rPr lang="de-DE" dirty="0">
                <a:cs typeface="Calibri"/>
              </a:rPr>
              <a:t> </a:t>
            </a:r>
            <a:r>
              <a:rPr lang="de-DE" dirty="0" err="1">
                <a:cs typeface="Calibri"/>
              </a:rPr>
              <a:t>inefficient</a:t>
            </a:r>
          </a:p>
          <a:p>
            <a:pPr marL="383540" lvl="1"/>
            <a:r>
              <a:rPr lang="de-DE" dirty="0">
                <a:cs typeface="Calibri"/>
              </a:rPr>
              <a:t>But </a:t>
            </a:r>
            <a:r>
              <a:rPr lang="de-DE" dirty="0" err="1">
                <a:cs typeface="Calibri"/>
              </a:rPr>
              <a:t>we</a:t>
            </a:r>
            <a:r>
              <a:rPr lang="de-DE" dirty="0">
                <a:cs typeface="Calibri"/>
              </a:rPr>
              <a:t> will </a:t>
            </a:r>
            <a:r>
              <a:rPr lang="de-DE" dirty="0" err="1">
                <a:cs typeface="Calibri"/>
              </a:rPr>
              <a:t>talk</a:t>
            </a:r>
            <a:r>
              <a:rPr lang="de-DE" dirty="0">
                <a:cs typeface="Calibri"/>
              </a:rPr>
              <a:t> </a:t>
            </a:r>
            <a:r>
              <a:rPr lang="de-DE" dirty="0" err="1">
                <a:cs typeface="Calibri"/>
              </a:rPr>
              <a:t>about</a:t>
            </a:r>
            <a:r>
              <a:rPr lang="de-DE" dirty="0">
                <a:cs typeface="Calibri"/>
              </a:rPr>
              <a:t> </a:t>
            </a:r>
            <a:r>
              <a:rPr lang="de-DE" dirty="0" err="1">
                <a:cs typeface="Calibri"/>
              </a:rPr>
              <a:t>this</a:t>
            </a:r>
            <a:r>
              <a:rPr lang="de-DE" dirty="0">
                <a:cs typeface="Calibri"/>
              </a:rPr>
              <a:t> </a:t>
            </a:r>
            <a:r>
              <a:rPr lang="de-DE" dirty="0" err="1">
                <a:cs typeface="Calibri"/>
              </a:rPr>
              <a:t>algorithm</a:t>
            </a:r>
            <a:r>
              <a:rPr lang="de-DE" dirty="0">
                <a:cs typeface="Calibri"/>
              </a:rPr>
              <a:t> </a:t>
            </a:r>
            <a:r>
              <a:rPr lang="de-DE" dirty="0" err="1">
                <a:cs typeface="Calibri"/>
              </a:rPr>
              <a:t>nevertheless</a:t>
            </a:r>
            <a:r>
              <a:rPr lang="de-DE" dirty="0">
                <a:cs typeface="Calibri"/>
              </a:rPr>
              <a:t> </a:t>
            </a:r>
            <a:r>
              <a:rPr lang="de-DE" dirty="0" err="1">
                <a:cs typeface="Calibri"/>
              </a:rPr>
              <a:t>to</a:t>
            </a:r>
            <a:r>
              <a:rPr lang="de-DE" dirty="0">
                <a:cs typeface="Calibri"/>
              </a:rPr>
              <a:t> </a:t>
            </a:r>
            <a:r>
              <a:rPr lang="de-DE" dirty="0" err="1">
                <a:cs typeface="Calibri"/>
              </a:rPr>
              <a:t>get</a:t>
            </a:r>
            <a:r>
              <a:rPr lang="de-DE" dirty="0">
                <a:cs typeface="Calibri"/>
              </a:rPr>
              <a:t> an </a:t>
            </a:r>
            <a:r>
              <a:rPr lang="de-DE" dirty="0" err="1">
                <a:cs typeface="Calibri"/>
              </a:rPr>
              <a:t>idea</a:t>
            </a:r>
            <a:r>
              <a:rPr lang="de-DE" dirty="0">
                <a:cs typeface="Calibri"/>
              </a:rPr>
              <a:t> </a:t>
            </a:r>
            <a:r>
              <a:rPr lang="de-DE" dirty="0" err="1">
                <a:cs typeface="Calibri"/>
              </a:rPr>
              <a:t>of</a:t>
            </a:r>
            <a:r>
              <a:rPr lang="de-DE" dirty="0">
                <a:cs typeface="Calibri"/>
              </a:rPr>
              <a:t> </a:t>
            </a:r>
            <a:r>
              <a:rPr lang="de-DE" dirty="0" err="1">
                <a:cs typeface="Calibri"/>
              </a:rPr>
              <a:t>the</a:t>
            </a:r>
            <a:r>
              <a:rPr lang="de-DE" dirty="0">
                <a:cs typeface="Calibri"/>
              </a:rPr>
              <a:t> </a:t>
            </a:r>
            <a:r>
              <a:rPr lang="de-DE" dirty="0" err="1">
                <a:cs typeface="Calibri"/>
              </a:rPr>
              <a:t>topic</a:t>
            </a:r>
          </a:p>
          <a:p>
            <a:pPr marL="182245" indent="-182245"/>
            <a:endParaRPr lang="de-DE" dirty="0">
              <a:cs typeface="Calibri"/>
            </a:endParaRPr>
          </a:p>
          <a:p>
            <a:pPr marL="0" indent="0">
              <a:buNone/>
            </a:pPr>
            <a:endParaRPr lang="de-DE" dirty="0">
              <a:cs typeface="Calibri"/>
            </a:endParaRPr>
          </a:p>
        </p:txBody>
      </p:sp>
      <p:sp>
        <p:nvSpPr>
          <p:cNvPr id="4" name="Foliennummernplatzhalter 3">
            <a:extLst>
              <a:ext uri="{FF2B5EF4-FFF2-40B4-BE49-F238E27FC236}">
                <a16:creationId xmlns:a16="http://schemas.microsoft.com/office/drawing/2014/main" id="{9E10D62C-DF8F-4C41-9475-FA483E5AB26C}"/>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5" name="Textfeld 4">
            <a:extLst>
              <a:ext uri="{FF2B5EF4-FFF2-40B4-BE49-F238E27FC236}">
                <a16:creationId xmlns:a16="http://schemas.microsoft.com/office/drawing/2014/main" id="{038A5B25-6CF7-4190-B459-CF99185E513C}"/>
              </a:ext>
            </a:extLst>
          </p:cNvPr>
          <p:cNvSpPr txBox="1"/>
          <p:nvPr/>
        </p:nvSpPr>
        <p:spPr>
          <a:xfrm>
            <a:off x="1101305" y="2301815"/>
            <a:ext cx="2743200"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[3, 7, 1, 5]</a:t>
            </a:r>
          </a:p>
        </p:txBody>
      </p:sp>
      <p:sp>
        <p:nvSpPr>
          <p:cNvPr id="6" name="Textfeld 5">
            <a:extLst>
              <a:ext uri="{FF2B5EF4-FFF2-40B4-BE49-F238E27FC236}">
                <a16:creationId xmlns:a16="http://schemas.microsoft.com/office/drawing/2014/main" id="{772931E5-288E-4BF9-8860-06153E2A058B}"/>
              </a:ext>
            </a:extLst>
          </p:cNvPr>
          <p:cNvSpPr txBox="1"/>
          <p:nvPr/>
        </p:nvSpPr>
        <p:spPr>
          <a:xfrm>
            <a:off x="1101305" y="3610154"/>
            <a:ext cx="2743200" cy="1200329"/>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dirty="0">
                <a:latin typeface="Consolas"/>
              </a:rPr>
              <a:t>[1</a:t>
            </a:r>
          </a:p>
          <a:p>
            <a:r>
              <a:rPr lang="de-DE" dirty="0">
                <a:latin typeface="Consolas"/>
              </a:rPr>
              <a:t>[1, 3</a:t>
            </a:r>
          </a:p>
          <a:p>
            <a:r>
              <a:rPr lang="de-DE" dirty="0">
                <a:latin typeface="Consolas"/>
              </a:rPr>
              <a:t>[1, 3, 5</a:t>
            </a:r>
          </a:p>
          <a:p>
            <a:r>
              <a:rPr lang="de-DE" dirty="0">
                <a:latin typeface="Consolas"/>
              </a:rPr>
              <a:t>[1, 3, 5, 7]</a:t>
            </a:r>
          </a:p>
        </p:txBody>
      </p:sp>
    </p:spTree>
    <p:extLst>
      <p:ext uri="{BB962C8B-B14F-4D97-AF65-F5344CB8AC3E}">
        <p14:creationId xmlns:p14="http://schemas.microsoft.com/office/powerpoint/2010/main" val="3944333625"/>
      </p:ext>
    </p:extLst>
  </p:cSld>
  <p:clrMapOvr>
    <a:masterClrMapping/>
  </p:clrMapOvr>
</p:sld>
</file>

<file path=ppt/theme/theme1.xml><?xml version="1.0" encoding="utf-8"?>
<a:theme xmlns:a="http://schemas.openxmlformats.org/drawingml/2006/main" name="PP_Theme">
  <a:themeElements>
    <a:clrScheme name="Custom 1">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3637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85CBED0C-0AE4-4C75-88FA-2E6945D00CFC}" vid="{A521A850-DF7E-4523-8144-114B6E1387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765</TotalTime>
  <Words>2458</Words>
  <Application>Microsoft Office PowerPoint</Application>
  <PresentationFormat>Breitbild</PresentationFormat>
  <Paragraphs>656</Paragraphs>
  <Slides>63</Slides>
  <Notes>21</Notes>
  <HiddenSlides>0</HiddenSlides>
  <MMClips>0</MMClips>
  <ScaleCrop>false</ScaleCrop>
  <HeadingPairs>
    <vt:vector size="4" baseType="variant">
      <vt:variant>
        <vt:lpstr>Design</vt:lpstr>
      </vt:variant>
      <vt:variant>
        <vt:i4>1</vt:i4>
      </vt:variant>
      <vt:variant>
        <vt:lpstr>Folientitel</vt:lpstr>
      </vt:variant>
      <vt:variant>
        <vt:i4>63</vt:i4>
      </vt:variant>
    </vt:vector>
  </HeadingPairs>
  <TitlesOfParts>
    <vt:vector size="64" baseType="lpstr">
      <vt:lpstr>PP_Theme</vt:lpstr>
      <vt:lpstr>Everything in Order</vt:lpstr>
      <vt:lpstr>Structure</vt:lpstr>
      <vt:lpstr>Last Week's Homework</vt:lpstr>
      <vt:lpstr>Last Week's Homework</vt:lpstr>
      <vt:lpstr>Sorting</vt:lpstr>
      <vt:lpstr>Why Sort?</vt:lpstr>
      <vt:lpstr>Sorting: Example</vt:lpstr>
      <vt:lpstr>Sorting Algorithms</vt:lpstr>
      <vt:lpstr>Intuitive Sorting</vt:lpstr>
      <vt:lpstr>Selection Sort</vt:lpstr>
      <vt:lpstr>Selection Sort: Code</vt:lpstr>
      <vt:lpstr>Selection Sort</vt:lpstr>
      <vt:lpstr>Selection Sort: Why is it so bad?</vt:lpstr>
      <vt:lpstr>Insertion Sort</vt:lpstr>
      <vt:lpstr>MergeSort</vt:lpstr>
      <vt:lpstr>QuickSort</vt:lpstr>
      <vt:lpstr>Sorting in Python</vt:lpstr>
      <vt:lpstr>Sorting in Python</vt:lpstr>
      <vt:lpstr>sort()</vt:lpstr>
      <vt:lpstr>sorted()</vt:lpstr>
      <vt:lpstr>sort() and sorted()  - Reverse</vt:lpstr>
      <vt:lpstr>sort() and sorted()  - Key</vt:lpstr>
      <vt:lpstr>sort() and sorted()  - Key</vt:lpstr>
      <vt:lpstr>Sorting on Nested Collections</vt:lpstr>
      <vt:lpstr>Addition to Last Week: String Splitting</vt:lpstr>
      <vt:lpstr>String Splitting</vt:lpstr>
      <vt:lpstr>I/O</vt:lpstr>
      <vt:lpstr>I/O</vt:lpstr>
      <vt:lpstr>Streams</vt:lpstr>
      <vt:lpstr>Streams</vt:lpstr>
      <vt:lpstr>Input and Output</vt:lpstr>
      <vt:lpstr>Another Look at the Output Function</vt:lpstr>
      <vt:lpstr>Printing to Files</vt:lpstr>
      <vt:lpstr>Files in Python  - Opening and Closing</vt:lpstr>
      <vt:lpstr>Files in Python  - Opening and Closing</vt:lpstr>
      <vt:lpstr>Files in Python  - Path</vt:lpstr>
      <vt:lpstr>Reading from Files</vt:lpstr>
      <vt:lpstr>Writing to Files</vt:lpstr>
      <vt:lpstr>File Modes</vt:lpstr>
      <vt:lpstr>File Modes (Most Important Ones)</vt:lpstr>
      <vt:lpstr>Files  - seek()</vt:lpstr>
      <vt:lpstr>Files  - seek()</vt:lpstr>
      <vt:lpstr>Files  - seek()</vt:lpstr>
      <vt:lpstr>Reading Files Line by Line</vt:lpstr>
      <vt:lpstr>Reading Files Line by Line</vt:lpstr>
      <vt:lpstr>Reading Files Line by Line</vt:lpstr>
      <vt:lpstr>Reading Files Line by Line</vt:lpstr>
      <vt:lpstr>Reconstructing Collections from Files</vt:lpstr>
      <vt:lpstr>Reconstructing Collections from Files</vt:lpstr>
      <vt:lpstr>Reconstructing Collections from Files</vt:lpstr>
      <vt:lpstr>More on I/O</vt:lpstr>
      <vt:lpstr>Excursion: Lambda Functions</vt:lpstr>
      <vt:lpstr>Lambda Functions</vt:lpstr>
      <vt:lpstr>Lambda Functions  - Assignment</vt:lpstr>
      <vt:lpstr>Lambda Functions - Uses</vt:lpstr>
      <vt:lpstr>Lambda Functions  - Common Uses</vt:lpstr>
      <vt:lpstr>Homework</vt:lpstr>
      <vt:lpstr>Homework</vt:lpstr>
      <vt:lpstr>Technicalities</vt:lpstr>
      <vt:lpstr>There is no plain text</vt:lpstr>
      <vt:lpstr>Encoding</vt:lpstr>
      <vt:lpstr>The important ones</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Moritz Nipshagen</dc:creator>
  <cp:lastModifiedBy>Moritz Nipshagen</cp:lastModifiedBy>
  <cp:revision>28</cp:revision>
  <dcterms:created xsi:type="dcterms:W3CDTF">2018-05-03T15:21:26Z</dcterms:created>
  <dcterms:modified xsi:type="dcterms:W3CDTF">2018-05-09T09:25:35Z</dcterms:modified>
</cp:coreProperties>
</file>