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82"/>
  </p:notesMasterIdLst>
  <p:sldIdLst>
    <p:sldId id="256" r:id="rId2"/>
    <p:sldId id="257" r:id="rId3"/>
    <p:sldId id="286" r:id="rId4"/>
    <p:sldId id="287" r:id="rId5"/>
    <p:sldId id="327" r:id="rId6"/>
    <p:sldId id="258" r:id="rId7"/>
    <p:sldId id="303" r:id="rId8"/>
    <p:sldId id="277" r:id="rId9"/>
    <p:sldId id="288" r:id="rId10"/>
    <p:sldId id="328" r:id="rId11"/>
    <p:sldId id="261" r:id="rId12"/>
    <p:sldId id="263" r:id="rId13"/>
    <p:sldId id="289" r:id="rId14"/>
    <p:sldId id="264" r:id="rId15"/>
    <p:sldId id="290" r:id="rId16"/>
    <p:sldId id="291" r:id="rId17"/>
    <p:sldId id="292" r:id="rId18"/>
    <p:sldId id="273" r:id="rId19"/>
    <p:sldId id="293" r:id="rId20"/>
    <p:sldId id="265" r:id="rId21"/>
    <p:sldId id="304" r:id="rId22"/>
    <p:sldId id="305" r:id="rId23"/>
    <p:sldId id="306" r:id="rId24"/>
    <p:sldId id="307" r:id="rId25"/>
    <p:sldId id="266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267" r:id="rId34"/>
    <p:sldId id="315" r:id="rId35"/>
    <p:sldId id="323" r:id="rId36"/>
    <p:sldId id="317" r:id="rId37"/>
    <p:sldId id="321" r:id="rId38"/>
    <p:sldId id="324" r:id="rId39"/>
    <p:sldId id="325" r:id="rId40"/>
    <p:sldId id="326" r:id="rId41"/>
    <p:sldId id="268" r:id="rId42"/>
    <p:sldId id="269" r:id="rId43"/>
    <p:sldId id="270" r:id="rId44"/>
    <p:sldId id="319" r:id="rId45"/>
    <p:sldId id="320" r:id="rId46"/>
    <p:sldId id="316" r:id="rId47"/>
    <p:sldId id="331" r:id="rId48"/>
    <p:sldId id="272" r:id="rId49"/>
    <p:sldId id="332" r:id="rId50"/>
    <p:sldId id="278" r:id="rId51"/>
    <p:sldId id="334" r:id="rId52"/>
    <p:sldId id="279" r:id="rId53"/>
    <p:sldId id="295" r:id="rId54"/>
    <p:sldId id="280" r:id="rId55"/>
    <p:sldId id="283" r:id="rId56"/>
    <p:sldId id="296" r:id="rId57"/>
    <p:sldId id="297" r:id="rId58"/>
    <p:sldId id="298" r:id="rId59"/>
    <p:sldId id="299" r:id="rId60"/>
    <p:sldId id="281" r:id="rId61"/>
    <p:sldId id="300" r:id="rId62"/>
    <p:sldId id="335" r:id="rId63"/>
    <p:sldId id="336" r:id="rId64"/>
    <p:sldId id="282" r:id="rId65"/>
    <p:sldId id="284" r:id="rId66"/>
    <p:sldId id="302" r:id="rId67"/>
    <p:sldId id="274" r:id="rId68"/>
    <p:sldId id="333" r:id="rId69"/>
    <p:sldId id="271" r:id="rId70"/>
    <p:sldId id="294" r:id="rId71"/>
    <p:sldId id="337" r:id="rId72"/>
    <p:sldId id="338" r:id="rId73"/>
    <p:sldId id="339" r:id="rId74"/>
    <p:sldId id="275" r:id="rId75"/>
    <p:sldId id="276" r:id="rId76"/>
    <p:sldId id="340" r:id="rId77"/>
    <p:sldId id="341" r:id="rId78"/>
    <p:sldId id="342" r:id="rId79"/>
    <p:sldId id="259" r:id="rId80"/>
    <p:sldId id="260" r:id="rId8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D31A0F-B70A-4CCF-8AF2-CB57020C12D3}">
          <p14:sldIdLst>
            <p14:sldId id="256"/>
            <p14:sldId id="257"/>
            <p14:sldId id="286"/>
            <p14:sldId id="287"/>
            <p14:sldId id="327"/>
            <p14:sldId id="258"/>
            <p14:sldId id="303"/>
            <p14:sldId id="277"/>
            <p14:sldId id="288"/>
            <p14:sldId id="328"/>
            <p14:sldId id="261"/>
            <p14:sldId id="263"/>
            <p14:sldId id="289"/>
            <p14:sldId id="264"/>
            <p14:sldId id="290"/>
            <p14:sldId id="291"/>
            <p14:sldId id="292"/>
          </p14:sldIdLst>
        </p14:section>
        <p14:section name="So Many Errors" id="{A6CC4F5E-C8CC-464A-8579-6EC637C02156}">
          <p14:sldIdLst>
            <p14:sldId id="273"/>
            <p14:sldId id="293"/>
            <p14:sldId id="265"/>
            <p14:sldId id="304"/>
            <p14:sldId id="305"/>
            <p14:sldId id="306"/>
            <p14:sldId id="307"/>
            <p14:sldId id="266"/>
            <p14:sldId id="308"/>
            <p14:sldId id="309"/>
            <p14:sldId id="310"/>
            <p14:sldId id="311"/>
            <p14:sldId id="312"/>
            <p14:sldId id="313"/>
            <p14:sldId id="314"/>
            <p14:sldId id="267"/>
            <p14:sldId id="315"/>
            <p14:sldId id="323"/>
            <p14:sldId id="317"/>
            <p14:sldId id="321"/>
            <p14:sldId id="324"/>
            <p14:sldId id="325"/>
            <p14:sldId id="326"/>
            <p14:sldId id="268"/>
          </p14:sldIdLst>
        </p14:section>
        <p14:section name="The rest" id="{E14450D1-EB00-4FCF-99C3-8444E6BD87FD}">
          <p14:sldIdLst>
            <p14:sldId id="269"/>
            <p14:sldId id="270"/>
            <p14:sldId id="319"/>
            <p14:sldId id="320"/>
            <p14:sldId id="316"/>
            <p14:sldId id="331"/>
            <p14:sldId id="272"/>
            <p14:sldId id="332"/>
            <p14:sldId id="278"/>
            <p14:sldId id="334"/>
            <p14:sldId id="279"/>
            <p14:sldId id="295"/>
            <p14:sldId id="280"/>
            <p14:sldId id="283"/>
            <p14:sldId id="296"/>
            <p14:sldId id="297"/>
            <p14:sldId id="298"/>
            <p14:sldId id="299"/>
            <p14:sldId id="281"/>
            <p14:sldId id="300"/>
            <p14:sldId id="335"/>
            <p14:sldId id="336"/>
            <p14:sldId id="282"/>
            <p14:sldId id="284"/>
            <p14:sldId id="302"/>
            <p14:sldId id="274"/>
            <p14:sldId id="333"/>
            <p14:sldId id="271"/>
            <p14:sldId id="294"/>
            <p14:sldId id="337"/>
            <p14:sldId id="338"/>
            <p14:sldId id="339"/>
            <p14:sldId id="275"/>
            <p14:sldId id="276"/>
            <p14:sldId id="340"/>
            <p14:sldId id="341"/>
            <p14:sldId id="342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a H." initials="AH" lastIdx="6" clrIdx="0">
    <p:extLst>
      <p:ext uri="{19B8F6BF-5375-455C-9EA6-DF929625EA0E}">
        <p15:presenceInfo xmlns:p15="http://schemas.microsoft.com/office/powerpoint/2012/main" userId="da08060cd893cdf4" providerId="Windows Live"/>
      </p:ext>
    </p:extLst>
  </p:cmAuthor>
  <p:cmAuthor id="2" name="Moritz Nipshagen" initials="MN" lastIdx="4" clrIdx="1">
    <p:extLst>
      <p:ext uri="{19B8F6BF-5375-455C-9EA6-DF929625EA0E}">
        <p15:presenceInfo xmlns:p15="http://schemas.microsoft.com/office/powerpoint/2012/main" userId="ee3b3bbc25b4cb6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F52752-DD38-48E5-9BD3-CA35DA8FF1DD}" v="3971" dt="2018-05-15T15:31:38.6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2" autoAdjust="0"/>
    <p:restoredTop sz="97444" autoAdjust="0"/>
  </p:normalViewPr>
  <p:slideViewPr>
    <p:cSldViewPr snapToGrid="0">
      <p:cViewPr varScale="1">
        <p:scale>
          <a:sx n="89" d="100"/>
          <a:sy n="89" d="100"/>
        </p:scale>
        <p:origin x="102" y="1554"/>
      </p:cViewPr>
      <p:guideLst/>
    </p:cSldViewPr>
  </p:slideViewPr>
  <p:outlineViewPr>
    <p:cViewPr>
      <p:scale>
        <a:sx n="33" d="100"/>
        <a:sy n="33" d="100"/>
      </p:scale>
      <p:origin x="0" y="-111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5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89" Type="http://schemas.microsoft.com/office/2015/10/relationships/revisionInfo" Target="revisionInfo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ommentAuthors" Target="commentAuthors.xml"/><Relationship Id="rId88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a H." userId="da08060cd893cdf4" providerId="Windows Live" clId="Web-{7167F0AF-B1D2-4B1B-8A07-E6E06390517F}"/>
    <pc:docChg chg="addSld delSld modSld sldOrd">
      <pc:chgData name="Antonia H." userId="da08060cd893cdf4" providerId="Windows Live" clId="Web-{7167F0AF-B1D2-4B1B-8A07-E6E06390517F}" dt="2018-05-15T13:01:24.960" v="1728"/>
      <pc:docMkLst>
        <pc:docMk/>
      </pc:docMkLst>
      <pc:sldChg chg="addSp delSp modSp">
        <pc:chgData name="Antonia H." userId="da08060cd893cdf4" providerId="Windows Live" clId="Web-{7167F0AF-B1D2-4B1B-8A07-E6E06390517F}" dt="2018-05-15T13:01:24.960" v="1728"/>
        <pc:sldMkLst>
          <pc:docMk/>
          <pc:sldMk cId="1309100374" sldId="256"/>
        </pc:sldMkLst>
        <pc:spChg chg="del mod">
          <ac:chgData name="Antonia H." userId="da08060cd893cdf4" providerId="Windows Live" clId="Web-{7167F0AF-B1D2-4B1B-8A07-E6E06390517F}" dt="2018-05-15T12:58:23.507" v="1718" actId="1076"/>
          <ac:spMkLst>
            <pc:docMk/>
            <pc:sldMk cId="1309100374" sldId="256"/>
            <ac:spMk id="2" creationId="{3CB5C473-D4E8-4488-9541-8AB9EE7E608C}"/>
          </ac:spMkLst>
        </pc:spChg>
        <pc:spChg chg="mod">
          <ac:chgData name="Antonia H." userId="da08060cd893cdf4" providerId="Windows Live" clId="Web-{7167F0AF-B1D2-4B1B-8A07-E6E06390517F}" dt="2018-05-15T12:58:32.397" v="1724" actId="1076"/>
          <ac:spMkLst>
            <pc:docMk/>
            <pc:sldMk cId="1309100374" sldId="256"/>
            <ac:spMk id="3" creationId="{02A50E58-41B5-4018-866C-E481EE5B9806}"/>
          </ac:spMkLst>
        </pc:spChg>
        <pc:picChg chg="add del mod">
          <ac:chgData name="Antonia H." userId="da08060cd893cdf4" providerId="Windows Live" clId="Web-{7167F0AF-B1D2-4B1B-8A07-E6E06390517F}" dt="2018-05-15T13:01:24.960" v="1728"/>
          <ac:picMkLst>
            <pc:docMk/>
            <pc:sldMk cId="1309100374" sldId="256"/>
            <ac:picMk id="4" creationId="{EC723083-E228-4EA8-BC0D-1640A5695A05}"/>
          </ac:picMkLst>
        </pc:picChg>
      </pc:sldChg>
      <pc:sldChg chg="modSp">
        <pc:chgData name="Antonia H." userId="da08060cd893cdf4" providerId="Windows Live" clId="Web-{7167F0AF-B1D2-4B1B-8A07-E6E06390517F}" dt="2018-05-15T11:57:06.670" v="301" actId="20577"/>
        <pc:sldMkLst>
          <pc:docMk/>
          <pc:sldMk cId="2810323255" sldId="265"/>
        </pc:sldMkLst>
        <pc:spChg chg="mod">
          <ac:chgData name="Antonia H." userId="da08060cd893cdf4" providerId="Windows Live" clId="Web-{7167F0AF-B1D2-4B1B-8A07-E6E06390517F}" dt="2018-05-15T11:57:06.670" v="301" actId="20577"/>
          <ac:spMkLst>
            <pc:docMk/>
            <pc:sldMk cId="2810323255" sldId="265"/>
            <ac:spMk id="4" creationId="{9A7980C0-2B7D-4A13-A02C-7288510BB9C9}"/>
          </ac:spMkLst>
        </pc:spChg>
      </pc:sldChg>
      <pc:sldChg chg="modSp">
        <pc:chgData name="Antonia H." userId="da08060cd893cdf4" providerId="Windows Live" clId="Web-{7167F0AF-B1D2-4B1B-8A07-E6E06390517F}" dt="2018-05-15T12:52:48.773" v="1622" actId="20577"/>
        <pc:sldMkLst>
          <pc:docMk/>
          <pc:sldMk cId="3682818683" sldId="266"/>
        </pc:sldMkLst>
        <pc:spChg chg="mod">
          <ac:chgData name="Antonia H." userId="da08060cd893cdf4" providerId="Windows Live" clId="Web-{7167F0AF-B1D2-4B1B-8A07-E6E06390517F}" dt="2018-05-15T12:52:48.773" v="1622" actId="20577"/>
          <ac:spMkLst>
            <pc:docMk/>
            <pc:sldMk cId="3682818683" sldId="266"/>
            <ac:spMk id="4" creationId="{1C7588F4-D1E0-4CE0-9EEE-AF754D9882E9}"/>
          </ac:spMkLst>
        </pc:spChg>
      </pc:sldChg>
      <pc:sldChg chg="addSp modSp new">
        <pc:chgData name="Antonia H." userId="da08060cd893cdf4" providerId="Windows Live" clId="Web-{7167F0AF-B1D2-4B1B-8A07-E6E06390517F}" dt="2018-05-15T12:51:09.429" v="1585" actId="20577"/>
        <pc:sldMkLst>
          <pc:docMk/>
          <pc:sldMk cId="3653201372" sldId="304"/>
        </pc:sldMkLst>
        <pc:spChg chg="mod">
          <ac:chgData name="Antonia H." userId="da08060cd893cdf4" providerId="Windows Live" clId="Web-{7167F0AF-B1D2-4B1B-8A07-E6E06390517F}" dt="2018-05-15T11:57:23.592" v="334" actId="20577"/>
          <ac:spMkLst>
            <pc:docMk/>
            <pc:sldMk cId="3653201372" sldId="304"/>
            <ac:spMk id="2" creationId="{4516A37E-4AC3-45A9-A657-9361BCDE1044}"/>
          </ac:spMkLst>
        </pc:spChg>
        <pc:spChg chg="mod">
          <ac:chgData name="Antonia H." userId="da08060cd893cdf4" providerId="Windows Live" clId="Web-{7167F0AF-B1D2-4B1B-8A07-E6E06390517F}" dt="2018-05-15T12:51:09.429" v="1585" actId="20577"/>
          <ac:spMkLst>
            <pc:docMk/>
            <pc:sldMk cId="3653201372" sldId="304"/>
            <ac:spMk id="3" creationId="{B79F1E0E-1BC8-4CAC-AA0D-919940E8AF36}"/>
          </ac:spMkLst>
        </pc:spChg>
        <pc:spChg chg="add mod">
          <ac:chgData name="Antonia H." userId="da08060cd893cdf4" providerId="Windows Live" clId="Web-{7167F0AF-B1D2-4B1B-8A07-E6E06390517F}" dt="2018-05-15T12:06:25.484" v="716" actId="1076"/>
          <ac:spMkLst>
            <pc:docMk/>
            <pc:sldMk cId="3653201372" sldId="304"/>
            <ac:spMk id="6" creationId="{DF507B00-90DE-457E-BB50-8BA5BF87C02D}"/>
          </ac:spMkLst>
        </pc:spChg>
      </pc:sldChg>
      <pc:sldChg chg="modSp add replId">
        <pc:chgData name="Antonia H." userId="da08060cd893cdf4" providerId="Windows Live" clId="Web-{7167F0AF-B1D2-4B1B-8A07-E6E06390517F}" dt="2018-05-15T12:51:31.242" v="1614" actId="20577"/>
        <pc:sldMkLst>
          <pc:docMk/>
          <pc:sldMk cId="4007384498" sldId="305"/>
        </pc:sldMkLst>
        <pc:spChg chg="mod">
          <ac:chgData name="Antonia H." userId="da08060cd893cdf4" providerId="Windows Live" clId="Web-{7167F0AF-B1D2-4B1B-8A07-E6E06390517F}" dt="2018-05-15T12:51:31.242" v="1614" actId="20577"/>
          <ac:spMkLst>
            <pc:docMk/>
            <pc:sldMk cId="4007384498" sldId="305"/>
            <ac:spMk id="3" creationId="{B79F1E0E-1BC8-4CAC-AA0D-919940E8AF36}"/>
          </ac:spMkLst>
        </pc:spChg>
        <pc:spChg chg="mod">
          <ac:chgData name="Antonia H." userId="da08060cd893cdf4" providerId="Windows Live" clId="Web-{7167F0AF-B1D2-4B1B-8A07-E6E06390517F}" dt="2018-05-15T12:05:51.593" v="674" actId="20577"/>
          <ac:spMkLst>
            <pc:docMk/>
            <pc:sldMk cId="4007384498" sldId="305"/>
            <ac:spMk id="6" creationId="{DF507B00-90DE-457E-BB50-8BA5BF87C02D}"/>
          </ac:spMkLst>
        </pc:spChg>
      </pc:sldChg>
      <pc:sldChg chg="modSp add replId">
        <pc:chgData name="Antonia H." userId="da08060cd893cdf4" providerId="Windows Live" clId="Web-{7167F0AF-B1D2-4B1B-8A07-E6E06390517F}" dt="2018-05-15T12:08:27.672" v="862" actId="20577"/>
        <pc:sldMkLst>
          <pc:docMk/>
          <pc:sldMk cId="2832009992" sldId="306"/>
        </pc:sldMkLst>
        <pc:spChg chg="mod">
          <ac:chgData name="Antonia H." userId="da08060cd893cdf4" providerId="Windows Live" clId="Web-{7167F0AF-B1D2-4B1B-8A07-E6E06390517F}" dt="2018-05-15T12:08:27.672" v="862" actId="20577"/>
          <ac:spMkLst>
            <pc:docMk/>
            <pc:sldMk cId="2832009992" sldId="306"/>
            <ac:spMk id="3" creationId="{B79F1E0E-1BC8-4CAC-AA0D-919940E8AF36}"/>
          </ac:spMkLst>
        </pc:spChg>
        <pc:spChg chg="mod">
          <ac:chgData name="Antonia H." userId="da08060cd893cdf4" providerId="Windows Live" clId="Web-{7167F0AF-B1D2-4B1B-8A07-E6E06390517F}" dt="2018-05-15T12:07:17.547" v="742" actId="20577"/>
          <ac:spMkLst>
            <pc:docMk/>
            <pc:sldMk cId="2832009992" sldId="306"/>
            <ac:spMk id="6" creationId="{DF507B00-90DE-457E-BB50-8BA5BF87C02D}"/>
          </ac:spMkLst>
        </pc:spChg>
      </pc:sldChg>
      <pc:sldChg chg="modSp add replId">
        <pc:chgData name="Antonia H." userId="da08060cd893cdf4" providerId="Windows Live" clId="Web-{7167F0AF-B1D2-4B1B-8A07-E6E06390517F}" dt="2018-05-15T12:09:48.969" v="904" actId="20577"/>
        <pc:sldMkLst>
          <pc:docMk/>
          <pc:sldMk cId="3887991945" sldId="307"/>
        </pc:sldMkLst>
        <pc:spChg chg="mod">
          <ac:chgData name="Antonia H." userId="da08060cd893cdf4" providerId="Windows Live" clId="Web-{7167F0AF-B1D2-4B1B-8A07-E6E06390517F}" dt="2018-05-15T12:09:48.969" v="904" actId="20577"/>
          <ac:spMkLst>
            <pc:docMk/>
            <pc:sldMk cId="3887991945" sldId="307"/>
            <ac:spMk id="3" creationId="{B79F1E0E-1BC8-4CAC-AA0D-919940E8AF36}"/>
          </ac:spMkLst>
        </pc:spChg>
        <pc:spChg chg="mod">
          <ac:chgData name="Antonia H." userId="da08060cd893cdf4" providerId="Windows Live" clId="Web-{7167F0AF-B1D2-4B1B-8A07-E6E06390517F}" dt="2018-05-15T12:08:49.734" v="873" actId="20577"/>
          <ac:spMkLst>
            <pc:docMk/>
            <pc:sldMk cId="3887991945" sldId="307"/>
            <ac:spMk id="6" creationId="{DF507B00-90DE-457E-BB50-8BA5BF87C02D}"/>
          </ac:spMkLst>
        </pc:spChg>
      </pc:sldChg>
      <pc:sldChg chg="modSp add ord replId">
        <pc:chgData name="Antonia H." userId="da08060cd893cdf4" providerId="Windows Live" clId="Web-{7167F0AF-B1D2-4B1B-8A07-E6E06390517F}" dt="2018-05-15T12:52:59.664" v="1636" actId="20577"/>
        <pc:sldMkLst>
          <pc:docMk/>
          <pc:sldMk cId="3081435451" sldId="308"/>
        </pc:sldMkLst>
        <pc:spChg chg="mod">
          <ac:chgData name="Antonia H." userId="da08060cd893cdf4" providerId="Windows Live" clId="Web-{7167F0AF-B1D2-4B1B-8A07-E6E06390517F}" dt="2018-05-15T12:35:51.143" v="1144" actId="20577"/>
          <ac:spMkLst>
            <pc:docMk/>
            <pc:sldMk cId="3081435451" sldId="308"/>
            <ac:spMk id="2" creationId="{4516A37E-4AC3-45A9-A657-9361BCDE1044}"/>
          </ac:spMkLst>
        </pc:spChg>
        <pc:spChg chg="mod">
          <ac:chgData name="Antonia H." userId="da08060cd893cdf4" providerId="Windows Live" clId="Web-{7167F0AF-B1D2-4B1B-8A07-E6E06390517F}" dt="2018-05-15T12:52:59.664" v="1636" actId="20577"/>
          <ac:spMkLst>
            <pc:docMk/>
            <pc:sldMk cId="3081435451" sldId="308"/>
            <ac:spMk id="3" creationId="{B79F1E0E-1BC8-4CAC-AA0D-919940E8AF36}"/>
          </ac:spMkLst>
        </pc:spChg>
        <pc:spChg chg="mod">
          <ac:chgData name="Antonia H." userId="da08060cd893cdf4" providerId="Windows Live" clId="Web-{7167F0AF-B1D2-4B1B-8A07-E6E06390517F}" dt="2018-05-15T12:36:17.706" v="1168" actId="20577"/>
          <ac:spMkLst>
            <pc:docMk/>
            <pc:sldMk cId="3081435451" sldId="308"/>
            <ac:spMk id="6" creationId="{DF507B00-90DE-457E-BB50-8BA5BF87C02D}"/>
          </ac:spMkLst>
        </pc:spChg>
      </pc:sldChg>
      <pc:sldChg chg="modSp add replId addCm">
        <pc:chgData name="Antonia H." userId="da08060cd893cdf4" providerId="Windows Live" clId="Web-{7167F0AF-B1D2-4B1B-8A07-E6E06390517F}" dt="2018-05-15T12:53:19.648" v="1640" actId="1076"/>
        <pc:sldMkLst>
          <pc:docMk/>
          <pc:sldMk cId="37307934" sldId="309"/>
        </pc:sldMkLst>
        <pc:spChg chg="mod">
          <ac:chgData name="Antonia H." userId="da08060cd893cdf4" providerId="Windows Live" clId="Web-{7167F0AF-B1D2-4B1B-8A07-E6E06390517F}" dt="2018-05-15T12:53:19.648" v="1640" actId="1076"/>
          <ac:spMkLst>
            <pc:docMk/>
            <pc:sldMk cId="37307934" sldId="309"/>
            <ac:spMk id="3" creationId="{B79F1E0E-1BC8-4CAC-AA0D-919940E8AF36}"/>
          </ac:spMkLst>
        </pc:spChg>
        <pc:spChg chg="mod">
          <ac:chgData name="Antonia H." userId="da08060cd893cdf4" providerId="Windows Live" clId="Web-{7167F0AF-B1D2-4B1B-8A07-E6E06390517F}" dt="2018-05-15T12:53:16.148" v="1639" actId="1076"/>
          <ac:spMkLst>
            <pc:docMk/>
            <pc:sldMk cId="37307934" sldId="309"/>
            <ac:spMk id="6" creationId="{DF507B00-90DE-457E-BB50-8BA5BF87C02D}"/>
          </ac:spMkLst>
        </pc:spChg>
      </pc:sldChg>
      <pc:sldChg chg="new del">
        <pc:chgData name="Antonia H." userId="da08060cd893cdf4" providerId="Windows Live" clId="Web-{7167F0AF-B1D2-4B1B-8A07-E6E06390517F}" dt="2018-05-15T12:36:50.081" v="1191" actId="1076"/>
        <pc:sldMkLst>
          <pc:docMk/>
          <pc:sldMk cId="2148424949" sldId="309"/>
        </pc:sldMkLst>
      </pc:sldChg>
      <pc:sldChg chg="modSp add ord replId">
        <pc:chgData name="Antonia H." userId="da08060cd893cdf4" providerId="Windows Live" clId="Web-{7167F0AF-B1D2-4B1B-8A07-E6E06390517F}" dt="2018-05-15T12:54:56.617" v="1665" actId="20577"/>
        <pc:sldMkLst>
          <pc:docMk/>
          <pc:sldMk cId="2915373576" sldId="310"/>
        </pc:sldMkLst>
        <pc:spChg chg="mod">
          <ac:chgData name="Antonia H." userId="da08060cd893cdf4" providerId="Windows Live" clId="Web-{7167F0AF-B1D2-4B1B-8A07-E6E06390517F}" dt="2018-05-15T12:54:56.617" v="1665" actId="20577"/>
          <ac:spMkLst>
            <pc:docMk/>
            <pc:sldMk cId="2915373576" sldId="310"/>
            <ac:spMk id="3" creationId="{B79F1E0E-1BC8-4CAC-AA0D-919940E8AF36}"/>
          </ac:spMkLst>
        </pc:spChg>
        <pc:spChg chg="mod">
          <ac:chgData name="Antonia H." userId="da08060cd893cdf4" providerId="Windows Live" clId="Web-{7167F0AF-B1D2-4B1B-8A07-E6E06390517F}" dt="2018-05-15T12:53:25.679" v="1641" actId="1076"/>
          <ac:spMkLst>
            <pc:docMk/>
            <pc:sldMk cId="2915373576" sldId="310"/>
            <ac:spMk id="6" creationId="{DF507B00-90DE-457E-BB50-8BA5BF87C02D}"/>
          </ac:spMkLst>
        </pc:spChg>
      </pc:sldChg>
      <pc:sldChg chg="modSp add replId">
        <pc:chgData name="Antonia H." userId="da08060cd893cdf4" providerId="Windows Live" clId="Web-{7167F0AF-B1D2-4B1B-8A07-E6E06390517F}" dt="2018-05-15T12:55:57.851" v="1710" actId="20577"/>
        <pc:sldMkLst>
          <pc:docMk/>
          <pc:sldMk cId="153289709" sldId="311"/>
        </pc:sldMkLst>
        <pc:spChg chg="mod">
          <ac:chgData name="Antonia H." userId="da08060cd893cdf4" providerId="Windows Live" clId="Web-{7167F0AF-B1D2-4B1B-8A07-E6E06390517F}" dt="2018-05-15T12:55:57.851" v="1710" actId="20577"/>
          <ac:spMkLst>
            <pc:docMk/>
            <pc:sldMk cId="153289709" sldId="311"/>
            <ac:spMk id="3" creationId="{B79F1E0E-1BC8-4CAC-AA0D-919940E8AF36}"/>
          </ac:spMkLst>
        </pc:spChg>
        <pc:spChg chg="mod">
          <ac:chgData name="Antonia H." userId="da08060cd893cdf4" providerId="Windows Live" clId="Web-{7167F0AF-B1D2-4B1B-8A07-E6E06390517F}" dt="2018-05-15T12:55:23.226" v="1675" actId="20577"/>
          <ac:spMkLst>
            <pc:docMk/>
            <pc:sldMk cId="153289709" sldId="311"/>
            <ac:spMk id="6" creationId="{DF507B00-90DE-457E-BB50-8BA5BF87C02D}"/>
          </ac:spMkLst>
        </pc:spChg>
      </pc:sldChg>
    </pc:docChg>
  </pc:docChgLst>
  <pc:docChgLst>
    <pc:chgData name="Antonia H." userId="da08060cd893cdf4" providerId="Windows Live" clId="Web-{EAFC7D0F-930D-46FD-A230-29BF8E6E2AF4}"/>
    <pc:docChg chg="modSld">
      <pc:chgData name="Antonia H." userId="da08060cd893cdf4" providerId="Windows Live" clId="Web-{EAFC7D0F-930D-46FD-A230-29BF8E6E2AF4}" dt="2018-05-15T10:33:48.632" v="4" actId="20577"/>
      <pc:docMkLst>
        <pc:docMk/>
      </pc:docMkLst>
      <pc:sldChg chg="modSp">
        <pc:chgData name="Antonia H." userId="da08060cd893cdf4" providerId="Windows Live" clId="Web-{EAFC7D0F-930D-46FD-A230-29BF8E6E2AF4}" dt="2018-05-15T10:33:47.741" v="2" actId="20577"/>
        <pc:sldMkLst>
          <pc:docMk/>
          <pc:sldMk cId="2020896456" sldId="287"/>
        </pc:sldMkLst>
        <pc:spChg chg="mod">
          <ac:chgData name="Antonia H." userId="da08060cd893cdf4" providerId="Windows Live" clId="Web-{EAFC7D0F-930D-46FD-A230-29BF8E6E2AF4}" dt="2018-05-15T10:33:47.741" v="2" actId="20577"/>
          <ac:spMkLst>
            <pc:docMk/>
            <pc:sldMk cId="2020896456" sldId="287"/>
            <ac:spMk id="4" creationId="{80AE4CC6-90C0-4496-8AC1-3E594C9E45BB}"/>
          </ac:spMkLst>
        </pc:spChg>
      </pc:sldChg>
    </pc:docChg>
  </pc:docChgLst>
  <pc:docChgLst>
    <pc:chgData name="Moritz Nipshagen" userId="ee3b3bbc25b4cb6d" providerId="LiveId" clId="{C9F52752-DD38-48E5-9BD3-CA35DA8FF1DD}"/>
    <pc:docChg chg="undo custSel addSld modSld sldOrd">
      <pc:chgData name="Moritz Nipshagen" userId="ee3b3bbc25b4cb6d" providerId="LiveId" clId="{C9F52752-DD38-48E5-9BD3-CA35DA8FF1DD}" dt="2018-05-15T15:31:38.630" v="3970" actId="20577"/>
      <pc:docMkLst>
        <pc:docMk/>
      </pc:docMkLst>
      <pc:sldChg chg="addSp delSp modSp">
        <pc:chgData name="Moritz Nipshagen" userId="ee3b3bbc25b4cb6d" providerId="LiveId" clId="{C9F52752-DD38-48E5-9BD3-CA35DA8FF1DD}" dt="2018-05-15T13:01:42.673" v="50" actId="20577"/>
        <pc:sldMkLst>
          <pc:docMk/>
          <pc:sldMk cId="1309100374" sldId="256"/>
        </pc:sldMkLst>
        <pc:spChg chg="mod">
          <ac:chgData name="Moritz Nipshagen" userId="ee3b3bbc25b4cb6d" providerId="LiveId" clId="{C9F52752-DD38-48E5-9BD3-CA35DA8FF1DD}" dt="2018-05-15T13:00:54.740" v="7" actId="242"/>
          <ac:spMkLst>
            <pc:docMk/>
            <pc:sldMk cId="1309100374" sldId="256"/>
            <ac:spMk id="3" creationId="{02A50E58-41B5-4018-866C-E481EE5B9806}"/>
          </ac:spMkLst>
        </pc:spChg>
        <pc:spChg chg="add mod">
          <ac:chgData name="Moritz Nipshagen" userId="ee3b3bbc25b4cb6d" providerId="LiveId" clId="{C9F52752-DD38-48E5-9BD3-CA35DA8FF1DD}" dt="2018-05-15T13:01:42.673" v="50" actId="20577"/>
          <ac:spMkLst>
            <pc:docMk/>
            <pc:sldMk cId="1309100374" sldId="256"/>
            <ac:spMk id="7" creationId="{EBDAE5BA-887F-4267-9C5C-8670864F45A9}"/>
          </ac:spMkLst>
        </pc:spChg>
        <pc:picChg chg="del">
          <ac:chgData name="Moritz Nipshagen" userId="ee3b3bbc25b4cb6d" providerId="LiveId" clId="{C9F52752-DD38-48E5-9BD3-CA35DA8FF1DD}" dt="2018-05-15T13:00:46.006" v="2" actId="478"/>
          <ac:picMkLst>
            <pc:docMk/>
            <pc:sldMk cId="1309100374" sldId="256"/>
            <ac:picMk id="4" creationId="{EC723083-E228-4EA8-BC0D-1640A5695A05}"/>
          </ac:picMkLst>
        </pc:picChg>
        <pc:picChg chg="add mod">
          <ac:chgData name="Moritz Nipshagen" userId="ee3b3bbc25b4cb6d" providerId="LiveId" clId="{C9F52752-DD38-48E5-9BD3-CA35DA8FF1DD}" dt="2018-05-15T13:01:01.070" v="9" actId="14100"/>
          <ac:picMkLst>
            <pc:docMk/>
            <pc:sldMk cId="1309100374" sldId="256"/>
            <ac:picMk id="6" creationId="{8A14754A-58C8-4598-9939-680FF21C1C3B}"/>
          </ac:picMkLst>
        </pc:picChg>
      </pc:sldChg>
      <pc:sldChg chg="modSp">
        <pc:chgData name="Moritz Nipshagen" userId="ee3b3bbc25b4cb6d" providerId="LiveId" clId="{C9F52752-DD38-48E5-9BD3-CA35DA8FF1DD}" dt="2018-05-03T15:37:57.801" v="0" actId="113"/>
        <pc:sldMkLst>
          <pc:docMk/>
          <pc:sldMk cId="484959753" sldId="257"/>
        </pc:sldMkLst>
        <pc:spChg chg="mod">
          <ac:chgData name="Moritz Nipshagen" userId="ee3b3bbc25b4cb6d" providerId="LiveId" clId="{C9F52752-DD38-48E5-9BD3-CA35DA8FF1DD}" dt="2018-05-03T15:37:57.801" v="0" actId="113"/>
          <ac:spMkLst>
            <pc:docMk/>
            <pc:sldMk cId="484959753" sldId="257"/>
            <ac:spMk id="10" creationId="{85B93AEE-3827-4F04-8A34-BD7E7FD3CB90}"/>
          </ac:spMkLst>
        </pc:spChg>
      </pc:sldChg>
      <pc:sldChg chg="modSp">
        <pc:chgData name="Moritz Nipshagen" userId="ee3b3bbc25b4cb6d" providerId="LiveId" clId="{C9F52752-DD38-48E5-9BD3-CA35DA8FF1DD}" dt="2018-05-15T14:25:08.151" v="2042" actId="20577"/>
        <pc:sldMkLst>
          <pc:docMk/>
          <pc:sldMk cId="3362629395" sldId="270"/>
        </pc:sldMkLst>
        <pc:spChg chg="mod">
          <ac:chgData name="Moritz Nipshagen" userId="ee3b3bbc25b4cb6d" providerId="LiveId" clId="{C9F52752-DD38-48E5-9BD3-CA35DA8FF1DD}" dt="2018-05-15T14:25:08.151" v="2042" actId="20577"/>
          <ac:spMkLst>
            <pc:docMk/>
            <pc:sldMk cId="3362629395" sldId="270"/>
            <ac:spMk id="5" creationId="{0CFB035D-9846-4DA2-B304-917D050BD3F3}"/>
          </ac:spMkLst>
        </pc:spChg>
      </pc:sldChg>
      <pc:sldChg chg="modSp">
        <pc:chgData name="Moritz Nipshagen" userId="ee3b3bbc25b4cb6d" providerId="LiveId" clId="{C9F52752-DD38-48E5-9BD3-CA35DA8FF1DD}" dt="2018-05-15T14:11:38.625" v="720" actId="20577"/>
        <pc:sldMkLst>
          <pc:docMk/>
          <pc:sldMk cId="1366221754" sldId="272"/>
        </pc:sldMkLst>
        <pc:spChg chg="mod">
          <ac:chgData name="Moritz Nipshagen" userId="ee3b3bbc25b4cb6d" providerId="LiveId" clId="{C9F52752-DD38-48E5-9BD3-CA35DA8FF1DD}" dt="2018-05-15T14:09:24.886" v="457" actId="20577"/>
          <ac:spMkLst>
            <pc:docMk/>
            <pc:sldMk cId="1366221754" sldId="272"/>
            <ac:spMk id="2" creationId="{768BADC5-8DEC-465C-9B18-876DE8B41AFC}"/>
          </ac:spMkLst>
        </pc:spChg>
        <pc:spChg chg="mod">
          <ac:chgData name="Moritz Nipshagen" userId="ee3b3bbc25b4cb6d" providerId="LiveId" clId="{C9F52752-DD38-48E5-9BD3-CA35DA8FF1DD}" dt="2018-05-15T14:11:38.625" v="720" actId="20577"/>
          <ac:spMkLst>
            <pc:docMk/>
            <pc:sldMk cId="1366221754" sldId="272"/>
            <ac:spMk id="3" creationId="{B54EAD7C-35E8-4B2B-9724-C4904A36E8A4}"/>
          </ac:spMkLst>
        </pc:spChg>
      </pc:sldChg>
      <pc:sldChg chg="modSp">
        <pc:chgData name="Moritz Nipshagen" userId="ee3b3bbc25b4cb6d" providerId="LiveId" clId="{C9F52752-DD38-48E5-9BD3-CA35DA8FF1DD}" dt="2018-05-15T15:26:47.061" v="3559" actId="20577"/>
        <pc:sldMkLst>
          <pc:docMk/>
          <pc:sldMk cId="2020896456" sldId="287"/>
        </pc:sldMkLst>
        <pc:spChg chg="mod">
          <ac:chgData name="Moritz Nipshagen" userId="ee3b3bbc25b4cb6d" providerId="LiveId" clId="{C9F52752-DD38-48E5-9BD3-CA35DA8FF1DD}" dt="2018-05-15T15:26:47.061" v="3559" actId="20577"/>
          <ac:spMkLst>
            <pc:docMk/>
            <pc:sldMk cId="2020896456" sldId="287"/>
            <ac:spMk id="5" creationId="{8BD4FFBE-7558-42C0-95A4-9DDA500FDC55}"/>
          </ac:spMkLst>
        </pc:spChg>
      </pc:sldChg>
      <pc:sldChg chg="modSp add ord">
        <pc:chgData name="Moritz Nipshagen" userId="ee3b3bbc25b4cb6d" providerId="LiveId" clId="{C9F52752-DD38-48E5-9BD3-CA35DA8FF1DD}" dt="2018-05-15T14:45:13.377" v="2918" actId="15"/>
        <pc:sldMkLst>
          <pc:docMk/>
          <pc:sldMk cId="481366959" sldId="316"/>
        </pc:sldMkLst>
        <pc:spChg chg="mod">
          <ac:chgData name="Moritz Nipshagen" userId="ee3b3bbc25b4cb6d" providerId="LiveId" clId="{C9F52752-DD38-48E5-9BD3-CA35DA8FF1DD}" dt="2018-05-15T14:38:02.995" v="2465" actId="20577"/>
          <ac:spMkLst>
            <pc:docMk/>
            <pc:sldMk cId="481366959" sldId="316"/>
            <ac:spMk id="2" creationId="{E1BBD6AA-106F-4127-AACD-124A9EF4C025}"/>
          </ac:spMkLst>
        </pc:spChg>
        <pc:spChg chg="mod">
          <ac:chgData name="Moritz Nipshagen" userId="ee3b3bbc25b4cb6d" providerId="LiveId" clId="{C9F52752-DD38-48E5-9BD3-CA35DA8FF1DD}" dt="2018-05-15T14:45:13.377" v="2918" actId="15"/>
          <ac:spMkLst>
            <pc:docMk/>
            <pc:sldMk cId="481366959" sldId="316"/>
            <ac:spMk id="3" creationId="{1CF9C8B4-8414-4FFF-944F-8F339AF34BED}"/>
          </ac:spMkLst>
        </pc:spChg>
      </pc:sldChg>
      <pc:sldChg chg="modSp add">
        <pc:chgData name="Moritz Nipshagen" userId="ee3b3bbc25b4cb6d" providerId="LiveId" clId="{C9F52752-DD38-48E5-9BD3-CA35DA8FF1DD}" dt="2018-05-15T14:25:14.255" v="2043" actId="20577"/>
        <pc:sldMkLst>
          <pc:docMk/>
          <pc:sldMk cId="2891053001" sldId="319"/>
        </pc:sldMkLst>
        <pc:spChg chg="mod">
          <ac:chgData name="Moritz Nipshagen" userId="ee3b3bbc25b4cb6d" providerId="LiveId" clId="{C9F52752-DD38-48E5-9BD3-CA35DA8FF1DD}" dt="2018-05-15T14:25:14.255" v="2043" actId="20577"/>
          <ac:spMkLst>
            <pc:docMk/>
            <pc:sldMk cId="2891053001" sldId="319"/>
            <ac:spMk id="2" creationId="{C47C66EE-567B-4816-9C5A-EEEAC2946BB5}"/>
          </ac:spMkLst>
        </pc:spChg>
        <pc:spChg chg="mod">
          <ac:chgData name="Moritz Nipshagen" userId="ee3b3bbc25b4cb6d" providerId="LiveId" clId="{C9F52752-DD38-48E5-9BD3-CA35DA8FF1DD}" dt="2018-05-15T14:20:16.007" v="1385" actId="20577"/>
          <ac:spMkLst>
            <pc:docMk/>
            <pc:sldMk cId="2891053001" sldId="319"/>
            <ac:spMk id="3" creationId="{8189D739-926B-43EB-AA2B-DF8E32828A58}"/>
          </ac:spMkLst>
        </pc:spChg>
      </pc:sldChg>
      <pc:sldChg chg="modSp add">
        <pc:chgData name="Moritz Nipshagen" userId="ee3b3bbc25b4cb6d" providerId="LiveId" clId="{C9F52752-DD38-48E5-9BD3-CA35DA8FF1DD}" dt="2018-05-15T14:25:20.540" v="2044" actId="20577"/>
        <pc:sldMkLst>
          <pc:docMk/>
          <pc:sldMk cId="3252510422" sldId="320"/>
        </pc:sldMkLst>
        <pc:spChg chg="mod">
          <ac:chgData name="Moritz Nipshagen" userId="ee3b3bbc25b4cb6d" providerId="LiveId" clId="{C9F52752-DD38-48E5-9BD3-CA35DA8FF1DD}" dt="2018-05-15T14:25:20.540" v="2044" actId="20577"/>
          <ac:spMkLst>
            <pc:docMk/>
            <pc:sldMk cId="3252510422" sldId="320"/>
            <ac:spMk id="2" creationId="{80A59B9F-C8E9-4ACD-A569-28DD6C150469}"/>
          </ac:spMkLst>
        </pc:spChg>
        <pc:spChg chg="mod">
          <ac:chgData name="Moritz Nipshagen" userId="ee3b3bbc25b4cb6d" providerId="LiveId" clId="{C9F52752-DD38-48E5-9BD3-CA35DA8FF1DD}" dt="2018-05-15T14:25:04.682" v="2041" actId="20577"/>
          <ac:spMkLst>
            <pc:docMk/>
            <pc:sldMk cId="3252510422" sldId="320"/>
            <ac:spMk id="3" creationId="{E66A9E30-A139-467D-A6D1-CF19A0779BD2}"/>
          </ac:spMkLst>
        </pc:spChg>
      </pc:sldChg>
      <pc:sldChg chg="modSp add">
        <pc:chgData name="Moritz Nipshagen" userId="ee3b3bbc25b4cb6d" providerId="LiveId" clId="{C9F52752-DD38-48E5-9BD3-CA35DA8FF1DD}" dt="2018-05-15T15:31:38.630" v="3970" actId="20577"/>
        <pc:sldMkLst>
          <pc:docMk/>
          <pc:sldMk cId="1781609093" sldId="327"/>
        </pc:sldMkLst>
        <pc:spChg chg="mod">
          <ac:chgData name="Moritz Nipshagen" userId="ee3b3bbc25b4cb6d" providerId="LiveId" clId="{C9F52752-DD38-48E5-9BD3-CA35DA8FF1DD}" dt="2018-05-15T15:27:06.084" v="3561" actId="20577"/>
          <ac:spMkLst>
            <pc:docMk/>
            <pc:sldMk cId="1781609093" sldId="327"/>
            <ac:spMk id="2" creationId="{21AF386E-7BBC-490C-B76C-91434618BE86}"/>
          </ac:spMkLst>
        </pc:spChg>
        <pc:spChg chg="mod">
          <ac:chgData name="Moritz Nipshagen" userId="ee3b3bbc25b4cb6d" providerId="LiveId" clId="{C9F52752-DD38-48E5-9BD3-CA35DA8FF1DD}" dt="2018-05-15T15:31:38.630" v="3970" actId="20577"/>
          <ac:spMkLst>
            <pc:docMk/>
            <pc:sldMk cId="1781609093" sldId="327"/>
            <ac:spMk id="3" creationId="{2454BFA6-896F-41CF-843E-61F9EC3639FA}"/>
          </ac:spMkLst>
        </pc:spChg>
      </pc:sldChg>
    </pc:docChg>
  </pc:docChgLst>
  <pc:docChgLst>
    <pc:chgData name="Antonia H." userId="da08060cd893cdf4" providerId="Windows Live" clId="Web-{0232C672-E0A1-4D94-8D44-CBCE87C786E8}"/>
    <pc:docChg chg="addSld delSld modSld sldOrd">
      <pc:chgData name="Antonia H." userId="da08060cd893cdf4" providerId="Windows Live" clId="Web-{0232C672-E0A1-4D94-8D44-CBCE87C786E8}" dt="2018-05-15T14:44:02.390" v="3219" actId="20577"/>
      <pc:docMkLst>
        <pc:docMk/>
      </pc:docMkLst>
      <pc:sldChg chg="addSp delSp modSp">
        <pc:chgData name="Antonia H." userId="da08060cd893cdf4" providerId="Windows Live" clId="Web-{0232C672-E0A1-4D94-8D44-CBCE87C786E8}" dt="2018-05-15T14:07:16.757" v="1141" actId="20577"/>
        <pc:sldMkLst>
          <pc:docMk/>
          <pc:sldMk cId="1012611459" sldId="267"/>
        </pc:sldMkLst>
        <pc:spChg chg="mod">
          <ac:chgData name="Antonia H." userId="da08060cd893cdf4" providerId="Windows Live" clId="Web-{0232C672-E0A1-4D94-8D44-CBCE87C786E8}" dt="2018-05-15T14:07:16.757" v="1141" actId="20577"/>
          <ac:spMkLst>
            <pc:docMk/>
            <pc:sldMk cId="1012611459" sldId="267"/>
            <ac:spMk id="4" creationId="{9DF671C2-179D-46EE-A7C0-A4E82F5BCE26}"/>
          </ac:spMkLst>
        </pc:spChg>
        <pc:spChg chg="add del mod">
          <ac:chgData name="Antonia H." userId="da08060cd893cdf4" providerId="Windows Live" clId="Web-{0232C672-E0A1-4D94-8D44-CBCE87C786E8}" dt="2018-05-15T14:06:10.021" v="969" actId="20577"/>
          <ac:spMkLst>
            <pc:docMk/>
            <pc:sldMk cId="1012611459" sldId="267"/>
            <ac:spMk id="6" creationId="{EFC57CFF-5736-4013-B592-8131AB0E640B}"/>
          </ac:spMkLst>
        </pc:spChg>
      </pc:sldChg>
      <pc:sldChg chg="modSp add ord replId">
        <pc:chgData name="Antonia H." userId="da08060cd893cdf4" providerId="Windows Live" clId="Web-{0232C672-E0A1-4D94-8D44-CBCE87C786E8}" dt="2018-05-15T14:14:03.114" v="1385" actId="20577"/>
        <pc:sldMkLst>
          <pc:docMk/>
          <pc:sldMk cId="1315099815" sldId="312"/>
        </pc:sldMkLst>
        <pc:spChg chg="mod">
          <ac:chgData name="Antonia H." userId="da08060cd893cdf4" providerId="Windows Live" clId="Web-{0232C672-E0A1-4D94-8D44-CBCE87C786E8}" dt="2018-05-15T13:44:00.603" v="2" actId="20577"/>
          <ac:spMkLst>
            <pc:docMk/>
            <pc:sldMk cId="1315099815" sldId="312"/>
            <ac:spMk id="2" creationId="{704A882A-B533-4179-BD4A-CE16BCC61BD3}"/>
          </ac:spMkLst>
        </pc:spChg>
        <pc:spChg chg="mod">
          <ac:chgData name="Antonia H." userId="da08060cd893cdf4" providerId="Windows Live" clId="Web-{0232C672-E0A1-4D94-8D44-CBCE87C786E8}" dt="2018-05-15T14:14:03.114" v="1385" actId="20577"/>
          <ac:spMkLst>
            <pc:docMk/>
            <pc:sldMk cId="1315099815" sldId="312"/>
            <ac:spMk id="4" creationId="{9DF671C2-179D-46EE-A7C0-A4E82F5BCE26}"/>
          </ac:spMkLst>
        </pc:spChg>
      </pc:sldChg>
      <pc:sldChg chg="modSp add del replId">
        <pc:chgData name="Antonia H." userId="da08060cd893cdf4" providerId="Windows Live" clId="Web-{0232C672-E0A1-4D94-8D44-CBCE87C786E8}" dt="2018-05-15T13:45:14.262" v="128" actId="20577"/>
        <pc:sldMkLst>
          <pc:docMk/>
          <pc:sldMk cId="1614637787" sldId="313"/>
        </pc:sldMkLst>
        <pc:spChg chg="mod">
          <ac:chgData name="Antonia H." userId="da08060cd893cdf4" providerId="Windows Live" clId="Web-{0232C672-E0A1-4D94-8D44-CBCE87C786E8}" dt="2018-05-15T13:44:56.621" v="125" actId="20577"/>
          <ac:spMkLst>
            <pc:docMk/>
            <pc:sldMk cId="1614637787" sldId="313"/>
            <ac:spMk id="2" creationId="{704A882A-B533-4179-BD4A-CE16BCC61BD3}"/>
          </ac:spMkLst>
        </pc:spChg>
      </pc:sldChg>
      <pc:sldChg chg="modSp add ord replId">
        <pc:chgData name="Antonia H." userId="da08060cd893cdf4" providerId="Windows Live" clId="Web-{0232C672-E0A1-4D94-8D44-CBCE87C786E8}" dt="2018-05-15T13:57:37.770" v="487" actId="20577"/>
        <pc:sldMkLst>
          <pc:docMk/>
          <pc:sldMk cId="3249686863" sldId="313"/>
        </pc:sldMkLst>
        <pc:spChg chg="mod">
          <ac:chgData name="Antonia H." userId="da08060cd893cdf4" providerId="Windows Live" clId="Web-{0232C672-E0A1-4D94-8D44-CBCE87C786E8}" dt="2018-05-15T13:57:37.770" v="487" actId="20577"/>
          <ac:spMkLst>
            <pc:docMk/>
            <pc:sldMk cId="3249686863" sldId="313"/>
            <ac:spMk id="2" creationId="{4516A37E-4AC3-45A9-A657-9361BCDE1044}"/>
          </ac:spMkLst>
        </pc:spChg>
        <pc:spChg chg="mod">
          <ac:chgData name="Antonia H." userId="da08060cd893cdf4" providerId="Windows Live" clId="Web-{0232C672-E0A1-4D94-8D44-CBCE87C786E8}" dt="2018-05-15T13:50:06.740" v="480" actId="14100"/>
          <ac:spMkLst>
            <pc:docMk/>
            <pc:sldMk cId="3249686863" sldId="313"/>
            <ac:spMk id="3" creationId="{B79F1E0E-1BC8-4CAC-AA0D-919940E8AF36}"/>
          </ac:spMkLst>
        </pc:spChg>
        <pc:spChg chg="mod">
          <ac:chgData name="Antonia H." userId="da08060cd893cdf4" providerId="Windows Live" clId="Web-{0232C672-E0A1-4D94-8D44-CBCE87C786E8}" dt="2018-05-15T13:48:34.659" v="145" actId="20577"/>
          <ac:spMkLst>
            <pc:docMk/>
            <pc:sldMk cId="3249686863" sldId="313"/>
            <ac:spMk id="6" creationId="{DF507B00-90DE-457E-BB50-8BA5BF87C02D}"/>
          </ac:spMkLst>
        </pc:spChg>
      </pc:sldChg>
      <pc:sldChg chg="modSp add replId">
        <pc:chgData name="Antonia H." userId="da08060cd893cdf4" providerId="Windows Live" clId="Web-{0232C672-E0A1-4D94-8D44-CBCE87C786E8}" dt="2018-05-15T14:01:46.825" v="728" actId="20577"/>
        <pc:sldMkLst>
          <pc:docMk/>
          <pc:sldMk cId="497361157" sldId="314"/>
        </pc:sldMkLst>
        <pc:spChg chg="mod">
          <ac:chgData name="Antonia H." userId="da08060cd893cdf4" providerId="Windows Live" clId="Web-{0232C672-E0A1-4D94-8D44-CBCE87C786E8}" dt="2018-05-15T14:01:46.825" v="728" actId="20577"/>
          <ac:spMkLst>
            <pc:docMk/>
            <pc:sldMk cId="497361157" sldId="314"/>
            <ac:spMk id="3" creationId="{B79F1E0E-1BC8-4CAC-AA0D-919940E8AF36}"/>
          </ac:spMkLst>
        </pc:spChg>
        <pc:spChg chg="mod">
          <ac:chgData name="Antonia H." userId="da08060cd893cdf4" providerId="Windows Live" clId="Web-{0232C672-E0A1-4D94-8D44-CBCE87C786E8}" dt="2018-05-15T14:00:40.995" v="546" actId="20577"/>
          <ac:spMkLst>
            <pc:docMk/>
            <pc:sldMk cId="497361157" sldId="314"/>
            <ac:spMk id="6" creationId="{DF507B00-90DE-457E-BB50-8BA5BF87C02D}"/>
          </ac:spMkLst>
        </pc:spChg>
      </pc:sldChg>
      <pc:sldChg chg="modSp add replId">
        <pc:chgData name="Antonia H." userId="da08060cd893cdf4" providerId="Windows Live" clId="Web-{0232C672-E0A1-4D94-8D44-CBCE87C786E8}" dt="2018-05-15T14:08:33.041" v="1332" actId="14100"/>
        <pc:sldMkLst>
          <pc:docMk/>
          <pc:sldMk cId="2306786323" sldId="315"/>
        </pc:sldMkLst>
        <pc:spChg chg="mod">
          <ac:chgData name="Antonia H." userId="da08060cd893cdf4" providerId="Windows Live" clId="Web-{0232C672-E0A1-4D94-8D44-CBCE87C786E8}" dt="2018-05-15T14:07:31.211" v="1184" actId="20577"/>
          <ac:spMkLst>
            <pc:docMk/>
            <pc:sldMk cId="2306786323" sldId="315"/>
            <ac:spMk id="2" creationId="{704A882A-B533-4179-BD4A-CE16BCC61BD3}"/>
          </ac:spMkLst>
        </pc:spChg>
        <pc:spChg chg="mod">
          <ac:chgData name="Antonia H." userId="da08060cd893cdf4" providerId="Windows Live" clId="Web-{0232C672-E0A1-4D94-8D44-CBCE87C786E8}" dt="2018-05-15T14:08:33.041" v="1332" actId="14100"/>
          <ac:spMkLst>
            <pc:docMk/>
            <pc:sldMk cId="2306786323" sldId="315"/>
            <ac:spMk id="4" creationId="{9DF671C2-179D-46EE-A7C0-A4E82F5BCE26}"/>
          </ac:spMkLst>
        </pc:spChg>
        <pc:spChg chg="mod">
          <ac:chgData name="Antonia H." userId="da08060cd893cdf4" providerId="Windows Live" clId="Web-{0232C672-E0A1-4D94-8D44-CBCE87C786E8}" dt="2018-05-15T14:07:37.367" v="1188" actId="1076"/>
          <ac:spMkLst>
            <pc:docMk/>
            <pc:sldMk cId="2306786323" sldId="315"/>
            <ac:spMk id="6" creationId="{EFC57CFF-5736-4013-B592-8131AB0E640B}"/>
          </ac:spMkLst>
        </pc:spChg>
      </pc:sldChg>
      <pc:sldChg chg="modSp add ord replId">
        <pc:chgData name="Antonia H." userId="da08060cd893cdf4" providerId="Windows Live" clId="Web-{0232C672-E0A1-4D94-8D44-CBCE87C786E8}" dt="2018-05-15T14:19:09.890" v="1747" actId="20577"/>
        <pc:sldMkLst>
          <pc:docMk/>
          <pc:sldMk cId="1924786823" sldId="317"/>
        </pc:sldMkLst>
        <pc:spChg chg="mod">
          <ac:chgData name="Antonia H." userId="da08060cd893cdf4" providerId="Windows Live" clId="Web-{0232C672-E0A1-4D94-8D44-CBCE87C786E8}" dt="2018-05-15T14:16:16.181" v="1393" actId="20577"/>
          <ac:spMkLst>
            <pc:docMk/>
            <pc:sldMk cId="1924786823" sldId="317"/>
            <ac:spMk id="2" creationId="{704A882A-B533-4179-BD4A-CE16BCC61BD3}"/>
          </ac:spMkLst>
        </pc:spChg>
        <pc:spChg chg="mod">
          <ac:chgData name="Antonia H." userId="da08060cd893cdf4" providerId="Windows Live" clId="Web-{0232C672-E0A1-4D94-8D44-CBCE87C786E8}" dt="2018-05-15T14:19:09.890" v="1747" actId="20577"/>
          <ac:spMkLst>
            <pc:docMk/>
            <pc:sldMk cId="1924786823" sldId="317"/>
            <ac:spMk id="4" creationId="{9DF671C2-179D-46EE-A7C0-A4E82F5BCE26}"/>
          </ac:spMkLst>
        </pc:spChg>
      </pc:sldChg>
      <pc:sldChg chg="modSp add del replId">
        <pc:chgData name="Antonia H." userId="da08060cd893cdf4" providerId="Windows Live" clId="Web-{0232C672-E0A1-4D94-8D44-CBCE87C786E8}" dt="2018-05-15T14:19:41.187" v="1767" actId="20577"/>
        <pc:sldMkLst>
          <pc:docMk/>
          <pc:sldMk cId="88330190" sldId="318"/>
        </pc:sldMkLst>
        <pc:spChg chg="mod">
          <ac:chgData name="Antonia H." userId="da08060cd893cdf4" providerId="Windows Live" clId="Web-{0232C672-E0A1-4D94-8D44-CBCE87C786E8}" dt="2018-05-15T14:19:18.937" v="1762" actId="20577"/>
          <ac:spMkLst>
            <pc:docMk/>
            <pc:sldMk cId="88330190" sldId="318"/>
            <ac:spMk id="2" creationId="{704A882A-B533-4179-BD4A-CE16BCC61BD3}"/>
          </ac:spMkLst>
        </pc:spChg>
      </pc:sldChg>
      <pc:sldChg chg="add del replId">
        <pc:chgData name="Antonia H." userId="da08060cd893cdf4" providerId="Windows Live" clId="Web-{0232C672-E0A1-4D94-8D44-CBCE87C786E8}" dt="2018-05-15T14:19:33.218" v="1766" actId="20577"/>
        <pc:sldMkLst>
          <pc:docMk/>
          <pc:sldMk cId="2120756926" sldId="319"/>
        </pc:sldMkLst>
      </pc:sldChg>
      <pc:sldChg chg="modSp add replId">
        <pc:chgData name="Antonia H." userId="da08060cd893cdf4" providerId="Windows Live" clId="Web-{0232C672-E0A1-4D94-8D44-CBCE87C786E8}" dt="2018-05-15T14:21:25.956" v="1953" actId="20577"/>
        <pc:sldMkLst>
          <pc:docMk/>
          <pc:sldMk cId="4268902719" sldId="321"/>
        </pc:sldMkLst>
        <pc:spChg chg="mod">
          <ac:chgData name="Antonia H." userId="da08060cd893cdf4" providerId="Windows Live" clId="Web-{0232C672-E0A1-4D94-8D44-CBCE87C786E8}" dt="2018-05-15T14:19:50.875" v="1770" actId="20577"/>
          <ac:spMkLst>
            <pc:docMk/>
            <pc:sldMk cId="4268902719" sldId="321"/>
            <ac:spMk id="2" creationId="{704A882A-B533-4179-BD4A-CE16BCC61BD3}"/>
          </ac:spMkLst>
        </pc:spChg>
        <pc:spChg chg="mod">
          <ac:chgData name="Antonia H." userId="da08060cd893cdf4" providerId="Windows Live" clId="Web-{0232C672-E0A1-4D94-8D44-CBCE87C786E8}" dt="2018-05-15T14:21:25.956" v="1953" actId="20577"/>
          <ac:spMkLst>
            <pc:docMk/>
            <pc:sldMk cId="4268902719" sldId="321"/>
            <ac:spMk id="4" creationId="{9DF671C2-179D-46EE-A7C0-A4E82F5BCE26}"/>
          </ac:spMkLst>
        </pc:spChg>
        <pc:spChg chg="mod">
          <ac:chgData name="Antonia H." userId="da08060cd893cdf4" providerId="Windows Live" clId="Web-{0232C672-E0A1-4D94-8D44-CBCE87C786E8}" dt="2018-05-15T14:20:19.548" v="1798" actId="20577"/>
          <ac:spMkLst>
            <pc:docMk/>
            <pc:sldMk cId="4268902719" sldId="321"/>
            <ac:spMk id="6" creationId="{EFC57CFF-5736-4013-B592-8131AB0E640B}"/>
          </ac:spMkLst>
        </pc:spChg>
      </pc:sldChg>
      <pc:sldChg chg="modSp add ord replId">
        <pc:chgData name="Antonia H." userId="da08060cd893cdf4" providerId="Windows Live" clId="Web-{0232C672-E0A1-4D94-8D44-CBCE87C786E8}" dt="2018-05-15T14:29:31.081" v="2526" actId="20577"/>
        <pc:sldMkLst>
          <pc:docMk/>
          <pc:sldMk cId="28122060" sldId="322"/>
        </pc:sldMkLst>
        <pc:spChg chg="mod">
          <ac:chgData name="Antonia H." userId="da08060cd893cdf4" providerId="Windows Live" clId="Web-{0232C672-E0A1-4D94-8D44-CBCE87C786E8}" dt="2018-05-15T14:22:22.333" v="1957" actId="20577"/>
          <ac:spMkLst>
            <pc:docMk/>
            <pc:sldMk cId="28122060" sldId="322"/>
            <ac:spMk id="2" creationId="{704A882A-B533-4179-BD4A-CE16BCC61BD3}"/>
          </ac:spMkLst>
        </pc:spChg>
        <pc:spChg chg="mod">
          <ac:chgData name="Antonia H." userId="da08060cd893cdf4" providerId="Windows Live" clId="Web-{0232C672-E0A1-4D94-8D44-CBCE87C786E8}" dt="2018-05-15T14:29:31.081" v="2526" actId="20577"/>
          <ac:spMkLst>
            <pc:docMk/>
            <pc:sldMk cId="28122060" sldId="322"/>
            <ac:spMk id="4" creationId="{9DF671C2-179D-46EE-A7C0-A4E82F5BCE26}"/>
          </ac:spMkLst>
        </pc:spChg>
      </pc:sldChg>
      <pc:sldChg chg="add del replId">
        <pc:chgData name="Antonia H." userId="da08060cd893cdf4" providerId="Windows Live" clId="Web-{0232C672-E0A1-4D94-8D44-CBCE87C786E8}" dt="2018-05-15T14:24:44.025" v="2255" actId="20577"/>
        <pc:sldMkLst>
          <pc:docMk/>
          <pc:sldMk cId="2497026195" sldId="323"/>
        </pc:sldMkLst>
      </pc:sldChg>
      <pc:sldChg chg="modSp add ord replId">
        <pc:chgData name="Antonia H." userId="da08060cd893cdf4" providerId="Windows Live" clId="Web-{0232C672-E0A1-4D94-8D44-CBCE87C786E8}" dt="2018-05-15T14:27:32.421" v="2518" actId="20577"/>
        <pc:sldMkLst>
          <pc:docMk/>
          <pc:sldMk cId="2912880932" sldId="323"/>
        </pc:sldMkLst>
        <pc:spChg chg="mod">
          <ac:chgData name="Antonia H." userId="da08060cd893cdf4" providerId="Windows Live" clId="Web-{0232C672-E0A1-4D94-8D44-CBCE87C786E8}" dt="2018-05-15T14:25:26.261" v="2260" actId="20577"/>
          <ac:spMkLst>
            <pc:docMk/>
            <pc:sldMk cId="2912880932" sldId="323"/>
            <ac:spMk id="2" creationId="{704A882A-B533-4179-BD4A-CE16BCC61BD3}"/>
          </ac:spMkLst>
        </pc:spChg>
        <pc:spChg chg="mod">
          <ac:chgData name="Antonia H." userId="da08060cd893cdf4" providerId="Windows Live" clId="Web-{0232C672-E0A1-4D94-8D44-CBCE87C786E8}" dt="2018-05-15T14:27:32.421" v="2518" actId="20577"/>
          <ac:spMkLst>
            <pc:docMk/>
            <pc:sldMk cId="2912880932" sldId="323"/>
            <ac:spMk id="4" creationId="{9DF671C2-179D-46EE-A7C0-A4E82F5BCE26}"/>
          </ac:spMkLst>
        </pc:spChg>
        <pc:spChg chg="mod">
          <ac:chgData name="Antonia H." userId="da08060cd893cdf4" providerId="Windows Live" clId="Web-{0232C672-E0A1-4D94-8D44-CBCE87C786E8}" dt="2018-05-15T14:25:47.121" v="2272" actId="20577"/>
          <ac:spMkLst>
            <pc:docMk/>
            <pc:sldMk cId="2912880932" sldId="323"/>
            <ac:spMk id="6" creationId="{EFC57CFF-5736-4013-B592-8131AB0E640B}"/>
          </ac:spMkLst>
        </pc:spChg>
      </pc:sldChg>
      <pc:sldChg chg="modSp add ord replId">
        <pc:chgData name="Antonia H." userId="da08060cd893cdf4" providerId="Windows Live" clId="Web-{0232C672-E0A1-4D94-8D44-CBCE87C786E8}" dt="2018-05-15T14:37:19.643" v="2905" actId="20577"/>
        <pc:sldMkLst>
          <pc:docMk/>
          <pc:sldMk cId="1665994086" sldId="324"/>
        </pc:sldMkLst>
        <pc:spChg chg="mod">
          <ac:chgData name="Antonia H." userId="da08060cd893cdf4" providerId="Windows Live" clId="Web-{0232C672-E0A1-4D94-8D44-CBCE87C786E8}" dt="2018-05-15T14:29:29.362" v="2524" actId="20577"/>
          <ac:spMkLst>
            <pc:docMk/>
            <pc:sldMk cId="1665994086" sldId="324"/>
            <ac:spMk id="2" creationId="{704A882A-B533-4179-BD4A-CE16BCC61BD3}"/>
          </ac:spMkLst>
        </pc:spChg>
        <pc:spChg chg="mod">
          <ac:chgData name="Antonia H." userId="da08060cd893cdf4" providerId="Windows Live" clId="Web-{0232C672-E0A1-4D94-8D44-CBCE87C786E8}" dt="2018-05-15T14:37:19.643" v="2905" actId="20577"/>
          <ac:spMkLst>
            <pc:docMk/>
            <pc:sldMk cId="1665994086" sldId="324"/>
            <ac:spMk id="4" creationId="{9DF671C2-179D-46EE-A7C0-A4E82F5BCE26}"/>
          </ac:spMkLst>
        </pc:spChg>
      </pc:sldChg>
      <pc:sldChg chg="modSp add ord replId">
        <pc:chgData name="Antonia H." userId="da08060cd893cdf4" providerId="Windows Live" clId="Web-{0232C672-E0A1-4D94-8D44-CBCE87C786E8}" dt="2018-05-15T14:40:09.711" v="3031" actId="20577"/>
        <pc:sldMkLst>
          <pc:docMk/>
          <pc:sldMk cId="2741918972" sldId="325"/>
        </pc:sldMkLst>
        <pc:spChg chg="mod">
          <ac:chgData name="Antonia H." userId="da08060cd893cdf4" providerId="Windows Live" clId="Web-{0232C672-E0A1-4D94-8D44-CBCE87C786E8}" dt="2018-05-15T14:40:09.711" v="3031" actId="20577"/>
          <ac:spMkLst>
            <pc:docMk/>
            <pc:sldMk cId="2741918972" sldId="325"/>
            <ac:spMk id="2" creationId="{704A882A-B533-4179-BD4A-CE16BCC61BD3}"/>
          </ac:spMkLst>
        </pc:spChg>
        <pc:spChg chg="mod">
          <ac:chgData name="Antonia H." userId="da08060cd893cdf4" providerId="Windows Live" clId="Web-{0232C672-E0A1-4D94-8D44-CBCE87C786E8}" dt="2018-05-15T14:40:03.101" v="3023" actId="20577"/>
          <ac:spMkLst>
            <pc:docMk/>
            <pc:sldMk cId="2741918972" sldId="325"/>
            <ac:spMk id="4" creationId="{9DF671C2-179D-46EE-A7C0-A4E82F5BCE26}"/>
          </ac:spMkLst>
        </pc:spChg>
        <pc:spChg chg="mod">
          <ac:chgData name="Antonia H." userId="da08060cd893cdf4" providerId="Windows Live" clId="Web-{0232C672-E0A1-4D94-8D44-CBCE87C786E8}" dt="2018-05-15T14:37:59.832" v="2931" actId="20577"/>
          <ac:spMkLst>
            <pc:docMk/>
            <pc:sldMk cId="2741918972" sldId="325"/>
            <ac:spMk id="6" creationId="{EFC57CFF-5736-4013-B592-8131AB0E640B}"/>
          </ac:spMkLst>
        </pc:spChg>
      </pc:sldChg>
      <pc:sldChg chg="modSp add replId">
        <pc:chgData name="Antonia H." userId="da08060cd893cdf4" providerId="Windows Live" clId="Web-{0232C672-E0A1-4D94-8D44-CBCE87C786E8}" dt="2018-05-15T14:44:02.390" v="3218" actId="20577"/>
        <pc:sldMkLst>
          <pc:docMk/>
          <pc:sldMk cId="1733524179" sldId="326"/>
        </pc:sldMkLst>
        <pc:spChg chg="mod">
          <ac:chgData name="Antonia H." userId="da08060cd893cdf4" providerId="Windows Live" clId="Web-{0232C672-E0A1-4D94-8D44-CBCE87C786E8}" dt="2018-05-15T14:44:02.390" v="3218" actId="20577"/>
          <ac:spMkLst>
            <pc:docMk/>
            <pc:sldMk cId="1733524179" sldId="326"/>
            <ac:spMk id="4" creationId="{9DF671C2-179D-46EE-A7C0-A4E82F5BCE26}"/>
          </ac:spMkLst>
        </pc:spChg>
        <pc:spChg chg="mod">
          <ac:chgData name="Antonia H." userId="da08060cd893cdf4" providerId="Windows Live" clId="Web-{0232C672-E0A1-4D94-8D44-CBCE87C786E8}" dt="2018-05-15T14:42:21.356" v="3045" actId="20577"/>
          <ac:spMkLst>
            <pc:docMk/>
            <pc:sldMk cId="1733524179" sldId="326"/>
            <ac:spMk id="6" creationId="{EFC57CFF-5736-4013-B592-8131AB0E640B}"/>
          </ac:spMkLst>
        </pc:spChg>
      </pc:sldChg>
    </pc:docChg>
  </pc:docChgLst>
  <pc:docChgLst>
    <pc:chgData name="Moritz Nipshagen" userId="ee3b3bbc25b4cb6d" providerId="LiveId" clId="{1B7760D4-FBD5-4B33-B612-888F248C1802}"/>
    <pc:docChg chg="undo redo custSel addSld delSld modSld sldOrd modMainMaster modSection">
      <pc:chgData name="Moritz Nipshagen" userId="ee3b3bbc25b4cb6d" providerId="LiveId" clId="{1B7760D4-FBD5-4B33-B612-888F248C1802}" dt="2018-05-16T09:25:13.569" v="17986" actId="2696"/>
      <pc:docMkLst>
        <pc:docMk/>
      </pc:docMkLst>
      <pc:sldChg chg="addSp delSp modSp add">
        <pc:chgData name="Moritz Nipshagen" userId="ee3b3bbc25b4cb6d" providerId="LiveId" clId="{1B7760D4-FBD5-4B33-B612-888F248C1802}" dt="2018-05-11T16:49:31.721" v="30" actId="20577"/>
        <pc:sldMkLst>
          <pc:docMk/>
          <pc:sldMk cId="3538553929" sldId="258"/>
        </pc:sldMkLst>
        <pc:spChg chg="del">
          <ac:chgData name="Moritz Nipshagen" userId="ee3b3bbc25b4cb6d" providerId="LiveId" clId="{1B7760D4-FBD5-4B33-B612-888F248C1802}" dt="2018-05-11T16:49:06.917" v="1" actId="20577"/>
          <ac:spMkLst>
            <pc:docMk/>
            <pc:sldMk cId="3538553929" sldId="258"/>
            <ac:spMk id="2" creationId="{AD8F0CA3-9B92-419F-849C-F9FCC29A88BB}"/>
          </ac:spMkLst>
        </pc:spChg>
        <pc:spChg chg="del">
          <ac:chgData name="Moritz Nipshagen" userId="ee3b3bbc25b4cb6d" providerId="LiveId" clId="{1B7760D4-FBD5-4B33-B612-888F248C1802}" dt="2018-05-11T16:49:06.917" v="1" actId="20577"/>
          <ac:spMkLst>
            <pc:docMk/>
            <pc:sldMk cId="3538553929" sldId="258"/>
            <ac:spMk id="3" creationId="{ED2D9A69-4EFD-4F29-A845-B5867F85FDD9}"/>
          </ac:spMkLst>
        </pc:spChg>
        <pc:spChg chg="del">
          <ac:chgData name="Moritz Nipshagen" userId="ee3b3bbc25b4cb6d" providerId="LiveId" clId="{1B7760D4-FBD5-4B33-B612-888F248C1802}" dt="2018-05-11T16:49:06.917" v="1" actId="20577"/>
          <ac:spMkLst>
            <pc:docMk/>
            <pc:sldMk cId="3538553929" sldId="258"/>
            <ac:spMk id="4" creationId="{77040ABF-F41A-4A5C-8928-8E0D34B8F285}"/>
          </ac:spMkLst>
        </pc:spChg>
        <pc:spChg chg="add mod">
          <ac:chgData name="Moritz Nipshagen" userId="ee3b3bbc25b4cb6d" providerId="LiveId" clId="{1B7760D4-FBD5-4B33-B612-888F248C1802}" dt="2018-05-11T16:49:31.721" v="30" actId="20577"/>
          <ac:spMkLst>
            <pc:docMk/>
            <pc:sldMk cId="3538553929" sldId="258"/>
            <ac:spMk id="6" creationId="{C93AE151-530B-4D2F-9AC2-4B1D8CA73423}"/>
          </ac:spMkLst>
        </pc:spChg>
      </pc:sldChg>
      <pc:sldChg chg="modSp add">
        <pc:chgData name="Moritz Nipshagen" userId="ee3b3bbc25b4cb6d" providerId="LiveId" clId="{1B7760D4-FBD5-4B33-B612-888F248C1802}" dt="2018-05-11T16:49:41.129" v="41" actId="20577"/>
        <pc:sldMkLst>
          <pc:docMk/>
          <pc:sldMk cId="3002211727" sldId="259"/>
        </pc:sldMkLst>
        <pc:spChg chg="mod">
          <ac:chgData name="Moritz Nipshagen" userId="ee3b3bbc25b4cb6d" providerId="LiveId" clId="{1B7760D4-FBD5-4B33-B612-888F248C1802}" dt="2018-05-11T16:49:41.129" v="41" actId="20577"/>
          <ac:spMkLst>
            <pc:docMk/>
            <pc:sldMk cId="3002211727" sldId="259"/>
            <ac:spMk id="2" creationId="{AC60F374-E096-4802-807C-6E7121DB1404}"/>
          </ac:spMkLst>
        </pc:spChg>
      </pc:sldChg>
      <pc:sldChg chg="modSp add">
        <pc:chgData name="Moritz Nipshagen" userId="ee3b3bbc25b4cb6d" providerId="LiveId" clId="{1B7760D4-FBD5-4B33-B612-888F248C1802}" dt="2018-05-11T16:49:46.633" v="68" actId="20577"/>
        <pc:sldMkLst>
          <pc:docMk/>
          <pc:sldMk cId="3466794223" sldId="260"/>
        </pc:sldMkLst>
        <pc:spChg chg="mod">
          <ac:chgData name="Moritz Nipshagen" userId="ee3b3bbc25b4cb6d" providerId="LiveId" clId="{1B7760D4-FBD5-4B33-B612-888F248C1802}" dt="2018-05-11T16:49:46.633" v="68" actId="20577"/>
          <ac:spMkLst>
            <pc:docMk/>
            <pc:sldMk cId="3466794223" sldId="260"/>
            <ac:spMk id="2" creationId="{FA5A9D9C-2774-4A3F-80B2-94FA3289EDF3}"/>
          </ac:spMkLst>
        </pc:spChg>
      </pc:sldChg>
      <pc:sldChg chg="modSp add">
        <pc:chgData name="Moritz Nipshagen" userId="ee3b3bbc25b4cb6d" providerId="LiveId" clId="{1B7760D4-FBD5-4B33-B612-888F248C1802}" dt="2018-05-11T16:51:04.633" v="95" actId="20577"/>
        <pc:sldMkLst>
          <pc:docMk/>
          <pc:sldMk cId="2394163802" sldId="261"/>
        </pc:sldMkLst>
        <pc:spChg chg="mod">
          <ac:chgData name="Moritz Nipshagen" userId="ee3b3bbc25b4cb6d" providerId="LiveId" clId="{1B7760D4-FBD5-4B33-B612-888F248C1802}" dt="2018-05-11T16:51:04.633" v="95" actId="20577"/>
          <ac:spMkLst>
            <pc:docMk/>
            <pc:sldMk cId="2394163802" sldId="261"/>
            <ac:spMk id="2" creationId="{55BAECB8-1699-494D-B59D-8CA49212316F}"/>
          </ac:spMkLst>
        </pc:spChg>
      </pc:sldChg>
      <pc:sldChg chg="addSp delSp modSp add">
        <pc:chgData name="Moritz Nipshagen" userId="ee3b3bbc25b4cb6d" providerId="LiveId" clId="{1B7760D4-FBD5-4B33-B612-888F248C1802}" dt="2018-05-16T09:23:17.853" v="17965"/>
        <pc:sldMkLst>
          <pc:docMk/>
          <pc:sldMk cId="1055972731" sldId="263"/>
        </pc:sldMkLst>
        <pc:spChg chg="del">
          <ac:chgData name="Moritz Nipshagen" userId="ee3b3bbc25b4cb6d" providerId="LiveId" clId="{1B7760D4-FBD5-4B33-B612-888F248C1802}" dt="2018-05-11T16:51:12.177" v="98" actId="20577"/>
          <ac:spMkLst>
            <pc:docMk/>
            <pc:sldMk cId="1055972731" sldId="263"/>
            <ac:spMk id="2" creationId="{91057576-5A9C-4473-A503-A266A1A72EF9}"/>
          </ac:spMkLst>
        </pc:spChg>
        <pc:spChg chg="add mod">
          <ac:chgData name="Moritz Nipshagen" userId="ee3b3bbc25b4cb6d" providerId="LiveId" clId="{1B7760D4-FBD5-4B33-B612-888F248C1802}" dt="2018-05-16T09:23:17.853" v="17965"/>
          <ac:spMkLst>
            <pc:docMk/>
            <pc:sldMk cId="1055972731" sldId="263"/>
            <ac:spMk id="2" creationId="{DD4A85F8-2F25-472A-86DB-CB6339B6D49A}"/>
          </ac:spMkLst>
        </pc:spChg>
        <pc:spChg chg="add mod">
          <ac:chgData name="Moritz Nipshagen" userId="ee3b3bbc25b4cb6d" providerId="LiveId" clId="{1B7760D4-FBD5-4B33-B612-888F248C1802}" dt="2018-05-12T16:50:40.437" v="1889" actId="20577"/>
          <ac:spMkLst>
            <pc:docMk/>
            <pc:sldMk cId="1055972731" sldId="263"/>
            <ac:spMk id="4" creationId="{E737368A-DCB1-48A8-BD78-0E204CAC9496}"/>
          </ac:spMkLst>
        </pc:spChg>
        <pc:spChg chg="add mod">
          <ac:chgData name="Moritz Nipshagen" userId="ee3b3bbc25b4cb6d" providerId="LiveId" clId="{1B7760D4-FBD5-4B33-B612-888F248C1802}" dt="2018-05-16T09:22:03.818" v="17953" actId="20577"/>
          <ac:spMkLst>
            <pc:docMk/>
            <pc:sldMk cId="1055972731" sldId="263"/>
            <ac:spMk id="5" creationId="{7F0636B3-6FB2-4C14-A4DE-651E6A73A048}"/>
          </ac:spMkLst>
        </pc:spChg>
      </pc:sldChg>
      <pc:sldChg chg="modSp add">
        <pc:chgData name="Moritz Nipshagen" userId="ee3b3bbc25b4cb6d" providerId="LiveId" clId="{1B7760D4-FBD5-4B33-B612-888F248C1802}" dt="2018-05-11T17:04:54.442" v="259" actId="20577"/>
        <pc:sldMkLst>
          <pc:docMk/>
          <pc:sldMk cId="739703961" sldId="264"/>
        </pc:sldMkLst>
        <pc:spChg chg="mod">
          <ac:chgData name="Moritz Nipshagen" userId="ee3b3bbc25b4cb6d" providerId="LiveId" clId="{1B7760D4-FBD5-4B33-B612-888F248C1802}" dt="2018-05-11T17:04:54.442" v="259" actId="20577"/>
          <ac:spMkLst>
            <pc:docMk/>
            <pc:sldMk cId="739703961" sldId="264"/>
            <ac:spMk id="2" creationId="{611E9911-A060-4A80-91B5-AAC177CB76EA}"/>
          </ac:spMkLst>
        </pc:spChg>
      </pc:sldChg>
      <pc:sldChg chg="addSp modSp add">
        <pc:chgData name="Moritz Nipshagen" userId="ee3b3bbc25b4cb6d" providerId="LiveId" clId="{1B7760D4-FBD5-4B33-B612-888F248C1802}" dt="2018-05-15T19:17:14.023" v="9466" actId="20577"/>
        <pc:sldMkLst>
          <pc:docMk/>
          <pc:sldMk cId="2810323255" sldId="265"/>
        </pc:sldMkLst>
        <pc:spChg chg="mod">
          <ac:chgData name="Moritz Nipshagen" userId="ee3b3bbc25b4cb6d" providerId="LiveId" clId="{1B7760D4-FBD5-4B33-B612-888F248C1802}" dt="2018-05-11T17:05:35.114" v="273" actId="20577"/>
          <ac:spMkLst>
            <pc:docMk/>
            <pc:sldMk cId="2810323255" sldId="265"/>
            <ac:spMk id="2" creationId="{6B262494-E70B-4253-9B66-7667938CA363}"/>
          </ac:spMkLst>
        </pc:spChg>
        <pc:spChg chg="add mod">
          <ac:chgData name="Moritz Nipshagen" userId="ee3b3bbc25b4cb6d" providerId="LiveId" clId="{1B7760D4-FBD5-4B33-B612-888F248C1802}" dt="2018-05-15T19:17:14.023" v="9466" actId="20577"/>
          <ac:spMkLst>
            <pc:docMk/>
            <pc:sldMk cId="2810323255" sldId="265"/>
            <ac:spMk id="4" creationId="{9A7980C0-2B7D-4A13-A02C-7288510BB9C9}"/>
          </ac:spMkLst>
        </pc:spChg>
      </pc:sldChg>
      <pc:sldChg chg="addSp modSp add">
        <pc:chgData name="Moritz Nipshagen" userId="ee3b3bbc25b4cb6d" providerId="LiveId" clId="{1B7760D4-FBD5-4B33-B612-888F248C1802}" dt="2018-05-15T19:57:27.189" v="10459" actId="11"/>
        <pc:sldMkLst>
          <pc:docMk/>
          <pc:sldMk cId="3682818683" sldId="266"/>
        </pc:sldMkLst>
        <pc:spChg chg="mod">
          <ac:chgData name="Moritz Nipshagen" userId="ee3b3bbc25b4cb6d" providerId="LiveId" clId="{1B7760D4-FBD5-4B33-B612-888F248C1802}" dt="2018-05-11T17:06:02.298" v="291" actId="20577"/>
          <ac:spMkLst>
            <pc:docMk/>
            <pc:sldMk cId="3682818683" sldId="266"/>
            <ac:spMk id="2" creationId="{CAF83F3E-7739-4A82-B397-A2CC9109D857}"/>
          </ac:spMkLst>
        </pc:spChg>
        <pc:spChg chg="add mod">
          <ac:chgData name="Moritz Nipshagen" userId="ee3b3bbc25b4cb6d" providerId="LiveId" clId="{1B7760D4-FBD5-4B33-B612-888F248C1802}" dt="2018-05-15T19:57:27.189" v="10459" actId="11"/>
          <ac:spMkLst>
            <pc:docMk/>
            <pc:sldMk cId="3682818683" sldId="266"/>
            <ac:spMk id="4" creationId="{1C7588F4-D1E0-4CE0-9EEE-AF754D9882E9}"/>
          </ac:spMkLst>
        </pc:spChg>
      </pc:sldChg>
      <pc:sldChg chg="addSp modSp add">
        <pc:chgData name="Moritz Nipshagen" userId="ee3b3bbc25b4cb6d" providerId="LiveId" clId="{1B7760D4-FBD5-4B33-B612-888F248C1802}" dt="2018-05-15T20:07:57.288" v="11111"/>
        <pc:sldMkLst>
          <pc:docMk/>
          <pc:sldMk cId="1012611459" sldId="267"/>
        </pc:sldMkLst>
        <pc:spChg chg="mod">
          <ac:chgData name="Moritz Nipshagen" userId="ee3b3bbc25b4cb6d" providerId="LiveId" clId="{1B7760D4-FBD5-4B33-B612-888F248C1802}" dt="2018-05-15T19:59:13.908" v="10595" actId="20577"/>
          <ac:spMkLst>
            <pc:docMk/>
            <pc:sldMk cId="1012611459" sldId="267"/>
            <ac:spMk id="2" creationId="{704A882A-B533-4179-BD4A-CE16BCC61BD3}"/>
          </ac:spMkLst>
        </pc:spChg>
        <pc:spChg chg="add mod">
          <ac:chgData name="Moritz Nipshagen" userId="ee3b3bbc25b4cb6d" providerId="LiveId" clId="{1B7760D4-FBD5-4B33-B612-888F248C1802}" dt="2018-05-15T20:07:57.288" v="11111"/>
          <ac:spMkLst>
            <pc:docMk/>
            <pc:sldMk cId="1012611459" sldId="267"/>
            <ac:spMk id="4" creationId="{9DF671C2-179D-46EE-A7C0-A4E82F5BCE26}"/>
          </ac:spMkLst>
        </pc:spChg>
      </pc:sldChg>
      <pc:sldChg chg="addSp modSp add">
        <pc:chgData name="Moritz Nipshagen" userId="ee3b3bbc25b4cb6d" providerId="LiveId" clId="{1B7760D4-FBD5-4B33-B612-888F248C1802}" dt="2018-05-15T20:19:27.332" v="11955" actId="20577"/>
        <pc:sldMkLst>
          <pc:docMk/>
          <pc:sldMk cId="2576636705" sldId="268"/>
        </pc:sldMkLst>
        <pc:spChg chg="mod">
          <ac:chgData name="Moritz Nipshagen" userId="ee3b3bbc25b4cb6d" providerId="LiveId" clId="{1B7760D4-FBD5-4B33-B612-888F248C1802}" dt="2018-05-11T17:06:22.715" v="333" actId="20577"/>
          <ac:spMkLst>
            <pc:docMk/>
            <pc:sldMk cId="2576636705" sldId="268"/>
            <ac:spMk id="2" creationId="{E2D3A08F-A756-4392-8A5D-99B56718C7F3}"/>
          </ac:spMkLst>
        </pc:spChg>
        <pc:spChg chg="add mod">
          <ac:chgData name="Moritz Nipshagen" userId="ee3b3bbc25b4cb6d" providerId="LiveId" clId="{1B7760D4-FBD5-4B33-B612-888F248C1802}" dt="2018-05-15T20:19:27.332" v="11955" actId="20577"/>
          <ac:spMkLst>
            <pc:docMk/>
            <pc:sldMk cId="2576636705" sldId="268"/>
            <ac:spMk id="4" creationId="{836A1728-304F-4F03-968B-F8D1A05B50EA}"/>
          </ac:spMkLst>
        </pc:spChg>
      </pc:sldChg>
      <pc:sldChg chg="modSp add">
        <pc:chgData name="Moritz Nipshagen" userId="ee3b3bbc25b4cb6d" providerId="LiveId" clId="{1B7760D4-FBD5-4B33-B612-888F248C1802}" dt="2018-05-11T17:06:36.555" v="365" actId="20577"/>
        <pc:sldMkLst>
          <pc:docMk/>
          <pc:sldMk cId="1344409776" sldId="269"/>
        </pc:sldMkLst>
        <pc:spChg chg="mod">
          <ac:chgData name="Moritz Nipshagen" userId="ee3b3bbc25b4cb6d" providerId="LiveId" clId="{1B7760D4-FBD5-4B33-B612-888F248C1802}" dt="2018-05-11T17:06:36.555" v="365" actId="20577"/>
          <ac:spMkLst>
            <pc:docMk/>
            <pc:sldMk cId="1344409776" sldId="269"/>
            <ac:spMk id="2" creationId="{F800E8F5-B0B6-4FB8-BE39-DBEA2D023FB3}"/>
          </ac:spMkLst>
        </pc:spChg>
      </pc:sldChg>
      <pc:sldChg chg="addSp delSp modSp add">
        <pc:chgData name="Moritz Nipshagen" userId="ee3b3bbc25b4cb6d" providerId="LiveId" clId="{1B7760D4-FBD5-4B33-B612-888F248C1802}" dt="2018-05-11T17:08:20.315" v="604" actId="20577"/>
        <pc:sldMkLst>
          <pc:docMk/>
          <pc:sldMk cId="3362629395" sldId="270"/>
        </pc:sldMkLst>
        <pc:spChg chg="del">
          <ac:chgData name="Moritz Nipshagen" userId="ee3b3bbc25b4cb6d" providerId="LiveId" clId="{1B7760D4-FBD5-4B33-B612-888F248C1802}" dt="2018-05-11T17:07:04.071" v="368" actId="20577"/>
          <ac:spMkLst>
            <pc:docMk/>
            <pc:sldMk cId="3362629395" sldId="270"/>
            <ac:spMk id="2" creationId="{8C4D13FC-6D05-4DE7-AAFA-AF367EF17A15}"/>
          </ac:spMkLst>
        </pc:spChg>
        <pc:spChg chg="add mod">
          <ac:chgData name="Moritz Nipshagen" userId="ee3b3bbc25b4cb6d" providerId="LiveId" clId="{1B7760D4-FBD5-4B33-B612-888F248C1802}" dt="2018-05-11T17:07:27.163" v="414" actId="20577"/>
          <ac:spMkLst>
            <pc:docMk/>
            <pc:sldMk cId="3362629395" sldId="270"/>
            <ac:spMk id="4" creationId="{FA6E40A2-75C3-4E18-BFB0-D01B75271B86}"/>
          </ac:spMkLst>
        </pc:spChg>
        <pc:spChg chg="add mod">
          <ac:chgData name="Moritz Nipshagen" userId="ee3b3bbc25b4cb6d" providerId="LiveId" clId="{1B7760D4-FBD5-4B33-B612-888F248C1802}" dt="2018-05-11T17:08:20.315" v="604" actId="20577"/>
          <ac:spMkLst>
            <pc:docMk/>
            <pc:sldMk cId="3362629395" sldId="270"/>
            <ac:spMk id="5" creationId="{0CFB035D-9846-4DA2-B304-917D050BD3F3}"/>
          </ac:spMkLst>
        </pc:spChg>
      </pc:sldChg>
      <pc:sldChg chg="modSp add ord">
        <pc:chgData name="Moritz Nipshagen" userId="ee3b3bbc25b4cb6d" providerId="LiveId" clId="{1B7760D4-FBD5-4B33-B612-888F248C1802}" dt="2018-05-13T10:23:39.575" v="3135" actId="20577"/>
        <pc:sldMkLst>
          <pc:docMk/>
          <pc:sldMk cId="3410374903" sldId="271"/>
        </pc:sldMkLst>
        <pc:spChg chg="mod">
          <ac:chgData name="Moritz Nipshagen" userId="ee3b3bbc25b4cb6d" providerId="LiveId" clId="{1B7760D4-FBD5-4B33-B612-888F248C1802}" dt="2018-05-11T17:08:56.283" v="632" actId="20577"/>
          <ac:spMkLst>
            <pc:docMk/>
            <pc:sldMk cId="3410374903" sldId="271"/>
            <ac:spMk id="2" creationId="{972F3AC5-A4A8-494B-99A3-90D2DCDB8E8B}"/>
          </ac:spMkLst>
        </pc:spChg>
      </pc:sldChg>
      <pc:sldChg chg="modSp add">
        <pc:chgData name="Moritz Nipshagen" userId="ee3b3bbc25b4cb6d" providerId="LiveId" clId="{1B7760D4-FBD5-4B33-B612-888F248C1802}" dt="2018-05-15T20:28:55.698" v="12383" actId="13926"/>
        <pc:sldMkLst>
          <pc:docMk/>
          <pc:sldMk cId="1366221754" sldId="272"/>
        </pc:sldMkLst>
        <pc:spChg chg="mod">
          <ac:chgData name="Moritz Nipshagen" userId="ee3b3bbc25b4cb6d" providerId="LiveId" clId="{1B7760D4-FBD5-4B33-B612-888F248C1802}" dt="2018-05-11T17:08:25.819" v="622" actId="20577"/>
          <ac:spMkLst>
            <pc:docMk/>
            <pc:sldMk cId="1366221754" sldId="272"/>
            <ac:spMk id="2" creationId="{768BADC5-8DEC-465C-9B18-876DE8B41AFC}"/>
          </ac:spMkLst>
        </pc:spChg>
        <pc:spChg chg="mod">
          <ac:chgData name="Moritz Nipshagen" userId="ee3b3bbc25b4cb6d" providerId="LiveId" clId="{1B7760D4-FBD5-4B33-B612-888F248C1802}" dt="2018-05-15T20:28:55.698" v="12383" actId="13926"/>
          <ac:spMkLst>
            <pc:docMk/>
            <pc:sldMk cId="1366221754" sldId="272"/>
            <ac:spMk id="3" creationId="{B54EAD7C-35E8-4B2B-9724-C4904A36E8A4}"/>
          </ac:spMkLst>
        </pc:spChg>
      </pc:sldChg>
      <pc:sldChg chg="modSp add ord">
        <pc:chgData name="Moritz Nipshagen" userId="ee3b3bbc25b4cb6d" providerId="LiveId" clId="{1B7760D4-FBD5-4B33-B612-888F248C1802}" dt="2018-05-11T17:09:33.051" v="693" actId="20577"/>
        <pc:sldMkLst>
          <pc:docMk/>
          <pc:sldMk cId="54542204" sldId="273"/>
        </pc:sldMkLst>
        <pc:spChg chg="mod">
          <ac:chgData name="Moritz Nipshagen" userId="ee3b3bbc25b4cb6d" providerId="LiveId" clId="{1B7760D4-FBD5-4B33-B612-888F248C1802}" dt="2018-05-11T17:09:33.051" v="693" actId="20577"/>
          <ac:spMkLst>
            <pc:docMk/>
            <pc:sldMk cId="54542204" sldId="273"/>
            <ac:spMk id="2" creationId="{B4155CB5-048B-45AE-9AC5-4E2864A4907D}"/>
          </ac:spMkLst>
        </pc:spChg>
      </pc:sldChg>
      <pc:sldChg chg="modSp add ord addCm delCm modCm">
        <pc:chgData name="Moritz Nipshagen" userId="ee3b3bbc25b4cb6d" providerId="LiveId" clId="{1B7760D4-FBD5-4B33-B612-888F248C1802}" dt="2018-05-13T11:25:19.978" v="3718" actId="20577"/>
        <pc:sldMkLst>
          <pc:docMk/>
          <pc:sldMk cId="1083816509" sldId="274"/>
        </pc:sldMkLst>
        <pc:spChg chg="mod">
          <ac:chgData name="Moritz Nipshagen" userId="ee3b3bbc25b4cb6d" providerId="LiveId" clId="{1B7760D4-FBD5-4B33-B612-888F248C1802}" dt="2018-05-11T17:10:09.995" v="727" actId="20577"/>
          <ac:spMkLst>
            <pc:docMk/>
            <pc:sldMk cId="1083816509" sldId="274"/>
            <ac:spMk id="2" creationId="{E5531A02-9736-49D7-95D5-13B4120B28DF}"/>
          </ac:spMkLst>
        </pc:spChg>
      </pc:sldChg>
      <pc:sldChg chg="modSp add ord">
        <pc:chgData name="Moritz Nipshagen" userId="ee3b3bbc25b4cb6d" providerId="LiveId" clId="{1B7760D4-FBD5-4B33-B612-888F248C1802}" dt="2018-05-13T11:25:26.420" v="3719" actId="20577"/>
        <pc:sldMkLst>
          <pc:docMk/>
          <pc:sldMk cId="3896834294" sldId="275"/>
        </pc:sldMkLst>
        <pc:spChg chg="mod">
          <ac:chgData name="Moritz Nipshagen" userId="ee3b3bbc25b4cb6d" providerId="LiveId" clId="{1B7760D4-FBD5-4B33-B612-888F248C1802}" dt="2018-05-11T17:11:39.195" v="774" actId="20577"/>
          <ac:spMkLst>
            <pc:docMk/>
            <pc:sldMk cId="3896834294" sldId="275"/>
            <ac:spMk id="2" creationId="{FEB2A28D-D169-459F-95B9-F3618505BD4A}"/>
          </ac:spMkLst>
        </pc:spChg>
      </pc:sldChg>
      <pc:sldChg chg="addSp delSp modSp add ord">
        <pc:chgData name="Moritz Nipshagen" userId="ee3b3bbc25b4cb6d" providerId="LiveId" clId="{1B7760D4-FBD5-4B33-B612-888F248C1802}" dt="2018-05-16T09:05:24.839" v="16668" actId="20577"/>
        <pc:sldMkLst>
          <pc:docMk/>
          <pc:sldMk cId="1309035882" sldId="276"/>
        </pc:sldMkLst>
        <pc:spChg chg="del">
          <ac:chgData name="Moritz Nipshagen" userId="ee3b3bbc25b4cb6d" providerId="LiveId" clId="{1B7760D4-FBD5-4B33-B612-888F248C1802}" dt="2018-05-11T17:11:43.186" v="776" actId="20577"/>
          <ac:spMkLst>
            <pc:docMk/>
            <pc:sldMk cId="1309035882" sldId="276"/>
            <ac:spMk id="2" creationId="{3F9FE8EC-D29D-44AD-A86C-F04E146335FB}"/>
          </ac:spMkLst>
        </pc:spChg>
        <pc:spChg chg="add mod">
          <ac:chgData name="Moritz Nipshagen" userId="ee3b3bbc25b4cb6d" providerId="LiveId" clId="{1B7760D4-FBD5-4B33-B612-888F248C1802}" dt="2018-05-11T17:11:58.907" v="831" actId="20577"/>
          <ac:spMkLst>
            <pc:docMk/>
            <pc:sldMk cId="1309035882" sldId="276"/>
            <ac:spMk id="4" creationId="{212B5F91-46FE-4FC1-8EDB-6764F4134DEB}"/>
          </ac:spMkLst>
        </pc:spChg>
        <pc:spChg chg="add mod">
          <ac:chgData name="Moritz Nipshagen" userId="ee3b3bbc25b4cb6d" providerId="LiveId" clId="{1B7760D4-FBD5-4B33-B612-888F248C1802}" dt="2018-05-16T09:05:24.839" v="16668" actId="20577"/>
          <ac:spMkLst>
            <pc:docMk/>
            <pc:sldMk cId="1309035882" sldId="276"/>
            <ac:spMk id="5" creationId="{903FBD3A-058C-41C6-A465-4AF7A3967E9D}"/>
          </ac:spMkLst>
        </pc:spChg>
      </pc:sldChg>
      <pc:sldChg chg="modSp add">
        <pc:chgData name="Moritz Nipshagen" userId="ee3b3bbc25b4cb6d" providerId="LiveId" clId="{1B7760D4-FBD5-4B33-B612-888F248C1802}" dt="2018-05-11T17:13:43.899" v="991" actId="20577"/>
        <pc:sldMkLst>
          <pc:docMk/>
          <pc:sldMk cId="2450298969" sldId="277"/>
        </pc:sldMkLst>
        <pc:spChg chg="mod">
          <ac:chgData name="Moritz Nipshagen" userId="ee3b3bbc25b4cb6d" providerId="LiveId" clId="{1B7760D4-FBD5-4B33-B612-888F248C1802}" dt="2018-05-11T17:13:43.899" v="991" actId="20577"/>
          <ac:spMkLst>
            <pc:docMk/>
            <pc:sldMk cId="2450298969" sldId="277"/>
            <ac:spMk id="2" creationId="{9C89959E-BAB7-41E3-9286-7D13F548E9C1}"/>
          </ac:spMkLst>
        </pc:spChg>
      </pc:sldChg>
      <pc:sldChg chg="modSp add">
        <pc:chgData name="Moritz Nipshagen" userId="ee3b3bbc25b4cb6d" providerId="LiveId" clId="{1B7760D4-FBD5-4B33-B612-888F248C1802}" dt="2018-05-11T17:14:20.140" v="1037" actId="20577"/>
        <pc:sldMkLst>
          <pc:docMk/>
          <pc:sldMk cId="4131697063" sldId="278"/>
        </pc:sldMkLst>
        <pc:spChg chg="mod">
          <ac:chgData name="Moritz Nipshagen" userId="ee3b3bbc25b4cb6d" providerId="LiveId" clId="{1B7760D4-FBD5-4B33-B612-888F248C1802}" dt="2018-05-11T17:14:20.140" v="1037" actId="20577"/>
          <ac:spMkLst>
            <pc:docMk/>
            <pc:sldMk cId="4131697063" sldId="278"/>
            <ac:spMk id="2" creationId="{C55A92C8-494A-4726-94BD-7B05D350170B}"/>
          </ac:spMkLst>
        </pc:spChg>
      </pc:sldChg>
      <pc:sldChg chg="addSp delSp modSp add">
        <pc:chgData name="Moritz Nipshagen" userId="ee3b3bbc25b4cb6d" providerId="LiveId" clId="{1B7760D4-FBD5-4B33-B612-888F248C1802}" dt="2018-05-16T06:44:43.089" v="13568" actId="20577"/>
        <pc:sldMkLst>
          <pc:docMk/>
          <pc:sldMk cId="539526189" sldId="279"/>
        </pc:sldMkLst>
        <pc:spChg chg="del">
          <ac:chgData name="Moritz Nipshagen" userId="ee3b3bbc25b4cb6d" providerId="LiveId" clId="{1B7760D4-FBD5-4B33-B612-888F248C1802}" dt="2018-05-11T17:14:35.292" v="1039" actId="20577"/>
          <ac:spMkLst>
            <pc:docMk/>
            <pc:sldMk cId="539526189" sldId="279"/>
            <ac:spMk id="2" creationId="{1BCE7FFD-CCE4-4FE2-A943-40EC3C246C21}"/>
          </ac:spMkLst>
        </pc:spChg>
        <pc:spChg chg="add mod">
          <ac:chgData name="Moritz Nipshagen" userId="ee3b3bbc25b4cb6d" providerId="LiveId" clId="{1B7760D4-FBD5-4B33-B612-888F248C1802}" dt="2018-05-11T17:15:00.555" v="1114" actId="20577"/>
          <ac:spMkLst>
            <pc:docMk/>
            <pc:sldMk cId="539526189" sldId="279"/>
            <ac:spMk id="4" creationId="{1C797A8B-3A1C-45F8-9F02-C7111B226BF9}"/>
          </ac:spMkLst>
        </pc:spChg>
        <pc:spChg chg="add mod">
          <ac:chgData name="Moritz Nipshagen" userId="ee3b3bbc25b4cb6d" providerId="LiveId" clId="{1B7760D4-FBD5-4B33-B612-888F248C1802}" dt="2018-05-16T06:44:43.089" v="13568" actId="20577"/>
          <ac:spMkLst>
            <pc:docMk/>
            <pc:sldMk cId="539526189" sldId="279"/>
            <ac:spMk id="5" creationId="{BFCFE801-F8A9-4C33-B4CD-7B48DFAE67A9}"/>
          </ac:spMkLst>
        </pc:spChg>
      </pc:sldChg>
      <pc:sldChg chg="addSp delSp modSp add">
        <pc:chgData name="Moritz Nipshagen" userId="ee3b3bbc25b4cb6d" providerId="LiveId" clId="{1B7760D4-FBD5-4B33-B612-888F248C1802}" dt="2018-05-13T20:17:16.254" v="5104" actId="20577"/>
        <pc:sldMkLst>
          <pc:docMk/>
          <pc:sldMk cId="2355280184" sldId="280"/>
        </pc:sldMkLst>
        <pc:spChg chg="mod">
          <ac:chgData name="Moritz Nipshagen" userId="ee3b3bbc25b4cb6d" providerId="LiveId" clId="{1B7760D4-FBD5-4B33-B612-888F248C1802}" dt="2018-05-13T12:01:42.965" v="3969" actId="20577"/>
          <ac:spMkLst>
            <pc:docMk/>
            <pc:sldMk cId="2355280184" sldId="280"/>
            <ac:spMk id="2" creationId="{DB04E481-2031-4FB6-B915-D907215B882E}"/>
          </ac:spMkLst>
        </pc:spChg>
        <pc:spChg chg="del">
          <ac:chgData name="Moritz Nipshagen" userId="ee3b3bbc25b4cb6d" providerId="LiveId" clId="{1B7760D4-FBD5-4B33-B612-888F248C1802}" dt="2018-05-13T11:46:23.096" v="3737" actId="20577"/>
          <ac:spMkLst>
            <pc:docMk/>
            <pc:sldMk cId="2355280184" sldId="280"/>
            <ac:spMk id="3" creationId="{538BB344-F5DB-434B-9755-DD2E6417C1D4}"/>
          </ac:spMkLst>
        </pc:spChg>
        <pc:spChg chg="add mod">
          <ac:chgData name="Moritz Nipshagen" userId="ee3b3bbc25b4cb6d" providerId="LiveId" clId="{1B7760D4-FBD5-4B33-B612-888F248C1802}" dt="2018-05-13T12:20:58.708" v="4576" actId="20577"/>
          <ac:spMkLst>
            <pc:docMk/>
            <pc:sldMk cId="2355280184" sldId="280"/>
            <ac:spMk id="6" creationId="{144D4C16-4C9A-45B6-AB36-0CC7DD970EE5}"/>
          </ac:spMkLst>
        </pc:spChg>
        <pc:spChg chg="add mod">
          <ac:chgData name="Moritz Nipshagen" userId="ee3b3bbc25b4cb6d" providerId="LiveId" clId="{1B7760D4-FBD5-4B33-B612-888F248C1802}" dt="2018-05-13T20:17:16.254" v="5104" actId="20577"/>
          <ac:spMkLst>
            <pc:docMk/>
            <pc:sldMk cId="2355280184" sldId="280"/>
            <ac:spMk id="7" creationId="{79CE99F2-A2E2-4FC0-9536-B428A94D4EAC}"/>
          </ac:spMkLst>
        </pc:spChg>
        <pc:graphicFrameChg chg="add del mod">
          <ac:chgData name="Moritz Nipshagen" userId="ee3b3bbc25b4cb6d" providerId="LiveId" clId="{1B7760D4-FBD5-4B33-B612-888F248C1802}" dt="2018-05-13T11:45:09.704" v="3732" actId="20577"/>
          <ac:graphicFrameMkLst>
            <pc:docMk/>
            <pc:sldMk cId="2355280184" sldId="280"/>
            <ac:graphicFrameMk id="5" creationId="{3160D8EF-1AF7-476D-A8B8-7C1CD1BEC130}"/>
          </ac:graphicFrameMkLst>
        </pc:graphicFrameChg>
      </pc:sldChg>
      <pc:sldChg chg="modSp add">
        <pc:chgData name="Moritz Nipshagen" userId="ee3b3bbc25b4cb6d" providerId="LiveId" clId="{1B7760D4-FBD5-4B33-B612-888F248C1802}" dt="2018-05-13T21:59:08.341" v="8319" actId="20577"/>
        <pc:sldMkLst>
          <pc:docMk/>
          <pc:sldMk cId="3775839603" sldId="281"/>
        </pc:sldMkLst>
        <pc:spChg chg="mod">
          <ac:chgData name="Moritz Nipshagen" userId="ee3b3bbc25b4cb6d" providerId="LiveId" clId="{1B7760D4-FBD5-4B33-B612-888F248C1802}" dt="2018-05-11T17:15:21.356" v="1138" actId="20577"/>
          <ac:spMkLst>
            <pc:docMk/>
            <pc:sldMk cId="3775839603" sldId="281"/>
            <ac:spMk id="2" creationId="{294C94F7-6D70-4B79-B30B-B5232DDA974B}"/>
          </ac:spMkLst>
        </pc:spChg>
        <pc:spChg chg="mod">
          <ac:chgData name="Moritz Nipshagen" userId="ee3b3bbc25b4cb6d" providerId="LiveId" clId="{1B7760D4-FBD5-4B33-B612-888F248C1802}" dt="2018-05-13T21:59:08.341" v="8319" actId="20577"/>
          <ac:spMkLst>
            <pc:docMk/>
            <pc:sldMk cId="3775839603" sldId="281"/>
            <ac:spMk id="3" creationId="{940AE42F-2CBE-4568-9287-AB58637A1E5E}"/>
          </ac:spMkLst>
        </pc:spChg>
      </pc:sldChg>
      <pc:sldChg chg="modSp add">
        <pc:chgData name="Moritz Nipshagen" userId="ee3b3bbc25b4cb6d" providerId="LiveId" clId="{1B7760D4-FBD5-4B33-B612-888F248C1802}" dt="2018-05-15T22:45:07.185" v="13247"/>
        <pc:sldMkLst>
          <pc:docMk/>
          <pc:sldMk cId="862917611" sldId="282"/>
        </pc:sldMkLst>
        <pc:spChg chg="mod">
          <ac:chgData name="Moritz Nipshagen" userId="ee3b3bbc25b4cb6d" providerId="LiveId" clId="{1B7760D4-FBD5-4B33-B612-888F248C1802}" dt="2018-05-11T17:15:37.483" v="1181" actId="20577"/>
          <ac:spMkLst>
            <pc:docMk/>
            <pc:sldMk cId="862917611" sldId="282"/>
            <ac:spMk id="2" creationId="{7D5C55ED-9BBE-48DC-9C3C-2C5930DBC6DC}"/>
          </ac:spMkLst>
        </pc:spChg>
        <pc:spChg chg="mod">
          <ac:chgData name="Moritz Nipshagen" userId="ee3b3bbc25b4cb6d" providerId="LiveId" clId="{1B7760D4-FBD5-4B33-B612-888F248C1802}" dt="2018-05-15T22:45:07.185" v="13247"/>
          <ac:spMkLst>
            <pc:docMk/>
            <pc:sldMk cId="862917611" sldId="282"/>
            <ac:spMk id="3" creationId="{63DFA8AE-36C1-44D7-8071-F0D0CB5E37F0}"/>
          </ac:spMkLst>
        </pc:spChg>
      </pc:sldChg>
      <pc:sldChg chg="modSp add">
        <pc:chgData name="Moritz Nipshagen" userId="ee3b3bbc25b4cb6d" providerId="LiveId" clId="{1B7760D4-FBD5-4B33-B612-888F248C1802}" dt="2018-05-13T21:19:30.323" v="6530" actId="20577"/>
        <pc:sldMkLst>
          <pc:docMk/>
          <pc:sldMk cId="1035182427" sldId="283"/>
        </pc:sldMkLst>
        <pc:spChg chg="mod">
          <ac:chgData name="Moritz Nipshagen" userId="ee3b3bbc25b4cb6d" providerId="LiveId" clId="{1B7760D4-FBD5-4B33-B612-888F248C1802}" dt="2018-05-11T17:15:30.331" v="1149" actId="20577"/>
          <ac:spMkLst>
            <pc:docMk/>
            <pc:sldMk cId="1035182427" sldId="283"/>
            <ac:spMk id="2" creationId="{A3CD39A7-2DEF-4BEE-A0FC-B680E061F91A}"/>
          </ac:spMkLst>
        </pc:spChg>
        <pc:spChg chg="mod">
          <ac:chgData name="Moritz Nipshagen" userId="ee3b3bbc25b4cb6d" providerId="LiveId" clId="{1B7760D4-FBD5-4B33-B612-888F248C1802}" dt="2018-05-13T21:19:30.323" v="6530" actId="20577"/>
          <ac:spMkLst>
            <pc:docMk/>
            <pc:sldMk cId="1035182427" sldId="283"/>
            <ac:spMk id="3" creationId="{437FEAAB-A144-4063-B8EE-7DB724E44E7D}"/>
          </ac:spMkLst>
        </pc:spChg>
      </pc:sldChg>
      <pc:sldChg chg="modSp add ord">
        <pc:chgData name="Moritz Nipshagen" userId="ee3b3bbc25b4cb6d" providerId="LiveId" clId="{1B7760D4-FBD5-4B33-B612-888F248C1802}" dt="2018-05-16T09:13:13.958" v="17208" actId="20577"/>
        <pc:sldMkLst>
          <pc:docMk/>
          <pc:sldMk cId="1743288729" sldId="284"/>
        </pc:sldMkLst>
        <pc:spChg chg="mod">
          <ac:chgData name="Moritz Nipshagen" userId="ee3b3bbc25b4cb6d" providerId="LiveId" clId="{1B7760D4-FBD5-4B33-B612-888F248C1802}" dt="2018-05-16T09:13:13.958" v="17208" actId="20577"/>
          <ac:spMkLst>
            <pc:docMk/>
            <pc:sldMk cId="1743288729" sldId="284"/>
            <ac:spMk id="5" creationId="{E4009409-8B90-4EFF-B8B6-C018655808FC}"/>
          </ac:spMkLst>
        </pc:spChg>
      </pc:sldChg>
      <pc:sldChg chg="addSp delSp modSp add del ord">
        <pc:chgData name="Moritz Nipshagen" userId="ee3b3bbc25b4cb6d" providerId="LiveId" clId="{1B7760D4-FBD5-4B33-B612-888F248C1802}" dt="2018-05-15T22:45:28.820" v="13249" actId="2696"/>
        <pc:sldMkLst>
          <pc:docMk/>
          <pc:sldMk cId="2858741999" sldId="284"/>
        </pc:sldMkLst>
        <pc:spChg chg="del">
          <ac:chgData name="Moritz Nipshagen" userId="ee3b3bbc25b4cb6d" providerId="LiveId" clId="{1B7760D4-FBD5-4B33-B612-888F248C1802}" dt="2018-05-11T17:15:51.712" v="1183" actId="20577"/>
          <ac:spMkLst>
            <pc:docMk/>
            <pc:sldMk cId="2858741999" sldId="284"/>
            <ac:spMk id="2" creationId="{BDF3EE2D-494B-48D2-AF3F-7CE5EE0BCB12}"/>
          </ac:spMkLst>
        </pc:spChg>
        <pc:spChg chg="del">
          <ac:chgData name="Moritz Nipshagen" userId="ee3b3bbc25b4cb6d" providerId="LiveId" clId="{1B7760D4-FBD5-4B33-B612-888F248C1802}" dt="2018-05-11T17:15:51.712" v="1183" actId="20577"/>
          <ac:spMkLst>
            <pc:docMk/>
            <pc:sldMk cId="2858741999" sldId="284"/>
            <ac:spMk id="3" creationId="{82C133EA-1B95-40AF-9110-C9696A5BCF96}"/>
          </ac:spMkLst>
        </pc:spChg>
        <pc:spChg chg="add mod">
          <ac:chgData name="Moritz Nipshagen" userId="ee3b3bbc25b4cb6d" providerId="LiveId" clId="{1B7760D4-FBD5-4B33-B612-888F248C1802}" dt="2018-05-11T17:15:57.723" v="1209" actId="20577"/>
          <ac:spMkLst>
            <pc:docMk/>
            <pc:sldMk cId="2858741999" sldId="284"/>
            <ac:spMk id="5" creationId="{E4009409-8B90-4EFF-B8B6-C018655808FC}"/>
          </ac:spMkLst>
        </pc:spChg>
      </pc:sldChg>
      <pc:sldChg chg="modSp add ord addCm">
        <pc:chgData name="Moritz Nipshagen" userId="ee3b3bbc25b4cb6d" providerId="LiveId" clId="{1B7760D4-FBD5-4B33-B612-888F248C1802}" dt="2018-05-13T09:34:42.631" v="3131" actId="20577"/>
        <pc:sldMkLst>
          <pc:docMk/>
          <pc:sldMk cId="1344612862" sldId="286"/>
        </pc:sldMkLst>
        <pc:spChg chg="mod">
          <ac:chgData name="Moritz Nipshagen" userId="ee3b3bbc25b4cb6d" providerId="LiveId" clId="{1B7760D4-FBD5-4B33-B612-888F248C1802}" dt="2018-05-11T17:18:21.323" v="1306" actId="20577"/>
          <ac:spMkLst>
            <pc:docMk/>
            <pc:sldMk cId="1344612862" sldId="286"/>
            <ac:spMk id="2" creationId="{DF1ACDC4-5027-4783-A8DA-74BC6B0B1AE6}"/>
          </ac:spMkLst>
        </pc:spChg>
      </pc:sldChg>
      <pc:sldChg chg="addSp delSp modSp add">
        <pc:chgData name="Moritz Nipshagen" userId="ee3b3bbc25b4cb6d" providerId="LiveId" clId="{1B7760D4-FBD5-4B33-B612-888F248C1802}" dt="2018-05-11T17:18:37.852" v="1350" actId="20577"/>
        <pc:sldMkLst>
          <pc:docMk/>
          <pc:sldMk cId="2020896456" sldId="287"/>
        </pc:sldMkLst>
        <pc:spChg chg="del">
          <ac:chgData name="Moritz Nipshagen" userId="ee3b3bbc25b4cb6d" providerId="LiveId" clId="{1B7760D4-FBD5-4B33-B612-888F248C1802}" dt="2018-05-11T17:18:26.432" v="1308" actId="20577"/>
          <ac:spMkLst>
            <pc:docMk/>
            <pc:sldMk cId="2020896456" sldId="287"/>
            <ac:spMk id="2" creationId="{1E4805D1-16BE-4D8B-A3C4-D28C69F77415}"/>
          </ac:spMkLst>
        </pc:spChg>
        <pc:spChg chg="add mod">
          <ac:chgData name="Moritz Nipshagen" userId="ee3b3bbc25b4cb6d" providerId="LiveId" clId="{1B7760D4-FBD5-4B33-B612-888F248C1802}" dt="2018-05-11T17:18:37.852" v="1350" actId="20577"/>
          <ac:spMkLst>
            <pc:docMk/>
            <pc:sldMk cId="2020896456" sldId="287"/>
            <ac:spMk id="4" creationId="{80AE4CC6-90C0-4496-8AC1-3E594C9E45BB}"/>
          </ac:spMkLst>
        </pc:spChg>
        <pc:spChg chg="add mod">
          <ac:chgData name="Moritz Nipshagen" userId="ee3b3bbc25b4cb6d" providerId="LiveId" clId="{1B7760D4-FBD5-4B33-B612-888F248C1802}" dt="2018-05-11T17:18:26.432" v="1308" actId="20577"/>
          <ac:spMkLst>
            <pc:docMk/>
            <pc:sldMk cId="2020896456" sldId="287"/>
            <ac:spMk id="5" creationId="{8BD4FFBE-7558-42C0-95A4-9DDA500FDC55}"/>
          </ac:spMkLst>
        </pc:spChg>
      </pc:sldChg>
      <pc:sldChg chg="addSp delSp modSp add">
        <pc:chgData name="Moritz Nipshagen" userId="ee3b3bbc25b4cb6d" providerId="LiveId" clId="{1B7760D4-FBD5-4B33-B612-888F248C1802}" dt="2018-05-16T08:27:52.990" v="14398" actId="113"/>
        <pc:sldMkLst>
          <pc:docMk/>
          <pc:sldMk cId="523179743" sldId="288"/>
        </pc:sldMkLst>
        <pc:spChg chg="del">
          <ac:chgData name="Moritz Nipshagen" userId="ee3b3bbc25b4cb6d" providerId="LiveId" clId="{1B7760D4-FBD5-4B33-B612-888F248C1802}" dt="2018-05-12T10:13:35.854" v="1352" actId="20577"/>
          <ac:spMkLst>
            <pc:docMk/>
            <pc:sldMk cId="523179743" sldId="288"/>
            <ac:spMk id="2" creationId="{ED7227D9-87E3-4C6E-A730-BFDB60B412ED}"/>
          </ac:spMkLst>
        </pc:spChg>
        <pc:spChg chg="add mod">
          <ac:chgData name="Moritz Nipshagen" userId="ee3b3bbc25b4cb6d" providerId="LiveId" clId="{1B7760D4-FBD5-4B33-B612-888F248C1802}" dt="2018-05-12T10:13:42.593" v="1371" actId="20577"/>
          <ac:spMkLst>
            <pc:docMk/>
            <pc:sldMk cId="523179743" sldId="288"/>
            <ac:spMk id="4" creationId="{A6FE7914-1B0C-447C-AD57-7CEF582C4578}"/>
          </ac:spMkLst>
        </pc:spChg>
        <pc:spChg chg="add mod">
          <ac:chgData name="Moritz Nipshagen" userId="ee3b3bbc25b4cb6d" providerId="LiveId" clId="{1B7760D4-FBD5-4B33-B612-888F248C1802}" dt="2018-05-16T08:27:52.990" v="14398" actId="113"/>
          <ac:spMkLst>
            <pc:docMk/>
            <pc:sldMk cId="523179743" sldId="288"/>
            <ac:spMk id="5" creationId="{965DE040-EA6C-4443-A223-E50AD372AF03}"/>
          </ac:spMkLst>
        </pc:spChg>
      </pc:sldChg>
      <pc:sldChg chg="modSp add">
        <pc:chgData name="Moritz Nipshagen" userId="ee3b3bbc25b4cb6d" providerId="LiveId" clId="{1B7760D4-FBD5-4B33-B612-888F248C1802}" dt="2018-05-12T16:51:51.572" v="2102" actId="20577"/>
        <pc:sldMkLst>
          <pc:docMk/>
          <pc:sldMk cId="1174250828" sldId="289"/>
        </pc:sldMkLst>
        <pc:spChg chg="mod">
          <ac:chgData name="Moritz Nipshagen" userId="ee3b3bbc25b4cb6d" providerId="LiveId" clId="{1B7760D4-FBD5-4B33-B612-888F248C1802}" dt="2018-05-12T16:50:24.678" v="1883" actId="20577"/>
          <ac:spMkLst>
            <pc:docMk/>
            <pc:sldMk cId="1174250828" sldId="289"/>
            <ac:spMk id="2" creationId="{67972EC9-B4A1-45F4-BF9C-5C9EDE7B66A5}"/>
          </ac:spMkLst>
        </pc:spChg>
        <pc:spChg chg="mod">
          <ac:chgData name="Moritz Nipshagen" userId="ee3b3bbc25b4cb6d" providerId="LiveId" clId="{1B7760D4-FBD5-4B33-B612-888F248C1802}" dt="2018-05-12T16:51:51.572" v="2102" actId="20577"/>
          <ac:spMkLst>
            <pc:docMk/>
            <pc:sldMk cId="1174250828" sldId="289"/>
            <ac:spMk id="3" creationId="{8980F04E-7275-4143-AEBF-AC7D60F56A0B}"/>
          </ac:spMkLst>
        </pc:spChg>
      </pc:sldChg>
      <pc:sldChg chg="addSp delSp modSp add">
        <pc:chgData name="Moritz Nipshagen" userId="ee3b3bbc25b4cb6d" providerId="LiveId" clId="{1B7760D4-FBD5-4B33-B612-888F248C1802}" dt="2018-05-16T06:36:50.802" v="13467" actId="20577"/>
        <pc:sldMkLst>
          <pc:docMk/>
          <pc:sldMk cId="3466452959" sldId="290"/>
        </pc:sldMkLst>
        <pc:spChg chg="del">
          <ac:chgData name="Moritz Nipshagen" userId="ee3b3bbc25b4cb6d" providerId="LiveId" clId="{1B7760D4-FBD5-4B33-B612-888F248C1802}" dt="2018-05-12T23:02:12.603" v="2104" actId="1076"/>
          <ac:spMkLst>
            <pc:docMk/>
            <pc:sldMk cId="3466452959" sldId="290"/>
            <ac:spMk id="2" creationId="{C47CF638-15E3-418F-B343-BEA38393D88A}"/>
          </ac:spMkLst>
        </pc:spChg>
        <pc:spChg chg="add mod">
          <ac:chgData name="Moritz Nipshagen" userId="ee3b3bbc25b4cb6d" providerId="LiveId" clId="{1B7760D4-FBD5-4B33-B612-888F248C1802}" dt="2018-05-16T06:36:50.802" v="13467" actId="20577"/>
          <ac:spMkLst>
            <pc:docMk/>
            <pc:sldMk cId="3466452959" sldId="290"/>
            <ac:spMk id="2" creationId="{FAD98B60-3EA4-45DF-BE59-D09749252C68}"/>
          </ac:spMkLst>
        </pc:spChg>
        <pc:spChg chg="add mod">
          <ac:chgData name="Moritz Nipshagen" userId="ee3b3bbc25b4cb6d" providerId="LiveId" clId="{1B7760D4-FBD5-4B33-B612-888F248C1802}" dt="2018-05-16T06:33:23.411" v="13268" actId="20577"/>
          <ac:spMkLst>
            <pc:docMk/>
            <pc:sldMk cId="3466452959" sldId="290"/>
            <ac:spMk id="4" creationId="{A78AB871-B9F9-4E2E-B248-F05DC58584CB}"/>
          </ac:spMkLst>
        </pc:spChg>
        <pc:spChg chg="add del mod">
          <ac:chgData name="Moritz Nipshagen" userId="ee3b3bbc25b4cb6d" providerId="LiveId" clId="{1B7760D4-FBD5-4B33-B612-888F248C1802}" dt="2018-05-16T06:33:28.929" v="13269"/>
          <ac:spMkLst>
            <pc:docMk/>
            <pc:sldMk cId="3466452959" sldId="290"/>
            <ac:spMk id="5" creationId="{CF31EEC4-2813-4237-9452-551F66D8322A}"/>
          </ac:spMkLst>
        </pc:spChg>
        <pc:spChg chg="add mod">
          <ac:chgData name="Moritz Nipshagen" userId="ee3b3bbc25b4cb6d" providerId="LiveId" clId="{1B7760D4-FBD5-4B33-B612-888F248C1802}" dt="2018-05-16T06:34:56.667" v="13280" actId="14100"/>
          <ac:spMkLst>
            <pc:docMk/>
            <pc:sldMk cId="3466452959" sldId="290"/>
            <ac:spMk id="6" creationId="{5B925010-1441-4472-BFEE-7CD81914DE97}"/>
          </ac:spMkLst>
        </pc:spChg>
        <pc:spChg chg="add del mod">
          <ac:chgData name="Moritz Nipshagen" userId="ee3b3bbc25b4cb6d" providerId="LiveId" clId="{1B7760D4-FBD5-4B33-B612-888F248C1802}" dt="2018-05-12T23:08:41.288" v="2110" actId="1076"/>
          <ac:spMkLst>
            <pc:docMk/>
            <pc:sldMk cId="3466452959" sldId="290"/>
            <ac:spMk id="7" creationId="{64B4C01F-749E-4E43-9751-F1D79E57B60B}"/>
          </ac:spMkLst>
        </pc:spChg>
        <pc:spChg chg="add del mod">
          <ac:chgData name="Moritz Nipshagen" userId="ee3b3bbc25b4cb6d" providerId="LiveId" clId="{1B7760D4-FBD5-4B33-B612-888F248C1802}" dt="2018-05-16T06:33:36.002" v="13271" actId="478"/>
          <ac:spMkLst>
            <pc:docMk/>
            <pc:sldMk cId="3466452959" sldId="290"/>
            <ac:spMk id="7" creationId="{8A331948-1CC2-43E4-BAE2-8C0930F1D7C5}"/>
          </ac:spMkLst>
        </pc:spChg>
        <pc:spChg chg="add del">
          <ac:chgData name="Moritz Nipshagen" userId="ee3b3bbc25b4cb6d" providerId="LiveId" clId="{1B7760D4-FBD5-4B33-B612-888F248C1802}" dt="2018-05-12T23:08:43.443" v="2112" actId="1076"/>
          <ac:spMkLst>
            <pc:docMk/>
            <pc:sldMk cId="3466452959" sldId="290"/>
            <ac:spMk id="8" creationId="{3B5EB4E6-6B13-4375-82D1-46732D22F7AA}"/>
          </ac:spMkLst>
        </pc:spChg>
        <pc:spChg chg="add mod">
          <ac:chgData name="Moritz Nipshagen" userId="ee3b3bbc25b4cb6d" providerId="LiveId" clId="{1B7760D4-FBD5-4B33-B612-888F248C1802}" dt="2018-05-16T06:34:53.694" v="13279" actId="14100"/>
          <ac:spMkLst>
            <pc:docMk/>
            <pc:sldMk cId="3466452959" sldId="290"/>
            <ac:spMk id="9" creationId="{78DE6B60-488A-4782-91FF-DF9F7C015FE1}"/>
          </ac:spMkLst>
        </pc:spChg>
        <pc:spChg chg="add mod">
          <ac:chgData name="Moritz Nipshagen" userId="ee3b3bbc25b4cb6d" providerId="LiveId" clId="{1B7760D4-FBD5-4B33-B612-888F248C1802}" dt="2018-05-16T06:34:50.767" v="13278" actId="14100"/>
          <ac:spMkLst>
            <pc:docMk/>
            <pc:sldMk cId="3466452959" sldId="290"/>
            <ac:spMk id="10" creationId="{387CF39B-6DBD-4CF2-A2B9-A612146B08CF}"/>
          </ac:spMkLst>
        </pc:spChg>
      </pc:sldChg>
      <pc:sldChg chg="modSp add">
        <pc:chgData name="Moritz Nipshagen" userId="ee3b3bbc25b4cb6d" providerId="LiveId" clId="{1B7760D4-FBD5-4B33-B612-888F248C1802}" dt="2018-05-16T06:40:20.737" v="13493" actId="20577"/>
        <pc:sldMkLst>
          <pc:docMk/>
          <pc:sldMk cId="831164799" sldId="291"/>
        </pc:sldMkLst>
        <pc:spChg chg="mod">
          <ac:chgData name="Moritz Nipshagen" userId="ee3b3bbc25b4cb6d" providerId="LiveId" clId="{1B7760D4-FBD5-4B33-B612-888F248C1802}" dt="2018-05-12T23:24:47.129" v="2644" actId="20577"/>
          <ac:spMkLst>
            <pc:docMk/>
            <pc:sldMk cId="831164799" sldId="291"/>
            <ac:spMk id="2" creationId="{92482615-C4AC-4C8D-A33D-1018A758D693}"/>
          </ac:spMkLst>
        </pc:spChg>
        <pc:spChg chg="mod">
          <ac:chgData name="Moritz Nipshagen" userId="ee3b3bbc25b4cb6d" providerId="LiveId" clId="{1B7760D4-FBD5-4B33-B612-888F248C1802}" dt="2018-05-16T06:40:20.737" v="13493" actId="20577"/>
          <ac:spMkLst>
            <pc:docMk/>
            <pc:sldMk cId="831164799" sldId="291"/>
            <ac:spMk id="3" creationId="{4EF427D1-739E-4A0E-9533-4B12002709E1}"/>
          </ac:spMkLst>
        </pc:spChg>
      </pc:sldChg>
      <pc:sldChg chg="addSp delSp modSp add">
        <pc:chgData name="Moritz Nipshagen" userId="ee3b3bbc25b4cb6d" providerId="LiveId" clId="{1B7760D4-FBD5-4B33-B612-888F248C1802}" dt="2018-05-15T19:15:11.481" v="9316" actId="27636"/>
        <pc:sldMkLst>
          <pc:docMk/>
          <pc:sldMk cId="1790810687" sldId="292"/>
        </pc:sldMkLst>
        <pc:spChg chg="mod">
          <ac:chgData name="Moritz Nipshagen" userId="ee3b3bbc25b4cb6d" providerId="LiveId" clId="{1B7760D4-FBD5-4B33-B612-888F248C1802}" dt="2018-05-12T23:25:13" v="2674" actId="20577"/>
          <ac:spMkLst>
            <pc:docMk/>
            <pc:sldMk cId="1790810687" sldId="292"/>
            <ac:spMk id="2" creationId="{5871E93E-550E-4030-8BD2-D6C26C7D87D9}"/>
          </ac:spMkLst>
        </pc:spChg>
        <pc:spChg chg="del">
          <ac:chgData name="Moritz Nipshagen" userId="ee3b3bbc25b4cb6d" providerId="LiveId" clId="{1B7760D4-FBD5-4B33-B612-888F248C1802}" dt="2018-05-12T23:26:12.971" v="2680" actId="20577"/>
          <ac:spMkLst>
            <pc:docMk/>
            <pc:sldMk cId="1790810687" sldId="292"/>
            <ac:spMk id="3" creationId="{A160C1CA-670A-4725-A2BB-429D4CBABFD5}"/>
          </ac:spMkLst>
        </pc:spChg>
        <pc:spChg chg="add del mod">
          <ac:chgData name="Moritz Nipshagen" userId="ee3b3bbc25b4cb6d" providerId="LiveId" clId="{1B7760D4-FBD5-4B33-B612-888F248C1802}" dt="2018-05-12T23:26:23.642" v="2689" actId="478"/>
          <ac:spMkLst>
            <pc:docMk/>
            <pc:sldMk cId="1790810687" sldId="292"/>
            <ac:spMk id="5" creationId="{DA4ADC24-0818-42D8-B3E9-1E54FDAD640E}"/>
          </ac:spMkLst>
        </pc:spChg>
        <pc:spChg chg="add mod">
          <ac:chgData name="Moritz Nipshagen" userId="ee3b3bbc25b4cb6d" providerId="LiveId" clId="{1B7760D4-FBD5-4B33-B612-888F248C1802}" dt="2018-05-15T19:15:11.481" v="9316" actId="27636"/>
          <ac:spMkLst>
            <pc:docMk/>
            <pc:sldMk cId="1790810687" sldId="292"/>
            <ac:spMk id="6" creationId="{9240A5E1-FB66-4517-9E65-D01DAFF27F83}"/>
          </ac:spMkLst>
        </pc:spChg>
        <pc:spChg chg="add mod">
          <ac:chgData name="Moritz Nipshagen" userId="ee3b3bbc25b4cb6d" providerId="LiveId" clId="{1B7760D4-FBD5-4B33-B612-888F248C1802}" dt="2018-05-15T19:15:11.474" v="9315" actId="27636"/>
          <ac:spMkLst>
            <pc:docMk/>
            <pc:sldMk cId="1790810687" sldId="292"/>
            <ac:spMk id="7" creationId="{47368102-A46B-4677-AB60-A4C7631B22B9}"/>
          </ac:spMkLst>
        </pc:spChg>
      </pc:sldChg>
      <pc:sldChg chg="addSp delSp modSp add">
        <pc:chgData name="Moritz Nipshagen" userId="ee3b3bbc25b4cb6d" providerId="LiveId" clId="{1B7760D4-FBD5-4B33-B612-888F248C1802}" dt="2018-05-16T09:24:46.453" v="17984" actId="20577"/>
        <pc:sldMkLst>
          <pc:docMk/>
          <pc:sldMk cId="3011954243" sldId="293"/>
        </pc:sldMkLst>
        <pc:spChg chg="del">
          <ac:chgData name="Moritz Nipshagen" userId="ee3b3bbc25b4cb6d" providerId="LiveId" clId="{1B7760D4-FBD5-4B33-B612-888F248C1802}" dt="2018-05-13T09:29:44.344" v="2902" actId="20577"/>
          <ac:spMkLst>
            <pc:docMk/>
            <pc:sldMk cId="3011954243" sldId="293"/>
            <ac:spMk id="2" creationId="{95F7EDD5-B339-4CAE-934F-253FE80577C0}"/>
          </ac:spMkLst>
        </pc:spChg>
        <pc:spChg chg="add mod">
          <ac:chgData name="Moritz Nipshagen" userId="ee3b3bbc25b4cb6d" providerId="LiveId" clId="{1B7760D4-FBD5-4B33-B612-888F248C1802}" dt="2018-05-16T09:24:46.453" v="17984" actId="20577"/>
          <ac:spMkLst>
            <pc:docMk/>
            <pc:sldMk cId="3011954243" sldId="293"/>
            <ac:spMk id="4" creationId="{23135DD4-9441-49E7-9009-8321779C48F6}"/>
          </ac:spMkLst>
        </pc:spChg>
        <pc:spChg chg="add mod">
          <ac:chgData name="Moritz Nipshagen" userId="ee3b3bbc25b4cb6d" providerId="LiveId" clId="{1B7760D4-FBD5-4B33-B612-888F248C1802}" dt="2018-05-13T09:30:39.698" v="3130" actId="20577"/>
          <ac:spMkLst>
            <pc:docMk/>
            <pc:sldMk cId="3011954243" sldId="293"/>
            <ac:spMk id="5" creationId="{6D68287D-2B14-4C12-8997-964145EB859C}"/>
          </ac:spMkLst>
        </pc:spChg>
      </pc:sldChg>
      <pc:sldChg chg="addSp delSp modSp add">
        <pc:chgData name="Moritz Nipshagen" userId="ee3b3bbc25b4cb6d" providerId="LiveId" clId="{1B7760D4-FBD5-4B33-B612-888F248C1802}" dt="2018-05-16T08:48:55.752" v="15648" actId="20577"/>
        <pc:sldMkLst>
          <pc:docMk/>
          <pc:sldMk cId="411793683" sldId="294"/>
        </pc:sldMkLst>
        <pc:spChg chg="add del mod">
          <ac:chgData name="Moritz Nipshagen" userId="ee3b3bbc25b4cb6d" providerId="LiveId" clId="{1B7760D4-FBD5-4B33-B612-888F248C1802}" dt="2018-05-16T08:47:08.656" v="15428"/>
          <ac:spMkLst>
            <pc:docMk/>
            <pc:sldMk cId="411793683" sldId="294"/>
            <ac:spMk id="2" creationId="{9A5C7A15-2BA8-4312-B719-B3F48225034F}"/>
          </ac:spMkLst>
        </pc:spChg>
        <pc:spChg chg="del">
          <ac:chgData name="Moritz Nipshagen" userId="ee3b3bbc25b4cb6d" providerId="LiveId" clId="{1B7760D4-FBD5-4B33-B612-888F248C1802}" dt="2018-05-13T10:23:46.925" v="3137" actId="20577"/>
          <ac:spMkLst>
            <pc:docMk/>
            <pc:sldMk cId="411793683" sldId="294"/>
            <ac:spMk id="2" creationId="{844F1542-4B42-42B8-A3D4-821F18A65936}"/>
          </ac:spMkLst>
        </pc:spChg>
        <pc:spChg chg="add mod">
          <ac:chgData name="Moritz Nipshagen" userId="ee3b3bbc25b4cb6d" providerId="LiveId" clId="{1B7760D4-FBD5-4B33-B612-888F248C1802}" dt="2018-05-13T10:23:52.023" v="3147" actId="20577"/>
          <ac:spMkLst>
            <pc:docMk/>
            <pc:sldMk cId="411793683" sldId="294"/>
            <ac:spMk id="4" creationId="{E568DD06-5AD8-412E-B797-9E72A13DD6CD}"/>
          </ac:spMkLst>
        </pc:spChg>
        <pc:spChg chg="add mod">
          <ac:chgData name="Moritz Nipshagen" userId="ee3b3bbc25b4cb6d" providerId="LiveId" clId="{1B7760D4-FBD5-4B33-B612-888F248C1802}" dt="2018-05-16T08:48:55.752" v="15648" actId="20577"/>
          <ac:spMkLst>
            <pc:docMk/>
            <pc:sldMk cId="411793683" sldId="294"/>
            <ac:spMk id="5" creationId="{1813FE99-5EEE-46FC-A2B0-172E546B2242}"/>
          </ac:spMkLst>
        </pc:spChg>
      </pc:sldChg>
      <pc:sldChg chg="modSp add">
        <pc:chgData name="Moritz Nipshagen" userId="ee3b3bbc25b4cb6d" providerId="LiveId" clId="{1B7760D4-FBD5-4B33-B612-888F248C1802}" dt="2018-05-13T21:23:08.164" v="6629" actId="5793"/>
        <pc:sldMkLst>
          <pc:docMk/>
          <pc:sldMk cId="426592258" sldId="295"/>
        </pc:sldMkLst>
        <pc:spChg chg="mod">
          <ac:chgData name="Moritz Nipshagen" userId="ee3b3bbc25b4cb6d" providerId="LiveId" clId="{1B7760D4-FBD5-4B33-B612-888F248C1802}" dt="2018-05-13T12:08:42.468" v="4205" actId="20577"/>
          <ac:spMkLst>
            <pc:docMk/>
            <pc:sldMk cId="426592258" sldId="295"/>
            <ac:spMk id="2" creationId="{2E7DB6DA-947B-4647-804F-0D9E57B2CAC3}"/>
          </ac:spMkLst>
        </pc:spChg>
        <pc:spChg chg="mod">
          <ac:chgData name="Moritz Nipshagen" userId="ee3b3bbc25b4cb6d" providerId="LiveId" clId="{1B7760D4-FBD5-4B33-B612-888F248C1802}" dt="2018-05-13T21:23:08.164" v="6629" actId="5793"/>
          <ac:spMkLst>
            <pc:docMk/>
            <pc:sldMk cId="426592258" sldId="295"/>
            <ac:spMk id="3" creationId="{70F61F6E-5BA4-4C0D-A676-DBBD58458442}"/>
          </ac:spMkLst>
        </pc:spChg>
      </pc:sldChg>
      <pc:sldChg chg="addSp delSp modSp add">
        <pc:chgData name="Moritz Nipshagen" userId="ee3b3bbc25b4cb6d" providerId="LiveId" clId="{1B7760D4-FBD5-4B33-B612-888F248C1802}" dt="2018-05-16T07:15:09.099" v="14125"/>
        <pc:sldMkLst>
          <pc:docMk/>
          <pc:sldMk cId="3775153881" sldId="296"/>
        </pc:sldMkLst>
        <pc:spChg chg="mod">
          <ac:chgData name="Moritz Nipshagen" userId="ee3b3bbc25b4cb6d" providerId="LiveId" clId="{1B7760D4-FBD5-4B33-B612-888F248C1802}" dt="2018-05-13T21:01:18.417" v="5934" actId="20577"/>
          <ac:spMkLst>
            <pc:docMk/>
            <pc:sldMk cId="3775153881" sldId="296"/>
            <ac:spMk id="2" creationId="{C394D5BF-52D4-4A51-863A-1820870433FC}"/>
          </ac:spMkLst>
        </pc:spChg>
        <pc:spChg chg="del">
          <ac:chgData name="Moritz Nipshagen" userId="ee3b3bbc25b4cb6d" providerId="LiveId" clId="{1B7760D4-FBD5-4B33-B612-888F248C1802}" dt="2018-05-13T21:01:22.537" v="5935" actId="20577"/>
          <ac:spMkLst>
            <pc:docMk/>
            <pc:sldMk cId="3775153881" sldId="296"/>
            <ac:spMk id="3" creationId="{616869FE-AE3C-4BB4-BE95-3362B471FDC1}"/>
          </ac:spMkLst>
        </pc:spChg>
        <pc:spChg chg="add mod">
          <ac:chgData name="Moritz Nipshagen" userId="ee3b3bbc25b4cb6d" providerId="LiveId" clId="{1B7760D4-FBD5-4B33-B612-888F248C1802}" dt="2018-05-16T07:15:09.099" v="14125"/>
          <ac:spMkLst>
            <pc:docMk/>
            <pc:sldMk cId="3775153881" sldId="296"/>
            <ac:spMk id="5" creationId="{92DF3115-EDC2-4A15-8452-5D7F22704DEF}"/>
          </ac:spMkLst>
        </pc:spChg>
        <pc:spChg chg="add mod">
          <ac:chgData name="Moritz Nipshagen" userId="ee3b3bbc25b4cb6d" providerId="LiveId" clId="{1B7760D4-FBD5-4B33-B612-888F248C1802}" dt="2018-05-16T07:07:49.602" v="14121" actId="27636"/>
          <ac:spMkLst>
            <pc:docMk/>
            <pc:sldMk cId="3775153881" sldId="296"/>
            <ac:spMk id="6" creationId="{DEB723C9-7109-4657-9394-4D2B425F97FD}"/>
          </ac:spMkLst>
        </pc:spChg>
      </pc:sldChg>
      <pc:sldChg chg="addSp delSp modSp add">
        <pc:chgData name="Moritz Nipshagen" userId="ee3b3bbc25b4cb6d" providerId="LiveId" clId="{1B7760D4-FBD5-4B33-B612-888F248C1802}" dt="2018-05-16T06:48:31.761" v="13702" actId="20577"/>
        <pc:sldMkLst>
          <pc:docMk/>
          <pc:sldMk cId="3639630272" sldId="297"/>
        </pc:sldMkLst>
        <pc:spChg chg="mod">
          <ac:chgData name="Moritz Nipshagen" userId="ee3b3bbc25b4cb6d" providerId="LiveId" clId="{1B7760D4-FBD5-4B33-B612-888F248C1802}" dt="2018-05-13T21:02:00.001" v="6027" actId="20577"/>
          <ac:spMkLst>
            <pc:docMk/>
            <pc:sldMk cId="3639630272" sldId="297"/>
            <ac:spMk id="2" creationId="{12C4C307-0197-4F1F-AF3B-D123B4F677C0}"/>
          </ac:spMkLst>
        </pc:spChg>
        <pc:spChg chg="del">
          <ac:chgData name="Moritz Nipshagen" userId="ee3b3bbc25b4cb6d" providerId="LiveId" clId="{1B7760D4-FBD5-4B33-B612-888F248C1802}" dt="2018-05-13T21:02:03.991" v="6028" actId="20577"/>
          <ac:spMkLst>
            <pc:docMk/>
            <pc:sldMk cId="3639630272" sldId="297"/>
            <ac:spMk id="3" creationId="{73292502-B16D-4B10-BA22-22D7193EC57E}"/>
          </ac:spMkLst>
        </pc:spChg>
        <pc:spChg chg="del">
          <ac:chgData name="Moritz Nipshagen" userId="ee3b3bbc25b4cb6d" providerId="LiveId" clId="{1B7760D4-FBD5-4B33-B612-888F248C1802}" dt="2018-05-13T21:02:03.991" v="6028" actId="20577"/>
          <ac:spMkLst>
            <pc:docMk/>
            <pc:sldMk cId="3639630272" sldId="297"/>
            <ac:spMk id="4" creationId="{5C67E861-CD4C-4AFA-9A10-2CF24347A629}"/>
          </ac:spMkLst>
        </pc:spChg>
        <pc:spChg chg="add mod">
          <ac:chgData name="Moritz Nipshagen" userId="ee3b3bbc25b4cb6d" providerId="LiveId" clId="{1B7760D4-FBD5-4B33-B612-888F248C1802}" dt="2018-05-16T06:48:31.761" v="13702" actId="20577"/>
          <ac:spMkLst>
            <pc:docMk/>
            <pc:sldMk cId="3639630272" sldId="297"/>
            <ac:spMk id="6" creationId="{2C918D23-F8F8-4812-A393-2C52F7FC3929}"/>
          </ac:spMkLst>
        </pc:spChg>
      </pc:sldChg>
      <pc:sldChg chg="addSp delSp modSp add">
        <pc:chgData name="Moritz Nipshagen" userId="ee3b3bbc25b4cb6d" providerId="LiveId" clId="{1B7760D4-FBD5-4B33-B612-888F248C1802}" dt="2018-05-13T22:05:30.307" v="8423"/>
        <pc:sldMkLst>
          <pc:docMk/>
          <pc:sldMk cId="1325346840" sldId="298"/>
        </pc:sldMkLst>
        <pc:spChg chg="mod">
          <ac:chgData name="Moritz Nipshagen" userId="ee3b3bbc25b4cb6d" providerId="LiveId" clId="{1B7760D4-FBD5-4B33-B612-888F248C1802}" dt="2018-05-13T22:05:30.307" v="8423"/>
          <ac:spMkLst>
            <pc:docMk/>
            <pc:sldMk cId="1325346840" sldId="298"/>
            <ac:spMk id="2" creationId="{5DFC0F26-3B83-4A0A-B48D-A8A29FEE91FE}"/>
          </ac:spMkLst>
        </pc:spChg>
        <pc:spChg chg="mod">
          <ac:chgData name="Moritz Nipshagen" userId="ee3b3bbc25b4cb6d" providerId="LiveId" clId="{1B7760D4-FBD5-4B33-B612-888F248C1802}" dt="2018-05-13T21:52:30.917" v="7849" actId="20577"/>
          <ac:spMkLst>
            <pc:docMk/>
            <pc:sldMk cId="1325346840" sldId="298"/>
            <ac:spMk id="3" creationId="{9C79D654-E86F-4970-A484-08B77DC9B385}"/>
          </ac:spMkLst>
        </pc:spChg>
        <pc:spChg chg="add del mod">
          <ac:chgData name="Moritz Nipshagen" userId="ee3b3bbc25b4cb6d" providerId="LiveId" clId="{1B7760D4-FBD5-4B33-B612-888F248C1802}" dt="2018-05-13T21:30:11.193" v="7308"/>
          <ac:spMkLst>
            <pc:docMk/>
            <pc:sldMk cId="1325346840" sldId="298"/>
            <ac:spMk id="5" creationId="{6EB8FA09-8B01-4F7E-B6A3-3B78E38C9F42}"/>
          </ac:spMkLst>
        </pc:spChg>
      </pc:sldChg>
      <pc:sldChg chg="addSp delSp modSp add">
        <pc:chgData name="Moritz Nipshagen" userId="ee3b3bbc25b4cb6d" providerId="LiveId" clId="{1B7760D4-FBD5-4B33-B612-888F248C1802}" dt="2018-05-13T22:05:25.861" v="8422" actId="20577"/>
        <pc:sldMkLst>
          <pc:docMk/>
          <pc:sldMk cId="2980532420" sldId="299"/>
        </pc:sldMkLst>
        <pc:spChg chg="del">
          <ac:chgData name="Moritz Nipshagen" userId="ee3b3bbc25b4cb6d" providerId="LiveId" clId="{1B7760D4-FBD5-4B33-B612-888F248C1802}" dt="2018-05-13T21:30:16.390" v="7310" actId="20577"/>
          <ac:spMkLst>
            <pc:docMk/>
            <pc:sldMk cId="2980532420" sldId="299"/>
            <ac:spMk id="2" creationId="{C0E51C21-05DF-4891-AD95-2E8BF65C80AF}"/>
          </ac:spMkLst>
        </pc:spChg>
        <pc:spChg chg="del">
          <ac:chgData name="Moritz Nipshagen" userId="ee3b3bbc25b4cb6d" providerId="LiveId" clId="{1B7760D4-FBD5-4B33-B612-888F248C1802}" dt="2018-05-13T21:30:16.390" v="7310" actId="20577"/>
          <ac:spMkLst>
            <pc:docMk/>
            <pc:sldMk cId="2980532420" sldId="299"/>
            <ac:spMk id="3" creationId="{5A41AA38-AB0F-42A9-878D-92ECDA3A6B7A}"/>
          </ac:spMkLst>
        </pc:spChg>
        <pc:spChg chg="add mod">
          <ac:chgData name="Moritz Nipshagen" userId="ee3b3bbc25b4cb6d" providerId="LiveId" clId="{1B7760D4-FBD5-4B33-B612-888F248C1802}" dt="2018-05-13T22:05:25.861" v="8422" actId="20577"/>
          <ac:spMkLst>
            <pc:docMk/>
            <pc:sldMk cId="2980532420" sldId="299"/>
            <ac:spMk id="5" creationId="{3D4593F5-33AF-4B97-A1FE-0AD219BE83D3}"/>
          </ac:spMkLst>
        </pc:spChg>
        <pc:spChg chg="add mod">
          <ac:chgData name="Moritz Nipshagen" userId="ee3b3bbc25b4cb6d" providerId="LiveId" clId="{1B7760D4-FBD5-4B33-B612-888F248C1802}" dt="2018-05-13T21:51:42.796" v="7743" actId="20577"/>
          <ac:spMkLst>
            <pc:docMk/>
            <pc:sldMk cId="2980532420" sldId="299"/>
            <ac:spMk id="6" creationId="{AD6A67D3-8418-4CC2-A0DD-64F91B864F7F}"/>
          </ac:spMkLst>
        </pc:spChg>
        <pc:spChg chg="add mod">
          <ac:chgData name="Moritz Nipshagen" userId="ee3b3bbc25b4cb6d" providerId="LiveId" clId="{1B7760D4-FBD5-4B33-B612-888F248C1802}" dt="2018-05-13T21:42:47.256" v="7726" actId="14100"/>
          <ac:spMkLst>
            <pc:docMk/>
            <pc:sldMk cId="2980532420" sldId="299"/>
            <ac:spMk id="7" creationId="{1871EE52-D955-4849-926A-450428D9F4D7}"/>
          </ac:spMkLst>
        </pc:spChg>
      </pc:sldChg>
      <pc:sldChg chg="addSp delSp modSp add">
        <pc:chgData name="Moritz Nipshagen" userId="ee3b3bbc25b4cb6d" providerId="LiveId" clId="{1B7760D4-FBD5-4B33-B612-888F248C1802}" dt="2018-05-16T08:38:07.369" v="14616" actId="20577"/>
        <pc:sldMkLst>
          <pc:docMk/>
          <pc:sldMk cId="1157785947" sldId="300"/>
        </pc:sldMkLst>
        <pc:spChg chg="add mod">
          <ac:chgData name="Moritz Nipshagen" userId="ee3b3bbc25b4cb6d" providerId="LiveId" clId="{1B7760D4-FBD5-4B33-B612-888F248C1802}" dt="2018-05-16T08:38:07.369" v="14616" actId="20577"/>
          <ac:spMkLst>
            <pc:docMk/>
            <pc:sldMk cId="1157785947" sldId="300"/>
            <ac:spMk id="2" creationId="{4C3B18F2-20CA-43D8-B1A6-5A742956DDCA}"/>
          </ac:spMkLst>
        </pc:spChg>
        <pc:spChg chg="del">
          <ac:chgData name="Moritz Nipshagen" userId="ee3b3bbc25b4cb6d" providerId="LiveId" clId="{1B7760D4-FBD5-4B33-B612-888F248C1802}" dt="2018-05-13T22:03:51.965" v="8321" actId="20577"/>
          <ac:spMkLst>
            <pc:docMk/>
            <pc:sldMk cId="1157785947" sldId="300"/>
            <ac:spMk id="2" creationId="{81345093-3FE6-450E-BD5F-132A5D1C4894}"/>
          </ac:spMkLst>
        </pc:spChg>
        <pc:spChg chg="del">
          <ac:chgData name="Moritz Nipshagen" userId="ee3b3bbc25b4cb6d" providerId="LiveId" clId="{1B7760D4-FBD5-4B33-B612-888F248C1802}" dt="2018-05-13T22:03:51.965" v="8321" actId="20577"/>
          <ac:spMkLst>
            <pc:docMk/>
            <pc:sldMk cId="1157785947" sldId="300"/>
            <ac:spMk id="3" creationId="{17DCD175-FA53-41A2-A006-0DDF054D131A}"/>
          </ac:spMkLst>
        </pc:spChg>
        <pc:spChg chg="add mod">
          <ac:chgData name="Moritz Nipshagen" userId="ee3b3bbc25b4cb6d" providerId="LiveId" clId="{1B7760D4-FBD5-4B33-B612-888F248C1802}" dt="2018-05-13T22:04:12.550" v="8367" actId="20577"/>
          <ac:spMkLst>
            <pc:docMk/>
            <pc:sldMk cId="1157785947" sldId="300"/>
            <ac:spMk id="5" creationId="{8D27DD25-4C31-42F5-A1B8-F9A478F7AC79}"/>
          </ac:spMkLst>
        </pc:spChg>
        <pc:spChg chg="add del mod">
          <ac:chgData name="Moritz Nipshagen" userId="ee3b3bbc25b4cb6d" providerId="LiveId" clId="{1B7760D4-FBD5-4B33-B612-888F248C1802}" dt="2018-05-16T08:31:06.786" v="14410"/>
          <ac:spMkLst>
            <pc:docMk/>
            <pc:sldMk cId="1157785947" sldId="300"/>
            <ac:spMk id="6" creationId="{29FEA52F-C021-4E57-B501-9334F0C018F9}"/>
          </ac:spMkLst>
        </pc:spChg>
        <pc:spChg chg="add del mod">
          <ac:chgData name="Moritz Nipshagen" userId="ee3b3bbc25b4cb6d" providerId="LiveId" clId="{1B7760D4-FBD5-4B33-B612-888F248C1802}" dt="2018-05-16T08:31:10.393" v="14412" actId="478"/>
          <ac:spMkLst>
            <pc:docMk/>
            <pc:sldMk cId="1157785947" sldId="300"/>
            <ac:spMk id="7" creationId="{54FC2B81-A75F-4469-81AC-6229C32048E6}"/>
          </ac:spMkLst>
        </pc:spChg>
      </pc:sldChg>
      <pc:sldChg chg="modSp add del">
        <pc:chgData name="Moritz Nipshagen" userId="ee3b3bbc25b4cb6d" providerId="LiveId" clId="{1B7760D4-FBD5-4B33-B612-888F248C1802}" dt="2018-05-16T08:38:25.872" v="14617" actId="2696"/>
        <pc:sldMkLst>
          <pc:docMk/>
          <pc:sldMk cId="2520235754" sldId="301"/>
        </pc:sldMkLst>
        <pc:spChg chg="mod">
          <ac:chgData name="Moritz Nipshagen" userId="ee3b3bbc25b4cb6d" providerId="LiveId" clId="{1B7760D4-FBD5-4B33-B612-888F248C1802}" dt="2018-05-13T22:04:21.958" v="8386" actId="20577"/>
          <ac:spMkLst>
            <pc:docMk/>
            <pc:sldMk cId="2520235754" sldId="301"/>
            <ac:spMk id="2" creationId="{5EFD9DDE-F3FA-4D8C-B316-D0334CA24587}"/>
          </ac:spMkLst>
        </pc:spChg>
      </pc:sldChg>
      <pc:sldChg chg="addSp delSp modSp add del addCm modCm">
        <pc:chgData name="Moritz Nipshagen" userId="ee3b3bbc25b4cb6d" providerId="LiveId" clId="{1B7760D4-FBD5-4B33-B612-888F248C1802}" dt="2018-05-15T22:45:28.816" v="13248" actId="2696"/>
        <pc:sldMkLst>
          <pc:docMk/>
          <pc:sldMk cId="292232383" sldId="302"/>
        </pc:sldMkLst>
        <pc:spChg chg="del">
          <ac:chgData name="Moritz Nipshagen" userId="ee3b3bbc25b4cb6d" providerId="LiveId" clId="{1B7760D4-FBD5-4B33-B612-888F248C1802}" dt="2018-05-13T22:08:45.273" v="8425" actId="2696"/>
          <ac:spMkLst>
            <pc:docMk/>
            <pc:sldMk cId="292232383" sldId="302"/>
            <ac:spMk id="2" creationId="{E5D2913A-3140-4C33-BA81-0CA43AA14A53}"/>
          </ac:spMkLst>
        </pc:spChg>
        <pc:spChg chg="add mod">
          <ac:chgData name="Moritz Nipshagen" userId="ee3b3bbc25b4cb6d" providerId="LiveId" clId="{1B7760D4-FBD5-4B33-B612-888F248C1802}" dt="2018-05-13T22:08:57.014" v="8444" actId="20577"/>
          <ac:spMkLst>
            <pc:docMk/>
            <pc:sldMk cId="292232383" sldId="302"/>
            <ac:spMk id="4" creationId="{108029CF-D2E5-4130-8F2C-D491D2502377}"/>
          </ac:spMkLst>
        </pc:spChg>
        <pc:spChg chg="add mod">
          <ac:chgData name="Moritz Nipshagen" userId="ee3b3bbc25b4cb6d" providerId="LiveId" clId="{1B7760D4-FBD5-4B33-B612-888F248C1802}" dt="2018-05-13T22:09:26.807" v="8534" actId="20577"/>
          <ac:spMkLst>
            <pc:docMk/>
            <pc:sldMk cId="292232383" sldId="302"/>
            <ac:spMk id="5" creationId="{683FFE12-2A61-418C-B467-D23BA92BD826}"/>
          </ac:spMkLst>
        </pc:spChg>
      </pc:sldChg>
      <pc:sldChg chg="addSp modSp add ord">
        <pc:chgData name="Moritz Nipshagen" userId="ee3b3bbc25b4cb6d" providerId="LiveId" clId="{1B7760D4-FBD5-4B33-B612-888F248C1802}" dt="2018-05-16T09:21:20.999" v="17926" actId="404"/>
        <pc:sldMkLst>
          <pc:docMk/>
          <pc:sldMk cId="1925419995" sldId="302"/>
        </pc:sldMkLst>
        <pc:spChg chg="add mod">
          <ac:chgData name="Moritz Nipshagen" userId="ee3b3bbc25b4cb6d" providerId="LiveId" clId="{1B7760D4-FBD5-4B33-B612-888F248C1802}" dt="2018-05-16T09:21:20.999" v="17926" actId="404"/>
          <ac:spMkLst>
            <pc:docMk/>
            <pc:sldMk cId="1925419995" sldId="302"/>
            <ac:spMk id="2" creationId="{29CD1B79-137E-4018-82BD-E8154139AC90}"/>
          </ac:spMkLst>
        </pc:spChg>
        <pc:spChg chg="mod">
          <ac:chgData name="Moritz Nipshagen" userId="ee3b3bbc25b4cb6d" providerId="LiveId" clId="{1B7760D4-FBD5-4B33-B612-888F248C1802}" dt="2018-05-16T09:20:55.176" v="17917" actId="27636"/>
          <ac:spMkLst>
            <pc:docMk/>
            <pc:sldMk cId="1925419995" sldId="302"/>
            <ac:spMk id="5" creationId="{683FFE12-2A61-418C-B467-D23BA92BD826}"/>
          </ac:spMkLst>
        </pc:spChg>
      </pc:sldChg>
      <pc:sldChg chg="addSp delSp modSp add">
        <pc:chgData name="Moritz Nipshagen" userId="ee3b3bbc25b4cb6d" providerId="LiveId" clId="{1B7760D4-FBD5-4B33-B612-888F248C1802}" dt="2018-05-14T15:06:53.194" v="8538"/>
        <pc:sldMkLst>
          <pc:docMk/>
          <pc:sldMk cId="177238173" sldId="303"/>
        </pc:sldMkLst>
        <pc:spChg chg="del">
          <ac:chgData name="Moritz Nipshagen" userId="ee3b3bbc25b4cb6d" providerId="LiveId" clId="{1B7760D4-FBD5-4B33-B612-888F248C1802}" dt="2018-05-14T15:06:53.194" v="8538"/>
          <ac:spMkLst>
            <pc:docMk/>
            <pc:sldMk cId="177238173" sldId="303"/>
            <ac:spMk id="2" creationId="{09E1934A-E591-4AD9-B4A7-5646AC928EF6}"/>
          </ac:spMkLst>
        </pc:spChg>
        <pc:spChg chg="add mod">
          <ac:chgData name="Moritz Nipshagen" userId="ee3b3bbc25b4cb6d" providerId="LiveId" clId="{1B7760D4-FBD5-4B33-B612-888F248C1802}" dt="2018-05-14T15:06:53.194" v="8538"/>
          <ac:spMkLst>
            <pc:docMk/>
            <pc:sldMk cId="177238173" sldId="303"/>
            <ac:spMk id="4" creationId="{8768F7B3-3130-401C-B207-42E05C9E10D1}"/>
          </ac:spMkLst>
        </pc:spChg>
        <pc:spChg chg="add mod">
          <ac:chgData name="Moritz Nipshagen" userId="ee3b3bbc25b4cb6d" providerId="LiveId" clId="{1B7760D4-FBD5-4B33-B612-888F248C1802}" dt="2018-05-14T15:06:53.194" v="8538"/>
          <ac:spMkLst>
            <pc:docMk/>
            <pc:sldMk cId="177238173" sldId="303"/>
            <ac:spMk id="5" creationId="{D534E828-4774-405E-94AE-1B8B7868B99A}"/>
          </ac:spMkLst>
        </pc:spChg>
      </pc:sldChg>
      <pc:sldChg chg="modSp">
        <pc:chgData name="Moritz Nipshagen" userId="ee3b3bbc25b4cb6d" providerId="LiveId" clId="{1B7760D4-FBD5-4B33-B612-888F248C1802}" dt="2018-05-15T19:58:50.756" v="10587" actId="20577"/>
        <pc:sldMkLst>
          <pc:docMk/>
          <pc:sldMk cId="1315099815" sldId="312"/>
        </pc:sldMkLst>
        <pc:spChg chg="mod">
          <ac:chgData name="Moritz Nipshagen" userId="ee3b3bbc25b4cb6d" providerId="LiveId" clId="{1B7760D4-FBD5-4B33-B612-888F248C1802}" dt="2018-05-15T19:58:50.756" v="10587" actId="20577"/>
          <ac:spMkLst>
            <pc:docMk/>
            <pc:sldMk cId="1315099815" sldId="312"/>
            <ac:spMk id="4" creationId="{9DF671C2-179D-46EE-A7C0-A4E82F5BCE26}"/>
          </ac:spMkLst>
        </pc:spChg>
      </pc:sldChg>
      <pc:sldChg chg="modSp">
        <pc:chgData name="Moritz Nipshagen" userId="ee3b3bbc25b4cb6d" providerId="LiveId" clId="{1B7760D4-FBD5-4B33-B612-888F248C1802}" dt="2018-05-15T20:13:18.170" v="11394" actId="404"/>
        <pc:sldMkLst>
          <pc:docMk/>
          <pc:sldMk cId="1924786823" sldId="317"/>
        </pc:sldMkLst>
        <pc:spChg chg="mod">
          <ac:chgData name="Moritz Nipshagen" userId="ee3b3bbc25b4cb6d" providerId="LiveId" clId="{1B7760D4-FBD5-4B33-B612-888F248C1802}" dt="2018-05-15T20:08:42.500" v="11165" actId="20577"/>
          <ac:spMkLst>
            <pc:docMk/>
            <pc:sldMk cId="1924786823" sldId="317"/>
            <ac:spMk id="2" creationId="{704A882A-B533-4179-BD4A-CE16BCC61BD3}"/>
          </ac:spMkLst>
        </pc:spChg>
        <pc:spChg chg="mod">
          <ac:chgData name="Moritz Nipshagen" userId="ee3b3bbc25b4cb6d" providerId="LiveId" clId="{1B7760D4-FBD5-4B33-B612-888F248C1802}" dt="2018-05-15T20:13:18.170" v="11394" actId="404"/>
          <ac:spMkLst>
            <pc:docMk/>
            <pc:sldMk cId="1924786823" sldId="317"/>
            <ac:spMk id="4" creationId="{9DF671C2-179D-46EE-A7C0-A4E82F5BCE26}"/>
          </ac:spMkLst>
        </pc:spChg>
      </pc:sldChg>
      <pc:sldChg chg="del ord">
        <pc:chgData name="Moritz Nipshagen" userId="ee3b3bbc25b4cb6d" providerId="LiveId" clId="{1B7760D4-FBD5-4B33-B612-888F248C1802}" dt="2018-05-15T20:08:09.185" v="11112" actId="2696"/>
        <pc:sldMkLst>
          <pc:docMk/>
          <pc:sldMk cId="28122060" sldId="322"/>
        </pc:sldMkLst>
      </pc:sldChg>
      <pc:sldChg chg="ord">
        <pc:chgData name="Moritz Nipshagen" userId="ee3b3bbc25b4cb6d" providerId="LiveId" clId="{1B7760D4-FBD5-4B33-B612-888F248C1802}" dt="2018-05-15T20:00:16.554" v="10719"/>
        <pc:sldMkLst>
          <pc:docMk/>
          <pc:sldMk cId="2912880932" sldId="323"/>
        </pc:sldMkLst>
      </pc:sldChg>
      <pc:sldChg chg="modSp">
        <pc:chgData name="Moritz Nipshagen" userId="ee3b3bbc25b4cb6d" providerId="LiveId" clId="{1B7760D4-FBD5-4B33-B612-888F248C1802}" dt="2018-05-15T20:14:41.588" v="11554" actId="20577"/>
        <pc:sldMkLst>
          <pc:docMk/>
          <pc:sldMk cId="1665994086" sldId="324"/>
        </pc:sldMkLst>
        <pc:spChg chg="mod">
          <ac:chgData name="Moritz Nipshagen" userId="ee3b3bbc25b4cb6d" providerId="LiveId" clId="{1B7760D4-FBD5-4B33-B612-888F248C1802}" dt="2018-05-15T20:14:41.588" v="11554" actId="20577"/>
          <ac:spMkLst>
            <pc:docMk/>
            <pc:sldMk cId="1665994086" sldId="324"/>
            <ac:spMk id="4" creationId="{9DF671C2-179D-46EE-A7C0-A4E82F5BCE26}"/>
          </ac:spMkLst>
        </pc:spChg>
      </pc:sldChg>
      <pc:sldChg chg="modSp add">
        <pc:chgData name="Moritz Nipshagen" userId="ee3b3bbc25b4cb6d" providerId="LiveId" clId="{1B7760D4-FBD5-4B33-B612-888F248C1802}" dt="2018-05-15T19:18:43.431" v="9742" actId="20577"/>
        <pc:sldMkLst>
          <pc:docMk/>
          <pc:sldMk cId="3187005333" sldId="328"/>
        </pc:sldMkLst>
        <pc:spChg chg="mod">
          <ac:chgData name="Moritz Nipshagen" userId="ee3b3bbc25b4cb6d" providerId="LiveId" clId="{1B7760D4-FBD5-4B33-B612-888F248C1802}" dt="2018-05-15T19:17:34.205" v="9481" actId="20577"/>
          <ac:spMkLst>
            <pc:docMk/>
            <pc:sldMk cId="3187005333" sldId="328"/>
            <ac:spMk id="2" creationId="{5294B914-FDFE-4039-AAA8-96722E257E41}"/>
          </ac:spMkLst>
        </pc:spChg>
        <pc:spChg chg="mod">
          <ac:chgData name="Moritz Nipshagen" userId="ee3b3bbc25b4cb6d" providerId="LiveId" clId="{1B7760D4-FBD5-4B33-B612-888F248C1802}" dt="2018-05-15T19:18:43.431" v="9742" actId="20577"/>
          <ac:spMkLst>
            <pc:docMk/>
            <pc:sldMk cId="3187005333" sldId="328"/>
            <ac:spMk id="3" creationId="{1DF197D1-FEB9-4CCE-AA54-08E597365357}"/>
          </ac:spMkLst>
        </pc:spChg>
      </pc:sldChg>
      <pc:sldChg chg="modSp add del">
        <pc:chgData name="Moritz Nipshagen" userId="ee3b3bbc25b4cb6d" providerId="LiveId" clId="{1B7760D4-FBD5-4B33-B612-888F248C1802}" dt="2018-05-16T09:25:13.555" v="17985" actId="2696"/>
        <pc:sldMkLst>
          <pc:docMk/>
          <pc:sldMk cId="331093902" sldId="329"/>
        </pc:sldMkLst>
        <pc:spChg chg="mod">
          <ac:chgData name="Moritz Nipshagen" userId="ee3b3bbc25b4cb6d" providerId="LiveId" clId="{1B7760D4-FBD5-4B33-B612-888F248C1802}" dt="2018-05-15T19:18:52.343" v="9757" actId="20577"/>
          <ac:spMkLst>
            <pc:docMk/>
            <pc:sldMk cId="331093902" sldId="329"/>
            <ac:spMk id="2" creationId="{61BC622C-00A3-4218-B15B-70077EAA4F09}"/>
          </ac:spMkLst>
        </pc:spChg>
      </pc:sldChg>
      <pc:sldChg chg="addSp delSp modSp add del">
        <pc:chgData name="Moritz Nipshagen" userId="ee3b3bbc25b4cb6d" providerId="LiveId" clId="{1B7760D4-FBD5-4B33-B612-888F248C1802}" dt="2018-05-16T09:25:13.569" v="17986" actId="2696"/>
        <pc:sldMkLst>
          <pc:docMk/>
          <pc:sldMk cId="1377782160" sldId="330"/>
        </pc:sldMkLst>
        <pc:spChg chg="del">
          <ac:chgData name="Moritz Nipshagen" userId="ee3b3bbc25b4cb6d" providerId="LiveId" clId="{1B7760D4-FBD5-4B33-B612-888F248C1802}" dt="2018-05-15T19:18:56.519" v="9759" actId="20577"/>
          <ac:spMkLst>
            <pc:docMk/>
            <pc:sldMk cId="1377782160" sldId="330"/>
            <ac:spMk id="2" creationId="{3C8B2C6C-A3A2-4140-94B5-5F143CC3675F}"/>
          </ac:spMkLst>
        </pc:spChg>
        <pc:spChg chg="add mod">
          <ac:chgData name="Moritz Nipshagen" userId="ee3b3bbc25b4cb6d" providerId="LiveId" clId="{1B7760D4-FBD5-4B33-B612-888F248C1802}" dt="2018-05-15T19:18:59.031" v="9765" actId="20577"/>
          <ac:spMkLst>
            <pc:docMk/>
            <pc:sldMk cId="1377782160" sldId="330"/>
            <ac:spMk id="4" creationId="{67EEBBE5-9ADF-4E35-9AC8-79AF4C79B4A8}"/>
          </ac:spMkLst>
        </pc:spChg>
        <pc:spChg chg="add mod">
          <ac:chgData name="Moritz Nipshagen" userId="ee3b3bbc25b4cb6d" providerId="LiveId" clId="{1B7760D4-FBD5-4B33-B612-888F248C1802}" dt="2018-05-15T19:19:11.319" v="9822" actId="20577"/>
          <ac:spMkLst>
            <pc:docMk/>
            <pc:sldMk cId="1377782160" sldId="330"/>
            <ac:spMk id="5" creationId="{902A092B-B210-4D58-A0B5-C146F9345B50}"/>
          </ac:spMkLst>
        </pc:spChg>
      </pc:sldChg>
      <pc:sldChg chg="modSp add">
        <pc:chgData name="Moritz Nipshagen" userId="ee3b3bbc25b4cb6d" providerId="LiveId" clId="{1B7760D4-FBD5-4B33-B612-888F248C1802}" dt="2018-05-15T20:26:40.196" v="12381" actId="114"/>
        <pc:sldMkLst>
          <pc:docMk/>
          <pc:sldMk cId="492399707" sldId="331"/>
        </pc:sldMkLst>
        <pc:spChg chg="mod">
          <ac:chgData name="Moritz Nipshagen" userId="ee3b3bbc25b4cb6d" providerId="LiveId" clId="{1B7760D4-FBD5-4B33-B612-888F248C1802}" dt="2018-05-15T20:22:42.546" v="12062" actId="20577"/>
          <ac:spMkLst>
            <pc:docMk/>
            <pc:sldMk cId="492399707" sldId="331"/>
            <ac:spMk id="2" creationId="{D7C99BA0-4B49-43C2-9912-150E5D1118BD}"/>
          </ac:spMkLst>
        </pc:spChg>
        <pc:spChg chg="mod">
          <ac:chgData name="Moritz Nipshagen" userId="ee3b3bbc25b4cb6d" providerId="LiveId" clId="{1B7760D4-FBD5-4B33-B612-888F248C1802}" dt="2018-05-15T20:26:40.196" v="12381" actId="114"/>
          <ac:spMkLst>
            <pc:docMk/>
            <pc:sldMk cId="492399707" sldId="331"/>
            <ac:spMk id="3" creationId="{45382EB5-B6BE-4951-877C-A432BE573BA2}"/>
          </ac:spMkLst>
        </pc:spChg>
      </pc:sldChg>
      <pc:sldChg chg="modSp add">
        <pc:chgData name="Moritz Nipshagen" userId="ee3b3bbc25b4cb6d" providerId="LiveId" clId="{1B7760D4-FBD5-4B33-B612-888F248C1802}" dt="2018-05-15T20:54:48.112" v="12834" actId="20577"/>
        <pc:sldMkLst>
          <pc:docMk/>
          <pc:sldMk cId="106309233" sldId="332"/>
        </pc:sldMkLst>
        <pc:spChg chg="mod">
          <ac:chgData name="Moritz Nipshagen" userId="ee3b3bbc25b4cb6d" providerId="LiveId" clId="{1B7760D4-FBD5-4B33-B612-888F248C1802}" dt="2018-05-15T20:54:48.112" v="12834" actId="20577"/>
          <ac:spMkLst>
            <pc:docMk/>
            <pc:sldMk cId="106309233" sldId="332"/>
            <ac:spMk id="2" creationId="{FC08B653-DDAA-4A17-9B47-8C7AAA408A3D}"/>
          </ac:spMkLst>
        </pc:spChg>
        <pc:spChg chg="mod">
          <ac:chgData name="Moritz Nipshagen" userId="ee3b3bbc25b4cb6d" providerId="LiveId" clId="{1B7760D4-FBD5-4B33-B612-888F248C1802}" dt="2018-05-15T20:37:43.319" v="12833" actId="20577"/>
          <ac:spMkLst>
            <pc:docMk/>
            <pc:sldMk cId="106309233" sldId="332"/>
            <ac:spMk id="3" creationId="{61675793-B457-4034-8A89-31D779323E42}"/>
          </ac:spMkLst>
        </pc:spChg>
      </pc:sldChg>
      <pc:sldChg chg="addSp delSp modSp add">
        <pc:chgData name="Moritz Nipshagen" userId="ee3b3bbc25b4cb6d" providerId="LiveId" clId="{1B7760D4-FBD5-4B33-B612-888F248C1802}" dt="2018-05-16T08:44:33.320" v="15238" actId="20577"/>
        <pc:sldMkLst>
          <pc:docMk/>
          <pc:sldMk cId="1675721559" sldId="333"/>
        </pc:sldMkLst>
        <pc:spChg chg="del">
          <ac:chgData name="Moritz Nipshagen" userId="ee3b3bbc25b4cb6d" providerId="LiveId" clId="{1B7760D4-FBD5-4B33-B612-888F248C1802}" dt="2018-05-15T22:45:38.342" v="13252"/>
          <ac:spMkLst>
            <pc:docMk/>
            <pc:sldMk cId="1675721559" sldId="333"/>
            <ac:spMk id="2" creationId="{0009F58D-24A9-452C-B40A-98982B573950}"/>
          </ac:spMkLst>
        </pc:spChg>
        <pc:spChg chg="add mod">
          <ac:chgData name="Moritz Nipshagen" userId="ee3b3bbc25b4cb6d" providerId="LiveId" clId="{1B7760D4-FBD5-4B33-B612-888F248C1802}" dt="2018-05-16T08:39:10.728" v="14695" actId="20577"/>
          <ac:spMkLst>
            <pc:docMk/>
            <pc:sldMk cId="1675721559" sldId="333"/>
            <ac:spMk id="4" creationId="{BC833D5D-DCFA-478C-9F62-317F5A766B7D}"/>
          </ac:spMkLst>
        </pc:spChg>
        <pc:spChg chg="add mod">
          <ac:chgData name="Moritz Nipshagen" userId="ee3b3bbc25b4cb6d" providerId="LiveId" clId="{1B7760D4-FBD5-4B33-B612-888F248C1802}" dt="2018-05-16T08:44:33.320" v="15238" actId="20577"/>
          <ac:spMkLst>
            <pc:docMk/>
            <pc:sldMk cId="1675721559" sldId="333"/>
            <ac:spMk id="5" creationId="{E6DA59B2-3710-4A9C-8716-E51D265BC9CD}"/>
          </ac:spMkLst>
        </pc:spChg>
      </pc:sldChg>
      <pc:sldChg chg="addSp delSp modSp add ord">
        <pc:chgData name="Moritz Nipshagen" userId="ee3b3bbc25b4cb6d" providerId="LiveId" clId="{1B7760D4-FBD5-4B33-B612-888F248C1802}" dt="2018-05-16T07:26:00.734" v="14397" actId="20577"/>
        <pc:sldMkLst>
          <pc:docMk/>
          <pc:sldMk cId="2969409613" sldId="334"/>
        </pc:sldMkLst>
        <pc:spChg chg="del">
          <ac:chgData name="Moritz Nipshagen" userId="ee3b3bbc25b4cb6d" providerId="LiveId" clId="{1B7760D4-FBD5-4B33-B612-888F248C1802}" dt="2018-05-16T07:18:33.035" v="14128"/>
          <ac:spMkLst>
            <pc:docMk/>
            <pc:sldMk cId="2969409613" sldId="334"/>
            <ac:spMk id="2" creationId="{45DE48CD-8A08-47CB-B9C3-8DBDE4498272}"/>
          </ac:spMkLst>
        </pc:spChg>
        <pc:spChg chg="del">
          <ac:chgData name="Moritz Nipshagen" userId="ee3b3bbc25b4cb6d" providerId="LiveId" clId="{1B7760D4-FBD5-4B33-B612-888F248C1802}" dt="2018-05-16T07:18:33.035" v="14128"/>
          <ac:spMkLst>
            <pc:docMk/>
            <pc:sldMk cId="2969409613" sldId="334"/>
            <ac:spMk id="3" creationId="{EAFB847A-5218-4388-B829-175DAB6C8E10}"/>
          </ac:spMkLst>
        </pc:spChg>
        <pc:spChg chg="add del mod">
          <ac:chgData name="Moritz Nipshagen" userId="ee3b3bbc25b4cb6d" providerId="LiveId" clId="{1B7760D4-FBD5-4B33-B612-888F248C1802}" dt="2018-05-16T07:18:39.734" v="14129"/>
          <ac:spMkLst>
            <pc:docMk/>
            <pc:sldMk cId="2969409613" sldId="334"/>
            <ac:spMk id="5" creationId="{F5809D0F-8A71-4C0B-9B9C-7D819362579A}"/>
          </ac:spMkLst>
        </pc:spChg>
        <pc:spChg chg="add del mod">
          <ac:chgData name="Moritz Nipshagen" userId="ee3b3bbc25b4cb6d" providerId="LiveId" clId="{1B7760D4-FBD5-4B33-B612-888F248C1802}" dt="2018-05-16T07:18:39.734" v="14129"/>
          <ac:spMkLst>
            <pc:docMk/>
            <pc:sldMk cId="2969409613" sldId="334"/>
            <ac:spMk id="6" creationId="{74731AF8-A7C8-49D2-9887-666AC6BEAA11}"/>
          </ac:spMkLst>
        </pc:spChg>
        <pc:spChg chg="add del mod">
          <ac:chgData name="Moritz Nipshagen" userId="ee3b3bbc25b4cb6d" providerId="LiveId" clId="{1B7760D4-FBD5-4B33-B612-888F248C1802}" dt="2018-05-16T07:18:39.734" v="14129"/>
          <ac:spMkLst>
            <pc:docMk/>
            <pc:sldMk cId="2969409613" sldId="334"/>
            <ac:spMk id="7" creationId="{DB6F28E9-F3F5-4587-BD41-BF454B5C4BFB}"/>
          </ac:spMkLst>
        </pc:spChg>
        <pc:spChg chg="add del mod">
          <ac:chgData name="Moritz Nipshagen" userId="ee3b3bbc25b4cb6d" providerId="LiveId" clId="{1B7760D4-FBD5-4B33-B612-888F248C1802}" dt="2018-05-16T07:23:31.483" v="14154"/>
          <ac:spMkLst>
            <pc:docMk/>
            <pc:sldMk cId="2969409613" sldId="334"/>
            <ac:spMk id="8" creationId="{2CD86AB8-34CF-4EE2-AD3B-9675DD3CAD3D}"/>
          </ac:spMkLst>
        </pc:spChg>
        <pc:spChg chg="add del mod">
          <ac:chgData name="Moritz Nipshagen" userId="ee3b3bbc25b4cb6d" providerId="LiveId" clId="{1B7760D4-FBD5-4B33-B612-888F248C1802}" dt="2018-05-16T07:23:36.932" v="14157"/>
          <ac:spMkLst>
            <pc:docMk/>
            <pc:sldMk cId="2969409613" sldId="334"/>
            <ac:spMk id="9" creationId="{8A6891E8-1754-49DF-A709-BC61CA4CCAA2}"/>
          </ac:spMkLst>
        </pc:spChg>
        <pc:spChg chg="add del mod">
          <ac:chgData name="Moritz Nipshagen" userId="ee3b3bbc25b4cb6d" providerId="LiveId" clId="{1B7760D4-FBD5-4B33-B612-888F248C1802}" dt="2018-05-16T07:23:36.932" v="14157"/>
          <ac:spMkLst>
            <pc:docMk/>
            <pc:sldMk cId="2969409613" sldId="334"/>
            <ac:spMk id="10" creationId="{D28D6047-57CA-4B69-8F3C-F38201747BF3}"/>
          </ac:spMkLst>
        </pc:spChg>
        <pc:spChg chg="add mod">
          <ac:chgData name="Moritz Nipshagen" userId="ee3b3bbc25b4cb6d" providerId="LiveId" clId="{1B7760D4-FBD5-4B33-B612-888F248C1802}" dt="2018-05-16T07:24:52.945" v="14209" actId="20577"/>
          <ac:spMkLst>
            <pc:docMk/>
            <pc:sldMk cId="2969409613" sldId="334"/>
            <ac:spMk id="11" creationId="{E3CAE49C-CC16-4B70-98C8-AE396F1505FC}"/>
          </ac:spMkLst>
        </pc:spChg>
        <pc:spChg chg="add del mod">
          <ac:chgData name="Moritz Nipshagen" userId="ee3b3bbc25b4cb6d" providerId="LiveId" clId="{1B7760D4-FBD5-4B33-B612-888F248C1802}" dt="2018-05-16T07:23:36.932" v="14157"/>
          <ac:spMkLst>
            <pc:docMk/>
            <pc:sldMk cId="2969409613" sldId="334"/>
            <ac:spMk id="12" creationId="{8FF7BE49-E0A4-4B64-86E9-1153A31012C7}"/>
          </ac:spMkLst>
        </pc:spChg>
        <pc:spChg chg="add del mod">
          <ac:chgData name="Moritz Nipshagen" userId="ee3b3bbc25b4cb6d" providerId="LiveId" clId="{1B7760D4-FBD5-4B33-B612-888F248C1802}" dt="2018-05-16T07:23:36.932" v="14157"/>
          <ac:spMkLst>
            <pc:docMk/>
            <pc:sldMk cId="2969409613" sldId="334"/>
            <ac:spMk id="13" creationId="{9E10E99D-1903-4304-A2AF-54439A408AD4}"/>
          </ac:spMkLst>
        </pc:spChg>
        <pc:spChg chg="add mod">
          <ac:chgData name="Moritz Nipshagen" userId="ee3b3bbc25b4cb6d" providerId="LiveId" clId="{1B7760D4-FBD5-4B33-B612-888F248C1802}" dt="2018-05-16T07:26:00.734" v="14397" actId="20577"/>
          <ac:spMkLst>
            <pc:docMk/>
            <pc:sldMk cId="2969409613" sldId="334"/>
            <ac:spMk id="14" creationId="{0621E688-42EF-45DE-B597-E6EBE599229B}"/>
          </ac:spMkLst>
        </pc:spChg>
        <pc:spChg chg="add mod">
          <ac:chgData name="Moritz Nipshagen" userId="ee3b3bbc25b4cb6d" providerId="LiveId" clId="{1B7760D4-FBD5-4B33-B612-888F248C1802}" dt="2018-05-16T07:25:32.558" v="14377" actId="20577"/>
          <ac:spMkLst>
            <pc:docMk/>
            <pc:sldMk cId="2969409613" sldId="334"/>
            <ac:spMk id="15" creationId="{602A7D4D-19AA-4D33-8ED1-269B88F9E2BB}"/>
          </ac:spMkLst>
        </pc:spChg>
      </pc:sldChg>
      <pc:sldChg chg="modSp add">
        <pc:chgData name="Moritz Nipshagen" userId="ee3b3bbc25b4cb6d" providerId="LiveId" clId="{1B7760D4-FBD5-4B33-B612-888F248C1802}" dt="2018-05-16T08:38:04.681" v="14612" actId="20577"/>
        <pc:sldMkLst>
          <pc:docMk/>
          <pc:sldMk cId="3366241059" sldId="335"/>
        </pc:sldMkLst>
        <pc:spChg chg="mod">
          <ac:chgData name="Moritz Nipshagen" userId="ee3b3bbc25b4cb6d" providerId="LiveId" clId="{1B7760D4-FBD5-4B33-B612-888F248C1802}" dt="2018-05-16T08:38:04.681" v="14612" actId="20577"/>
          <ac:spMkLst>
            <pc:docMk/>
            <pc:sldMk cId="3366241059" sldId="335"/>
            <ac:spMk id="2" creationId="{4C3B18F2-20CA-43D8-B1A6-5A742956DDCA}"/>
          </ac:spMkLst>
        </pc:spChg>
        <pc:spChg chg="mod">
          <ac:chgData name="Moritz Nipshagen" userId="ee3b3bbc25b4cb6d" providerId="LiveId" clId="{1B7760D4-FBD5-4B33-B612-888F248C1802}" dt="2018-05-16T08:35:33.273" v="14535"/>
          <ac:spMkLst>
            <pc:docMk/>
            <pc:sldMk cId="3366241059" sldId="335"/>
            <ac:spMk id="5" creationId="{8D27DD25-4C31-42F5-A1B8-F9A478F7AC79}"/>
          </ac:spMkLst>
        </pc:spChg>
      </pc:sldChg>
      <pc:sldChg chg="modSp add">
        <pc:chgData name="Moritz Nipshagen" userId="ee3b3bbc25b4cb6d" providerId="LiveId" clId="{1B7760D4-FBD5-4B33-B612-888F248C1802}" dt="2018-05-16T08:38:43.448" v="14641" actId="20577"/>
        <pc:sldMkLst>
          <pc:docMk/>
          <pc:sldMk cId="2186243672" sldId="336"/>
        </pc:sldMkLst>
        <pc:spChg chg="mod">
          <ac:chgData name="Moritz Nipshagen" userId="ee3b3bbc25b4cb6d" providerId="LiveId" clId="{1B7760D4-FBD5-4B33-B612-888F248C1802}" dt="2018-05-16T08:38:01.225" v="14608" actId="20577"/>
          <ac:spMkLst>
            <pc:docMk/>
            <pc:sldMk cId="2186243672" sldId="336"/>
            <ac:spMk id="2" creationId="{4C3B18F2-20CA-43D8-B1A6-5A742956DDCA}"/>
          </ac:spMkLst>
        </pc:spChg>
        <pc:spChg chg="mod">
          <ac:chgData name="Moritz Nipshagen" userId="ee3b3bbc25b4cb6d" providerId="LiveId" clId="{1B7760D4-FBD5-4B33-B612-888F248C1802}" dt="2018-05-16T08:38:43.448" v="14641" actId="20577"/>
          <ac:spMkLst>
            <pc:docMk/>
            <pc:sldMk cId="2186243672" sldId="336"/>
            <ac:spMk id="5" creationId="{8D27DD25-4C31-42F5-A1B8-F9A478F7AC79}"/>
          </ac:spMkLst>
        </pc:spChg>
      </pc:sldChg>
      <pc:sldChg chg="addSp delSp modSp add">
        <pc:chgData name="Moritz Nipshagen" userId="ee3b3bbc25b4cb6d" providerId="LiveId" clId="{1B7760D4-FBD5-4B33-B612-888F248C1802}" dt="2018-05-16T08:54:51.105" v="15904" actId="14100"/>
        <pc:sldMkLst>
          <pc:docMk/>
          <pc:sldMk cId="2921656858" sldId="337"/>
        </pc:sldMkLst>
        <pc:spChg chg="del">
          <ac:chgData name="Moritz Nipshagen" userId="ee3b3bbc25b4cb6d" providerId="LiveId" clId="{1B7760D4-FBD5-4B33-B612-888F248C1802}" dt="2018-05-16T08:47:18.512" v="15432"/>
          <ac:spMkLst>
            <pc:docMk/>
            <pc:sldMk cId="2921656858" sldId="337"/>
            <ac:spMk id="2" creationId="{793477F9-5DDC-41EE-9A9A-E0B8877E977D}"/>
          </ac:spMkLst>
        </pc:spChg>
        <pc:spChg chg="del">
          <ac:chgData name="Moritz Nipshagen" userId="ee3b3bbc25b4cb6d" providerId="LiveId" clId="{1B7760D4-FBD5-4B33-B612-888F248C1802}" dt="2018-05-16T08:47:18.512" v="15432"/>
          <ac:spMkLst>
            <pc:docMk/>
            <pc:sldMk cId="2921656858" sldId="337"/>
            <ac:spMk id="3" creationId="{7BC680A4-8435-4C5B-BA01-985A587A5EC5}"/>
          </ac:spMkLst>
        </pc:spChg>
        <pc:spChg chg="add mod">
          <ac:chgData name="Moritz Nipshagen" userId="ee3b3bbc25b4cb6d" providerId="LiveId" clId="{1B7760D4-FBD5-4B33-B612-888F248C1802}" dt="2018-05-16T08:49:09.048" v="15660" actId="20577"/>
          <ac:spMkLst>
            <pc:docMk/>
            <pc:sldMk cId="2921656858" sldId="337"/>
            <ac:spMk id="5" creationId="{4B3F6398-49F8-463E-8FF5-7A4A5BA9A129}"/>
          </ac:spMkLst>
        </pc:spChg>
        <pc:spChg chg="add mod">
          <ac:chgData name="Moritz Nipshagen" userId="ee3b3bbc25b4cb6d" providerId="LiveId" clId="{1B7760D4-FBD5-4B33-B612-888F248C1802}" dt="2018-05-16T08:54:51.105" v="15904" actId="14100"/>
          <ac:spMkLst>
            <pc:docMk/>
            <pc:sldMk cId="2921656858" sldId="337"/>
            <ac:spMk id="6" creationId="{75025D2B-A337-49C7-8069-8FBCCB70C5DA}"/>
          </ac:spMkLst>
        </pc:spChg>
        <pc:spChg chg="add mod">
          <ac:chgData name="Moritz Nipshagen" userId="ee3b3bbc25b4cb6d" providerId="LiveId" clId="{1B7760D4-FBD5-4B33-B612-888F248C1802}" dt="2018-05-16T08:54:46.993" v="15903" actId="14100"/>
          <ac:spMkLst>
            <pc:docMk/>
            <pc:sldMk cId="2921656858" sldId="337"/>
            <ac:spMk id="7" creationId="{FAF8144D-D45C-4631-A5E9-47A918E920AA}"/>
          </ac:spMkLst>
        </pc:spChg>
      </pc:sldChg>
      <pc:sldChg chg="addSp delSp modSp add">
        <pc:chgData name="Moritz Nipshagen" userId="ee3b3bbc25b4cb6d" providerId="LiveId" clId="{1B7760D4-FBD5-4B33-B612-888F248C1802}" dt="2018-05-16T08:59:56.598" v="16091" actId="20577"/>
        <pc:sldMkLst>
          <pc:docMk/>
          <pc:sldMk cId="2567793936" sldId="338"/>
        </pc:sldMkLst>
        <pc:spChg chg="del">
          <ac:chgData name="Moritz Nipshagen" userId="ee3b3bbc25b4cb6d" providerId="LiveId" clId="{1B7760D4-FBD5-4B33-B612-888F248C1802}" dt="2018-05-16T08:56:57.556" v="15906"/>
          <ac:spMkLst>
            <pc:docMk/>
            <pc:sldMk cId="2567793936" sldId="338"/>
            <ac:spMk id="2" creationId="{105EAC0C-193B-4817-96EC-18A76AFBE5D2}"/>
          </ac:spMkLst>
        </pc:spChg>
        <pc:spChg chg="del">
          <ac:chgData name="Moritz Nipshagen" userId="ee3b3bbc25b4cb6d" providerId="LiveId" clId="{1B7760D4-FBD5-4B33-B612-888F248C1802}" dt="2018-05-16T08:56:57.556" v="15906"/>
          <ac:spMkLst>
            <pc:docMk/>
            <pc:sldMk cId="2567793936" sldId="338"/>
            <ac:spMk id="3" creationId="{3F248B7E-8BFE-4ECE-B092-D8D872D99646}"/>
          </ac:spMkLst>
        </pc:spChg>
        <pc:spChg chg="del">
          <ac:chgData name="Moritz Nipshagen" userId="ee3b3bbc25b4cb6d" providerId="LiveId" clId="{1B7760D4-FBD5-4B33-B612-888F248C1802}" dt="2018-05-16T08:56:57.556" v="15906"/>
          <ac:spMkLst>
            <pc:docMk/>
            <pc:sldMk cId="2567793936" sldId="338"/>
            <ac:spMk id="4" creationId="{15A35FC5-A091-44B8-9795-6A6B48C5EBF5}"/>
          </ac:spMkLst>
        </pc:spChg>
        <pc:spChg chg="add mod">
          <ac:chgData name="Moritz Nipshagen" userId="ee3b3bbc25b4cb6d" providerId="LiveId" clId="{1B7760D4-FBD5-4B33-B612-888F248C1802}" dt="2018-05-16T08:59:56.598" v="16091" actId="20577"/>
          <ac:spMkLst>
            <pc:docMk/>
            <pc:sldMk cId="2567793936" sldId="338"/>
            <ac:spMk id="6" creationId="{1DF0AA24-2275-4F9A-A30B-6A3D90043900}"/>
          </ac:spMkLst>
        </pc:spChg>
        <pc:spChg chg="add mod">
          <ac:chgData name="Moritz Nipshagen" userId="ee3b3bbc25b4cb6d" providerId="LiveId" clId="{1B7760D4-FBD5-4B33-B612-888F248C1802}" dt="2018-05-16T08:59:41.697" v="16077"/>
          <ac:spMkLst>
            <pc:docMk/>
            <pc:sldMk cId="2567793936" sldId="338"/>
            <ac:spMk id="7" creationId="{A740306B-A44D-4BE8-A8DA-487908A2B412}"/>
          </ac:spMkLst>
        </pc:spChg>
      </pc:sldChg>
      <pc:sldChg chg="modSp add">
        <pc:chgData name="Moritz Nipshagen" userId="ee3b3bbc25b4cb6d" providerId="LiveId" clId="{1B7760D4-FBD5-4B33-B612-888F248C1802}" dt="2018-05-16T09:00:00.406" v="16101" actId="20577"/>
        <pc:sldMkLst>
          <pc:docMk/>
          <pc:sldMk cId="1637820607" sldId="339"/>
        </pc:sldMkLst>
        <pc:spChg chg="mod">
          <ac:chgData name="Moritz Nipshagen" userId="ee3b3bbc25b4cb6d" providerId="LiveId" clId="{1B7760D4-FBD5-4B33-B612-888F248C1802}" dt="2018-05-16T09:00:00.406" v="16101" actId="20577"/>
          <ac:spMkLst>
            <pc:docMk/>
            <pc:sldMk cId="1637820607" sldId="339"/>
            <ac:spMk id="6" creationId="{1DF0AA24-2275-4F9A-A30B-6A3D90043900}"/>
          </ac:spMkLst>
        </pc:spChg>
        <pc:spChg chg="mod">
          <ac:chgData name="Moritz Nipshagen" userId="ee3b3bbc25b4cb6d" providerId="LiveId" clId="{1B7760D4-FBD5-4B33-B612-888F248C1802}" dt="2018-05-16T08:59:53.083" v="16081" actId="20577"/>
          <ac:spMkLst>
            <pc:docMk/>
            <pc:sldMk cId="1637820607" sldId="339"/>
            <ac:spMk id="7" creationId="{A740306B-A44D-4BE8-A8DA-487908A2B412}"/>
          </ac:spMkLst>
        </pc:spChg>
      </pc:sldChg>
      <pc:sldChg chg="addSp modSp add">
        <pc:chgData name="Moritz Nipshagen" userId="ee3b3bbc25b4cb6d" providerId="LiveId" clId="{1B7760D4-FBD5-4B33-B612-888F248C1802}" dt="2018-05-16T09:12:33.577" v="17105"/>
        <pc:sldMkLst>
          <pc:docMk/>
          <pc:sldMk cId="1533185735" sldId="340"/>
        </pc:sldMkLst>
        <pc:spChg chg="mod">
          <ac:chgData name="Moritz Nipshagen" userId="ee3b3bbc25b4cb6d" providerId="LiveId" clId="{1B7760D4-FBD5-4B33-B612-888F248C1802}" dt="2018-05-16T09:05:38.647" v="16682" actId="20577"/>
          <ac:spMkLst>
            <pc:docMk/>
            <pc:sldMk cId="1533185735" sldId="340"/>
            <ac:spMk id="2" creationId="{8E9E98F7-1FA5-4E63-BD6C-7CE83FA774E8}"/>
          </ac:spMkLst>
        </pc:spChg>
        <pc:spChg chg="mod">
          <ac:chgData name="Moritz Nipshagen" userId="ee3b3bbc25b4cb6d" providerId="LiveId" clId="{1B7760D4-FBD5-4B33-B612-888F248C1802}" dt="2018-05-16T09:12:33.577" v="17105"/>
          <ac:spMkLst>
            <pc:docMk/>
            <pc:sldMk cId="1533185735" sldId="340"/>
            <ac:spMk id="3" creationId="{D43E097C-4750-4FCA-B5B3-D827A14DF740}"/>
          </ac:spMkLst>
        </pc:spChg>
        <pc:spChg chg="add mod">
          <ac:chgData name="Moritz Nipshagen" userId="ee3b3bbc25b4cb6d" providerId="LiveId" clId="{1B7760D4-FBD5-4B33-B612-888F248C1802}" dt="2018-05-16T09:10:17.785" v="16842" actId="14100"/>
          <ac:spMkLst>
            <pc:docMk/>
            <pc:sldMk cId="1533185735" sldId="340"/>
            <ac:spMk id="5" creationId="{7F717033-40D7-4BFE-B4AE-DCA96994ED2E}"/>
          </ac:spMkLst>
        </pc:spChg>
      </pc:sldChg>
      <pc:sldChg chg="modSp add">
        <pc:chgData name="Moritz Nipshagen" userId="ee3b3bbc25b4cb6d" providerId="LiveId" clId="{1B7760D4-FBD5-4B33-B612-888F248C1802}" dt="2018-05-16T09:12:54.375" v="17192" actId="20577"/>
        <pc:sldMkLst>
          <pc:docMk/>
          <pc:sldMk cId="3724027499" sldId="341"/>
        </pc:sldMkLst>
        <pc:spChg chg="mod">
          <ac:chgData name="Moritz Nipshagen" userId="ee3b3bbc25b4cb6d" providerId="LiveId" clId="{1B7760D4-FBD5-4B33-B612-888F248C1802}" dt="2018-05-16T09:12:19.382" v="17104" actId="20577"/>
          <ac:spMkLst>
            <pc:docMk/>
            <pc:sldMk cId="3724027499" sldId="341"/>
            <ac:spMk id="2" creationId="{EC179E53-6530-4467-A8E0-C637E841FCF1}"/>
          </ac:spMkLst>
        </pc:spChg>
        <pc:spChg chg="mod">
          <ac:chgData name="Moritz Nipshagen" userId="ee3b3bbc25b4cb6d" providerId="LiveId" clId="{1B7760D4-FBD5-4B33-B612-888F248C1802}" dt="2018-05-16T09:12:54.375" v="17192" actId="20577"/>
          <ac:spMkLst>
            <pc:docMk/>
            <pc:sldMk cId="3724027499" sldId="341"/>
            <ac:spMk id="3" creationId="{337874E9-5245-41A7-8169-610998B9A4B2}"/>
          </ac:spMkLst>
        </pc:spChg>
        <pc:spChg chg="mod">
          <ac:chgData name="Moritz Nipshagen" userId="ee3b3bbc25b4cb6d" providerId="LiveId" clId="{1B7760D4-FBD5-4B33-B612-888F248C1802}" dt="2018-05-16T09:12:06.374" v="17082" actId="27636"/>
          <ac:spMkLst>
            <pc:docMk/>
            <pc:sldMk cId="3724027499" sldId="341"/>
            <ac:spMk id="4" creationId="{47AE7FD0-BFAE-44A5-A194-5BB42D7A5AB8}"/>
          </ac:spMkLst>
        </pc:spChg>
      </pc:sldChg>
      <pc:sldChg chg="modSp add">
        <pc:chgData name="Moritz Nipshagen" userId="ee3b3bbc25b4cb6d" providerId="LiveId" clId="{1B7760D4-FBD5-4B33-B612-888F248C1802}" dt="2018-05-16T09:21:41.797" v="17952" actId="20577"/>
        <pc:sldMkLst>
          <pc:docMk/>
          <pc:sldMk cId="3260635447" sldId="342"/>
        </pc:sldMkLst>
        <pc:spChg chg="mod">
          <ac:chgData name="Moritz Nipshagen" userId="ee3b3bbc25b4cb6d" providerId="LiveId" clId="{1B7760D4-FBD5-4B33-B612-888F248C1802}" dt="2018-05-16T09:21:41.797" v="17952" actId="20577"/>
          <ac:spMkLst>
            <pc:docMk/>
            <pc:sldMk cId="3260635447" sldId="342"/>
            <ac:spMk id="2" creationId="{43EE3C88-F204-4A75-B7AA-B7843E1AB20F}"/>
          </ac:spMkLst>
        </pc:spChg>
      </pc:sldChg>
      <pc:sldMasterChg chg="modSldLayout">
        <pc:chgData name="Moritz Nipshagen" userId="ee3b3bbc25b4cb6d" providerId="LiveId" clId="{1B7760D4-FBD5-4B33-B612-888F248C1802}" dt="2018-05-13T11:51:32.532" v="3741" actId="404"/>
        <pc:sldMasterMkLst>
          <pc:docMk/>
          <pc:sldMasterMk cId="3980158067" sldId="2147483684"/>
        </pc:sldMasterMkLst>
        <pc:sldLayoutChg chg="modSp">
          <pc:chgData name="Moritz Nipshagen" userId="ee3b3bbc25b4cb6d" providerId="LiveId" clId="{1B7760D4-FBD5-4B33-B612-888F248C1802}" dt="2018-05-13T11:51:32.532" v="3741" actId="404"/>
          <pc:sldLayoutMkLst>
            <pc:docMk/>
            <pc:sldMasterMk cId="3980158067" sldId="2147483684"/>
            <pc:sldLayoutMk cId="567404254" sldId="2147483696"/>
          </pc:sldLayoutMkLst>
          <pc:spChg chg="mod">
            <ac:chgData name="Moritz Nipshagen" userId="ee3b3bbc25b4cb6d" providerId="LiveId" clId="{1B7760D4-FBD5-4B33-B612-888F248C1802}" dt="2018-05-13T11:51:32.532" v="3741" actId="404"/>
            <ac:spMkLst>
              <pc:docMk/>
              <pc:sldMasterMk cId="3980158067" sldId="2147483684"/>
              <pc:sldLayoutMk cId="567404254" sldId="2147483696"/>
              <ac:spMk id="4" creationId="{00000000-0000-0000-0000-000000000000}"/>
            </ac:spMkLst>
          </pc:spChg>
        </pc:sldLayoutChg>
      </pc:sldMasterChg>
    </pc:docChg>
  </pc:docChgLst>
  <pc:docChgLst>
    <pc:chgData name="Antonia H." userId="da08060cd893cdf4" providerId="Windows Live" clId="Web-{CD6EE43F-0A06-4ACE-9891-B5BED2F0AB18}"/>
    <pc:docChg chg="">
      <pc:chgData name="Antonia H." userId="da08060cd893cdf4" providerId="Windows Live" clId="Web-{CD6EE43F-0A06-4ACE-9891-B5BED2F0AB18}" dt="2018-05-13T09:34:13.646" v="5"/>
      <pc:docMkLst>
        <pc:docMk/>
      </pc:docMkLst>
      <pc:sldChg chg="addCm modCm">
        <pc:chgData name="Antonia H." userId="da08060cd893cdf4" providerId="Windows Live" clId="Web-{CD6EE43F-0A06-4ACE-9891-B5BED2F0AB18}" dt="2018-05-13T09:33:26.865" v="4"/>
        <pc:sldMkLst>
          <pc:docMk/>
          <pc:sldMk cId="1344409776" sldId="269"/>
        </pc:sldMkLst>
      </pc:sldChg>
      <pc:sldChg chg="addCm">
        <pc:chgData name="Antonia H." userId="da08060cd893cdf4" providerId="Windows Live" clId="Web-{CD6EE43F-0A06-4ACE-9891-B5BED2F0AB18}" dt="2018-05-13T09:32:18.116" v="2"/>
        <pc:sldMkLst>
          <pc:docMk/>
          <pc:sldMk cId="54542204" sldId="273"/>
        </pc:sldMkLst>
      </pc:sldChg>
      <pc:sldChg chg="addCm">
        <pc:chgData name="Antonia H." userId="da08060cd893cdf4" providerId="Windows Live" clId="Web-{CD6EE43F-0A06-4ACE-9891-B5BED2F0AB18}" dt="2018-05-13T09:34:13.646" v="5"/>
        <pc:sldMkLst>
          <pc:docMk/>
          <pc:sldMk cId="1083816509" sldId="274"/>
        </pc:sldMkLst>
      </pc:sldChg>
      <pc:sldChg chg="addCm">
        <pc:chgData name="Antonia H." userId="da08060cd893cdf4" providerId="Windows Live" clId="Web-{CD6EE43F-0A06-4ACE-9891-B5BED2F0AB18}" dt="2018-05-13T09:30:40.960" v="0"/>
        <pc:sldMkLst>
          <pc:docMk/>
          <pc:sldMk cId="1344612862" sldId="286"/>
        </pc:sldMkLst>
      </pc:sldChg>
      <pc:sldChg chg="addCm">
        <pc:chgData name="Antonia H." userId="da08060cd893cdf4" providerId="Windows Live" clId="Web-{CD6EE43F-0A06-4ACE-9891-B5BED2F0AB18}" dt="2018-05-13T09:31:16.757" v="1"/>
        <pc:sldMkLst>
          <pc:docMk/>
          <pc:sldMk cId="523179743" sldId="288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3T09:30:40.960" idx="1">
    <p:pos x="10" y="10"/>
    <p:text>denke mal den Part erstellen wir sowieso zusammen?</p:text>
    <p:extLst>
      <p:ext uri="{C676402C-5697-4E1C-873F-D02D1690AC5C}">
        <p15:threadingInfo xmlns:p15="http://schemas.microsoft.com/office/powerpoint/2012/main" timeZoneBias="0"/>
      </p:ext>
    </p:extLst>
  </p:cm>
  <p:cm authorId="2" dt="2018-05-13T11:34:42.628" idx="1">
    <p:pos x="10" y="146"/>
    <p:text>yas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3T09:31:16.757" idx="2">
    <p:pos x="10" y="10"/>
    <p:text>könntest ja noch an den error stream anknüpfen der letzte woche erwähnt wurde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3T09:32:18.116" idx="3">
    <p:pos x="10" y="10"/>
    <p:text>ich denke du willst hier einige typische errors vorstellen? denke da kann ich ein paar konstruieren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5T12:45:25.944" idx="6">
    <p:pos x="10" y="10"/>
    <p:text>these slides are too packed, will need to be split up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3T09:32:51.084" idx="4">
    <p:pos x="10" y="10"/>
    <p:text>würde hier passend zu den genannten errors nochmal einige beispiele aufgreifen und zeigen wie die zu fixen sind? das könnt ich dann auch machen</p:text>
    <p:extLst mod="1">
      <p:ext uri="{C676402C-5697-4E1C-873F-D02D1690AC5C}">
        <p15:threadingInfo xmlns:p15="http://schemas.microsoft.com/office/powerpoint/2012/main" timeZoneBias="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5-14T00:09:35.347" idx="4">
    <p:pos x="10" y="10"/>
    <p:text>Maybe we should move this into OOP, as inheritance is necessary for this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3T09:34:13.646" idx="5">
    <p:pos x="10" y="10"/>
    <p:text>was soll das werden? ne checkliste von dingen die man tun kann?</p:text>
    <p:extLst>
      <p:ext uri="{C676402C-5697-4E1C-873F-D02D1690AC5C}">
        <p15:threadingInfo xmlns:p15="http://schemas.microsoft.com/office/powerpoint/2012/main" timeZoneBias="0"/>
      </p:ext>
    </p:extLst>
  </p:cm>
  <p:cm authorId="2" dt="2018-05-13T13:25:19.977" idx="3">
    <p:pos x="10" y="146"/>
    <p:text>Its about assertions and documentation</p:text>
    <p:extLst>
      <p:ext uri="{C676402C-5697-4E1C-873F-D02D1690AC5C}">
        <p15:threadingInfo xmlns:p15="http://schemas.microsoft.com/office/powerpoint/2012/main" timeZoneBias="-120">
          <p15:parentCm authorId="1" idx="5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960FE-84BF-4F36-96F9-AC8A426EF4E1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45966-3644-4EF3-8D3C-4E37A0E97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15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916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259378"/>
            <a:ext cx="10058400" cy="3065733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2D3E5-8D07-442F-AD09-44D2D54E3827}" type="datetime1">
              <a:rPr lang="en-GB" smtClean="0"/>
              <a:t>16/05/2018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2F8DDAA-96A7-4A58-BF95-E7FB5E2AE443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951C0E8-C08C-4742-B043-4AD4BE0A3677}"/>
              </a:ext>
            </a:extLst>
          </p:cNvPr>
          <p:cNvGrpSpPr/>
          <p:nvPr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611F47-1F04-4C53-B1C8-B35B68ABD923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ooter Placeholder 4">
              <a:extLst>
                <a:ext uri="{FF2B5EF4-FFF2-40B4-BE49-F238E27FC236}">
                  <a16:creationId xmlns:a16="http://schemas.microsoft.com/office/drawing/2014/main" id="{6A1B6CE6-9CFA-4017-9C7A-43B94272023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26" name="Footer Placeholder 4">
              <a:extLst>
                <a:ext uri="{FF2B5EF4-FFF2-40B4-BE49-F238E27FC236}">
                  <a16:creationId xmlns:a16="http://schemas.microsoft.com/office/drawing/2014/main" id="{211287FD-4478-48EC-9190-EEAA7481BF1D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B0F99ED-4D3A-4D72-A269-A1CE7E24691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369655-1A58-412D-9151-1EB1B40932AF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B136538-EAB0-45D9-8916-47E010945FB1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ooter Placeholder 4">
              <a:extLst>
                <a:ext uri="{FF2B5EF4-FFF2-40B4-BE49-F238E27FC236}">
                  <a16:creationId xmlns:a16="http://schemas.microsoft.com/office/drawing/2014/main" id="{24846A9A-1D88-47B4-8EF2-278EA202D90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7" name="Footer Placeholder 4">
              <a:extLst>
                <a:ext uri="{FF2B5EF4-FFF2-40B4-BE49-F238E27FC236}">
                  <a16:creationId xmlns:a16="http://schemas.microsoft.com/office/drawing/2014/main" id="{F2F94871-57DE-43A6-B863-C9CE757486B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75714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435182"/>
            <a:ext cx="12191985" cy="4517818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D48F-8DEA-4C52-92C1-302F75FCAD76}" type="datetime1">
              <a:rPr lang="en-GB" smtClean="0"/>
              <a:t>16/05/2018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177C8A1-94B1-4FD8-9B97-0F241A76EF86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D9C402-508F-40AA-B227-41A2183FAC31}"/>
              </a:ext>
            </a:extLst>
          </p:cNvPr>
          <p:cNvGrpSpPr/>
          <p:nvPr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03AD29-EF48-424D-9D68-861B4710F692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88F740E0-500D-4EDD-A6C2-24CCA29F4CD4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95DD8512-A089-483C-8D5C-E00C1BBEA20E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5D163F1-604F-4194-B0C2-BAEFDED00A01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34B616-EBF8-4A0C-AC5B-0CC9083FE523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25CB2E-C409-4F89-9B1E-4D11F0AE369F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F3ED4A93-AB8E-4EF2-B0E5-49343DE8C7C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9" name="Footer Placeholder 4">
              <a:extLst>
                <a:ext uri="{FF2B5EF4-FFF2-40B4-BE49-F238E27FC236}">
                  <a16:creationId xmlns:a16="http://schemas.microsoft.com/office/drawing/2014/main" id="{C852015A-BFBE-47D6-9B49-217171C8C8F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9481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01FF-837F-478C-A187-ED49428D1834}" type="datetime1">
              <a:rPr lang="en-GB" smtClean="0"/>
              <a:t>16/05/2018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33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5412"/>
            <a:ext cx="2628900" cy="56272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05412"/>
            <a:ext cx="7734300" cy="56272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1C3B-24F6-4AC1-B694-40E27DE719F2}" type="datetime1">
              <a:rPr lang="en-GB" smtClean="0"/>
              <a:t>16/05/2018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2E0AB67-F1B0-4C90-A19F-73FDE8286FEC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8C8027-9337-4E66-9E01-653A0653F69A}"/>
              </a:ext>
            </a:extLst>
          </p:cNvPr>
          <p:cNvGrpSpPr/>
          <p:nvPr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96B695-F940-4F2C-A211-A8C3DDDB1D91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ooter Placeholder 4">
              <a:extLst>
                <a:ext uri="{FF2B5EF4-FFF2-40B4-BE49-F238E27FC236}">
                  <a16:creationId xmlns:a16="http://schemas.microsoft.com/office/drawing/2014/main" id="{28C081C3-9690-4087-891D-D2C68ED02CDF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A8A7427E-D9D0-4261-92F1-94C87F01EFF8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2E32D4D-A566-49D7-9693-864C1415A466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A0E3535-427C-4CE7-91F7-C4E99B5E0361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EE53595-AF09-403B-8D98-E27B29AFF67A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ooter Placeholder 4">
              <a:extLst>
                <a:ext uri="{FF2B5EF4-FFF2-40B4-BE49-F238E27FC236}">
                  <a16:creationId xmlns:a16="http://schemas.microsoft.com/office/drawing/2014/main" id="{1B2A8B9E-B509-4D88-A73F-5E8A897474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21" name="Footer Placeholder 4">
              <a:extLst>
                <a:ext uri="{FF2B5EF4-FFF2-40B4-BE49-F238E27FC236}">
                  <a16:creationId xmlns:a16="http://schemas.microsoft.com/office/drawing/2014/main" id="{FC4B0953-01F8-4DF5-910A-D318562D339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9407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EDB25382-4158-488F-B62E-79DCBA1F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22" y="1259378"/>
            <a:ext cx="10046858" cy="3084021"/>
          </a:xfrm>
        </p:spPr>
        <p:txBody>
          <a:bodyPr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503A-C87E-470F-982F-B4799D338920}" type="datetime1">
              <a:rPr lang="en-GB" smtClean="0"/>
              <a:t>16/05/2018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D4AE079-9C20-4D43-BCE4-95501276B79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152C66-54AC-40E9-A917-371D075595D1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357B8C-9DD0-44B6-B861-8303E9F8FA1F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A36CCDB1-6438-4199-BD60-4B16D8BD536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B71AF337-ED81-407D-9FC3-0F1711008D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61B955-9CCC-4B7F-BDD7-17CC7DBA64E3}"/>
              </a:ext>
            </a:extLst>
          </p:cNvPr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27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82563" indent="-182563"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B5F6-71AF-4144-B18A-52D5DACADA0A}" type="datetime1">
              <a:rPr lang="en-GB" smtClean="0"/>
              <a:t>16/05/2018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1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EDB25382-4158-488F-B62E-79DCBA1F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22" y="1259378"/>
            <a:ext cx="10046858" cy="3084021"/>
          </a:xfrm>
        </p:spPr>
        <p:txBody>
          <a:bodyPr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503A-C87E-470F-982F-B4799D338920}" type="datetime1">
              <a:rPr lang="en-GB" smtClean="0"/>
              <a:t>16/05/2018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D4AE079-9C20-4D43-BCE4-95501276B792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152C66-54AC-40E9-A917-371D075595D1}"/>
              </a:ext>
            </a:extLst>
          </p:cNvPr>
          <p:cNvGrpSpPr/>
          <p:nvPr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357B8C-9DD0-44B6-B861-8303E9F8FA1F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A36CCDB1-6438-4199-BD60-4B16D8BD536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B71AF337-ED81-407D-9FC3-0F1711008D24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61B955-9CCC-4B7F-BDD7-17CC7DBA64E3}"/>
              </a:ext>
            </a:extLst>
          </p:cNvPr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32919D7F-6435-4EC6-AA9C-E38F615D7E6B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C320EB-7D6D-4F31-9106-C17DBDF64486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10E81D7-3E38-4086-A81C-1BDBA6606A84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ooter Placeholder 4">
              <a:extLst>
                <a:ext uri="{FF2B5EF4-FFF2-40B4-BE49-F238E27FC236}">
                  <a16:creationId xmlns:a16="http://schemas.microsoft.com/office/drawing/2014/main" id="{3BBB4A78-2A1C-4AFA-B514-2484F374E97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21" name="Footer Placeholder 4">
              <a:extLst>
                <a:ext uri="{FF2B5EF4-FFF2-40B4-BE49-F238E27FC236}">
                  <a16:creationId xmlns:a16="http://schemas.microsoft.com/office/drawing/2014/main" id="{0C3399F2-5043-4CAF-917E-001A22F15C2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C46FB8C-92ED-4616-ACB8-D1219362EDC9}"/>
              </a:ext>
            </a:extLst>
          </p:cNvPr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0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988905"/>
            <a:ext cx="10058400" cy="7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4A6B-3049-457F-A987-8390460069EE}" type="datetime1">
              <a:rPr lang="en-GB" smtClean="0"/>
              <a:t>16/05/2018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73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&amp;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988905"/>
            <a:ext cx="10058400" cy="7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nsolas" panose="020B0609020204030204" pitchFamily="49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4A6B-3049-457F-A987-8390460069EE}" type="datetime1">
              <a:rPr lang="en-GB" smtClean="0"/>
              <a:t>16/05/2018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40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897466"/>
            <a:ext cx="10058400" cy="8398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05F-9225-497A-885F-BA883E74DE5D}" type="datetime1">
              <a:rPr lang="en-GB" smtClean="0"/>
              <a:t>16/05/2018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11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3FC3-765C-4CC7-9E4B-E3B68A3EDBFE}" type="datetime1">
              <a:rPr lang="en-GB" smtClean="0"/>
              <a:t>16/05/2018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183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DD7D-9416-45E8-AF3B-D7B360CC564A}" type="datetime1">
              <a:rPr lang="en-GB" smtClean="0"/>
              <a:t>16/05/2018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C1906CC-0007-421F-A189-FF05F3AADC9A}"/>
              </a:ext>
            </a:extLst>
          </p:cNvPr>
          <p:cNvSpPr txBox="1">
            <a:spLocks/>
          </p:cNvSpPr>
          <p:nvPr/>
        </p:nvSpPr>
        <p:spPr>
          <a:xfrm>
            <a:off x="3684598" y="645954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753368-43EB-48DE-AF80-8822CE9C79DB}"/>
              </a:ext>
            </a:extLst>
          </p:cNvPr>
          <p:cNvGrpSpPr/>
          <p:nvPr/>
        </p:nvGrpSpPr>
        <p:grpSpPr>
          <a:xfrm>
            <a:off x="0" y="-339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BA5965-1D45-4584-B359-296E3283C784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018C1B56-97E9-497E-B4BA-C43CA4A6E27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C0F31DD2-4414-4E49-84E8-696DBBC5DB3F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06E6F52F-A23D-46F8-B53A-04D0E9B5ED4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5954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6D23FB-2B51-4905-89DF-EC2F02DF2B44}"/>
              </a:ext>
            </a:extLst>
          </p:cNvPr>
          <p:cNvGrpSpPr/>
          <p:nvPr userDrawn="1"/>
        </p:nvGrpSpPr>
        <p:grpSpPr>
          <a:xfrm>
            <a:off x="0" y="-3393"/>
            <a:ext cx="12192002" cy="457200"/>
            <a:chOff x="0" y="-13903"/>
            <a:chExt cx="12192002" cy="457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857CE0-01B7-464C-B33D-DF19DB67E377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DA13C2AE-9187-45F1-985D-8966C215656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9" name="Footer Placeholder 4">
              <a:extLst>
                <a:ext uri="{FF2B5EF4-FFF2-40B4-BE49-F238E27FC236}">
                  <a16:creationId xmlns:a16="http://schemas.microsoft.com/office/drawing/2014/main" id="{CCE1FADB-9C85-4EFB-9489-30A0D17C375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167798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521"/>
            <a:ext cx="3200400" cy="1907838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13CE8B-DAD8-4C75-ABDD-E74B55B147EF}" type="datetime1">
              <a:rPr lang="en-GB" smtClean="0"/>
              <a:t>16/05/2018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D5A7D1F-D6B4-49F8-BFA5-36DA444D93E2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Moritz Nipshagen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Antonia Hain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B5356F-D6E0-48D5-A64F-970C40D0C516}"/>
              </a:ext>
            </a:extLst>
          </p:cNvPr>
          <p:cNvGrpSpPr/>
          <p:nvPr/>
        </p:nvGrpSpPr>
        <p:grpSpPr>
          <a:xfrm>
            <a:off x="-782259" y="43845"/>
            <a:ext cx="5605063" cy="774095"/>
            <a:chOff x="-782259" y="43845"/>
            <a:chExt cx="5605063" cy="774095"/>
          </a:xfrm>
        </p:grpSpPr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2BE6C0BC-5BA1-48A0-B5B8-4ED55CE0C94E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5D19D18F-D912-4759-85FC-E852CC76A956}"/>
                </a:ext>
              </a:extLst>
            </p:cNvPr>
            <p:cNvSpPr txBox="1">
              <a:spLocks/>
            </p:cNvSpPr>
            <p:nvPr/>
          </p:nvSpPr>
          <p:spPr>
            <a:xfrm>
              <a:off x="-782259" y="45281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3E03992-9316-4B30-AD0B-8D5B47D8FD6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Moritz Nipshagen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Antonia Hain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C9A0DC-A7DE-4E6D-A847-2074D2BA584B}"/>
              </a:ext>
            </a:extLst>
          </p:cNvPr>
          <p:cNvGrpSpPr/>
          <p:nvPr userDrawn="1"/>
        </p:nvGrpSpPr>
        <p:grpSpPr>
          <a:xfrm>
            <a:off x="-782259" y="43845"/>
            <a:ext cx="5605063" cy="774095"/>
            <a:chOff x="-782259" y="43845"/>
            <a:chExt cx="5605063" cy="774095"/>
          </a:xfrm>
        </p:grpSpPr>
        <p:sp>
          <p:nvSpPr>
            <p:cNvPr id="16" name="Footer Placeholder 4">
              <a:extLst>
                <a:ext uri="{FF2B5EF4-FFF2-40B4-BE49-F238E27FC236}">
                  <a16:creationId xmlns:a16="http://schemas.microsoft.com/office/drawing/2014/main" id="{269A4C63-E35D-4662-A549-84E893C003E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7" name="Footer Placeholder 4">
              <a:extLst>
                <a:ext uri="{FF2B5EF4-FFF2-40B4-BE49-F238E27FC236}">
                  <a16:creationId xmlns:a16="http://schemas.microsoft.com/office/drawing/2014/main" id="{025EF0A9-8A7D-4932-A04A-387BC8AF75A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-782259" y="45281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8433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hyperlink" Target="mailto:ahain@uos.de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mailto:mnipshagen@uos.de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887498"/>
            <a:ext cx="10058400" cy="849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5CF901-3F04-46D3-A66D-6A29BDCE7C35}" type="datetime1">
              <a:rPr lang="en-GB" smtClean="0"/>
              <a:t>16/05/2018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7F7ACD3-6B5C-4F85-B678-F514CFB10390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15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16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F9C49F-2AD5-464F-A70C-C11B3D63E7DD}"/>
              </a:ext>
            </a:extLst>
          </p:cNvPr>
          <p:cNvGrpSpPr/>
          <p:nvPr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EE10AE8-E8FE-4459-A599-CE3DA06F3417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93AA9ECC-926D-4DDB-8178-A028779C294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9" name="Footer Placeholder 4">
              <a:extLst>
                <a:ext uri="{FF2B5EF4-FFF2-40B4-BE49-F238E27FC236}">
                  <a16:creationId xmlns:a16="http://schemas.microsoft.com/office/drawing/2014/main" id="{010A8F88-99CB-48C3-98C1-9E27A56262E9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A722562-99FE-44CB-AF89-BB6D382235BF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A49F5C7-377B-45CB-BCA7-93D33075C181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15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16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A4C96D0-7B79-4BF7-ACF5-12EC802B655C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A5E31F4-09C5-4D25-906A-FD2E1BC0FED6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ooter Placeholder 4">
              <a:extLst>
                <a:ext uri="{FF2B5EF4-FFF2-40B4-BE49-F238E27FC236}">
                  <a16:creationId xmlns:a16="http://schemas.microsoft.com/office/drawing/2014/main" id="{01795823-D001-4C68-973E-FF85A61DEA5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23" name="Footer Placeholder 4">
              <a:extLst>
                <a:ext uri="{FF2B5EF4-FFF2-40B4-BE49-F238E27FC236}">
                  <a16:creationId xmlns:a16="http://schemas.microsoft.com/office/drawing/2014/main" id="{488431EA-C2BE-4C7E-B182-1605531A0BE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98015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96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·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simple_stmts.html#the-global-statement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exceptions.html#concrete-exceptions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functions.html?highlight=type#type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553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compound_stmts.html#with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DAE5BA-887F-4267-9C5C-8670864F4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There Are No</a:t>
            </a:r>
            <a:br>
              <a:rPr lang="en-GB" dirty="0"/>
            </a:br>
            <a:r>
              <a:rPr lang="en-GB" dirty="0"/>
              <a:t>Mistakes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50E58-41B5-4018-866C-E481EE5B98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t"/>
          <a:lstStyle/>
          <a:p>
            <a:r>
              <a:rPr lang="en-GB" dirty="0"/>
              <a:t>Debugging, Errors &amp; Strategies</a:t>
            </a:r>
          </a:p>
        </p:txBody>
      </p:sp>
      <p:pic>
        <p:nvPicPr>
          <p:cNvPr id="6" name="Picture 5" descr="A picture containing man, person&#10;&#10;Description generated with very high confidence">
            <a:extLst>
              <a:ext uri="{FF2B5EF4-FFF2-40B4-BE49-F238E27FC236}">
                <a16:creationId xmlns:a16="http://schemas.microsoft.com/office/drawing/2014/main" id="{8A14754A-58C8-4598-9939-680FF21C1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832" y="426546"/>
            <a:ext cx="4636168" cy="599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00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4B914-FDFE-4039-AAA8-96722E257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197D1-FEB9-4CCE-AA54-08E597365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EOL</a:t>
            </a:r>
          </a:p>
          <a:p>
            <a:pPr lvl="1"/>
            <a:r>
              <a:rPr lang="en-GB" dirty="0"/>
              <a:t>End Of Line. This appears in error messages when a line unexpectedly ends</a:t>
            </a:r>
          </a:p>
          <a:p>
            <a:r>
              <a:rPr lang="en-GB" b="1" dirty="0"/>
              <a:t>EOF</a:t>
            </a:r>
            <a:endParaRPr lang="en-GB" dirty="0"/>
          </a:p>
          <a:p>
            <a:pPr lvl="1"/>
            <a:r>
              <a:rPr lang="en-GB" dirty="0"/>
              <a:t>End Of File. This appears in error messages when the file ended, but the parses expected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09AF3-9B8F-4E80-B26B-A02CD8DE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005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ECB8-1699-494D-B59D-8CA49212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 Errors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D97DFB-C81D-456E-AE71-453BF6BC2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163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37368A-DCB1-48A8-BD78-0E204CAC9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Mistakes Happen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0636B3-6FB2-4C14-A4DE-651E6A73A0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During programming you might have encountered some errors</a:t>
            </a:r>
          </a:p>
          <a:p>
            <a:r>
              <a:rPr lang="en-GB" dirty="0" err="1"/>
              <a:t>KeyError</a:t>
            </a:r>
            <a:endParaRPr lang="en-GB" dirty="0"/>
          </a:p>
          <a:p>
            <a:r>
              <a:rPr lang="en-GB" dirty="0" err="1"/>
              <a:t>KeyboardInterrupt</a:t>
            </a:r>
            <a:endParaRPr lang="en-GB" dirty="0"/>
          </a:p>
          <a:p>
            <a:r>
              <a:rPr lang="en-GB" dirty="0" err="1"/>
              <a:t>NameError</a:t>
            </a:r>
            <a:endParaRPr lang="en-GB" dirty="0"/>
          </a:p>
          <a:p>
            <a:r>
              <a:rPr lang="en-GB" dirty="0" err="1"/>
              <a:t>SyntaxError</a:t>
            </a:r>
            <a:endParaRPr lang="en-GB" dirty="0"/>
          </a:p>
          <a:p>
            <a:r>
              <a:rPr lang="en-GB" dirty="0" err="1"/>
              <a:t>TypeError</a:t>
            </a:r>
            <a:endParaRPr lang="en-GB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4A85F8-2F25-472A-86DB-CB6339B6D4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Traceback (most recent call last):</a:t>
            </a:r>
          </a:p>
          <a:p>
            <a:r>
              <a:rPr lang="en-GB" dirty="0"/>
              <a:t>  File "&lt;stdin&gt;", line 1, in &lt;module&gt;</a:t>
            </a:r>
          </a:p>
          <a:p>
            <a:r>
              <a:rPr lang="en-GB" dirty="0" err="1"/>
              <a:t>ValueError</a:t>
            </a:r>
            <a:r>
              <a:rPr lang="en-GB" dirty="0"/>
              <a:t>: could not convert string to float: 'hallo’</a:t>
            </a:r>
          </a:p>
          <a:p>
            <a:endParaRPr lang="en-GB" dirty="0"/>
          </a:p>
          <a:p>
            <a:r>
              <a:rPr lang="en-GB" dirty="0"/>
              <a:t>Traceback (most recent call last):</a:t>
            </a:r>
          </a:p>
          <a:p>
            <a:r>
              <a:rPr lang="en-GB" dirty="0"/>
              <a:t>  File "&lt;stdin&gt;", line 1, in &lt;module&gt;</a:t>
            </a:r>
          </a:p>
          <a:p>
            <a:r>
              <a:rPr lang="en-GB" dirty="0" err="1"/>
              <a:t>IndexError</a:t>
            </a:r>
            <a:r>
              <a:rPr lang="en-GB" dirty="0"/>
              <a:t>: list index out of range</a:t>
            </a:r>
          </a:p>
          <a:p>
            <a:endParaRPr lang="en-GB" dirty="0"/>
          </a:p>
          <a:p>
            <a:r>
              <a:rPr lang="en-GB" dirty="0"/>
              <a:t>Traceback (most recent call last):</a:t>
            </a:r>
          </a:p>
          <a:p>
            <a:r>
              <a:rPr lang="en-GB" dirty="0"/>
              <a:t>  File "&lt;stdin&gt;", line 1, in &lt;module&gt;</a:t>
            </a:r>
          </a:p>
          <a:p>
            <a:r>
              <a:rPr lang="en-GB" dirty="0" err="1"/>
              <a:t>TypeError</a:t>
            </a:r>
            <a:r>
              <a:rPr lang="en-GB" dirty="0"/>
              <a:t>: 'int' object is not callable</a:t>
            </a:r>
          </a:p>
          <a:p>
            <a:endParaRPr lang="en-GB" dirty="0"/>
          </a:p>
          <a:p>
            <a:r>
              <a:rPr lang="en-GB" dirty="0"/>
              <a:t>Traceback (most recent call last):</a:t>
            </a:r>
          </a:p>
          <a:p>
            <a:r>
              <a:rPr lang="en-GB" dirty="0"/>
              <a:t>  File "&lt;stdin&gt;", line 1, in &lt;module&gt;</a:t>
            </a:r>
          </a:p>
          <a:p>
            <a:r>
              <a:rPr lang="en-GB" dirty="0" err="1"/>
              <a:t>NameError</a:t>
            </a:r>
            <a:r>
              <a:rPr lang="en-GB" dirty="0"/>
              <a:t>: name 'value' is not defined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5AD789-8001-4B1C-A6D2-1D978A0E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972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2EC9-B4A1-45F4-BF9C-5C9EDE7B6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Mistakes Happen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0F04E-7275-4143-AEBF-AC7D60F56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 far we left you to your own devices to figure it out</a:t>
            </a:r>
          </a:p>
          <a:p>
            <a:r>
              <a:rPr lang="en-GB" dirty="0"/>
              <a:t>As programs grow more complex this becomes a non-optimal solution</a:t>
            </a:r>
          </a:p>
          <a:p>
            <a:r>
              <a:rPr lang="en-GB" dirty="0"/>
              <a:t>Let’s cover some basics of how to solve errors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BBD0E-98D6-467F-BFFA-1B7024F8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250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E9911-A060-4A80-91B5-AAC177CB7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Error Messages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5DF9E5-A7CA-4EA9-8496-32E8393D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703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8AB871-B9F9-4E2E-B248-F05DC5858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Error Message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D98B60-3EA4-45DF-BE59-D09749252C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This is the same error message</a:t>
            </a:r>
          </a:p>
          <a:p>
            <a:r>
              <a:rPr lang="en-GB" dirty="0"/>
              <a:t>Once it is from the python shell</a:t>
            </a:r>
          </a:p>
          <a:p>
            <a:pPr lvl="1"/>
            <a:r>
              <a:rPr lang="en-GB" dirty="0"/>
              <a:t>Remember stdin from last week?</a:t>
            </a:r>
          </a:p>
          <a:p>
            <a:r>
              <a:rPr lang="en-GB" dirty="0"/>
              <a:t>The other is from an executed python script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034015-786B-4ED1-8F75-E7B9D53FA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15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25010-1441-4472-BFEE-7CD81914DE97}"/>
              </a:ext>
            </a:extLst>
          </p:cNvPr>
          <p:cNvSpPr/>
          <p:nvPr/>
        </p:nvSpPr>
        <p:spPr>
          <a:xfrm>
            <a:off x="6217920" y="1845734"/>
            <a:ext cx="4937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Hello World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DE6B60-488A-4782-91FF-DF9F7C015FE1}"/>
              </a:ext>
            </a:extLst>
          </p:cNvPr>
          <p:cNvSpPr/>
          <p:nvPr/>
        </p:nvSpPr>
        <p:spPr>
          <a:xfrm>
            <a:off x="6217920" y="2323440"/>
            <a:ext cx="493776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 File "&lt;stdin&gt;", line 1</a:t>
            </a:r>
          </a:p>
          <a:p>
            <a:r>
              <a:rPr lang="en-GB" dirty="0">
                <a:latin typeface="Consolas" panose="020B0609020204030204" pitchFamily="49" charset="0"/>
              </a:rPr>
              <a:t>    print "Hello World"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          ^</a:t>
            </a:r>
          </a:p>
          <a:p>
            <a:r>
              <a:rPr lang="en-GB" dirty="0" err="1">
                <a:latin typeface="Consolas" panose="020B0609020204030204" pitchFamily="49" charset="0"/>
              </a:rPr>
              <a:t>SyntaxError</a:t>
            </a:r>
            <a:r>
              <a:rPr lang="en-GB" dirty="0">
                <a:latin typeface="Consolas" panose="020B0609020204030204" pitchFamily="49" charset="0"/>
              </a:rPr>
              <a:t>: Missing parentheses in call to 'print'.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7CF39B-6DBD-4CF2-A2B9-A612146B08CF}"/>
              </a:ext>
            </a:extLst>
          </p:cNvPr>
          <p:cNvSpPr/>
          <p:nvPr/>
        </p:nvSpPr>
        <p:spPr>
          <a:xfrm>
            <a:off x="6217920" y="3837769"/>
            <a:ext cx="4937760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 File “c:/Basic_Programming_in_Python/2018/07/test.py", line 1</a:t>
            </a:r>
          </a:p>
          <a:p>
            <a:r>
              <a:rPr lang="en-GB" dirty="0">
                <a:latin typeface="Consolas" panose="020B0609020204030204" pitchFamily="49" charset="0"/>
              </a:rPr>
              <a:t>    print "Hello World"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          ^</a:t>
            </a:r>
          </a:p>
          <a:p>
            <a:r>
              <a:rPr lang="en-GB" dirty="0" err="1">
                <a:latin typeface="Consolas" panose="020B0609020204030204" pitchFamily="49" charset="0"/>
              </a:rPr>
              <a:t>SyntaxError</a:t>
            </a:r>
            <a:r>
              <a:rPr lang="en-GB" dirty="0">
                <a:latin typeface="Consolas" panose="020B0609020204030204" pitchFamily="49" charset="0"/>
              </a:rPr>
              <a:t>: Missing parentheses in call to 'print'.</a:t>
            </a:r>
          </a:p>
        </p:txBody>
      </p:sp>
    </p:spTree>
    <p:extLst>
      <p:ext uri="{BB962C8B-B14F-4D97-AF65-F5344CB8AC3E}">
        <p14:creationId xmlns:p14="http://schemas.microsoft.com/office/powerpoint/2010/main" val="3466452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82615-C4AC-4C8D-A33D-1018A758D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Error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427D1-739E-4A0E-9533-4B1200270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File &lt;stdin&gt; || File &lt;</a:t>
            </a:r>
            <a:r>
              <a:rPr lang="en-GB" dirty="0" err="1"/>
              <a:t>path_to_file</a:t>
            </a:r>
            <a:r>
              <a:rPr lang="en-GB" dirty="0"/>
              <a:t>&gt;</a:t>
            </a:r>
          </a:p>
          <a:p>
            <a:pPr lvl="1"/>
            <a:r>
              <a:rPr lang="en-GB" dirty="0"/>
              <a:t>The file that was in execution when the error occurred</a:t>
            </a:r>
          </a:p>
          <a:p>
            <a:r>
              <a:rPr lang="en-GB" dirty="0"/>
              <a:t>Line1 || Line x</a:t>
            </a:r>
          </a:p>
          <a:p>
            <a:pPr lvl="1"/>
            <a:r>
              <a:rPr lang="en-GB" dirty="0"/>
              <a:t>The line in which the error occurred</a:t>
            </a:r>
          </a:p>
          <a:p>
            <a:r>
              <a:rPr lang="en-GB" dirty="0"/>
              <a:t>^</a:t>
            </a:r>
          </a:p>
          <a:p>
            <a:pPr lvl="1"/>
            <a:r>
              <a:rPr lang="en-GB" dirty="0"/>
              <a:t>Where in the line the error occurred (might be not the </a:t>
            </a:r>
            <a:r>
              <a:rPr lang="en-GB" i="1" dirty="0"/>
              <a:t>exact</a:t>
            </a:r>
            <a:r>
              <a:rPr lang="en-GB" dirty="0"/>
              <a:t> position)</a:t>
            </a:r>
          </a:p>
          <a:p>
            <a:r>
              <a:rPr lang="en-GB" dirty="0" err="1"/>
              <a:t>SyntaxError</a:t>
            </a:r>
            <a:endParaRPr lang="en-GB" dirty="0"/>
          </a:p>
          <a:p>
            <a:pPr lvl="1"/>
            <a:r>
              <a:rPr lang="en-GB" dirty="0"/>
              <a:t>The type of error occurred (more on that in a bit)</a:t>
            </a:r>
          </a:p>
          <a:p>
            <a:r>
              <a:rPr lang="en-GB" dirty="0"/>
              <a:t>Missing parentheses in call to 'print’.</a:t>
            </a:r>
          </a:p>
          <a:p>
            <a:pPr lvl="1"/>
            <a:r>
              <a:rPr lang="en-GB" dirty="0"/>
              <a:t>A description of the error. This might not always be provided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1A81F-4741-4925-8D54-3DCC17BD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164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E93E-550E-4030-8BD2-D6C26C7D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Error Messages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40A5E1-FB66-4517-9E65-D01DAFF27F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tabLst>
                <a:tab pos="1527175" algn="l"/>
              </a:tabLst>
            </a:pPr>
            <a:r>
              <a:rPr lang="en-GB" sz="2400" dirty="0"/>
              <a:t>Sometimes you will see longer error messages</a:t>
            </a:r>
          </a:p>
          <a:p>
            <a:pPr>
              <a:tabLst>
                <a:tab pos="1527175" algn="l"/>
              </a:tabLst>
            </a:pPr>
            <a:r>
              <a:rPr lang="en-GB" sz="2400" dirty="0"/>
              <a:t>This is called a </a:t>
            </a:r>
            <a:r>
              <a:rPr lang="en-GB" sz="2400" b="1" dirty="0" err="1"/>
              <a:t>stacktrace</a:t>
            </a:r>
            <a:endParaRPr lang="en-GB" sz="2400" dirty="0"/>
          </a:p>
          <a:p>
            <a:pPr>
              <a:tabLst>
                <a:tab pos="1527175" algn="l"/>
              </a:tabLst>
            </a:pPr>
            <a:r>
              <a:rPr lang="en-GB" sz="2400" dirty="0"/>
              <a:t>Note how the line numbers are “wrong”, because we are in the python shell and every line is line 1</a:t>
            </a:r>
          </a:p>
          <a:p>
            <a:pPr>
              <a:tabLst>
                <a:tab pos="1527175" algn="l"/>
              </a:tabLst>
            </a:pPr>
            <a:r>
              <a:rPr lang="en-GB" sz="2400" dirty="0"/>
              <a:t>From top to bottom you can follow through what was called and where the error occurred</a:t>
            </a:r>
          </a:p>
          <a:p>
            <a:pPr>
              <a:tabLst>
                <a:tab pos="1527175" algn="l"/>
              </a:tabLst>
            </a:pPr>
            <a:r>
              <a:rPr lang="en-GB" sz="2400" dirty="0"/>
              <a:t>In line 1 in &lt;module&gt; an error appeared, which came</a:t>
            </a:r>
          </a:p>
          <a:p>
            <a:pPr>
              <a:tabLst>
                <a:tab pos="1527175" algn="l"/>
              </a:tabLst>
            </a:pPr>
            <a:r>
              <a:rPr lang="en-GB" sz="2400" dirty="0"/>
              <a:t>From bar in line 2, and that came </a:t>
            </a:r>
          </a:p>
          <a:p>
            <a:pPr>
              <a:tabLst>
                <a:tab pos="1527175" algn="l"/>
              </a:tabLst>
            </a:pPr>
            <a:r>
              <a:rPr lang="en-GB" sz="2400" dirty="0"/>
              <a:t>From foo in line 2</a:t>
            </a:r>
          </a:p>
          <a:p>
            <a:pPr>
              <a:tabLst>
                <a:tab pos="1527175" algn="l"/>
              </a:tabLst>
            </a:pPr>
            <a:r>
              <a:rPr lang="en-GB" sz="2400" dirty="0"/>
              <a:t>And in line 2 in foo the error actually occurred</a:t>
            </a:r>
          </a:p>
          <a:p>
            <a:pPr>
              <a:tabLst>
                <a:tab pos="1527175" algn="l"/>
              </a:tabLst>
            </a:pPr>
            <a:r>
              <a:rPr lang="en-GB" sz="2400" dirty="0"/>
              <a:t>It was handed upwards one call at a time, until it crashed the program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368102-A46B-4677-AB60-A4C7631B2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&gt;&gt;&gt; def foo():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...     print(x)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&gt;&gt;&gt; def bar():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...     foo()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&gt;&gt;&gt; bar()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File "&lt;stdin&gt;", line 1, in &lt;module&gt;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File "&lt;stdin&gt;", line 2, in bar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File "&lt;stdin&gt;", line 2, in foo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NameError</a:t>
            </a:r>
            <a:r>
              <a:rPr lang="en-GB" dirty="0">
                <a:latin typeface="Consolas" panose="020B0609020204030204" pitchFamily="49" charset="0"/>
              </a:rPr>
              <a:t>: name 'x' is not defined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7C4F3-79EA-45D9-B906-FF932374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810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5CB5-048B-45AE-9AC5-4E2864A4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Many Errors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B6371F-B098-4A8C-8013-8740A2EE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42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135DD4-9441-49E7-9009-8321779C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World Of Errors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68287D-2B14-4C12-8997-964145EB8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many exceptions already built into Python</a:t>
            </a:r>
          </a:p>
          <a:p>
            <a:r>
              <a:rPr lang="en-GB" dirty="0"/>
              <a:t>There are even more custom exceptions defined by single packages</a:t>
            </a:r>
          </a:p>
          <a:p>
            <a:r>
              <a:rPr lang="en-GB" dirty="0"/>
              <a:t>In the following we will look at some of the more prominent built ins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46DCB8-6455-4A10-B134-BBF57C1F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95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21F6FA-E7AD-4A3D-9722-C1400200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B93AEE-3827-4F04-8A34-BD7E7FD3CB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Week 1: Introduction</a:t>
            </a:r>
          </a:p>
          <a:p>
            <a:r>
              <a:rPr lang="en-GB" dirty="0"/>
              <a:t>Week 2: Syntax, Variables &amp; Functions</a:t>
            </a:r>
          </a:p>
          <a:p>
            <a:r>
              <a:rPr lang="en-GB" dirty="0"/>
              <a:t>Week 3: Control Structures</a:t>
            </a:r>
          </a:p>
          <a:p>
            <a:r>
              <a:rPr lang="en-GB" dirty="0"/>
              <a:t>Week 4: Lists &amp; Collections</a:t>
            </a:r>
          </a:p>
          <a:p>
            <a:r>
              <a:rPr lang="en-GB" dirty="0"/>
              <a:t>Week 5: </a:t>
            </a:r>
            <a:r>
              <a:rPr lang="en-GB" dirty="0" err="1"/>
              <a:t>RegEx</a:t>
            </a:r>
            <a:r>
              <a:rPr lang="en-GB" dirty="0"/>
              <a:t> &amp; Strings</a:t>
            </a:r>
          </a:p>
          <a:p>
            <a:r>
              <a:rPr lang="en-GB" dirty="0"/>
              <a:t>Week 6: Sorting &amp; I/O</a:t>
            </a:r>
          </a:p>
          <a:p>
            <a:r>
              <a:rPr lang="en-GB" b="1" dirty="0"/>
              <a:t>Week 7:Debugging, Errors &amp; Strategies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F0A6DBF-216E-404A-8546-A8113F61AE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Week 8: Python Packages</a:t>
            </a:r>
          </a:p>
          <a:p>
            <a:r>
              <a:rPr lang="en-GB" dirty="0"/>
              <a:t>Week 9: Practical Python &amp; Good practices</a:t>
            </a:r>
          </a:p>
          <a:p>
            <a:r>
              <a:rPr lang="en-GB" dirty="0"/>
              <a:t>Week 10: Object Oriented Programming</a:t>
            </a:r>
          </a:p>
          <a:p>
            <a:r>
              <a:rPr lang="en-GB" dirty="0"/>
              <a:t>Week 11: Time, Space and documentation</a:t>
            </a:r>
          </a:p>
          <a:p>
            <a:r>
              <a:rPr lang="en-GB" dirty="0"/>
              <a:t>Week 12: </a:t>
            </a:r>
            <a:r>
              <a:rPr lang="en-GB" dirty="0" err="1"/>
              <a:t>Numpy</a:t>
            </a:r>
            <a:r>
              <a:rPr lang="en-GB" dirty="0"/>
              <a:t> &amp; Matplotlib</a:t>
            </a:r>
          </a:p>
          <a:p>
            <a:r>
              <a:rPr lang="en-GB" dirty="0"/>
              <a:t>Week 13: Outlook &amp; wrapping up</a:t>
            </a:r>
          </a:p>
          <a:p>
            <a:r>
              <a:rPr lang="en-GB" dirty="0"/>
              <a:t>Week 14: TBA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F9453C-3C2B-464C-9E46-E31265812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959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62494-E70B-4253-9B66-7667938C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980C0-2B7D-4A13-A02C-7288510BB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GB" dirty="0">
                <a:cs typeface="Calibri"/>
              </a:rPr>
              <a:t>Occur when the Python parser is not able to read your code</a:t>
            </a:r>
          </a:p>
          <a:p>
            <a:pPr marL="182245" indent="-182245"/>
            <a:r>
              <a:rPr lang="en-GB" dirty="0">
                <a:cs typeface="Calibri"/>
              </a:rPr>
              <a:t>The error therefore lies in the </a:t>
            </a:r>
            <a:r>
              <a:rPr lang="en-GB" i="1" dirty="0">
                <a:cs typeface="Calibri"/>
              </a:rPr>
              <a:t>syntax</a:t>
            </a:r>
            <a:r>
              <a:rPr lang="en-GB" dirty="0">
                <a:cs typeface="Calibri"/>
              </a:rPr>
              <a:t> of the code, i.e. in the structure</a:t>
            </a:r>
          </a:p>
          <a:p>
            <a:pPr marL="383540" lvl="1"/>
            <a:r>
              <a:rPr lang="en-GB" dirty="0">
                <a:cs typeface="Calibri"/>
              </a:rPr>
              <a:t>Think of it as a grammatical error</a:t>
            </a:r>
          </a:p>
          <a:p>
            <a:pPr marL="182245" indent="-182245"/>
            <a:r>
              <a:rPr lang="en-GB" dirty="0">
                <a:cs typeface="Calibri"/>
              </a:rPr>
              <a:t>As such they occur </a:t>
            </a:r>
            <a:r>
              <a:rPr lang="en-GB" i="1" dirty="0">
                <a:cs typeface="Calibri"/>
              </a:rPr>
              <a:t>before</a:t>
            </a:r>
            <a:r>
              <a:rPr lang="en-GB" dirty="0">
                <a:cs typeface="Calibri"/>
              </a:rPr>
              <a:t> the code is actually executed</a:t>
            </a:r>
          </a:p>
          <a:p>
            <a:pPr marL="182245" indent="-182245"/>
            <a:r>
              <a:rPr lang="en-GB" dirty="0">
                <a:cs typeface="Calibri"/>
              </a:rPr>
              <a:t>Most often, syntax errors stem from typos and are therefore relatively easy to fix</a:t>
            </a:r>
          </a:p>
          <a:p>
            <a:pPr marL="383540" lvl="1"/>
            <a:r>
              <a:rPr lang="en-GB" dirty="0">
                <a:cs typeface="Calibri"/>
              </a:rPr>
              <a:t>Python will show you at which point in the program your error was found</a:t>
            </a:r>
          </a:p>
          <a:p>
            <a:pPr marL="383540" lvl="1"/>
            <a:r>
              <a:rPr lang="en-GB" dirty="0">
                <a:cs typeface="Calibri"/>
              </a:rPr>
              <a:t>Often it will suffice to just read through the line again very carefully</a:t>
            </a:r>
          </a:p>
          <a:p>
            <a:pPr marL="383540" lvl="1"/>
            <a:r>
              <a:rPr lang="en-GB" dirty="0">
                <a:cs typeface="Calibri"/>
              </a:rPr>
              <a:t>E.g. missing parentheses, quotes or escape characters, …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2D0F92-76B9-4DC6-B5F8-CF95ABF96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323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6A37E-4AC3-45A9-A657-9361BCDE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cs typeface="Calibri Light"/>
              </a:rPr>
              <a:t>Syntax Errors  </a:t>
            </a:r>
            <a:r>
              <a:rPr lang="de-DE" dirty="0">
                <a:solidFill>
                  <a:srgbClr val="404040"/>
                </a:solidFill>
                <a:ea typeface="+mj-lt"/>
                <a:cs typeface="+mj-lt"/>
              </a:rPr>
              <a:t>- </a:t>
            </a:r>
            <a:r>
              <a:rPr lang="de-DE" dirty="0" err="1">
                <a:solidFill>
                  <a:srgbClr val="404040"/>
                </a:solidFill>
                <a:ea typeface="+mj-lt"/>
                <a:cs typeface="+mj-lt"/>
              </a:rPr>
              <a:t>Examples</a:t>
            </a:r>
            <a:endParaRPr lang="de-DE" dirty="0" err="1">
              <a:solidFill>
                <a:schemeClr val="tx1"/>
              </a:solidFill>
              <a:ea typeface="+mj-lt"/>
              <a:cs typeface="+mj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9F1E0E-1BC8-4CAC-AA0D-919940E8A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045470"/>
            <a:ext cx="10058400" cy="2269322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 marL="182245" indent="-182245"/>
            <a:r>
              <a:rPr lang="de-DE" dirty="0">
                <a:cs typeface="Calibri"/>
              </a:rPr>
              <a:t>As </a:t>
            </a:r>
            <a:r>
              <a:rPr lang="de-DE" dirty="0" err="1">
                <a:cs typeface="Calibri"/>
              </a:rPr>
              <a:t>indicated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message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error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seems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 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at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end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line</a:t>
            </a:r>
            <a:endParaRPr lang="de-DE" dirty="0">
              <a:cs typeface="Calibri"/>
            </a:endParaRPr>
          </a:p>
          <a:p>
            <a:pPr marL="182245" indent="-182245"/>
            <a:r>
              <a:rPr lang="de-DE" dirty="0">
                <a:cs typeface="Calibri"/>
              </a:rPr>
              <a:t>The </a:t>
            </a:r>
            <a:r>
              <a:rPr lang="de-DE" err="1">
                <a:cs typeface="Calibri"/>
              </a:rPr>
              <a:t>parser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found</a:t>
            </a:r>
            <a:r>
              <a:rPr lang="de-DE" dirty="0">
                <a:cs typeface="Calibri"/>
              </a:rPr>
              <a:t> </a:t>
            </a:r>
            <a:r>
              <a:rPr lang="de-DE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i="1" dirty="0">
                <a:cs typeface="Calibri"/>
              </a:rPr>
              <a:t>End </a:t>
            </a:r>
            <a:r>
              <a:rPr lang="de-DE" i="1" dirty="0" err="1">
                <a:cs typeface="Calibri"/>
              </a:rPr>
              <a:t>Of</a:t>
            </a:r>
            <a:r>
              <a:rPr lang="de-DE" i="1" dirty="0">
                <a:cs typeface="Calibri"/>
              </a:rPr>
              <a:t> File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unexpectedly</a:t>
            </a:r>
          </a:p>
          <a:p>
            <a:pPr marL="383540" lvl="1"/>
            <a:r>
              <a:rPr lang="de-DE" dirty="0" err="1">
                <a:cs typeface="Calibri"/>
              </a:rPr>
              <a:t>Which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therefore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means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was still </a:t>
            </a:r>
            <a:r>
              <a:rPr lang="de-DE" dirty="0" err="1">
                <a:cs typeface="Calibri"/>
              </a:rPr>
              <a:t>waiting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something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show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up</a:t>
            </a:r>
            <a:r>
              <a:rPr lang="de-DE" dirty="0">
                <a:cs typeface="Calibri"/>
              </a:rPr>
              <a:t> in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code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before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end</a:t>
            </a:r>
          </a:p>
          <a:p>
            <a:pPr marL="182245" indent="-182245"/>
            <a:r>
              <a:rPr lang="de-DE" dirty="0">
                <a:cs typeface="Calibri"/>
              </a:rPr>
              <a:t>In </a:t>
            </a:r>
            <a:r>
              <a:rPr lang="de-DE" dirty="0" err="1">
                <a:cs typeface="Calibri"/>
              </a:rPr>
              <a:t>this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case</a:t>
            </a:r>
            <a:r>
              <a:rPr lang="de-DE" dirty="0">
                <a:cs typeface="Calibri"/>
              </a:rPr>
              <a:t>, a </a:t>
            </a:r>
            <a:r>
              <a:rPr lang="de-DE" dirty="0" err="1">
                <a:cs typeface="Calibri"/>
              </a:rPr>
              <a:t>parenthesis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missing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without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which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print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statement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not </a:t>
            </a:r>
            <a:r>
              <a:rPr lang="de-DE" dirty="0" err="1">
                <a:cs typeface="Calibri"/>
              </a:rPr>
              <a:t>complete</a:t>
            </a:r>
          </a:p>
          <a:p>
            <a:pPr marL="182245" indent="-182245"/>
            <a:endParaRPr lang="de-DE" dirty="0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367B65-0B5F-4FED-AA79-549BB004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21</a:t>
            </a:fld>
            <a:endParaRPr lang="en-GB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F507B00-90DE-457E-BB50-8BA5BF87C02D}"/>
              </a:ext>
            </a:extLst>
          </p:cNvPr>
          <p:cNvSpPr/>
          <p:nvPr/>
        </p:nvSpPr>
        <p:spPr>
          <a:xfrm>
            <a:off x="1104099" y="1922854"/>
            <a:ext cx="10073517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t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print("how many bottles of beer on the wall? " + </a:t>
            </a:r>
            <a:r>
              <a:rPr lang="en-GB" dirty="0" err="1">
                <a:latin typeface="Consolas" panose="020B0609020204030204" pitchFamily="49" charset="0"/>
              </a:rPr>
              <a:t>str</a:t>
            </a:r>
            <a:r>
              <a:rPr lang="en-GB" dirty="0">
                <a:latin typeface="Consolas" panose="020B0609020204030204" pitchFamily="49" charset="0"/>
              </a:rPr>
              <a:t>(99)</a:t>
            </a:r>
          </a:p>
          <a:p>
            <a:endParaRPr lang="en-GB" dirty="0">
              <a:latin typeface="Consolas"/>
            </a:endParaRPr>
          </a:p>
          <a:p>
            <a:r>
              <a:rPr lang="en-GB" i="1" dirty="0">
                <a:latin typeface="Consolas"/>
              </a:rPr>
              <a:t>Error:</a:t>
            </a:r>
          </a:p>
          <a:p>
            <a:r>
              <a:rPr lang="en-GB" b="1" dirty="0">
                <a:latin typeface="Consolas"/>
              </a:rPr>
              <a:t> File "&lt;ipython-input-84-6f8b23daa264&gt;", line 3
    print("how many bottles of beer on the wall? " + </a:t>
            </a:r>
            <a:r>
              <a:rPr lang="en-GB" b="1" dirty="0" err="1">
                <a:latin typeface="Consolas"/>
              </a:rPr>
              <a:t>str</a:t>
            </a:r>
            <a:r>
              <a:rPr lang="en-GB" b="1" dirty="0">
                <a:latin typeface="Consolas"/>
              </a:rPr>
              <a:t>(99)
                                                            ^
</a:t>
            </a:r>
            <a:r>
              <a:rPr lang="en-GB" b="1" dirty="0" err="1">
                <a:latin typeface="Consolas"/>
              </a:rPr>
              <a:t>SyntaxError</a:t>
            </a:r>
            <a:r>
              <a:rPr lang="en-GB" b="1" dirty="0">
                <a:latin typeface="Consolas"/>
              </a:rPr>
              <a:t>:</a:t>
            </a:r>
            <a:r>
              <a:rPr lang="en-GB" dirty="0">
                <a:latin typeface="Consolas"/>
              </a:rPr>
              <a:t> unexpected EOF while parsing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3201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6A37E-4AC3-45A9-A657-9361BCDE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cs typeface="Calibri Light"/>
              </a:rPr>
              <a:t>Syntax Errors  </a:t>
            </a:r>
            <a:r>
              <a:rPr lang="de-DE" dirty="0">
                <a:solidFill>
                  <a:srgbClr val="404040"/>
                </a:solidFill>
                <a:ea typeface="+mj-lt"/>
                <a:cs typeface="+mj-lt"/>
              </a:rPr>
              <a:t>- </a:t>
            </a:r>
            <a:r>
              <a:rPr lang="de-DE" dirty="0" err="1">
                <a:solidFill>
                  <a:srgbClr val="404040"/>
                </a:solidFill>
                <a:ea typeface="+mj-lt"/>
                <a:cs typeface="+mj-lt"/>
              </a:rPr>
              <a:t>Examples</a:t>
            </a:r>
            <a:endParaRPr lang="de-DE" dirty="0" err="1">
              <a:solidFill>
                <a:schemeClr val="tx1"/>
              </a:solidFill>
              <a:ea typeface="+mj-lt"/>
              <a:cs typeface="+mj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9F1E0E-1BC8-4CAC-AA0D-919940E8A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117356"/>
            <a:ext cx="10058400" cy="2096794"/>
          </a:xfrm>
        </p:spPr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err="1">
                <a:cs typeface="Calibri"/>
              </a:rPr>
              <a:t>Using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too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many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parenthesis</a:t>
            </a:r>
            <a:r>
              <a:rPr lang="de-DE" dirty="0">
                <a:cs typeface="Calibri"/>
              </a:rPr>
              <a:t> </a:t>
            </a:r>
            <a:r>
              <a:rPr lang="de-DE" err="1">
                <a:cs typeface="Calibri"/>
              </a:rPr>
              <a:t>is</a:t>
            </a:r>
            <a:r>
              <a:rPr lang="de-DE" dirty="0">
                <a:cs typeface="Calibri"/>
              </a:rPr>
              <a:t> not a </a:t>
            </a:r>
            <a:r>
              <a:rPr lang="de-DE" dirty="0" err="1">
                <a:cs typeface="Calibri"/>
              </a:rPr>
              <a:t>good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idea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either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367B65-0B5F-4FED-AA79-549BB004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22</a:t>
            </a:fld>
            <a:endParaRPr lang="en-GB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F507B00-90DE-457E-BB50-8BA5BF87C02D}"/>
              </a:ext>
            </a:extLst>
          </p:cNvPr>
          <p:cNvSpPr/>
          <p:nvPr/>
        </p:nvSpPr>
        <p:spPr>
          <a:xfrm>
            <a:off x="1104099" y="1922854"/>
            <a:ext cx="10073517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t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print("how many bottles of beer on the wall? " + </a:t>
            </a:r>
            <a:r>
              <a:rPr lang="en-GB" dirty="0" err="1">
                <a:latin typeface="Consolas" panose="020B0609020204030204" pitchFamily="49" charset="0"/>
              </a:rPr>
              <a:t>str</a:t>
            </a:r>
            <a:r>
              <a:rPr lang="en-GB" dirty="0">
                <a:latin typeface="Consolas" panose="020B0609020204030204" pitchFamily="49" charset="0"/>
              </a:rPr>
              <a:t>(99)))</a:t>
            </a:r>
            <a:endParaRPr lang="de-DE" dirty="0"/>
          </a:p>
          <a:p>
            <a:endParaRPr lang="en-GB" dirty="0">
              <a:latin typeface="Consolas"/>
            </a:endParaRPr>
          </a:p>
          <a:p>
            <a:r>
              <a:rPr lang="en-GB" i="1" dirty="0">
                <a:latin typeface="Consolas"/>
              </a:rPr>
              <a:t>Error:</a:t>
            </a:r>
          </a:p>
          <a:p>
            <a:r>
              <a:rPr lang="en-GB" b="1" dirty="0">
                <a:latin typeface="Consolas"/>
              </a:rPr>
              <a:t> File "&lt;ipython-input-82-e2ca511b38dd&gt;", line 3
    print("how many bottles of beer on the wall? " + </a:t>
            </a:r>
            <a:r>
              <a:rPr lang="en-GB" b="1" dirty="0" err="1">
                <a:latin typeface="Consolas"/>
              </a:rPr>
              <a:t>str</a:t>
            </a:r>
            <a:r>
              <a:rPr lang="en-GB" b="1" dirty="0">
                <a:latin typeface="Consolas"/>
              </a:rPr>
              <a:t>(99)))
                                                             ^
</a:t>
            </a:r>
            <a:r>
              <a:rPr lang="en-GB" b="1" dirty="0" err="1">
                <a:latin typeface="Consolas"/>
              </a:rPr>
              <a:t>SyntaxError</a:t>
            </a:r>
            <a:r>
              <a:rPr lang="en-GB" b="1" dirty="0">
                <a:latin typeface="Consolas"/>
              </a:rPr>
              <a:t>:</a:t>
            </a:r>
            <a:r>
              <a:rPr lang="en-GB" dirty="0">
                <a:latin typeface="Consolas"/>
              </a:rPr>
              <a:t> invalid syntax</a:t>
            </a:r>
            <a:endParaRPr lang="en-GB" dirty="0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7384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6A37E-4AC3-45A9-A657-9361BCDE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cs typeface="Calibri Light"/>
              </a:rPr>
              <a:t>Syntax Errors  </a:t>
            </a:r>
            <a:r>
              <a:rPr lang="de-DE" dirty="0">
                <a:solidFill>
                  <a:srgbClr val="404040"/>
                </a:solidFill>
                <a:ea typeface="+mj-lt"/>
                <a:cs typeface="+mj-lt"/>
              </a:rPr>
              <a:t>- </a:t>
            </a:r>
            <a:r>
              <a:rPr lang="de-DE" dirty="0" err="1">
                <a:solidFill>
                  <a:srgbClr val="404040"/>
                </a:solidFill>
                <a:ea typeface="+mj-lt"/>
                <a:cs typeface="+mj-lt"/>
              </a:rPr>
              <a:t>Examples</a:t>
            </a:r>
            <a:endParaRPr lang="de-DE" dirty="0" err="1">
              <a:solidFill>
                <a:schemeClr val="tx1"/>
              </a:solidFill>
              <a:ea typeface="+mj-lt"/>
              <a:cs typeface="+mj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9F1E0E-1BC8-4CAC-AA0D-919940E8A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318638"/>
            <a:ext cx="10058400" cy="1895512"/>
          </a:xfrm>
        </p:spPr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will also </a:t>
            </a:r>
            <a:r>
              <a:rPr lang="de-DE" dirty="0" err="1">
                <a:cs typeface="Calibri"/>
              </a:rPr>
              <a:t>get</a:t>
            </a:r>
            <a:r>
              <a:rPr lang="de-DE" dirty="0">
                <a:cs typeface="Calibri"/>
              </a:rPr>
              <a:t> an "invalid </a:t>
            </a:r>
            <a:r>
              <a:rPr lang="de-DE" dirty="0" err="1">
                <a:cs typeface="Calibri"/>
              </a:rPr>
              <a:t>syntax</a:t>
            </a:r>
            <a:r>
              <a:rPr lang="de-DE" dirty="0">
                <a:cs typeface="Calibri"/>
              </a:rPr>
              <a:t>" </a:t>
            </a:r>
            <a:r>
              <a:rPr lang="de-DE" dirty="0" err="1">
                <a:cs typeface="Calibri"/>
              </a:rPr>
              <a:t>error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message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when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forget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: after </a:t>
            </a:r>
            <a:r>
              <a:rPr lang="de-DE" dirty="0" err="1">
                <a:cs typeface="Calibri"/>
              </a:rPr>
              <a:t>defining</a:t>
            </a:r>
            <a:r>
              <a:rPr lang="de-DE" dirty="0">
                <a:cs typeface="Calibri"/>
              </a:rPr>
              <a:t> a loop</a:t>
            </a:r>
          </a:p>
          <a:p>
            <a:pPr marL="383540" lvl="1"/>
            <a:r>
              <a:rPr lang="de-DE" dirty="0" err="1">
                <a:cs typeface="Calibri"/>
              </a:rPr>
              <a:t>Or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function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367B65-0B5F-4FED-AA79-549BB004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23</a:t>
            </a:fld>
            <a:endParaRPr lang="en-GB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F507B00-90DE-457E-BB50-8BA5BF87C02D}"/>
              </a:ext>
            </a:extLst>
          </p:cNvPr>
          <p:cNvSpPr/>
          <p:nvPr/>
        </p:nvSpPr>
        <p:spPr>
          <a:xfrm>
            <a:off x="1104099" y="1922854"/>
            <a:ext cx="10073517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t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for </a:t>
            </a:r>
            <a:r>
              <a:rPr lang="en-GB" dirty="0" err="1">
                <a:latin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</a:rPr>
              <a:t> in range(5)</a:t>
            </a:r>
            <a:endParaRPr lang="de-DE" dirty="0"/>
          </a:p>
          <a:p>
            <a:r>
              <a:rPr lang="en-GB" dirty="0">
                <a:latin typeface="Consolas" panose="020B0609020204030204" pitchFamily="49" charset="0"/>
              </a:rPr>
              <a:t>    print(</a:t>
            </a:r>
            <a:r>
              <a:rPr lang="en-GB" dirty="0" err="1">
                <a:latin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</a:rPr>
              <a:t>)</a:t>
            </a:r>
            <a:endParaRPr lang="de-DE" dirty="0"/>
          </a:p>
          <a:p>
            <a:endParaRPr lang="en-GB" dirty="0">
              <a:latin typeface="Consolas"/>
            </a:endParaRPr>
          </a:p>
          <a:p>
            <a:r>
              <a:rPr lang="en-GB" i="1" dirty="0">
                <a:latin typeface="Consolas"/>
              </a:rPr>
              <a:t>Error:</a:t>
            </a:r>
          </a:p>
          <a:p>
            <a:r>
              <a:rPr lang="en-GB" b="1" dirty="0">
                <a:latin typeface="Consolas"/>
              </a:rPr>
              <a:t> File "&lt;ipython-input-81-58700a3bfd43&gt;", line 3
    for </a:t>
            </a:r>
            <a:r>
              <a:rPr lang="en-GB" b="1" dirty="0" err="1">
                <a:latin typeface="Consolas"/>
              </a:rPr>
              <a:t>i</a:t>
            </a:r>
            <a:r>
              <a:rPr lang="en-GB" b="1" dirty="0">
                <a:latin typeface="Consolas"/>
              </a:rPr>
              <a:t> in range(5)
                     ^
</a:t>
            </a:r>
            <a:r>
              <a:rPr lang="en-GB" b="1" dirty="0" err="1">
                <a:latin typeface="Consolas"/>
              </a:rPr>
              <a:t>SyntaxError</a:t>
            </a:r>
            <a:r>
              <a:rPr lang="en-GB" b="1" dirty="0">
                <a:latin typeface="Consolas"/>
              </a:rPr>
              <a:t>:</a:t>
            </a:r>
            <a:r>
              <a:rPr lang="en-GB">
                <a:latin typeface="Consolas"/>
              </a:rPr>
              <a:t> invalid syntax</a:t>
            </a:r>
            <a:endParaRPr lang="en-GB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2009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6A37E-4AC3-45A9-A657-9361BCDE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cs typeface="Calibri Light"/>
              </a:rPr>
              <a:t>Syntax Errors  </a:t>
            </a:r>
            <a:r>
              <a:rPr lang="de-DE" dirty="0">
                <a:solidFill>
                  <a:srgbClr val="404040"/>
                </a:solidFill>
                <a:ea typeface="+mj-lt"/>
                <a:cs typeface="+mj-lt"/>
              </a:rPr>
              <a:t>- </a:t>
            </a:r>
            <a:r>
              <a:rPr lang="de-DE" dirty="0" err="1">
                <a:solidFill>
                  <a:srgbClr val="404040"/>
                </a:solidFill>
                <a:ea typeface="+mj-lt"/>
                <a:cs typeface="+mj-lt"/>
              </a:rPr>
              <a:t>Examples</a:t>
            </a:r>
            <a:endParaRPr lang="de-DE" dirty="0" err="1">
              <a:solidFill>
                <a:schemeClr val="tx1"/>
              </a:solidFill>
              <a:ea typeface="+mj-lt"/>
              <a:cs typeface="+mj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9F1E0E-1BC8-4CAC-AA0D-919940E8A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318638"/>
            <a:ext cx="10058400" cy="1895512"/>
          </a:xfrm>
        </p:spPr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 err="1">
                <a:cs typeface="Calibri"/>
              </a:rPr>
              <a:t>Using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wrong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separators</a:t>
            </a:r>
            <a:r>
              <a:rPr lang="de-DE" dirty="0">
                <a:cs typeface="Calibri"/>
              </a:rPr>
              <a:t> will also </a:t>
            </a:r>
            <a:r>
              <a:rPr lang="de-DE" dirty="0" err="1">
                <a:cs typeface="Calibri"/>
              </a:rPr>
              <a:t>produce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error</a:t>
            </a:r>
            <a:endParaRPr lang="de-DE" dirty="0" err="1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367B65-0B5F-4FED-AA79-549BB004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24</a:t>
            </a:fld>
            <a:endParaRPr lang="en-GB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F507B00-90DE-457E-BB50-8BA5BF87C02D}"/>
              </a:ext>
            </a:extLst>
          </p:cNvPr>
          <p:cNvSpPr/>
          <p:nvPr/>
        </p:nvSpPr>
        <p:spPr>
          <a:xfrm>
            <a:off x="1104099" y="1922854"/>
            <a:ext cx="10073517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t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my_list</a:t>
            </a:r>
            <a:r>
              <a:rPr lang="en-GB" dirty="0">
                <a:latin typeface="Consolas" panose="020B0609020204030204" pitchFamily="49" charset="0"/>
              </a:rPr>
              <a:t> = [1;2;3]</a:t>
            </a:r>
            <a:endParaRPr lang="de-DE" dirty="0"/>
          </a:p>
          <a:p>
            <a:endParaRPr lang="en-GB" dirty="0">
              <a:latin typeface="Consolas"/>
            </a:endParaRPr>
          </a:p>
          <a:p>
            <a:r>
              <a:rPr lang="en-GB" i="1" dirty="0">
                <a:latin typeface="Consolas"/>
              </a:rPr>
              <a:t>Error:</a:t>
            </a:r>
          </a:p>
          <a:p>
            <a:r>
              <a:rPr lang="en-GB" b="1" dirty="0">
                <a:latin typeface="Consolas"/>
              </a:rPr>
              <a:t> File "&lt;ipython-input-80-e9a350f1e8c5&gt;", line 3
    </a:t>
            </a:r>
            <a:r>
              <a:rPr lang="en-GB" b="1" dirty="0" err="1">
                <a:latin typeface="Consolas"/>
              </a:rPr>
              <a:t>my_list</a:t>
            </a:r>
            <a:r>
              <a:rPr lang="en-GB" b="1" dirty="0">
                <a:latin typeface="Consolas"/>
              </a:rPr>
              <a:t> = [1;2;3]
                ^
</a:t>
            </a:r>
            <a:r>
              <a:rPr lang="en-GB" b="1" dirty="0" err="1">
                <a:latin typeface="Consolas"/>
              </a:rPr>
              <a:t>SyntaxError</a:t>
            </a:r>
            <a:r>
              <a:rPr lang="en-GB" b="1" dirty="0">
                <a:latin typeface="Consolas"/>
              </a:rPr>
              <a:t>:</a:t>
            </a:r>
            <a:r>
              <a:rPr lang="en-GB" dirty="0">
                <a:latin typeface="Consolas"/>
              </a:rPr>
              <a:t> invalid syntax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7991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83F3E-7739-4A82-B397-A2CC9109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Errors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588F4-D1E0-4CE0-9EEE-AF754D988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GB" dirty="0">
                <a:cs typeface="Calibri"/>
              </a:rPr>
              <a:t>As indicated by the name, this problem mostly occurs when you want to perform an operation to an object that is of inappropriate type</a:t>
            </a:r>
            <a:endParaRPr lang="de-DE" dirty="0"/>
          </a:p>
          <a:p>
            <a:pPr marL="383540" lvl="1"/>
            <a:r>
              <a:rPr lang="en-GB" dirty="0">
                <a:cs typeface="Calibri"/>
              </a:rPr>
              <a:t>So the object does not support the kind of operation</a:t>
            </a:r>
            <a:r>
              <a:rPr lang="en-GB" dirty="0">
                <a:solidFill>
                  <a:srgbClr val="404040"/>
                </a:solidFill>
                <a:cs typeface="Calibri"/>
              </a:rPr>
              <a:t> that is about to be performed</a:t>
            </a:r>
          </a:p>
          <a:p>
            <a:pPr marL="182245" indent="-182245"/>
            <a:r>
              <a:rPr lang="en-GB" dirty="0">
                <a:solidFill>
                  <a:srgbClr val="404040"/>
                </a:solidFill>
                <a:cs typeface="Calibri"/>
              </a:rPr>
              <a:t>The actual problem is usually one of these:</a:t>
            </a:r>
          </a:p>
          <a:p>
            <a:pPr marL="452438" lvl="1" indent="-252413">
              <a:buFont typeface="+mj-lt"/>
              <a:buAutoNum type="arabicPeriod"/>
            </a:pPr>
            <a:r>
              <a:rPr lang="en-GB" dirty="0">
                <a:solidFill>
                  <a:srgbClr val="404040"/>
                </a:solidFill>
                <a:cs typeface="Calibri"/>
              </a:rPr>
              <a:t>You forgot to typecast a variable</a:t>
            </a:r>
          </a:p>
          <a:p>
            <a:pPr marL="566420" lvl="2"/>
            <a:r>
              <a:rPr lang="en-GB" dirty="0">
                <a:solidFill>
                  <a:srgbClr val="404040"/>
                </a:solidFill>
                <a:cs typeface="Calibri"/>
              </a:rPr>
              <a:t>Which is easy to fix</a:t>
            </a:r>
          </a:p>
          <a:p>
            <a:pPr marL="452438" lvl="1" indent="-252413">
              <a:buFont typeface="+mj-lt"/>
              <a:buAutoNum type="arabicPeriod"/>
            </a:pPr>
            <a:r>
              <a:rPr lang="en-GB" dirty="0">
                <a:solidFill>
                  <a:srgbClr val="404040"/>
                </a:solidFill>
                <a:cs typeface="Calibri"/>
              </a:rPr>
              <a:t>Your variable does not have the type it is supposed to have</a:t>
            </a:r>
          </a:p>
          <a:p>
            <a:pPr marL="566420" lvl="2"/>
            <a:r>
              <a:rPr lang="en-GB" dirty="0">
                <a:solidFill>
                  <a:srgbClr val="404040"/>
                </a:solidFill>
                <a:cs typeface="Calibri"/>
              </a:rPr>
              <a:t>The solution might be a little more tricky in this case</a:t>
            </a:r>
          </a:p>
          <a:p>
            <a:pPr marL="452438" lvl="1" indent="-252413">
              <a:buFont typeface="+mj-lt"/>
              <a:buAutoNum type="arabicPeriod"/>
            </a:pPr>
            <a:r>
              <a:rPr lang="en-GB" dirty="0">
                <a:solidFill>
                  <a:srgbClr val="404040"/>
                </a:solidFill>
                <a:cs typeface="Calibri"/>
              </a:rPr>
              <a:t>You try to call a variable or module by putting parentheses behind the name</a:t>
            </a:r>
          </a:p>
          <a:p>
            <a:pPr marL="452438" lvl="1" indent="-252413">
              <a:buFont typeface="+mj-lt"/>
              <a:buAutoNum type="arabicPeriod"/>
            </a:pPr>
            <a:r>
              <a:rPr lang="en-GB" dirty="0">
                <a:solidFill>
                  <a:srgbClr val="404040"/>
                </a:solidFill>
                <a:cs typeface="Calibri"/>
              </a:rPr>
              <a:t>You try to use a non-</a:t>
            </a:r>
            <a:r>
              <a:rPr lang="en-GB" dirty="0" err="1">
                <a:solidFill>
                  <a:srgbClr val="404040"/>
                </a:solidFill>
                <a:cs typeface="Calibri"/>
              </a:rPr>
              <a:t>iterable</a:t>
            </a:r>
            <a:r>
              <a:rPr lang="en-GB" dirty="0">
                <a:solidFill>
                  <a:srgbClr val="404040"/>
                </a:solidFill>
                <a:cs typeface="Calibri"/>
              </a:rPr>
              <a:t> as </a:t>
            </a:r>
            <a:r>
              <a:rPr lang="en-GB" dirty="0" err="1">
                <a:solidFill>
                  <a:srgbClr val="404040"/>
                </a:solidFill>
                <a:cs typeface="Calibri"/>
              </a:rPr>
              <a:t>iterable</a:t>
            </a:r>
            <a:r>
              <a:rPr lang="en-GB" dirty="0">
                <a:solidFill>
                  <a:srgbClr val="404040"/>
                </a:solidFill>
                <a:cs typeface="Calibri"/>
              </a:rPr>
              <a:t> (e.g. </a:t>
            </a:r>
            <a:r>
              <a:rPr lang="en-GB" sz="1800" dirty="0">
                <a:solidFill>
                  <a:srgbClr val="404040"/>
                </a:solidFill>
                <a:latin typeface="Consolas" panose="020B0609020204030204" pitchFamily="49" charset="0"/>
                <a:cs typeface="Calibri"/>
              </a:rPr>
              <a:t>for x in 5</a:t>
            </a:r>
            <a:r>
              <a:rPr lang="en-GB" dirty="0">
                <a:solidFill>
                  <a:srgbClr val="404040"/>
                </a:solidFill>
                <a:cs typeface="Calibri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9EF9B6-E89A-4E03-85EF-FC06F573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818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6A37E-4AC3-45A9-A657-9361BCDE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cs typeface="Calibri Light"/>
              </a:rPr>
              <a:t>Type Errors  </a:t>
            </a:r>
            <a:r>
              <a:rPr lang="de-DE" dirty="0">
                <a:solidFill>
                  <a:srgbClr val="404040"/>
                </a:solidFill>
                <a:ea typeface="+mj-lt"/>
                <a:cs typeface="+mj-lt"/>
              </a:rPr>
              <a:t>- </a:t>
            </a:r>
            <a:r>
              <a:rPr lang="de-DE" dirty="0" err="1">
                <a:solidFill>
                  <a:srgbClr val="404040"/>
                </a:solidFill>
                <a:ea typeface="+mj-lt"/>
                <a:cs typeface="+mj-lt"/>
              </a:rPr>
              <a:t>Examples</a:t>
            </a:r>
            <a:endParaRPr lang="de-DE" dirty="0" err="1">
              <a:solidFill>
                <a:schemeClr val="tx1"/>
              </a:solidFill>
              <a:ea typeface="+mj-lt"/>
              <a:cs typeface="+mj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9F1E0E-1BC8-4CAC-AA0D-919940E8A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138147"/>
            <a:ext cx="10058400" cy="1076003"/>
          </a:xfrm>
        </p:spPr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>
                <a:cs typeface="Calibri"/>
              </a:rPr>
              <a:t>The </a:t>
            </a:r>
            <a:r>
              <a:rPr lang="de-DE" dirty="0" err="1">
                <a:cs typeface="Calibri"/>
              </a:rPr>
              <a:t>code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simply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missing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typecast</a:t>
            </a:r>
            <a:r>
              <a:rPr lang="de-DE" dirty="0">
                <a:cs typeface="Calibri"/>
              </a:rPr>
              <a:t> in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print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statement</a:t>
            </a:r>
            <a:endParaRPr lang="de-DE" dirty="0" err="1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367B65-0B5F-4FED-AA79-549BB004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26</a:t>
            </a:fld>
            <a:endParaRPr lang="en-GB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F507B00-90DE-457E-BB50-8BA5BF87C02D}"/>
              </a:ext>
            </a:extLst>
          </p:cNvPr>
          <p:cNvSpPr/>
          <p:nvPr/>
        </p:nvSpPr>
        <p:spPr>
          <a:xfrm>
            <a:off x="1104099" y="1922854"/>
            <a:ext cx="10073517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t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number</a:t>
            </a:r>
            <a:r>
              <a:rPr lang="en-GB" dirty="0">
                <a:latin typeface="Consolas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= 5</a:t>
            </a:r>
            <a:endParaRPr lang="de-DE" dirty="0"/>
          </a:p>
          <a:p>
            <a:r>
              <a:rPr lang="en-GB" dirty="0">
                <a:latin typeface="Consolas"/>
              </a:rPr>
              <a:t>print("My number is: " + number)</a:t>
            </a:r>
          </a:p>
          <a:p>
            <a:endParaRPr lang="en-GB" dirty="0">
              <a:latin typeface="Consolas"/>
            </a:endParaRPr>
          </a:p>
          <a:p>
            <a:r>
              <a:rPr lang="en-GB" i="1" dirty="0">
                <a:latin typeface="Consolas"/>
              </a:rPr>
              <a:t>Error:</a:t>
            </a:r>
          </a:p>
          <a:p>
            <a:r>
              <a:rPr lang="en-GB" b="1" dirty="0" err="1">
                <a:latin typeface="Consolas"/>
              </a:rPr>
              <a:t>TypeError</a:t>
            </a:r>
            <a:r>
              <a:rPr lang="en-GB" dirty="0">
                <a:latin typeface="Consolas"/>
              </a:rPr>
              <a:t>                                 Traceback (most recent call last)
</a:t>
            </a:r>
            <a:r>
              <a:rPr lang="en-GB" b="1" dirty="0">
                <a:latin typeface="Consolas"/>
              </a:rPr>
              <a:t>&lt;ipython-input-2-a896177a7a70&gt;</a:t>
            </a:r>
            <a:r>
              <a:rPr lang="en-GB" dirty="0">
                <a:latin typeface="Consolas"/>
              </a:rPr>
              <a:t> in &lt;module&gt;</a:t>
            </a:r>
            <a:r>
              <a:rPr lang="en-GB" b="1" dirty="0">
                <a:latin typeface="Consolas"/>
              </a:rPr>
              <a:t>()
</a:t>
            </a:r>
            <a:r>
              <a:rPr lang="en-GB" dirty="0">
                <a:latin typeface="Consolas"/>
              </a:rPr>
              <a:t>      2 
      3 number </a:t>
            </a:r>
            <a:r>
              <a:rPr lang="en-GB" b="1" dirty="0">
                <a:latin typeface="Consolas"/>
              </a:rPr>
              <a:t>=</a:t>
            </a:r>
            <a:r>
              <a:rPr lang="en-GB" dirty="0">
                <a:latin typeface="Consolas"/>
              </a:rPr>
              <a:t> </a:t>
            </a:r>
            <a:r>
              <a:rPr lang="en-GB" b="1" dirty="0">
                <a:latin typeface="Consolas"/>
              </a:rPr>
              <a:t>5
----&gt; 4 </a:t>
            </a:r>
            <a:r>
              <a:rPr lang="en-GB" dirty="0">
                <a:latin typeface="Consolas"/>
              </a:rPr>
              <a:t>print</a:t>
            </a:r>
            <a:r>
              <a:rPr lang="en-GB" b="1" dirty="0">
                <a:latin typeface="Consolas"/>
              </a:rPr>
              <a:t>("My number is: "</a:t>
            </a:r>
            <a:r>
              <a:rPr lang="en-GB" dirty="0">
                <a:latin typeface="Consolas"/>
              </a:rPr>
              <a:t> </a:t>
            </a:r>
            <a:r>
              <a:rPr lang="en-GB" b="1" dirty="0">
                <a:latin typeface="Consolas"/>
              </a:rPr>
              <a:t>+</a:t>
            </a:r>
            <a:r>
              <a:rPr lang="en-GB" dirty="0">
                <a:latin typeface="Consolas"/>
              </a:rPr>
              <a:t> number</a:t>
            </a:r>
            <a:r>
              <a:rPr lang="en-GB" b="1" dirty="0">
                <a:latin typeface="Consolas"/>
              </a:rPr>
              <a:t>)
</a:t>
            </a:r>
            <a:r>
              <a:rPr lang="en-GB" b="1" dirty="0" err="1">
                <a:latin typeface="Consolas"/>
              </a:rPr>
              <a:t>TypeError</a:t>
            </a:r>
            <a:r>
              <a:rPr lang="en-GB" dirty="0">
                <a:latin typeface="Consolas"/>
              </a:rPr>
              <a:t>: must be </a:t>
            </a:r>
            <a:r>
              <a:rPr lang="en-GB" dirty="0" err="1">
                <a:latin typeface="Consolas"/>
              </a:rPr>
              <a:t>str</a:t>
            </a:r>
            <a:r>
              <a:rPr lang="en-GB" dirty="0">
                <a:latin typeface="Consolas"/>
              </a:rPr>
              <a:t>, not </a:t>
            </a:r>
            <a:r>
              <a:rPr lang="en-GB" dirty="0" err="1">
                <a:latin typeface="Consolas"/>
              </a:rPr>
              <a:t>int</a:t>
            </a:r>
            <a:endParaRPr lang="en-GB" dirty="0" err="1"/>
          </a:p>
        </p:txBody>
      </p:sp>
    </p:spTree>
    <p:extLst>
      <p:ext uri="{BB962C8B-B14F-4D97-AF65-F5344CB8AC3E}">
        <p14:creationId xmlns:p14="http://schemas.microsoft.com/office/powerpoint/2010/main" val="3081435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6A37E-4AC3-45A9-A657-9361BCDE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cs typeface="Calibri Light"/>
              </a:rPr>
              <a:t>Type Errors  </a:t>
            </a:r>
            <a:r>
              <a:rPr lang="de-DE" dirty="0">
                <a:solidFill>
                  <a:srgbClr val="404040"/>
                </a:solidFill>
                <a:ea typeface="+mj-lt"/>
                <a:cs typeface="+mj-lt"/>
              </a:rPr>
              <a:t>- </a:t>
            </a:r>
            <a:r>
              <a:rPr lang="de-DE" dirty="0" err="1">
                <a:solidFill>
                  <a:srgbClr val="404040"/>
                </a:solidFill>
                <a:ea typeface="+mj-lt"/>
                <a:cs typeface="+mj-lt"/>
              </a:rPr>
              <a:t>Examples</a:t>
            </a:r>
            <a:endParaRPr lang="de-DE" dirty="0" err="1">
              <a:solidFill>
                <a:schemeClr val="tx1"/>
              </a:solidFill>
              <a:ea typeface="+mj-lt"/>
              <a:cs typeface="+mj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9F1E0E-1BC8-4CAC-AA0D-919940E8A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986413"/>
            <a:ext cx="10058400" cy="385890"/>
          </a:xfrm>
        </p:spPr>
        <p:txBody>
          <a:bodyPr vert="horz" lIns="0" tIns="45720" rIns="0" bIns="45720" rtlCol="0" anchor="t">
            <a:normAutofit fontScale="92500" lnSpcReduction="10000"/>
          </a:bodyPr>
          <a:lstStyle/>
          <a:p>
            <a:pPr marL="182245" indent="-182245"/>
            <a:r>
              <a:rPr lang="de-DE" dirty="0">
                <a:cs typeface="Calibri"/>
              </a:rPr>
              <a:t>Here,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calling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function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with</a:t>
            </a:r>
            <a:r>
              <a:rPr lang="de-DE" dirty="0">
                <a:cs typeface="Calibri"/>
              </a:rPr>
              <a:t> variables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a type </a:t>
            </a:r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cannot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work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with</a:t>
            </a:r>
            <a:endParaRPr lang="de-DE" dirty="0" err="1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367B65-0B5F-4FED-AA79-549BB004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27</a:t>
            </a:fld>
            <a:endParaRPr lang="en-GB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F507B00-90DE-457E-BB50-8BA5BF87C02D}"/>
              </a:ext>
            </a:extLst>
          </p:cNvPr>
          <p:cNvSpPr/>
          <p:nvPr/>
        </p:nvSpPr>
        <p:spPr>
          <a:xfrm>
            <a:off x="1104099" y="1807834"/>
            <a:ext cx="10073517" cy="41857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t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</a:rPr>
              <a:t>def</a:t>
            </a:r>
            <a:r>
              <a:rPr lang="en-GB" sz="1400" dirty="0">
                <a:latin typeface="Consolas"/>
              </a:rPr>
              <a:t> </a:t>
            </a:r>
            <a:r>
              <a:rPr lang="en-GB" sz="1400" err="1">
                <a:latin typeface="Consolas"/>
              </a:rPr>
              <a:t>some_function</a:t>
            </a:r>
            <a:r>
              <a:rPr lang="en-GB" sz="1400" dirty="0">
                <a:latin typeface="Consolas"/>
              </a:rPr>
              <a:t>(</a:t>
            </a:r>
            <a:r>
              <a:rPr lang="en-GB" sz="1400" err="1">
                <a:latin typeface="Consolas"/>
              </a:rPr>
              <a:t>a,b,c</a:t>
            </a:r>
            <a:r>
              <a:rPr lang="en-GB" sz="1400" dirty="0">
                <a:latin typeface="Consolas"/>
              </a:rPr>
              <a:t>):</a:t>
            </a:r>
            <a:endParaRPr lang="de-DE" sz="1400">
              <a:cs typeface="Calibri"/>
            </a:endParaRPr>
          </a:p>
          <a:p>
            <a:r>
              <a:rPr lang="en-GB" sz="1400" dirty="0">
                <a:latin typeface="Consolas"/>
              </a:rPr>
              <a:t>    return (a+b+c)**2</a:t>
            </a:r>
            <a:endParaRPr lang="en-GB" sz="1400" dirty="0">
              <a:cs typeface="Calibri"/>
            </a:endParaRPr>
          </a:p>
          <a:p>
            <a:endParaRPr lang="en-GB" sz="1400" dirty="0">
              <a:cs typeface="Calibri"/>
            </a:endParaRPr>
          </a:p>
          <a:p>
            <a:r>
              <a:rPr lang="en-GB" sz="1400" dirty="0">
                <a:latin typeface="Consolas"/>
              </a:rPr>
              <a:t>a = </a:t>
            </a:r>
            <a:r>
              <a:rPr lang="en-GB" sz="1400" err="1">
                <a:latin typeface="Consolas"/>
              </a:rPr>
              <a:t>some_function</a:t>
            </a:r>
            <a:r>
              <a:rPr lang="en-GB" sz="1400" dirty="0">
                <a:latin typeface="Consolas"/>
              </a:rPr>
              <a:t>('</a:t>
            </a:r>
            <a:r>
              <a:rPr lang="en-GB" sz="1400" err="1">
                <a:latin typeface="Consolas"/>
              </a:rPr>
              <a:t>a','b','c</a:t>
            </a:r>
            <a:r>
              <a:rPr lang="en-GB" sz="1400" dirty="0">
                <a:latin typeface="Consolas"/>
              </a:rPr>
              <a:t>')</a:t>
            </a:r>
          </a:p>
          <a:p>
            <a:endParaRPr lang="en-GB" sz="1400" dirty="0">
              <a:latin typeface="Consolas"/>
            </a:endParaRPr>
          </a:p>
          <a:p>
            <a:r>
              <a:rPr lang="en-GB" sz="1400" i="1" dirty="0">
                <a:latin typeface="Consolas"/>
              </a:rPr>
              <a:t>Error:</a:t>
            </a:r>
          </a:p>
          <a:p>
            <a:r>
              <a:rPr lang="en-GB" sz="1400" b="1" dirty="0" err="1">
                <a:latin typeface="Consolas"/>
              </a:rPr>
              <a:t>TypeError</a:t>
            </a:r>
            <a:r>
              <a:rPr lang="en-GB" sz="1400" dirty="0">
                <a:latin typeface="Consolas"/>
              </a:rPr>
              <a:t>                                 Traceback (most recent call last)
</a:t>
            </a:r>
            <a:r>
              <a:rPr lang="en-GB" sz="1400" b="1" dirty="0">
                <a:latin typeface="Consolas"/>
              </a:rPr>
              <a:t>&lt;ipython-input-30-99790ea37e83&gt;</a:t>
            </a:r>
            <a:r>
              <a:rPr lang="en-GB" sz="1400" dirty="0">
                <a:latin typeface="Consolas"/>
              </a:rPr>
              <a:t> in &lt;module&gt;</a:t>
            </a:r>
            <a:r>
              <a:rPr lang="en-GB" sz="1400" b="1" dirty="0">
                <a:latin typeface="Consolas"/>
              </a:rPr>
              <a:t>()
</a:t>
            </a:r>
            <a:r>
              <a:rPr lang="en-GB" sz="1400" dirty="0">
                <a:latin typeface="Consolas"/>
              </a:rPr>
              <a:t>      2     </a:t>
            </a:r>
            <a:r>
              <a:rPr lang="en-GB" sz="1400" b="1" dirty="0">
                <a:latin typeface="Consolas"/>
              </a:rPr>
              <a:t>return</a:t>
            </a:r>
            <a:r>
              <a:rPr lang="en-GB" sz="1400" dirty="0">
                <a:latin typeface="Consolas"/>
              </a:rPr>
              <a:t> </a:t>
            </a:r>
            <a:r>
              <a:rPr lang="en-GB" sz="1400" b="1" dirty="0">
                <a:latin typeface="Consolas"/>
              </a:rPr>
              <a:t>(</a:t>
            </a:r>
            <a:r>
              <a:rPr lang="en-GB" sz="1400" dirty="0" err="1">
                <a:latin typeface="Consolas"/>
              </a:rPr>
              <a:t>a</a:t>
            </a:r>
            <a:r>
              <a:rPr lang="en-GB" sz="1400" b="1" dirty="0" err="1">
                <a:latin typeface="Consolas"/>
              </a:rPr>
              <a:t>+</a:t>
            </a:r>
            <a:r>
              <a:rPr lang="en-GB" sz="1400" dirty="0" err="1">
                <a:latin typeface="Consolas"/>
              </a:rPr>
              <a:t>b</a:t>
            </a:r>
            <a:r>
              <a:rPr lang="en-GB" sz="1400" b="1" dirty="0" err="1">
                <a:latin typeface="Consolas"/>
              </a:rPr>
              <a:t>+</a:t>
            </a:r>
            <a:r>
              <a:rPr lang="en-GB" sz="1400" dirty="0" err="1">
                <a:latin typeface="Consolas"/>
              </a:rPr>
              <a:t>c</a:t>
            </a:r>
            <a:r>
              <a:rPr lang="en-GB" sz="1400" b="1" dirty="0">
                <a:latin typeface="Consolas"/>
              </a:rPr>
              <a:t>)**2
</a:t>
            </a:r>
            <a:r>
              <a:rPr lang="en-GB" sz="1400" dirty="0">
                <a:latin typeface="Consolas"/>
              </a:rPr>
              <a:t>      3 
</a:t>
            </a:r>
            <a:r>
              <a:rPr lang="en-GB" sz="1400" b="1" dirty="0">
                <a:latin typeface="Consolas"/>
              </a:rPr>
              <a:t>----&gt; 4 </a:t>
            </a:r>
            <a:r>
              <a:rPr lang="en-GB" sz="1400" dirty="0">
                <a:latin typeface="Consolas"/>
              </a:rPr>
              <a:t>a </a:t>
            </a:r>
            <a:r>
              <a:rPr lang="en-GB" sz="1400" b="1" dirty="0">
                <a:latin typeface="Consolas"/>
              </a:rPr>
              <a:t>=</a:t>
            </a:r>
            <a:r>
              <a:rPr lang="en-GB" sz="1400" dirty="0">
                <a:latin typeface="Consolas"/>
              </a:rPr>
              <a:t> </a:t>
            </a:r>
            <a:r>
              <a:rPr lang="en-GB" sz="1400" dirty="0" err="1">
                <a:latin typeface="Consolas"/>
              </a:rPr>
              <a:t>some_function</a:t>
            </a:r>
            <a:r>
              <a:rPr lang="en-GB" sz="1400" b="1" dirty="0">
                <a:latin typeface="Consolas"/>
              </a:rPr>
              <a:t>('</a:t>
            </a:r>
            <a:r>
              <a:rPr lang="en-GB" sz="1400" b="1" dirty="0" err="1">
                <a:latin typeface="Consolas"/>
              </a:rPr>
              <a:t>a','b','c</a:t>
            </a:r>
            <a:r>
              <a:rPr lang="en-GB" sz="1400" b="1" dirty="0">
                <a:latin typeface="Consolas"/>
              </a:rPr>
              <a:t>')
&lt;ipython-input-30-99790ea37e83&gt;</a:t>
            </a:r>
            <a:r>
              <a:rPr lang="en-GB" sz="1400" dirty="0">
                <a:latin typeface="Consolas"/>
              </a:rPr>
              <a:t> in </a:t>
            </a:r>
            <a:r>
              <a:rPr lang="en-GB" sz="1400" dirty="0" err="1">
                <a:latin typeface="Consolas"/>
              </a:rPr>
              <a:t>some_function</a:t>
            </a:r>
            <a:r>
              <a:rPr lang="en-GB" sz="1400" b="1" dirty="0">
                <a:latin typeface="Consolas"/>
              </a:rPr>
              <a:t>(a, b, c)
</a:t>
            </a:r>
            <a:r>
              <a:rPr lang="en-GB" sz="1400" dirty="0">
                <a:latin typeface="Consolas"/>
              </a:rPr>
              <a:t>      1 </a:t>
            </a:r>
            <a:r>
              <a:rPr lang="en-GB" sz="1400" b="1" dirty="0">
                <a:latin typeface="Consolas"/>
              </a:rPr>
              <a:t>def</a:t>
            </a:r>
            <a:r>
              <a:rPr lang="en-GB" sz="1400" dirty="0">
                <a:latin typeface="Consolas"/>
              </a:rPr>
              <a:t> </a:t>
            </a:r>
            <a:r>
              <a:rPr lang="en-GB" sz="1400" dirty="0" err="1">
                <a:latin typeface="Consolas"/>
              </a:rPr>
              <a:t>some_function</a:t>
            </a:r>
            <a:r>
              <a:rPr lang="en-GB" sz="1400" b="1" dirty="0">
                <a:latin typeface="Consolas"/>
              </a:rPr>
              <a:t>(</a:t>
            </a:r>
            <a:r>
              <a:rPr lang="en-GB" sz="1400" dirty="0" err="1">
                <a:latin typeface="Consolas"/>
              </a:rPr>
              <a:t>a</a:t>
            </a:r>
            <a:r>
              <a:rPr lang="en-GB" sz="1400" b="1" dirty="0" err="1">
                <a:latin typeface="Consolas"/>
              </a:rPr>
              <a:t>,</a:t>
            </a:r>
            <a:r>
              <a:rPr lang="en-GB" sz="1400" dirty="0" err="1">
                <a:latin typeface="Consolas"/>
              </a:rPr>
              <a:t>b</a:t>
            </a:r>
            <a:r>
              <a:rPr lang="en-GB" sz="1400" b="1" dirty="0" err="1">
                <a:latin typeface="Consolas"/>
              </a:rPr>
              <a:t>,</a:t>
            </a:r>
            <a:r>
              <a:rPr lang="en-GB" sz="1400" dirty="0" err="1">
                <a:latin typeface="Consolas"/>
              </a:rPr>
              <a:t>c</a:t>
            </a:r>
            <a:r>
              <a:rPr lang="en-GB" sz="1400" b="1" dirty="0">
                <a:latin typeface="Consolas"/>
              </a:rPr>
              <a:t>):
----&gt; 2     return</a:t>
            </a:r>
            <a:r>
              <a:rPr lang="en-GB" sz="1400" dirty="0">
                <a:latin typeface="Consolas"/>
              </a:rPr>
              <a:t> </a:t>
            </a:r>
            <a:r>
              <a:rPr lang="en-GB" sz="1400" b="1" dirty="0">
                <a:latin typeface="Consolas"/>
              </a:rPr>
              <a:t>(</a:t>
            </a:r>
            <a:r>
              <a:rPr lang="en-GB" sz="1400" dirty="0" err="1">
                <a:latin typeface="Consolas"/>
              </a:rPr>
              <a:t>a</a:t>
            </a:r>
            <a:r>
              <a:rPr lang="en-GB" sz="1400" b="1" dirty="0" err="1">
                <a:latin typeface="Consolas"/>
              </a:rPr>
              <a:t>+</a:t>
            </a:r>
            <a:r>
              <a:rPr lang="en-GB" sz="1400" dirty="0" err="1">
                <a:latin typeface="Consolas"/>
              </a:rPr>
              <a:t>b</a:t>
            </a:r>
            <a:r>
              <a:rPr lang="en-GB" sz="1400" b="1" dirty="0" err="1">
                <a:latin typeface="Consolas"/>
              </a:rPr>
              <a:t>+</a:t>
            </a:r>
            <a:r>
              <a:rPr lang="en-GB" sz="1400" dirty="0" err="1">
                <a:latin typeface="Consolas"/>
              </a:rPr>
              <a:t>c</a:t>
            </a:r>
            <a:r>
              <a:rPr lang="en-GB" sz="1400" b="1" dirty="0">
                <a:latin typeface="Consolas"/>
              </a:rPr>
              <a:t>)**2
</a:t>
            </a:r>
            <a:r>
              <a:rPr lang="en-GB" sz="1400" dirty="0">
                <a:latin typeface="Consolas"/>
              </a:rPr>
              <a:t>      3 
      4 a </a:t>
            </a:r>
            <a:r>
              <a:rPr lang="en-GB" sz="1400" b="1" dirty="0">
                <a:latin typeface="Consolas"/>
              </a:rPr>
              <a:t>=</a:t>
            </a:r>
            <a:r>
              <a:rPr lang="en-GB" sz="1400" dirty="0">
                <a:latin typeface="Consolas"/>
              </a:rPr>
              <a:t> </a:t>
            </a:r>
            <a:r>
              <a:rPr lang="en-GB" sz="1400" dirty="0" err="1">
                <a:latin typeface="Consolas"/>
              </a:rPr>
              <a:t>some_function</a:t>
            </a:r>
            <a:r>
              <a:rPr lang="en-GB" sz="1400" b="1" dirty="0">
                <a:latin typeface="Consolas"/>
              </a:rPr>
              <a:t>('</a:t>
            </a:r>
            <a:r>
              <a:rPr lang="en-GB" sz="1400" b="1" dirty="0" err="1">
                <a:latin typeface="Consolas"/>
              </a:rPr>
              <a:t>a','b','c</a:t>
            </a:r>
            <a:r>
              <a:rPr lang="en-GB" sz="1400" b="1" dirty="0">
                <a:latin typeface="Consolas"/>
              </a:rPr>
              <a:t>')
</a:t>
            </a:r>
            <a:r>
              <a:rPr lang="en-GB" sz="1400" b="1" dirty="0" err="1">
                <a:latin typeface="Consolas"/>
              </a:rPr>
              <a:t>TypeError</a:t>
            </a:r>
            <a:r>
              <a:rPr lang="en-GB" sz="1400" dirty="0">
                <a:latin typeface="Consolas"/>
              </a:rPr>
              <a:t>: unsupported operand type(s) for ** or pow(): '</a:t>
            </a:r>
            <a:r>
              <a:rPr lang="en-GB" sz="1400" dirty="0" err="1">
                <a:latin typeface="Consolas"/>
              </a:rPr>
              <a:t>str</a:t>
            </a:r>
            <a:r>
              <a:rPr lang="en-GB" sz="1400" dirty="0">
                <a:latin typeface="Consolas"/>
              </a:rPr>
              <a:t>' and </a:t>
            </a:r>
            <a:r>
              <a:rPr lang="en-GB" sz="1400" dirty="0" err="1">
                <a:latin typeface="Consolas"/>
              </a:rPr>
              <a:t>'int</a:t>
            </a:r>
            <a:r>
              <a:rPr lang="en-GB" sz="1400" dirty="0">
                <a:latin typeface="Consolas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7307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6A37E-4AC3-45A9-A657-9361BCDE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cs typeface="Calibri Light"/>
              </a:rPr>
              <a:t>Type Errors  </a:t>
            </a:r>
            <a:r>
              <a:rPr lang="de-DE" dirty="0">
                <a:solidFill>
                  <a:srgbClr val="404040"/>
                </a:solidFill>
                <a:ea typeface="+mj-lt"/>
                <a:cs typeface="+mj-lt"/>
              </a:rPr>
              <a:t>- </a:t>
            </a:r>
            <a:r>
              <a:rPr lang="de-DE" dirty="0" err="1">
                <a:solidFill>
                  <a:srgbClr val="404040"/>
                </a:solidFill>
                <a:ea typeface="+mj-lt"/>
                <a:cs typeface="+mj-lt"/>
              </a:rPr>
              <a:t>Examples</a:t>
            </a:r>
            <a:endParaRPr lang="de-DE" dirty="0" err="1">
              <a:solidFill>
                <a:schemeClr val="tx1"/>
              </a:solidFill>
              <a:ea typeface="+mj-lt"/>
              <a:cs typeface="+mj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9F1E0E-1BC8-4CAC-AA0D-919940E8A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893732"/>
            <a:ext cx="10058400" cy="1320418"/>
          </a:xfrm>
        </p:spPr>
        <p:txBody>
          <a:bodyPr vert="horz" lIns="0" tIns="45720" rIns="0" bIns="45720" rtlCol="0" anchor="t">
            <a:normAutofit fontScale="92500" lnSpcReduction="20000"/>
          </a:bodyPr>
          <a:lstStyle/>
          <a:p>
            <a:pPr marL="182245" indent="-182245"/>
            <a:r>
              <a:rPr lang="de-DE" dirty="0">
                <a:cs typeface="Calibri"/>
              </a:rPr>
              <a:t>The </a:t>
            </a:r>
            <a:r>
              <a:rPr lang="de-DE" dirty="0" err="1">
                <a:cs typeface="Calibri"/>
              </a:rPr>
              <a:t>solution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one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not </a:t>
            </a:r>
            <a:r>
              <a:rPr lang="de-DE" dirty="0" err="1">
                <a:cs typeface="Calibri"/>
              </a:rPr>
              <a:t>as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obvious</a:t>
            </a:r>
            <a:r>
              <a:rPr lang="de-DE" dirty="0">
                <a:cs typeface="Calibri"/>
              </a:rPr>
              <a:t>:</a:t>
            </a:r>
            <a:br>
              <a:rPr lang="de-DE" dirty="0">
                <a:solidFill>
                  <a:srgbClr val="404040"/>
                </a:solidFill>
                <a:ea typeface="+mn-lt"/>
                <a:cs typeface="+mn-lt"/>
              </a:rPr>
            </a:br>
            <a:r>
              <a:rPr lang="de-DE" dirty="0" err="1">
                <a:cs typeface="Calibri"/>
              </a:rPr>
              <a:t>When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giving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same </a:t>
            </a:r>
            <a:r>
              <a:rPr lang="de-DE" dirty="0" err="1">
                <a:cs typeface="Calibri"/>
              </a:rPr>
              <a:t>name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both</a:t>
            </a:r>
            <a:r>
              <a:rPr lang="de-DE" dirty="0">
                <a:cs typeface="Calibri"/>
              </a:rPr>
              <a:t> a variable and a </a:t>
            </a:r>
            <a:r>
              <a:rPr lang="de-DE" dirty="0" err="1">
                <a:cs typeface="Calibri"/>
              </a:rPr>
              <a:t>function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problems</a:t>
            </a:r>
            <a:r>
              <a:rPr lang="de-DE" dirty="0">
                <a:cs typeface="Calibri"/>
              </a:rPr>
              <a:t> like </a:t>
            </a:r>
            <a:r>
              <a:rPr lang="de-DE" dirty="0" err="1">
                <a:cs typeface="Calibri"/>
              </a:rPr>
              <a:t>this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one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might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occur</a:t>
            </a:r>
          </a:p>
          <a:p>
            <a:pPr marL="383540" lvl="1"/>
            <a:r>
              <a:rPr lang="de-DE" dirty="0" err="1">
                <a:cs typeface="Calibri"/>
              </a:rPr>
              <a:t>While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want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call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latin typeface="Consolas"/>
                <a:cs typeface="Calibri"/>
              </a:rPr>
              <a:t>square</a:t>
            </a:r>
            <a:r>
              <a:rPr lang="de-DE" dirty="0">
                <a:latin typeface="Consolas"/>
                <a:cs typeface="Calibri"/>
              </a:rPr>
              <a:t>()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function</a:t>
            </a:r>
            <a:r>
              <a:rPr lang="de-DE" dirty="0">
                <a:cs typeface="Calibri"/>
              </a:rPr>
              <a:t> and </a:t>
            </a:r>
            <a:r>
              <a:rPr lang="de-DE" dirty="0" err="1">
                <a:cs typeface="Calibri"/>
              </a:rPr>
              <a:t>assign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result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latin typeface="Consolas"/>
                <a:cs typeface="Calibri"/>
              </a:rPr>
              <a:t>new_square</a:t>
            </a:r>
            <a:r>
              <a:rPr lang="de-DE" dirty="0">
                <a:cs typeface="Calibri"/>
              </a:rPr>
              <a:t>, Python will </a:t>
            </a:r>
            <a:r>
              <a:rPr lang="de-DE" dirty="0" err="1">
                <a:cs typeface="Calibri"/>
              </a:rPr>
              <a:t>assume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trying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call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variable </a:t>
            </a:r>
            <a:r>
              <a:rPr lang="de-DE" dirty="0" err="1">
                <a:latin typeface="Consolas"/>
                <a:cs typeface="Calibri"/>
              </a:rPr>
              <a:t>square</a:t>
            </a:r>
            <a:r>
              <a:rPr lang="de-DE" dirty="0">
                <a:cs typeface="Calibri"/>
              </a:rPr>
              <a:t> (</a:t>
            </a:r>
            <a:r>
              <a:rPr lang="de-DE" dirty="0" err="1">
                <a:cs typeface="Calibri"/>
              </a:rPr>
              <a:t>defined</a:t>
            </a:r>
            <a:r>
              <a:rPr lang="de-DE" dirty="0">
                <a:cs typeface="Calibri"/>
              </a:rPr>
              <a:t> in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line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above</a:t>
            </a:r>
            <a:r>
              <a:rPr lang="de-DE" dirty="0">
                <a:cs typeface="Calibri"/>
              </a:rPr>
              <a:t>) </a:t>
            </a:r>
            <a:r>
              <a:rPr lang="de-DE" dirty="0" err="1">
                <a:cs typeface="Calibri"/>
              </a:rPr>
              <a:t>instead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367B65-0B5F-4FED-AA79-549BB004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28</a:t>
            </a:fld>
            <a:endParaRPr lang="en-GB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F507B00-90DE-457E-BB50-8BA5BF87C02D}"/>
              </a:ext>
            </a:extLst>
          </p:cNvPr>
          <p:cNvSpPr/>
          <p:nvPr/>
        </p:nvSpPr>
        <p:spPr>
          <a:xfrm>
            <a:off x="1104099" y="1793458"/>
            <a:ext cx="10073517" cy="3108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t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</a:rPr>
              <a:t>def square(x):</a:t>
            </a:r>
            <a:endParaRPr lang="de-DE" sz="1400">
              <a:cs typeface="Calibri"/>
            </a:endParaRPr>
          </a:p>
          <a:p>
            <a:r>
              <a:rPr lang="en-GB" sz="1400" dirty="0">
                <a:latin typeface="Consolas" panose="020B0609020204030204" pitchFamily="49" charset="0"/>
              </a:rPr>
              <a:t>    return x*x</a:t>
            </a:r>
            <a:endParaRPr lang="en-GB" sz="1400" dirty="0">
              <a:cs typeface="Calibri"/>
            </a:endParaRPr>
          </a:p>
          <a:p>
            <a:endParaRPr lang="en-GB" sz="1400" dirty="0">
              <a:cs typeface="Calibri"/>
            </a:endParaRPr>
          </a:p>
          <a:p>
            <a:r>
              <a:rPr lang="en-GB" sz="1400" dirty="0">
                <a:latin typeface="Consolas" panose="020B0609020204030204" pitchFamily="49" charset="0"/>
              </a:rPr>
              <a:t>square = </a:t>
            </a:r>
            <a:r>
              <a:rPr lang="en-GB" sz="1400" dirty="0">
                <a:latin typeface="Consolas"/>
              </a:rPr>
              <a:t>square(2)</a:t>
            </a:r>
            <a:endParaRPr lang="de-DE" sz="1400">
              <a:cs typeface="Calibri"/>
            </a:endParaRPr>
          </a:p>
          <a:p>
            <a:r>
              <a:rPr lang="en-GB" sz="1400" dirty="0" err="1">
                <a:latin typeface="Consolas"/>
              </a:rPr>
              <a:t>new_square</a:t>
            </a:r>
            <a:r>
              <a:rPr lang="en-GB" sz="1400" dirty="0">
                <a:latin typeface="Consolas"/>
              </a:rPr>
              <a:t> = square(4)</a:t>
            </a:r>
            <a:endParaRPr lang="en-GB" sz="1400" dirty="0">
              <a:cs typeface="Calibri"/>
            </a:endParaRPr>
          </a:p>
          <a:p>
            <a:endParaRPr lang="en-GB" sz="1400" dirty="0">
              <a:latin typeface="Consolas"/>
            </a:endParaRPr>
          </a:p>
          <a:p>
            <a:r>
              <a:rPr lang="en-GB" sz="1400" i="1" dirty="0">
                <a:latin typeface="Consolas"/>
              </a:rPr>
              <a:t>Error:</a:t>
            </a:r>
          </a:p>
          <a:p>
            <a:r>
              <a:rPr lang="en-GB" sz="1400" b="1" dirty="0" err="1">
                <a:latin typeface="Consolas"/>
              </a:rPr>
              <a:t>TypeError</a:t>
            </a:r>
            <a:r>
              <a:rPr lang="en-GB" sz="1400" dirty="0">
                <a:latin typeface="Consolas"/>
              </a:rPr>
              <a:t>                                 Traceback (most recent call last)
</a:t>
            </a:r>
            <a:r>
              <a:rPr lang="en-GB" sz="1400" b="1" dirty="0">
                <a:latin typeface="Consolas"/>
              </a:rPr>
              <a:t>&lt;ipython-input-73-ce6f554e48a3&gt;</a:t>
            </a:r>
            <a:r>
              <a:rPr lang="en-GB" sz="1400" dirty="0">
                <a:latin typeface="Consolas"/>
              </a:rPr>
              <a:t> in &lt;module&gt;</a:t>
            </a:r>
            <a:r>
              <a:rPr lang="en-GB" sz="1400" b="1" dirty="0">
                <a:latin typeface="Consolas"/>
              </a:rPr>
              <a:t>()
</a:t>
            </a:r>
            <a:r>
              <a:rPr lang="en-GB" sz="1400" dirty="0">
                <a:latin typeface="Consolas"/>
              </a:rPr>
              <a:t>      5 
      6 square </a:t>
            </a:r>
            <a:r>
              <a:rPr lang="en-GB" sz="1400" b="1" dirty="0">
                <a:latin typeface="Consolas"/>
              </a:rPr>
              <a:t>=</a:t>
            </a:r>
            <a:r>
              <a:rPr lang="en-GB" sz="1400" dirty="0">
                <a:latin typeface="Consolas"/>
              </a:rPr>
              <a:t> square</a:t>
            </a:r>
            <a:r>
              <a:rPr lang="en-GB" sz="1400" b="1" dirty="0">
                <a:latin typeface="Consolas"/>
              </a:rPr>
              <a:t>(2)
----&gt; 7 </a:t>
            </a:r>
            <a:r>
              <a:rPr lang="en-GB" sz="1400" dirty="0" err="1">
                <a:latin typeface="Consolas"/>
              </a:rPr>
              <a:t>new_square</a:t>
            </a:r>
            <a:r>
              <a:rPr lang="en-GB" sz="1400" dirty="0">
                <a:latin typeface="Consolas"/>
              </a:rPr>
              <a:t> </a:t>
            </a:r>
            <a:r>
              <a:rPr lang="en-GB" sz="1400" b="1" dirty="0">
                <a:latin typeface="Consolas"/>
              </a:rPr>
              <a:t>=</a:t>
            </a:r>
            <a:r>
              <a:rPr lang="en-GB" sz="1400" dirty="0">
                <a:latin typeface="Consolas"/>
              </a:rPr>
              <a:t> square</a:t>
            </a:r>
            <a:r>
              <a:rPr lang="en-GB" sz="1400" b="1" dirty="0">
                <a:latin typeface="Consolas"/>
              </a:rPr>
              <a:t>(4)
</a:t>
            </a:r>
            <a:r>
              <a:rPr lang="en-GB" sz="1400" b="1" dirty="0" err="1">
                <a:latin typeface="Consolas"/>
              </a:rPr>
              <a:t>TypeError</a:t>
            </a:r>
            <a:r>
              <a:rPr lang="en-GB" sz="1400" dirty="0">
                <a:latin typeface="Consolas"/>
              </a:rPr>
              <a:t>: </a:t>
            </a:r>
            <a:r>
              <a:rPr lang="en-GB" sz="1400" dirty="0" err="1">
                <a:latin typeface="Consolas"/>
              </a:rPr>
              <a:t>'int</a:t>
            </a:r>
            <a:r>
              <a:rPr lang="en-GB" sz="1400" dirty="0">
                <a:latin typeface="Consolas"/>
              </a:rPr>
              <a:t>' object is not callable</a:t>
            </a:r>
            <a:endParaRPr lang="en-GB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5373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6A37E-4AC3-45A9-A657-9361BCDE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cs typeface="Calibri Light"/>
              </a:rPr>
              <a:t>Type Errors  </a:t>
            </a:r>
            <a:r>
              <a:rPr lang="de-DE" dirty="0">
                <a:solidFill>
                  <a:srgbClr val="404040"/>
                </a:solidFill>
                <a:ea typeface="+mj-lt"/>
                <a:cs typeface="+mj-lt"/>
              </a:rPr>
              <a:t>- </a:t>
            </a:r>
            <a:r>
              <a:rPr lang="de-DE" dirty="0" err="1">
                <a:solidFill>
                  <a:srgbClr val="404040"/>
                </a:solidFill>
                <a:ea typeface="+mj-lt"/>
                <a:cs typeface="+mj-lt"/>
              </a:rPr>
              <a:t>Examples</a:t>
            </a:r>
            <a:endParaRPr lang="de-DE" dirty="0" err="1">
              <a:solidFill>
                <a:schemeClr val="tx1"/>
              </a:solidFill>
              <a:ea typeface="+mj-lt"/>
              <a:cs typeface="+mj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9F1E0E-1BC8-4CAC-AA0D-919940E8A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095015"/>
            <a:ext cx="10058400" cy="1119135"/>
          </a:xfrm>
        </p:spPr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 err="1">
                <a:cs typeface="Calibri"/>
              </a:rPr>
              <a:t>If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you</a:t>
            </a:r>
            <a:r>
              <a:rPr lang="de-DE">
                <a:cs typeface="Calibri"/>
              </a:rPr>
              <a:t> do </a:t>
            </a:r>
            <a:r>
              <a:rPr lang="de-DE" dirty="0">
                <a:cs typeface="Calibri"/>
              </a:rPr>
              <a:t>not </a:t>
            </a:r>
            <a:r>
              <a:rPr lang="de-DE" dirty="0" err="1">
                <a:cs typeface="Calibri"/>
              </a:rPr>
              <a:t>give</a:t>
            </a:r>
            <a:r>
              <a:rPr lang="de-DE">
                <a:cs typeface="Calibri"/>
              </a:rPr>
              <a:t> </a:t>
            </a:r>
            <a:r>
              <a:rPr lang="de-DE" dirty="0" err="1">
                <a:cs typeface="Calibri"/>
              </a:rPr>
              <a:t>as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many</a:t>
            </a:r>
            <a:r>
              <a:rPr lang="de-DE">
                <a:cs typeface="Calibri"/>
              </a:rPr>
              <a:t> </a:t>
            </a:r>
            <a:r>
              <a:rPr lang="de-DE" dirty="0" err="1">
                <a:cs typeface="Calibri"/>
              </a:rPr>
              <a:t>arguments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function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needed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will also </a:t>
            </a:r>
            <a:r>
              <a:rPr lang="de-DE" dirty="0" err="1">
                <a:cs typeface="Calibri"/>
              </a:rPr>
              <a:t>get</a:t>
            </a:r>
            <a:r>
              <a:rPr lang="de-DE" dirty="0">
                <a:cs typeface="Calibri"/>
              </a:rPr>
              <a:t> a type </a:t>
            </a:r>
            <a:r>
              <a:rPr lang="de-DE" dirty="0" err="1">
                <a:cs typeface="Calibri"/>
              </a:rPr>
              <a:t>error</a:t>
            </a:r>
            <a:endParaRPr lang="de-DE" dirty="0" err="1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367B65-0B5F-4FED-AA79-549BB004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29</a:t>
            </a:fld>
            <a:endParaRPr lang="en-GB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F507B00-90DE-457E-BB50-8BA5BF87C02D}"/>
              </a:ext>
            </a:extLst>
          </p:cNvPr>
          <p:cNvSpPr/>
          <p:nvPr/>
        </p:nvSpPr>
        <p:spPr>
          <a:xfrm>
            <a:off x="1104099" y="1922854"/>
            <a:ext cx="10073517" cy="29546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t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</a:rPr>
              <a:t>def </a:t>
            </a:r>
            <a:r>
              <a:rPr lang="en-GB" sz="1400" dirty="0" err="1">
                <a:latin typeface="Consolas" panose="020B0609020204030204" pitchFamily="49" charset="0"/>
              </a:rPr>
              <a:t>some_function</a:t>
            </a:r>
            <a:r>
              <a:rPr lang="en-GB" sz="1400" dirty="0">
                <a:latin typeface="Consolas" panose="020B06090202040302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</a:rPr>
              <a:t>a,b,c</a:t>
            </a:r>
            <a:r>
              <a:rPr lang="en-GB" sz="1400" dirty="0">
                <a:latin typeface="Consolas" panose="020B0609020204030204" pitchFamily="49" charset="0"/>
              </a:rPr>
              <a:t>):</a:t>
            </a:r>
            <a:endParaRPr lang="de-DE" dirty="0"/>
          </a:p>
          <a:p>
            <a:r>
              <a:rPr lang="en-GB" sz="1400" dirty="0">
                <a:latin typeface="Consolas" panose="020B0609020204030204" pitchFamily="49" charset="0"/>
              </a:rPr>
              <a:t>    return </a:t>
            </a:r>
            <a:r>
              <a:rPr lang="en-GB" sz="1400" dirty="0">
                <a:latin typeface="Consolas"/>
              </a:rPr>
              <a:t>(a+b+c)**2</a:t>
            </a:r>
            <a:endParaRPr lang="de-DE"/>
          </a:p>
          <a:p>
            <a:endParaRPr lang="en-GB"/>
          </a:p>
          <a:p>
            <a:r>
              <a:rPr lang="en-GB" sz="1400" dirty="0">
                <a:latin typeface="Consolas"/>
              </a:rPr>
              <a:t>a = </a:t>
            </a:r>
            <a:r>
              <a:rPr lang="en-GB" sz="1400" dirty="0" err="1">
                <a:latin typeface="Consolas"/>
              </a:rPr>
              <a:t>some_function</a:t>
            </a:r>
            <a:r>
              <a:rPr lang="en-GB" sz="1400" dirty="0">
                <a:latin typeface="Consolas"/>
              </a:rPr>
              <a:t>(2,3)</a:t>
            </a:r>
            <a:endParaRPr lang="en-GB" dirty="0"/>
          </a:p>
          <a:p>
            <a:endParaRPr lang="en-GB" sz="1400" dirty="0">
              <a:latin typeface="Consolas"/>
            </a:endParaRPr>
          </a:p>
          <a:p>
            <a:r>
              <a:rPr lang="en-GB" sz="1400" i="1" dirty="0">
                <a:latin typeface="Consolas"/>
              </a:rPr>
              <a:t>Error:</a:t>
            </a:r>
          </a:p>
          <a:p>
            <a:r>
              <a:rPr lang="en-GB" sz="1400" b="1" dirty="0" err="1">
                <a:latin typeface="Consolas"/>
              </a:rPr>
              <a:t>TypeError</a:t>
            </a:r>
            <a:r>
              <a:rPr lang="en-GB" sz="1400" dirty="0">
                <a:latin typeface="Consolas"/>
              </a:rPr>
              <a:t>                                 Traceback (most recent call last)
</a:t>
            </a:r>
            <a:r>
              <a:rPr lang="en-GB" sz="1400" b="1" dirty="0">
                <a:latin typeface="Consolas"/>
              </a:rPr>
              <a:t>&lt;ipython-input-71-18c57e356c03&gt;</a:t>
            </a:r>
            <a:r>
              <a:rPr lang="en-GB" sz="1400" dirty="0">
                <a:latin typeface="Consolas"/>
              </a:rPr>
              <a:t> in &lt;module&gt;</a:t>
            </a:r>
            <a:r>
              <a:rPr lang="en-GB" sz="1400" b="1" dirty="0">
                <a:latin typeface="Consolas"/>
              </a:rPr>
              <a:t>()
</a:t>
            </a:r>
            <a:r>
              <a:rPr lang="en-GB" sz="1400" dirty="0">
                <a:latin typeface="Consolas"/>
              </a:rPr>
              <a:t>      4     </a:t>
            </a:r>
            <a:r>
              <a:rPr lang="en-GB" sz="1400" b="1" dirty="0">
                <a:latin typeface="Consolas"/>
              </a:rPr>
              <a:t>return</a:t>
            </a:r>
            <a:r>
              <a:rPr lang="en-GB" sz="1400" dirty="0">
                <a:latin typeface="Consolas"/>
              </a:rPr>
              <a:t> </a:t>
            </a:r>
            <a:r>
              <a:rPr lang="en-GB" sz="1400" b="1" dirty="0">
                <a:latin typeface="Consolas"/>
              </a:rPr>
              <a:t>(</a:t>
            </a:r>
            <a:r>
              <a:rPr lang="en-GB" sz="1400" dirty="0" err="1">
                <a:latin typeface="Consolas"/>
              </a:rPr>
              <a:t>a</a:t>
            </a:r>
            <a:r>
              <a:rPr lang="en-GB" sz="1400" b="1" dirty="0" err="1">
                <a:latin typeface="Consolas"/>
              </a:rPr>
              <a:t>+</a:t>
            </a:r>
            <a:r>
              <a:rPr lang="en-GB" sz="1400" dirty="0" err="1">
                <a:latin typeface="Consolas"/>
              </a:rPr>
              <a:t>b</a:t>
            </a:r>
            <a:r>
              <a:rPr lang="en-GB" sz="1400" b="1" dirty="0" err="1">
                <a:latin typeface="Consolas"/>
              </a:rPr>
              <a:t>+</a:t>
            </a:r>
            <a:r>
              <a:rPr lang="en-GB" sz="1400" dirty="0" err="1">
                <a:latin typeface="Consolas"/>
              </a:rPr>
              <a:t>c</a:t>
            </a:r>
            <a:r>
              <a:rPr lang="en-GB" sz="1400" b="1" dirty="0">
                <a:latin typeface="Consolas"/>
              </a:rPr>
              <a:t>)**2
</a:t>
            </a:r>
            <a:r>
              <a:rPr lang="en-GB" sz="1400" dirty="0">
                <a:latin typeface="Consolas"/>
              </a:rPr>
              <a:t>      5 
</a:t>
            </a:r>
            <a:r>
              <a:rPr lang="en-GB" sz="1400" b="1" dirty="0">
                <a:latin typeface="Consolas"/>
              </a:rPr>
              <a:t>----&gt; 6 </a:t>
            </a:r>
            <a:r>
              <a:rPr lang="en-GB" sz="1400" dirty="0">
                <a:latin typeface="Consolas"/>
              </a:rPr>
              <a:t>a </a:t>
            </a:r>
            <a:r>
              <a:rPr lang="en-GB" sz="1400" b="1" dirty="0">
                <a:latin typeface="Consolas"/>
              </a:rPr>
              <a:t>=</a:t>
            </a:r>
            <a:r>
              <a:rPr lang="en-GB" sz="1400" dirty="0">
                <a:latin typeface="Consolas"/>
              </a:rPr>
              <a:t> </a:t>
            </a:r>
            <a:r>
              <a:rPr lang="en-GB" sz="1400" dirty="0" err="1">
                <a:latin typeface="Consolas"/>
              </a:rPr>
              <a:t>some_function</a:t>
            </a:r>
            <a:r>
              <a:rPr lang="en-GB" sz="1400" b="1" dirty="0">
                <a:latin typeface="Consolas"/>
              </a:rPr>
              <a:t>(2,3)
</a:t>
            </a:r>
            <a:r>
              <a:rPr lang="en-GB" sz="1400" b="1" dirty="0" err="1">
                <a:latin typeface="Consolas"/>
              </a:rPr>
              <a:t>TypeError</a:t>
            </a:r>
            <a:r>
              <a:rPr lang="en-GB" sz="1400" dirty="0">
                <a:latin typeface="Consolas"/>
              </a:rPr>
              <a:t>: </a:t>
            </a:r>
            <a:r>
              <a:rPr lang="en-GB" sz="1400" dirty="0" err="1">
                <a:latin typeface="Consolas"/>
              </a:rPr>
              <a:t>some_function</a:t>
            </a:r>
            <a:r>
              <a:rPr lang="en-GB" sz="1400" dirty="0">
                <a:latin typeface="Consolas"/>
              </a:rPr>
              <a:t>() missing 1 required positional argument: 'c'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28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ACDC4-5027-4783-A8DA-74BC6B0B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Survey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728523-C86D-4B3F-9B03-0D56E73AE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612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882A-B533-4179-BD4A-CE16BCC6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 Errors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671C2-179D-46EE-A7C0-A4E82F5BC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GB" dirty="0">
                <a:cs typeface="Calibri"/>
              </a:rPr>
              <a:t>If you mess up your code formatting, you might end up with indentation errors</a:t>
            </a:r>
          </a:p>
          <a:p>
            <a:pPr marL="182245" indent="-182245"/>
            <a:r>
              <a:rPr lang="en-GB" dirty="0">
                <a:cs typeface="Calibri"/>
              </a:rPr>
              <a:t>They are a subtype of syntax errors</a:t>
            </a:r>
          </a:p>
          <a:p>
            <a:pPr marL="182245" indent="-182245"/>
            <a:r>
              <a:rPr lang="en-GB" dirty="0">
                <a:cs typeface="Calibri"/>
              </a:rPr>
              <a:t>As the name implies, they occur when there is either too much indentation or indentation missing</a:t>
            </a:r>
          </a:p>
          <a:p>
            <a:pPr marL="182245" indent="-182245"/>
            <a:r>
              <a:rPr lang="en-GB" dirty="0">
                <a:solidFill>
                  <a:srgbClr val="FF0000"/>
                </a:solidFill>
                <a:cs typeface="Calibri"/>
              </a:rPr>
              <a:t>screenshot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82511B-67C2-4C3D-A411-C27C9E25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099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6A37E-4AC3-45A9-A657-9361BCDE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>
                <a:cs typeface="Calibri Light"/>
              </a:rPr>
              <a:t>Indentation</a:t>
            </a:r>
            <a:r>
              <a:rPr lang="de-DE" dirty="0">
                <a:cs typeface="Calibri Light"/>
              </a:rPr>
              <a:t> Errors  </a:t>
            </a:r>
            <a:r>
              <a:rPr lang="de-DE" dirty="0">
                <a:solidFill>
                  <a:srgbClr val="404040"/>
                </a:solidFill>
                <a:ea typeface="+mj-lt"/>
                <a:cs typeface="+mj-lt"/>
              </a:rPr>
              <a:t>- </a:t>
            </a:r>
            <a:r>
              <a:rPr lang="de-DE" dirty="0" err="1">
                <a:solidFill>
                  <a:srgbClr val="404040"/>
                </a:solidFill>
                <a:ea typeface="+mj-lt"/>
                <a:cs typeface="+mj-lt"/>
              </a:rPr>
              <a:t>Examples</a:t>
            </a:r>
            <a:endParaRPr lang="de-DE" dirty="0" err="1">
              <a:solidFill>
                <a:schemeClr val="tx1"/>
              </a:solidFill>
              <a:ea typeface="+mj-lt"/>
              <a:cs typeface="+mj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9F1E0E-1BC8-4CAC-AA0D-919940E8A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433656"/>
            <a:ext cx="10058400" cy="1694229"/>
          </a:xfrm>
        </p:spPr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>
                <a:cs typeface="Calibri"/>
              </a:rPr>
              <a:t>The </a:t>
            </a:r>
            <a:r>
              <a:rPr lang="de-DE" dirty="0" err="1">
                <a:cs typeface="Calibri"/>
              </a:rPr>
              <a:t>code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that</a:t>
            </a:r>
            <a:r>
              <a:rPr lang="de-DE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supposed</a:t>
            </a:r>
            <a:r>
              <a:rPr lang="de-DE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>
                <a:cs typeface="Calibri"/>
              </a:rPr>
              <a:t> </a:t>
            </a:r>
            <a:r>
              <a:rPr lang="de-DE" dirty="0" err="1">
                <a:cs typeface="Calibri"/>
              </a:rPr>
              <a:t>be</a:t>
            </a:r>
            <a:r>
              <a:rPr lang="de-DE">
                <a:cs typeface="Calibri"/>
              </a:rPr>
              <a:t> </a:t>
            </a:r>
            <a:r>
              <a:rPr lang="de-DE" dirty="0" err="1">
                <a:cs typeface="Calibri"/>
              </a:rPr>
              <a:t>inside</a:t>
            </a:r>
            <a:r>
              <a:rPr lang="de-DE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function</a:t>
            </a:r>
            <a:r>
              <a:rPr lang="de-DE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>
                <a:cs typeface="Calibri"/>
              </a:rPr>
              <a:t> </a:t>
            </a:r>
            <a:r>
              <a:rPr lang="de-DE" dirty="0" err="1">
                <a:cs typeface="Calibri"/>
              </a:rPr>
              <a:t>interpreted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as</a:t>
            </a:r>
            <a:r>
              <a:rPr lang="de-DE">
                <a:cs typeface="Calibri"/>
              </a:rPr>
              <a:t> outside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function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because</a:t>
            </a:r>
            <a:r>
              <a:rPr lang="de-DE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did</a:t>
            </a:r>
            <a:r>
              <a:rPr lang="de-DE" dirty="0">
                <a:cs typeface="Calibri"/>
              </a:rPr>
              <a:t> not </a:t>
            </a:r>
            <a:r>
              <a:rPr lang="de-DE" dirty="0" err="1">
                <a:cs typeface="Calibri"/>
              </a:rPr>
              <a:t>indent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correctly</a:t>
            </a:r>
          </a:p>
          <a:p>
            <a:pPr marL="182245" indent="-182245"/>
            <a:r>
              <a:rPr lang="de-DE" dirty="0" err="1">
                <a:cs typeface="Calibri"/>
              </a:rPr>
              <a:t>Therefore</a:t>
            </a:r>
            <a:r>
              <a:rPr lang="de-DE" dirty="0">
                <a:cs typeface="Calibri"/>
              </a:rPr>
              <a:t>, Python </a:t>
            </a:r>
            <a:r>
              <a:rPr lang="de-DE" dirty="0" err="1">
                <a:cs typeface="Calibri"/>
              </a:rPr>
              <a:t>assumes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code</a:t>
            </a:r>
            <a:r>
              <a:rPr lang="de-DE" dirty="0">
                <a:cs typeface="Calibri"/>
              </a:rPr>
              <a:t> in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function</a:t>
            </a:r>
            <a:r>
              <a:rPr lang="de-DE" dirty="0">
                <a:cs typeface="Calibri"/>
              </a:rPr>
              <a:t> and will </a:t>
            </a:r>
            <a:r>
              <a:rPr lang="de-DE" dirty="0" err="1">
                <a:cs typeface="Calibri"/>
              </a:rPr>
              <a:t>therefore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throw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>
                <a:cs typeface="Calibri"/>
              </a:rPr>
              <a:t> "</a:t>
            </a:r>
            <a:r>
              <a:rPr lang="de-DE" dirty="0" err="1">
                <a:cs typeface="Calibri"/>
              </a:rPr>
              <a:t>expected</a:t>
            </a:r>
            <a:r>
              <a:rPr lang="de-DE" dirty="0">
                <a:cs typeface="Calibri"/>
              </a:rPr>
              <a:t> an </a:t>
            </a:r>
            <a:r>
              <a:rPr lang="de-DE" dirty="0" err="1">
                <a:cs typeface="Calibri"/>
              </a:rPr>
              <a:t>indented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block</a:t>
            </a:r>
            <a:r>
              <a:rPr lang="de-DE" dirty="0">
                <a:cs typeface="Calibri"/>
              </a:rPr>
              <a:t>" </a:t>
            </a:r>
            <a:r>
              <a:rPr lang="de-DE" dirty="0" err="1">
                <a:cs typeface="Calibri"/>
              </a:rPr>
              <a:t>message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367B65-0B5F-4FED-AA79-549BB004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31</a:t>
            </a:fld>
            <a:endParaRPr lang="en-GB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F507B00-90DE-457E-BB50-8BA5BF87C02D}"/>
              </a:ext>
            </a:extLst>
          </p:cNvPr>
          <p:cNvSpPr/>
          <p:nvPr/>
        </p:nvSpPr>
        <p:spPr>
          <a:xfrm>
            <a:off x="1104099" y="1922854"/>
            <a:ext cx="10073517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t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for</a:t>
            </a:r>
            <a:r>
              <a:rPr lang="en-GB" dirty="0">
                <a:latin typeface="Consolas"/>
              </a:rPr>
              <a:t> </a:t>
            </a:r>
            <a:r>
              <a:rPr lang="en-GB" dirty="0" err="1">
                <a:latin typeface="Consolas"/>
              </a:rPr>
              <a:t>i</a:t>
            </a:r>
            <a:r>
              <a:rPr lang="en-GB">
                <a:latin typeface="Consolas"/>
              </a:rPr>
              <a:t> in range(</a:t>
            </a:r>
            <a:r>
              <a:rPr lang="en-GB">
                <a:latin typeface="Consolas" panose="020B0609020204030204" pitchFamily="49" charset="0"/>
              </a:rPr>
              <a:t>5</a:t>
            </a:r>
            <a:r>
              <a:rPr lang="en-GB">
                <a:latin typeface="Consolas"/>
              </a:rPr>
              <a:t>):</a:t>
            </a:r>
            <a:endParaRPr lang="de-DE"/>
          </a:p>
          <a:p>
            <a:r>
              <a:rPr lang="en-GB">
                <a:latin typeface="Consolas"/>
              </a:rPr>
              <a:t>print(</a:t>
            </a:r>
            <a:r>
              <a:rPr lang="en-GB" dirty="0" err="1">
                <a:latin typeface="Consolas"/>
              </a:rPr>
              <a:t>i</a:t>
            </a:r>
            <a:r>
              <a:rPr lang="en-GB">
                <a:latin typeface="Consolas"/>
              </a:rPr>
              <a:t>)</a:t>
            </a:r>
            <a:endParaRPr lang="en-GB"/>
          </a:p>
          <a:p>
            <a:endParaRPr lang="en-GB" dirty="0">
              <a:latin typeface="Consolas"/>
            </a:endParaRPr>
          </a:p>
          <a:p>
            <a:r>
              <a:rPr lang="en-GB" i="1" dirty="0">
                <a:latin typeface="Consolas"/>
              </a:rPr>
              <a:t>Error:</a:t>
            </a:r>
          </a:p>
          <a:p>
            <a:r>
              <a:rPr lang="en-GB" b="1" dirty="0">
                <a:latin typeface="Consolas"/>
              </a:rPr>
              <a:t> File "&lt;ipython-input-75-54aa1dcc3062&gt;", line 3
    print(</a:t>
            </a:r>
            <a:r>
              <a:rPr lang="en-GB" b="1" dirty="0" err="1">
                <a:latin typeface="Consolas"/>
              </a:rPr>
              <a:t>i</a:t>
            </a:r>
            <a:r>
              <a:rPr lang="en-GB" b="1" dirty="0">
                <a:latin typeface="Consolas"/>
              </a:rPr>
              <a:t>)
        ^
</a:t>
            </a:r>
            <a:r>
              <a:rPr lang="en-GB" b="1" err="1">
                <a:latin typeface="Consolas"/>
              </a:rPr>
              <a:t>IndentationError</a:t>
            </a:r>
            <a:r>
              <a:rPr lang="en-GB" b="1" dirty="0">
                <a:latin typeface="Consolas"/>
              </a:rPr>
              <a:t>:</a:t>
            </a:r>
            <a:r>
              <a:rPr lang="en-GB" dirty="0">
                <a:latin typeface="Consolas"/>
              </a:rPr>
              <a:t> </a:t>
            </a:r>
            <a:r>
              <a:rPr lang="en-GB">
                <a:latin typeface="Consolas"/>
              </a:rPr>
              <a:t>expected an indented block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686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6A37E-4AC3-45A9-A657-9361BCDE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>
                <a:cs typeface="Calibri Light"/>
              </a:rPr>
              <a:t>Indentation</a:t>
            </a:r>
            <a:r>
              <a:rPr lang="de-DE" dirty="0">
                <a:cs typeface="Calibri Light"/>
              </a:rPr>
              <a:t> Errors  </a:t>
            </a:r>
            <a:r>
              <a:rPr lang="de-DE" dirty="0">
                <a:solidFill>
                  <a:srgbClr val="404040"/>
                </a:solidFill>
                <a:ea typeface="+mj-lt"/>
                <a:cs typeface="+mj-lt"/>
              </a:rPr>
              <a:t>- </a:t>
            </a:r>
            <a:r>
              <a:rPr lang="de-DE" dirty="0" err="1">
                <a:solidFill>
                  <a:srgbClr val="404040"/>
                </a:solidFill>
                <a:ea typeface="+mj-lt"/>
                <a:cs typeface="+mj-lt"/>
              </a:rPr>
              <a:t>Examples</a:t>
            </a:r>
            <a:endParaRPr lang="de-DE" dirty="0" err="1">
              <a:solidFill>
                <a:schemeClr val="tx1"/>
              </a:solidFill>
              <a:ea typeface="+mj-lt"/>
              <a:cs typeface="+mj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9F1E0E-1BC8-4CAC-AA0D-919940E8A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612599"/>
            <a:ext cx="10058400" cy="716569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 marL="182245" indent="-182245"/>
            <a:r>
              <a:rPr lang="de-DE" err="1">
                <a:cs typeface="Calibri"/>
              </a:rPr>
              <a:t>You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err="1">
                <a:solidFill>
                  <a:srgbClr val="404040"/>
                </a:solidFill>
                <a:cs typeface="Calibri"/>
              </a:rPr>
              <a:t>cannot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open a </a:t>
            </a:r>
            <a:r>
              <a:rPr lang="de-DE" err="1">
                <a:solidFill>
                  <a:srgbClr val="404040"/>
                </a:solidFill>
                <a:cs typeface="Calibri"/>
              </a:rPr>
              <a:t>block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and </a:t>
            </a:r>
            <a:r>
              <a:rPr lang="de-DE" err="1">
                <a:solidFill>
                  <a:srgbClr val="404040"/>
                </a:solidFill>
                <a:cs typeface="Calibri"/>
              </a:rPr>
              <a:t>then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not </a:t>
            </a:r>
            <a:r>
              <a:rPr lang="de-DE" err="1">
                <a:solidFill>
                  <a:srgbClr val="404040"/>
                </a:solidFill>
                <a:cs typeface="Calibri"/>
              </a:rPr>
              <a:t>include</a:t>
            </a:r>
            <a:r>
              <a:rPr lang="de-DE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anything</a:t>
            </a:r>
            <a:r>
              <a:rPr lang="de-DE">
                <a:solidFill>
                  <a:srgbClr val="404040"/>
                </a:solidFill>
                <a:cs typeface="Calibri"/>
              </a:rPr>
              <a:t> in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it</a:t>
            </a:r>
            <a:endParaRPr lang="de-DE" dirty="0" err="1">
              <a:solidFill>
                <a:srgbClr val="000000"/>
              </a:solidFill>
              <a:cs typeface="Calibri"/>
            </a:endParaRPr>
          </a:p>
          <a:p>
            <a:pPr marL="383540" lvl="1"/>
            <a:r>
              <a:rPr lang="de-DE" dirty="0">
                <a:solidFill>
                  <a:srgbClr val="404040"/>
                </a:solidFill>
                <a:cs typeface="Calibri"/>
              </a:rPr>
              <a:t>In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these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cases</a:t>
            </a:r>
            <a:r>
              <a:rPr lang="de-DE" dirty="0">
                <a:solidFill>
                  <a:srgbClr val="404040"/>
                </a:solidFill>
                <a:cs typeface="Calibri"/>
              </a:rPr>
              <a:t>,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please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fill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the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block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or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write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>
                <a:solidFill>
                  <a:srgbClr val="404040"/>
                </a:solidFill>
                <a:latin typeface="Consolas"/>
                <a:cs typeface="Calibri"/>
              </a:rPr>
              <a:t>pass</a:t>
            </a:r>
            <a:r>
              <a:rPr lang="de-DE" dirty="0">
                <a:solidFill>
                  <a:srgbClr val="404040"/>
                </a:solidFill>
                <a:latin typeface="Consolas"/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lang="de-DE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lang="de-DE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latin typeface="Calibri"/>
                <a:cs typeface="Calibri"/>
              </a:rPr>
              <a:t>want</a:t>
            </a:r>
            <a:r>
              <a:rPr lang="de-DE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lang="de-DE" dirty="0">
                <a:solidFill>
                  <a:srgbClr val="404040"/>
                </a:solidFill>
                <a:latin typeface="Calibri"/>
                <a:cs typeface="Calibri"/>
              </a:rPr>
              <a:t> </a:t>
            </a:r>
            <a:r>
              <a:rPr lang="de-DE" dirty="0" err="1">
                <a:solidFill>
                  <a:srgbClr val="404040"/>
                </a:solidFill>
                <a:latin typeface="Calibri"/>
                <a:cs typeface="Calibri"/>
              </a:rPr>
              <a:t>fill</a:t>
            </a:r>
            <a:r>
              <a:rPr lang="de-DE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lang="de-DE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latin typeface="Calibri"/>
                <a:cs typeface="Calibri"/>
              </a:rPr>
              <a:t>later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367B65-0B5F-4FED-AA79-549BB004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32</a:t>
            </a:fld>
            <a:endParaRPr lang="en-GB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F507B00-90DE-457E-BB50-8BA5BF87C02D}"/>
              </a:ext>
            </a:extLst>
          </p:cNvPr>
          <p:cNvSpPr/>
          <p:nvPr/>
        </p:nvSpPr>
        <p:spPr>
          <a:xfrm>
            <a:off x="1104099" y="1779080"/>
            <a:ext cx="10073517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t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def </a:t>
            </a:r>
            <a:r>
              <a:rPr lang="en-GB" sz="1600" dirty="0" err="1">
                <a:latin typeface="Consolas" panose="020B0609020204030204" pitchFamily="49" charset="0"/>
              </a:rPr>
              <a:t>compare_numbers</a:t>
            </a:r>
            <a:r>
              <a:rPr lang="en-GB" sz="1600" dirty="0">
                <a:latin typeface="Consolas"/>
              </a:rPr>
              <a:t>(</a:t>
            </a:r>
            <a:r>
              <a:rPr lang="en-GB" sz="1600" dirty="0" err="1">
                <a:latin typeface="Consolas" panose="020B0609020204030204" pitchFamily="49" charset="0"/>
              </a:rPr>
              <a:t>a,b</a:t>
            </a:r>
            <a:r>
              <a:rPr lang="en-GB" sz="1600" dirty="0">
                <a:latin typeface="Consolas"/>
              </a:rPr>
              <a:t>):</a:t>
            </a:r>
            <a:endParaRPr lang="de-DE" sz="1600">
              <a:cs typeface="Calibri"/>
            </a:endParaRPr>
          </a:p>
          <a:p>
            <a:r>
              <a:rPr lang="en-GB" sz="1600" dirty="0">
                <a:latin typeface="Consolas"/>
              </a:rPr>
              <a:t>    if a &gt; b:       </a:t>
            </a:r>
            <a:endParaRPr lang="en-GB" sz="1600" dirty="0">
              <a:cs typeface="Calibri"/>
            </a:endParaRPr>
          </a:p>
          <a:p>
            <a:r>
              <a:rPr lang="en-GB" sz="1600" dirty="0">
                <a:latin typeface="Consolas"/>
              </a:rPr>
              <a:t>        print("Bigger!")</a:t>
            </a:r>
            <a:endParaRPr lang="en-GB" sz="1600" dirty="0">
              <a:cs typeface="Calibri"/>
            </a:endParaRPr>
          </a:p>
          <a:p>
            <a:r>
              <a:rPr lang="en-GB" sz="1600" dirty="0">
                <a:latin typeface="Consolas"/>
              </a:rPr>
              <a:t>    elif a &lt; b:</a:t>
            </a:r>
            <a:endParaRPr lang="en-GB" sz="1600" dirty="0">
              <a:cs typeface="Calibri"/>
            </a:endParaRPr>
          </a:p>
          <a:p>
            <a:r>
              <a:rPr lang="en-GB" sz="1600" dirty="0">
                <a:latin typeface="Consolas"/>
              </a:rPr>
              <a:t>        </a:t>
            </a:r>
            <a:endParaRPr lang="en-GB" sz="1600" dirty="0">
              <a:cs typeface="Calibri"/>
            </a:endParaRPr>
          </a:p>
          <a:p>
            <a:r>
              <a:rPr lang="en-GB" sz="1600" dirty="0">
                <a:latin typeface="Consolas"/>
              </a:rPr>
              <a:t>    else:</a:t>
            </a:r>
            <a:endParaRPr lang="en-GB" sz="1600" dirty="0">
              <a:cs typeface="Calibri"/>
            </a:endParaRPr>
          </a:p>
          <a:p>
            <a:r>
              <a:rPr lang="en-GB" sz="1600" dirty="0">
                <a:latin typeface="Consolas"/>
              </a:rPr>
              <a:t>        print("Equal!")</a:t>
            </a:r>
            <a:endParaRPr lang="en-GB" sz="1600" dirty="0">
              <a:cs typeface="Calibri"/>
            </a:endParaRPr>
          </a:p>
          <a:p>
            <a:endParaRPr lang="en-GB" sz="1600" dirty="0">
              <a:cs typeface="Calibri"/>
            </a:endParaRPr>
          </a:p>
          <a:p>
            <a:r>
              <a:rPr lang="en-GB" sz="1600" dirty="0" err="1">
                <a:latin typeface="Consolas"/>
              </a:rPr>
              <a:t>compare_numbers</a:t>
            </a:r>
            <a:r>
              <a:rPr lang="en-GB" sz="1600" dirty="0">
                <a:latin typeface="Consolas"/>
              </a:rPr>
              <a:t>(3,3)</a:t>
            </a:r>
            <a:endParaRPr lang="en-GB" sz="1600" dirty="0">
              <a:cs typeface="Calibri"/>
            </a:endParaRPr>
          </a:p>
          <a:p>
            <a:endParaRPr lang="en-GB" sz="1600" dirty="0">
              <a:latin typeface="Consolas"/>
            </a:endParaRPr>
          </a:p>
          <a:p>
            <a:r>
              <a:rPr lang="en-GB" sz="1600" i="1" dirty="0">
                <a:latin typeface="Consolas"/>
              </a:rPr>
              <a:t>Error:</a:t>
            </a:r>
          </a:p>
          <a:p>
            <a:r>
              <a:rPr lang="en-GB" sz="1600" b="1" dirty="0">
                <a:latin typeface="Consolas"/>
              </a:rPr>
              <a:t>  File "&lt;ipython-input-74-b2fff8bb364e&gt;", line 8</a:t>
            </a:r>
            <a:endParaRPr lang="en-GB" sz="1600" dirty="0">
              <a:latin typeface="Calibri"/>
              <a:cs typeface="Calibri"/>
            </a:endParaRPr>
          </a:p>
          <a:p>
            <a:r>
              <a:rPr lang="en-GB" sz="1600" b="1" dirty="0">
                <a:latin typeface="Consolas"/>
              </a:rPr>
              <a:t>    else:
       ^
</a:t>
            </a:r>
            <a:r>
              <a:rPr lang="en-GB" sz="1600" b="1" dirty="0" err="1">
                <a:latin typeface="Consolas"/>
              </a:rPr>
              <a:t>IndentationError</a:t>
            </a:r>
            <a:r>
              <a:rPr lang="en-GB" sz="1600" b="1" dirty="0">
                <a:latin typeface="Consolas"/>
              </a:rPr>
              <a:t>:</a:t>
            </a:r>
            <a:r>
              <a:rPr lang="en-GB" sz="1600" dirty="0">
                <a:latin typeface="Consolas"/>
              </a:rPr>
              <a:t> expected an indented block</a:t>
            </a:r>
          </a:p>
        </p:txBody>
      </p:sp>
    </p:spTree>
    <p:extLst>
      <p:ext uri="{BB962C8B-B14F-4D97-AF65-F5344CB8AC3E}">
        <p14:creationId xmlns:p14="http://schemas.microsoft.com/office/powerpoint/2010/main" val="497361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882A-B533-4179-BD4A-CE16BCC6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&amp; Index Errors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671C2-179D-46EE-A7C0-A4E82F5BC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GB" dirty="0">
                <a:cs typeface="Calibri"/>
              </a:rPr>
              <a:t>They occur when you try to access an element that does not exist</a:t>
            </a:r>
          </a:p>
          <a:p>
            <a:pPr marL="182245" indent="-182245"/>
            <a:r>
              <a:rPr lang="en-GB" dirty="0" err="1">
                <a:cs typeface="Calibri"/>
              </a:rPr>
              <a:t>KeyErrors</a:t>
            </a:r>
            <a:r>
              <a:rPr lang="en-GB" dirty="0">
                <a:cs typeface="Calibri"/>
              </a:rPr>
              <a:t> happen when you're trying to access a key in a dictionary, but the key doesn't exist</a:t>
            </a:r>
          </a:p>
          <a:p>
            <a:pPr marL="182245" indent="-182245"/>
            <a:r>
              <a:rPr lang="en-GB" dirty="0">
                <a:cs typeface="Calibri"/>
              </a:rPr>
              <a:t>You can avoid this by</a:t>
            </a:r>
          </a:p>
          <a:p>
            <a:pPr marL="383540" lvl="1"/>
            <a:r>
              <a:rPr lang="en-GB" dirty="0">
                <a:cs typeface="Calibri"/>
              </a:rPr>
              <a:t>1) checking if the name of your key was written correctly</a:t>
            </a:r>
          </a:p>
          <a:p>
            <a:pPr marL="383540" lvl="1"/>
            <a:r>
              <a:rPr lang="en-GB" dirty="0">
                <a:cs typeface="Calibri"/>
              </a:rPr>
              <a:t>2) checking if the dictionary actually contains the key by using </a:t>
            </a:r>
            <a:r>
              <a:rPr lang="en-GB" dirty="0">
                <a:latin typeface="Consolas"/>
                <a:cs typeface="Calibri"/>
              </a:rPr>
              <a:t>in</a:t>
            </a:r>
          </a:p>
          <a:p>
            <a:pPr marL="182245" indent="-182245"/>
            <a:r>
              <a:rPr lang="en-GB" dirty="0" err="1">
                <a:cs typeface="Calibri"/>
              </a:rPr>
              <a:t>IndexErrors</a:t>
            </a:r>
            <a:r>
              <a:rPr lang="en-GB" dirty="0">
                <a:cs typeface="Calibri"/>
              </a:rPr>
              <a:t> happen when you use a non-existent index</a:t>
            </a:r>
          </a:p>
          <a:p>
            <a:pPr marL="383730" lvl="1" indent="-182245"/>
            <a:r>
              <a:rPr lang="en-GB" dirty="0">
                <a:cs typeface="Calibri"/>
              </a:rPr>
              <a:t>This might happen when you try to access the last element (since Python uses 0-indexing)</a:t>
            </a:r>
          </a:p>
          <a:p>
            <a:pPr marL="383730" lvl="1" indent="-182245"/>
            <a:r>
              <a:rPr lang="en-GB" dirty="0">
                <a:cs typeface="Calibri"/>
              </a:rPr>
              <a:t>You manually iterate and don’t stop early (this is why we use for … in [range])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82511B-67C2-4C3D-A411-C27C9E25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6114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882A-B533-4179-BD4A-CE16BCC6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Errors</a:t>
            </a:r>
            <a:r>
              <a:rPr lang="en-GB">
                <a:cs typeface="Calibri Light"/>
              </a:rPr>
              <a:t> </a:t>
            </a:r>
            <a:r>
              <a:rPr lang="en-GB" dirty="0">
                <a:cs typeface="Calibri Light"/>
              </a:rPr>
              <a:t> - Example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671C2-179D-46EE-A7C0-A4E82F5BC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210035"/>
            <a:ext cx="10058400" cy="989738"/>
          </a:xfrm>
        </p:spPr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GB" dirty="0">
                <a:cs typeface="Calibri"/>
              </a:rPr>
              <a:t>No key in </a:t>
            </a:r>
            <a:r>
              <a:rPr lang="en-GB" i="1" dirty="0" err="1">
                <a:cs typeface="Calibri"/>
              </a:rPr>
              <a:t>osna</a:t>
            </a:r>
            <a:r>
              <a:rPr lang="en-GB">
                <a:cs typeface="Calibri"/>
              </a:rPr>
              <a:t> is named </a:t>
            </a:r>
            <a:r>
              <a:rPr lang="en-GB" i="1" dirty="0">
                <a:cs typeface="Calibri"/>
              </a:rPr>
              <a:t>country</a:t>
            </a:r>
            <a:r>
              <a:rPr lang="en-GB" dirty="0">
                <a:cs typeface="Calibri"/>
              </a:rPr>
              <a:t> is so Python won't know what to do when trying to access the corresponding value</a:t>
            </a:r>
          </a:p>
          <a:p>
            <a:pPr marL="182245" indent="-182245"/>
            <a:endParaRPr lang="en-GB" dirty="0"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82511B-67C2-4C3D-A411-C27C9E25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34</a:t>
            </a:fld>
            <a:endParaRPr lang="en-GB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FC57CFF-5736-4013-B592-8131AB0E640B}"/>
              </a:ext>
            </a:extLst>
          </p:cNvPr>
          <p:cNvSpPr/>
          <p:nvPr/>
        </p:nvSpPr>
        <p:spPr>
          <a:xfrm>
            <a:off x="1104099" y="1735948"/>
            <a:ext cx="10073517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t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osna</a:t>
            </a:r>
            <a:r>
              <a:rPr lang="en-GB" dirty="0">
                <a:latin typeface="Consolas" panose="020B0609020204030204" pitchFamily="49" charset="0"/>
              </a:rPr>
              <a:t> = {'name':'</a:t>
            </a:r>
            <a:r>
              <a:rPr lang="en-GB" dirty="0" err="1">
                <a:latin typeface="Consolas" panose="020B0609020204030204" pitchFamily="49" charset="0"/>
              </a:rPr>
              <a:t>Osnabrueck</a:t>
            </a:r>
            <a:r>
              <a:rPr lang="en-GB" dirty="0">
                <a:latin typeface="Consolas" panose="020B0609020204030204" pitchFamily="49" charset="0"/>
              </a:rPr>
              <a:t>', 'population':165000, '</a:t>
            </a:r>
            <a:r>
              <a:rPr lang="en-GB" dirty="0" err="1">
                <a:latin typeface="Consolas" panose="020B0609020204030204" pitchFamily="49" charset="0"/>
              </a:rPr>
              <a:t>state':'Lower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/>
              </a:rPr>
              <a:t>Saxony'}</a:t>
            </a:r>
            <a:endParaRPr lang="de-DE" dirty="0"/>
          </a:p>
          <a:p>
            <a:endParaRPr lang="de-DE"/>
          </a:p>
          <a:p>
            <a:r>
              <a:rPr lang="en-GB" dirty="0">
                <a:latin typeface="Consolas"/>
              </a:rPr>
              <a:t>print(</a:t>
            </a:r>
            <a:r>
              <a:rPr lang="en-GB" dirty="0" err="1">
                <a:latin typeface="Consolas"/>
              </a:rPr>
              <a:t>osna</a:t>
            </a:r>
            <a:r>
              <a:rPr lang="en-GB" dirty="0">
                <a:latin typeface="Consolas"/>
              </a:rPr>
              <a:t>['country'])</a:t>
            </a:r>
            <a:endParaRPr lang="en-GB" dirty="0"/>
          </a:p>
          <a:p>
            <a:endParaRPr lang="en-GB" dirty="0">
              <a:latin typeface="Consolas"/>
            </a:endParaRPr>
          </a:p>
          <a:p>
            <a:r>
              <a:rPr lang="en-GB" i="1" dirty="0">
                <a:latin typeface="Consolas"/>
              </a:rPr>
              <a:t>Error:</a:t>
            </a:r>
          </a:p>
          <a:p>
            <a:r>
              <a:rPr lang="en-GB" b="1" dirty="0" err="1">
                <a:latin typeface="Consolas"/>
              </a:rPr>
              <a:t>KeyError</a:t>
            </a:r>
            <a:r>
              <a:rPr lang="en-GB" dirty="0">
                <a:latin typeface="Consolas"/>
              </a:rPr>
              <a:t>                                  Traceback (most recent call last)
</a:t>
            </a:r>
            <a:r>
              <a:rPr lang="en-GB" b="1" dirty="0">
                <a:latin typeface="Consolas"/>
              </a:rPr>
              <a:t>&lt;ipython-input-3-197366f874ef&gt;</a:t>
            </a:r>
            <a:r>
              <a:rPr lang="en-GB" dirty="0">
                <a:latin typeface="Consolas"/>
              </a:rPr>
              <a:t> in &lt;module&gt;</a:t>
            </a:r>
            <a:r>
              <a:rPr lang="en-GB" b="1" dirty="0">
                <a:latin typeface="Consolas"/>
              </a:rPr>
              <a:t>()
</a:t>
            </a:r>
            <a:r>
              <a:rPr lang="en-GB" dirty="0">
                <a:latin typeface="Consolas"/>
              </a:rPr>
              <a:t>      5 print</a:t>
            </a:r>
            <a:r>
              <a:rPr lang="en-GB" b="1" dirty="0">
                <a:latin typeface="Consolas"/>
              </a:rPr>
              <a:t>('country'</a:t>
            </a:r>
            <a:r>
              <a:rPr lang="en-GB" dirty="0">
                <a:latin typeface="Consolas"/>
              </a:rPr>
              <a:t> </a:t>
            </a:r>
            <a:r>
              <a:rPr lang="en-GB" b="1" dirty="0">
                <a:latin typeface="Consolas"/>
              </a:rPr>
              <a:t>in</a:t>
            </a:r>
            <a:r>
              <a:rPr lang="en-GB" dirty="0">
                <a:latin typeface="Consolas"/>
              </a:rPr>
              <a:t> </a:t>
            </a:r>
            <a:r>
              <a:rPr lang="en-GB" dirty="0" err="1">
                <a:latin typeface="Consolas"/>
              </a:rPr>
              <a:t>osna</a:t>
            </a:r>
            <a:r>
              <a:rPr lang="en-GB" b="1" dirty="0">
                <a:latin typeface="Consolas"/>
              </a:rPr>
              <a:t>)
</a:t>
            </a:r>
            <a:r>
              <a:rPr lang="en-GB" dirty="0">
                <a:latin typeface="Consolas"/>
              </a:rPr>
              <a:t>      6 
</a:t>
            </a:r>
            <a:r>
              <a:rPr lang="en-GB" b="1" dirty="0">
                <a:latin typeface="Consolas"/>
              </a:rPr>
              <a:t>----&gt; 7 </a:t>
            </a:r>
            <a:r>
              <a:rPr lang="en-GB" dirty="0">
                <a:latin typeface="Consolas"/>
              </a:rPr>
              <a:t>print</a:t>
            </a:r>
            <a:r>
              <a:rPr lang="en-GB" b="1" dirty="0">
                <a:latin typeface="Consolas"/>
              </a:rPr>
              <a:t>(</a:t>
            </a:r>
            <a:r>
              <a:rPr lang="en-GB" dirty="0" err="1">
                <a:latin typeface="Consolas"/>
              </a:rPr>
              <a:t>osna</a:t>
            </a:r>
            <a:r>
              <a:rPr lang="en-GB" b="1" dirty="0">
                <a:latin typeface="Consolas"/>
              </a:rPr>
              <a:t>['country'])
</a:t>
            </a:r>
            <a:r>
              <a:rPr lang="en-GB" b="1" dirty="0" err="1">
                <a:latin typeface="Consolas"/>
              </a:rPr>
              <a:t>KeyError</a:t>
            </a:r>
            <a:r>
              <a:rPr lang="en-GB" dirty="0">
                <a:latin typeface="Consolas"/>
              </a:rPr>
              <a:t>: 'country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67863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882A-B533-4179-BD4A-CE16BCC6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Index Errors</a:t>
            </a:r>
            <a:r>
              <a:rPr lang="en-GB" dirty="0">
                <a:cs typeface="Calibri Light"/>
              </a:rPr>
              <a:t>  - Example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671C2-179D-46EE-A7C0-A4E82F5BC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210035"/>
            <a:ext cx="10058400" cy="989738"/>
          </a:xfrm>
        </p:spPr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GB">
                <a:cs typeface="Calibri"/>
              </a:rPr>
              <a:t>Since indices</a:t>
            </a:r>
            <a:r>
              <a:rPr lang="en-GB" dirty="0">
                <a:cs typeface="Calibri"/>
              </a:rPr>
              <a:t> start from 0, </a:t>
            </a:r>
            <a:r>
              <a:rPr lang="en-GB" err="1">
                <a:latin typeface="Consolas"/>
                <a:cs typeface="Calibri"/>
              </a:rPr>
              <a:t>len</a:t>
            </a:r>
            <a:r>
              <a:rPr lang="en-GB" dirty="0">
                <a:latin typeface="Consolas"/>
                <a:cs typeface="Calibri"/>
              </a:rPr>
              <a:t> </a:t>
            </a:r>
            <a:r>
              <a:rPr lang="en-GB">
                <a:latin typeface="Calibri"/>
                <a:cs typeface="Calibri"/>
              </a:rPr>
              <a:t>of your object will be one step too far</a:t>
            </a:r>
            <a:endParaRPr lang="en-GB" i="1" dirty="0" err="1">
              <a:latin typeface="Consolas"/>
              <a:cs typeface="Calibri"/>
            </a:endParaRPr>
          </a:p>
          <a:p>
            <a:pPr marL="383540" lvl="1"/>
            <a:r>
              <a:rPr lang="en-GB">
                <a:cs typeface="Calibri"/>
              </a:rPr>
              <a:t>a list with four items will only have indices </a:t>
            </a:r>
            <a:r>
              <a:rPr lang="en-GB" dirty="0">
                <a:cs typeface="Calibri"/>
              </a:rPr>
              <a:t>ranging </a:t>
            </a:r>
            <a:r>
              <a:rPr lang="en-GB">
                <a:cs typeface="Calibri"/>
              </a:rPr>
              <a:t>from 0 to 3</a:t>
            </a:r>
          </a:p>
          <a:p>
            <a:pPr marL="182245" indent="-182245"/>
            <a:endParaRPr lang="en-GB" dirty="0"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82511B-67C2-4C3D-A411-C27C9E25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35</a:t>
            </a:fld>
            <a:endParaRPr lang="en-GB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FC57CFF-5736-4013-B592-8131AB0E640B}"/>
              </a:ext>
            </a:extLst>
          </p:cNvPr>
          <p:cNvSpPr/>
          <p:nvPr/>
        </p:nvSpPr>
        <p:spPr>
          <a:xfrm>
            <a:off x="1104099" y="1735948"/>
            <a:ext cx="10073517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t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my_list</a:t>
            </a:r>
            <a:r>
              <a:rPr lang="en-GB" dirty="0">
                <a:latin typeface="Consolas" panose="020B0609020204030204" pitchFamily="49" charset="0"/>
              </a:rPr>
              <a:t> = [1,2,3,4</a:t>
            </a:r>
            <a:r>
              <a:rPr lang="en-GB" dirty="0">
                <a:latin typeface="Consolas"/>
              </a:rPr>
              <a:t>]</a:t>
            </a:r>
            <a:endParaRPr lang="de-DE" dirty="0"/>
          </a:p>
          <a:p>
            <a:endParaRPr lang="de-DE"/>
          </a:p>
          <a:p>
            <a:r>
              <a:rPr lang="en-GB" dirty="0">
                <a:latin typeface="Consolas"/>
              </a:rPr>
              <a:t>print(</a:t>
            </a:r>
            <a:r>
              <a:rPr lang="en-GB" dirty="0" err="1">
                <a:latin typeface="Consolas"/>
              </a:rPr>
              <a:t>my_list</a:t>
            </a:r>
            <a:r>
              <a:rPr lang="en-GB" dirty="0">
                <a:latin typeface="Consolas"/>
              </a:rPr>
              <a:t>[</a:t>
            </a:r>
            <a:r>
              <a:rPr lang="en-GB" dirty="0" err="1">
                <a:latin typeface="Consolas"/>
              </a:rPr>
              <a:t>len</a:t>
            </a:r>
            <a:r>
              <a:rPr lang="en-GB" dirty="0">
                <a:latin typeface="Consolas"/>
              </a:rPr>
              <a:t>(</a:t>
            </a:r>
            <a:r>
              <a:rPr lang="en-GB" dirty="0" err="1">
                <a:latin typeface="Consolas"/>
              </a:rPr>
              <a:t>my_list</a:t>
            </a:r>
            <a:r>
              <a:rPr lang="en-GB" dirty="0">
                <a:latin typeface="Consolas"/>
              </a:rPr>
              <a:t>)])</a:t>
            </a:r>
            <a:endParaRPr lang="en-GB" dirty="0"/>
          </a:p>
          <a:p>
            <a:endParaRPr lang="en-GB" dirty="0">
              <a:latin typeface="Consolas"/>
            </a:endParaRPr>
          </a:p>
          <a:p>
            <a:r>
              <a:rPr lang="en-GB" i="1" dirty="0">
                <a:latin typeface="Consolas"/>
              </a:rPr>
              <a:t>Error:</a:t>
            </a:r>
          </a:p>
          <a:p>
            <a:r>
              <a:rPr lang="en-GB" b="1" dirty="0" err="1">
                <a:latin typeface="Consolas"/>
              </a:rPr>
              <a:t>IndexError</a:t>
            </a:r>
            <a:r>
              <a:rPr lang="en-GB" dirty="0">
                <a:latin typeface="Consolas"/>
              </a:rPr>
              <a:t>                                Traceback (most recent call last)
</a:t>
            </a:r>
            <a:r>
              <a:rPr lang="en-GB" b="1" dirty="0">
                <a:latin typeface="Consolas"/>
              </a:rPr>
              <a:t>&lt;ipython-input-5-659096991b8b&gt;</a:t>
            </a:r>
            <a:r>
              <a:rPr lang="en-GB" dirty="0">
                <a:latin typeface="Consolas"/>
              </a:rPr>
              <a:t> in &lt;module&gt;</a:t>
            </a:r>
            <a:r>
              <a:rPr lang="en-GB" b="1" dirty="0">
                <a:latin typeface="Consolas"/>
              </a:rPr>
              <a:t>()
</a:t>
            </a:r>
            <a:r>
              <a:rPr lang="en-GB" dirty="0">
                <a:latin typeface="Consolas"/>
              </a:rPr>
              <a:t>      1 </a:t>
            </a:r>
            <a:r>
              <a:rPr lang="en-GB" dirty="0" err="1">
                <a:latin typeface="Consolas"/>
              </a:rPr>
              <a:t>my_list</a:t>
            </a:r>
            <a:r>
              <a:rPr lang="en-GB" dirty="0">
                <a:latin typeface="Consolas"/>
              </a:rPr>
              <a:t> </a:t>
            </a:r>
            <a:r>
              <a:rPr lang="en-GB" b="1" dirty="0">
                <a:latin typeface="Consolas"/>
              </a:rPr>
              <a:t>=</a:t>
            </a:r>
            <a:r>
              <a:rPr lang="en-GB" dirty="0">
                <a:latin typeface="Consolas"/>
              </a:rPr>
              <a:t> </a:t>
            </a:r>
            <a:r>
              <a:rPr lang="en-GB" b="1" dirty="0">
                <a:latin typeface="Consolas"/>
              </a:rPr>
              <a:t>[1,2,3,4]
</a:t>
            </a:r>
            <a:r>
              <a:rPr lang="en-GB" dirty="0">
                <a:latin typeface="Consolas"/>
              </a:rPr>
              <a:t>      2 
</a:t>
            </a:r>
            <a:r>
              <a:rPr lang="en-GB" b="1" dirty="0">
                <a:latin typeface="Consolas"/>
              </a:rPr>
              <a:t>----&gt; 3 </a:t>
            </a:r>
            <a:r>
              <a:rPr lang="en-GB" dirty="0">
                <a:latin typeface="Consolas"/>
              </a:rPr>
              <a:t>print</a:t>
            </a:r>
            <a:r>
              <a:rPr lang="en-GB" b="1" dirty="0">
                <a:latin typeface="Consolas"/>
              </a:rPr>
              <a:t>(</a:t>
            </a:r>
            <a:r>
              <a:rPr lang="en-GB" dirty="0" err="1">
                <a:latin typeface="Consolas"/>
              </a:rPr>
              <a:t>my_list</a:t>
            </a:r>
            <a:r>
              <a:rPr lang="en-GB" b="1" dirty="0">
                <a:latin typeface="Consolas"/>
              </a:rPr>
              <a:t>[</a:t>
            </a:r>
            <a:r>
              <a:rPr lang="en-GB" dirty="0" err="1">
                <a:latin typeface="Consolas"/>
              </a:rPr>
              <a:t>len</a:t>
            </a:r>
            <a:r>
              <a:rPr lang="en-GB" b="1" dirty="0">
                <a:latin typeface="Consolas"/>
              </a:rPr>
              <a:t>(</a:t>
            </a:r>
            <a:r>
              <a:rPr lang="en-GB" dirty="0" err="1">
                <a:latin typeface="Consolas"/>
              </a:rPr>
              <a:t>my_list</a:t>
            </a:r>
            <a:r>
              <a:rPr lang="en-GB" b="1" dirty="0">
                <a:latin typeface="Consolas"/>
              </a:rPr>
              <a:t>)])
</a:t>
            </a:r>
            <a:r>
              <a:rPr lang="en-GB" b="1" dirty="0" err="1">
                <a:latin typeface="Consolas"/>
              </a:rPr>
              <a:t>IndexError</a:t>
            </a:r>
            <a:r>
              <a:rPr lang="en-GB" dirty="0">
                <a:latin typeface="Consolas"/>
              </a:rPr>
              <a:t>: list index out of range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8809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882A-B533-4179-BD4A-CE16BCC6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Name Errors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671C2-179D-46EE-A7C0-A4E82F5BC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055"/>
            <a:r>
              <a:rPr lang="en-GB" dirty="0">
                <a:cs typeface="Calibri"/>
              </a:rPr>
              <a:t>Are raised when a name is referenced that isn't known</a:t>
            </a:r>
          </a:p>
          <a:p>
            <a:pPr marL="383540" lvl="1"/>
            <a:r>
              <a:rPr lang="en-GB" sz="1800" dirty="0">
                <a:cs typeface="Calibri"/>
              </a:rPr>
              <a:t>E.g. a variable that wasn’t defined yet</a:t>
            </a:r>
          </a:p>
          <a:p>
            <a:pPr marL="182055"/>
            <a:r>
              <a:rPr lang="en-GB" dirty="0">
                <a:cs typeface="Calibri"/>
              </a:rPr>
              <a:t>To fix this, check the spelling of your variable</a:t>
            </a:r>
            <a:endParaRPr lang="en-GB" sz="2000" dirty="0">
              <a:cs typeface="Calibri"/>
            </a:endParaRPr>
          </a:p>
          <a:p>
            <a:pPr marL="182055"/>
            <a:r>
              <a:rPr lang="en-GB" dirty="0">
                <a:cs typeface="Calibri"/>
              </a:rPr>
              <a:t>If that does not work, check the scope of your variable</a:t>
            </a:r>
          </a:p>
          <a:p>
            <a:pPr marL="383540" lvl="1"/>
            <a:r>
              <a:rPr lang="en-GB" dirty="0">
                <a:cs typeface="Calibri"/>
              </a:rPr>
              <a:t>That is, if the variable is known in the code block where you're trying to call it or, e.g., just part of some function</a:t>
            </a:r>
          </a:p>
          <a:p>
            <a:pPr marL="182245" indent="-182245"/>
            <a:r>
              <a:rPr lang="en-GB" dirty="0">
                <a:cs typeface="Calibri"/>
              </a:rPr>
              <a:t>A subclass of Name Errors are </a:t>
            </a:r>
            <a:r>
              <a:rPr lang="en-GB" b="1" dirty="0" err="1">
                <a:cs typeface="Calibri"/>
              </a:rPr>
              <a:t>UnboundLocalErrors</a:t>
            </a:r>
            <a:endParaRPr lang="en-GB" b="1" dirty="0">
              <a:cs typeface="Calibri"/>
            </a:endParaRPr>
          </a:p>
          <a:p>
            <a:pPr marL="383730" lvl="1" indent="-182245"/>
            <a:r>
              <a:rPr lang="en-GB" dirty="0">
                <a:cs typeface="Calibri"/>
              </a:rPr>
              <a:t>They happen if a name is not known in a certain scope</a:t>
            </a:r>
          </a:p>
          <a:p>
            <a:pPr marL="566610" lvl="2" indent="-182245"/>
            <a:r>
              <a:rPr lang="en-GB" dirty="0">
                <a:cs typeface="Calibri"/>
              </a:rPr>
              <a:t>E.g. inside a function, lookup the </a:t>
            </a:r>
            <a:r>
              <a:rPr lang="en-GB" b="1" dirty="0">
                <a:cs typeface="Calibri"/>
              </a:rPr>
              <a:t>global</a:t>
            </a:r>
            <a:r>
              <a:rPr lang="en-GB" dirty="0">
                <a:cs typeface="Calibri"/>
              </a:rPr>
              <a:t> keyword and its usages </a:t>
            </a:r>
            <a:r>
              <a:rPr lang="en-GB" dirty="0">
                <a:cs typeface="Calibri"/>
                <a:hlinkClick r:id="rId2"/>
              </a:rPr>
              <a:t>docs.python.org/3/</a:t>
            </a:r>
            <a:endParaRPr lang="en-GB" dirty="0"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82511B-67C2-4C3D-A411-C27C9E25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7868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882A-B533-4179-BD4A-CE16BCC6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Name Errors</a:t>
            </a:r>
            <a:r>
              <a:rPr lang="en-GB" dirty="0">
                <a:cs typeface="Calibri Light"/>
              </a:rPr>
              <a:t>  - Example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671C2-179D-46EE-A7C0-A4E82F5BC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698865"/>
            <a:ext cx="10058400" cy="500908"/>
          </a:xfrm>
        </p:spPr>
        <p:txBody>
          <a:bodyPr vert="horz" lIns="0" tIns="45720" rIns="0" bIns="45720" rtlCol="0" anchor="t">
            <a:normAutofit fontScale="70000" lnSpcReduction="20000"/>
          </a:bodyPr>
          <a:lstStyle/>
          <a:p>
            <a:pPr marL="182245" indent="-182245"/>
            <a:r>
              <a:rPr lang="en-GB">
                <a:cs typeface="Calibri"/>
              </a:rPr>
              <a:t>In this case, the name error </a:t>
            </a:r>
            <a:r>
              <a:rPr lang="en-GB" dirty="0">
                <a:cs typeface="Calibri"/>
              </a:rPr>
              <a:t>is </a:t>
            </a:r>
            <a:r>
              <a:rPr lang="en-GB">
                <a:cs typeface="Calibri"/>
              </a:rPr>
              <a:t>thrown because</a:t>
            </a:r>
            <a:r>
              <a:rPr lang="en-GB" dirty="0">
                <a:cs typeface="Calibri"/>
              </a:rPr>
              <a:t> </a:t>
            </a:r>
            <a:r>
              <a:rPr lang="en-GB" dirty="0">
                <a:latin typeface="Consolas"/>
                <a:cs typeface="Calibri"/>
              </a:rPr>
              <a:t>True </a:t>
            </a:r>
            <a:r>
              <a:rPr lang="en-GB" dirty="0">
                <a:latin typeface="Calibri"/>
                <a:cs typeface="Calibri"/>
              </a:rPr>
              <a:t>was accidentally written as</a:t>
            </a:r>
            <a:r>
              <a:rPr lang="en-GB">
                <a:latin typeface="Consolas"/>
                <a:cs typeface="Calibri"/>
              </a:rPr>
              <a:t> true</a:t>
            </a:r>
          </a:p>
          <a:p>
            <a:pPr marL="383540" lvl="1"/>
            <a:r>
              <a:rPr lang="en-GB" dirty="0">
                <a:latin typeface="Calibri"/>
                <a:cs typeface="Calibri"/>
              </a:rPr>
              <a:t>And Python therefore thinks it must be a variable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82511B-67C2-4C3D-A411-C27C9E25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37</a:t>
            </a:fld>
            <a:endParaRPr lang="en-GB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FC57CFF-5736-4013-B592-8131AB0E640B}"/>
              </a:ext>
            </a:extLst>
          </p:cNvPr>
          <p:cNvSpPr/>
          <p:nvPr/>
        </p:nvSpPr>
        <p:spPr>
          <a:xfrm>
            <a:off x="1104099" y="1735948"/>
            <a:ext cx="10073517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t">
            <a:spAutoFit/>
          </a:bodyPr>
          <a:lstStyle/>
          <a:p>
            <a:r>
              <a:rPr lang="en-GB">
                <a:latin typeface="Consolas" panose="020B0609020204030204" pitchFamily="49" charset="0"/>
              </a:rPr>
              <a:t>b = 5 &gt; 3</a:t>
            </a:r>
            <a:endParaRPr lang="de-DE"/>
          </a:p>
          <a:p>
            <a:endParaRPr lang="de-DE"/>
          </a:p>
          <a:p>
            <a:r>
              <a:rPr lang="en-GB">
                <a:latin typeface="Consolas"/>
              </a:rPr>
              <a:t>if (b == true):</a:t>
            </a:r>
            <a:endParaRPr lang="de-DE"/>
          </a:p>
          <a:p>
            <a:r>
              <a:rPr lang="en-GB">
                <a:latin typeface="Consolas"/>
              </a:rPr>
              <a:t>    print("</a:t>
            </a:r>
            <a:r>
              <a:rPr lang="en-GB" dirty="0">
                <a:latin typeface="Consolas"/>
              </a:rPr>
              <a:t>True</a:t>
            </a:r>
            <a:r>
              <a:rPr lang="en-GB">
                <a:latin typeface="Consolas"/>
              </a:rPr>
              <a:t>!")</a:t>
            </a:r>
            <a:endParaRPr lang="en-GB"/>
          </a:p>
          <a:p>
            <a:endParaRPr lang="en-GB" dirty="0">
              <a:latin typeface="Consolas"/>
            </a:endParaRPr>
          </a:p>
          <a:p>
            <a:r>
              <a:rPr lang="en-GB" i="1" dirty="0">
                <a:latin typeface="Consolas"/>
              </a:rPr>
              <a:t>Error:</a:t>
            </a:r>
          </a:p>
          <a:p>
            <a:r>
              <a:rPr lang="en-GB" b="1" dirty="0" err="1">
                <a:latin typeface="Consolas"/>
              </a:rPr>
              <a:t>NameError</a:t>
            </a:r>
            <a:r>
              <a:rPr lang="en-GB" dirty="0">
                <a:latin typeface="Consolas"/>
              </a:rPr>
              <a:t>                                 Traceback (most recent call last)
</a:t>
            </a:r>
            <a:r>
              <a:rPr lang="en-GB" b="1" dirty="0">
                <a:latin typeface="Consolas"/>
              </a:rPr>
              <a:t>&lt;ipython-input-76-514a374118eb&gt;</a:t>
            </a:r>
            <a:r>
              <a:rPr lang="en-GB" dirty="0">
                <a:latin typeface="Consolas"/>
              </a:rPr>
              <a:t> in &lt;module&gt;</a:t>
            </a:r>
            <a:r>
              <a:rPr lang="en-GB" b="1" dirty="0">
                <a:latin typeface="Consolas"/>
              </a:rPr>
              <a:t>()
</a:t>
            </a:r>
            <a:r>
              <a:rPr lang="en-GB" dirty="0">
                <a:latin typeface="Consolas"/>
              </a:rPr>
              <a:t>      3 b </a:t>
            </a:r>
            <a:r>
              <a:rPr lang="en-GB" b="1" dirty="0">
                <a:latin typeface="Consolas"/>
              </a:rPr>
              <a:t>=</a:t>
            </a:r>
            <a:r>
              <a:rPr lang="en-GB" dirty="0">
                <a:latin typeface="Consolas"/>
              </a:rPr>
              <a:t> </a:t>
            </a:r>
            <a:r>
              <a:rPr lang="en-GB" b="1" dirty="0">
                <a:latin typeface="Consolas"/>
              </a:rPr>
              <a:t>5</a:t>
            </a:r>
            <a:r>
              <a:rPr lang="en-GB" dirty="0">
                <a:latin typeface="Consolas"/>
              </a:rPr>
              <a:t> </a:t>
            </a:r>
            <a:r>
              <a:rPr lang="en-GB" b="1" dirty="0">
                <a:latin typeface="Consolas"/>
              </a:rPr>
              <a:t>&gt;</a:t>
            </a:r>
            <a:r>
              <a:rPr lang="en-GB" dirty="0">
                <a:latin typeface="Consolas"/>
              </a:rPr>
              <a:t> </a:t>
            </a:r>
            <a:r>
              <a:rPr lang="en-GB" b="1" dirty="0">
                <a:latin typeface="Consolas"/>
              </a:rPr>
              <a:t>3
</a:t>
            </a:r>
            <a:r>
              <a:rPr lang="en-GB" dirty="0">
                <a:latin typeface="Consolas"/>
              </a:rPr>
              <a:t>      4 
</a:t>
            </a:r>
            <a:r>
              <a:rPr lang="en-GB" b="1" dirty="0">
                <a:latin typeface="Consolas"/>
              </a:rPr>
              <a:t>----&gt; 5 if</a:t>
            </a:r>
            <a:r>
              <a:rPr lang="en-GB" dirty="0">
                <a:latin typeface="Consolas"/>
              </a:rPr>
              <a:t> </a:t>
            </a:r>
            <a:r>
              <a:rPr lang="en-GB" b="1" dirty="0">
                <a:latin typeface="Consolas"/>
              </a:rPr>
              <a:t>(</a:t>
            </a:r>
            <a:r>
              <a:rPr lang="en-GB" dirty="0">
                <a:latin typeface="Consolas"/>
              </a:rPr>
              <a:t>b </a:t>
            </a:r>
            <a:r>
              <a:rPr lang="en-GB" b="1" dirty="0">
                <a:latin typeface="Consolas"/>
              </a:rPr>
              <a:t>==</a:t>
            </a:r>
            <a:r>
              <a:rPr lang="en-GB" dirty="0">
                <a:latin typeface="Consolas"/>
              </a:rPr>
              <a:t> true</a:t>
            </a:r>
            <a:r>
              <a:rPr lang="en-GB" b="1" dirty="0">
                <a:latin typeface="Consolas"/>
              </a:rPr>
              <a:t>):
</a:t>
            </a:r>
            <a:r>
              <a:rPr lang="en-GB" dirty="0">
                <a:latin typeface="Consolas"/>
              </a:rPr>
              <a:t>      6     print</a:t>
            </a:r>
            <a:r>
              <a:rPr lang="en-GB" b="1" dirty="0">
                <a:latin typeface="Consolas"/>
              </a:rPr>
              <a:t>("</a:t>
            </a:r>
            <a:r>
              <a:rPr lang="en-GB" b="1" dirty="0" err="1">
                <a:latin typeface="Consolas"/>
              </a:rPr>
              <a:t>Richtig</a:t>
            </a:r>
            <a:r>
              <a:rPr lang="en-GB" b="1" dirty="0">
                <a:latin typeface="Consolas"/>
              </a:rPr>
              <a:t>!")
</a:t>
            </a:r>
            <a:r>
              <a:rPr lang="en-GB" b="1" dirty="0" err="1">
                <a:latin typeface="Consolas"/>
              </a:rPr>
              <a:t>NameError</a:t>
            </a:r>
            <a:r>
              <a:rPr lang="en-GB" dirty="0">
                <a:latin typeface="Consolas"/>
              </a:rPr>
              <a:t>: name 'true' is not defined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89027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882A-B533-4179-BD4A-CE16BCC6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Value</a:t>
            </a:r>
            <a:r>
              <a:rPr lang="en-GB" dirty="0"/>
              <a:t> Errors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671C2-179D-46EE-A7C0-A4E82F5BC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83540" lvl="1"/>
            <a:r>
              <a:rPr lang="en-GB" sz="2400" dirty="0">
                <a:cs typeface="Calibri"/>
              </a:rPr>
              <a:t>When the variable type</a:t>
            </a:r>
            <a:r>
              <a:rPr lang="en-GB" sz="2400" dirty="0">
                <a:solidFill>
                  <a:srgbClr val="404040"/>
                </a:solidFill>
                <a:cs typeface="Calibri"/>
              </a:rPr>
              <a:t> of your variables works with the operation you are trying to perform, but the actual value does not, this error might be raised</a:t>
            </a:r>
          </a:p>
          <a:p>
            <a:pPr marL="566420" lvl="2"/>
            <a:r>
              <a:rPr lang="en-GB" dirty="0">
                <a:solidFill>
                  <a:srgbClr val="404040"/>
                </a:solidFill>
                <a:cs typeface="Calibri"/>
              </a:rPr>
              <a:t>E.g. a function works only on positive integers and you pass it -1, it may raise a Value Error</a:t>
            </a:r>
            <a:endParaRPr lang="de-DE" dirty="0">
              <a:solidFill>
                <a:srgbClr val="000000"/>
              </a:solidFill>
              <a:cs typeface="Calibri"/>
            </a:endParaRPr>
          </a:p>
          <a:p>
            <a:pPr marL="383540" lvl="1"/>
            <a:r>
              <a:rPr lang="en-GB" sz="2400" dirty="0">
                <a:solidFill>
                  <a:srgbClr val="404040"/>
                </a:solidFill>
                <a:cs typeface="Calibri"/>
              </a:rPr>
              <a:t>It  can also occur, for example, when you are trying to unpack tuples, but the number of tuple elements and variables does not match</a:t>
            </a:r>
            <a:endParaRPr lang="en-GB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82511B-67C2-4C3D-A411-C27C9E25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9940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882A-B533-4179-BD4A-CE16BCC6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Value Errors</a:t>
            </a:r>
            <a:r>
              <a:rPr lang="en-GB" dirty="0">
                <a:cs typeface="Calibri Light"/>
              </a:rPr>
              <a:t>  - Examples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671C2-179D-46EE-A7C0-A4E82F5BC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217998"/>
            <a:ext cx="10058400" cy="989738"/>
          </a:xfrm>
        </p:spPr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GB">
                <a:cs typeface="Calibri"/>
              </a:rPr>
              <a:t>As the string contains </a:t>
            </a:r>
            <a:r>
              <a:rPr lang="en-GB" dirty="0">
                <a:cs typeface="Calibri"/>
              </a:rPr>
              <a:t>a </a:t>
            </a:r>
            <a:r>
              <a:rPr lang="en-GB">
                <a:cs typeface="Calibri"/>
              </a:rPr>
              <a:t>letter, Python </a:t>
            </a:r>
            <a:r>
              <a:rPr lang="en-GB" dirty="0">
                <a:cs typeface="Calibri"/>
              </a:rPr>
              <a:t>will </a:t>
            </a:r>
            <a:r>
              <a:rPr lang="en-GB">
                <a:cs typeface="Calibri"/>
              </a:rPr>
              <a:t>not know how to cast it </a:t>
            </a:r>
            <a:r>
              <a:rPr lang="en-GB" dirty="0">
                <a:cs typeface="Calibri"/>
              </a:rPr>
              <a:t>to </a:t>
            </a:r>
            <a:r>
              <a:rPr lang="en-GB">
                <a:cs typeface="Calibri"/>
              </a:rPr>
              <a:t>an integer</a:t>
            </a:r>
            <a:endParaRPr lang="en-GB" dirty="0"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82511B-67C2-4C3D-A411-C27C9E25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39</a:t>
            </a:fld>
            <a:endParaRPr lang="en-GB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FC57CFF-5736-4013-B592-8131AB0E640B}"/>
              </a:ext>
            </a:extLst>
          </p:cNvPr>
          <p:cNvSpPr/>
          <p:nvPr/>
        </p:nvSpPr>
        <p:spPr>
          <a:xfrm>
            <a:off x="1104099" y="1735948"/>
            <a:ext cx="10073517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t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print(</a:t>
            </a:r>
            <a:r>
              <a:rPr lang="en-GB" dirty="0" err="1">
                <a:latin typeface="Consolas" panose="020B0609020204030204" pitchFamily="49" charset="0"/>
              </a:rPr>
              <a:t>int</a:t>
            </a:r>
            <a:r>
              <a:rPr lang="en-GB" dirty="0">
                <a:latin typeface="Consolas"/>
              </a:rPr>
              <a:t>('a'))</a:t>
            </a:r>
            <a:endParaRPr lang="de-DE" dirty="0"/>
          </a:p>
          <a:p>
            <a:endParaRPr lang="en-GB" dirty="0">
              <a:latin typeface="Consolas"/>
            </a:endParaRPr>
          </a:p>
          <a:p>
            <a:r>
              <a:rPr lang="en-GB" i="1" dirty="0">
                <a:latin typeface="Consolas"/>
              </a:rPr>
              <a:t>Error:</a:t>
            </a:r>
          </a:p>
          <a:p>
            <a:r>
              <a:rPr lang="en-GB" b="1" dirty="0" err="1">
                <a:latin typeface="Consolas"/>
              </a:rPr>
              <a:t>ValueError</a:t>
            </a:r>
            <a:r>
              <a:rPr lang="en-GB" dirty="0">
                <a:latin typeface="Consolas"/>
              </a:rPr>
              <a:t>                                Traceback (most recent call last)
</a:t>
            </a:r>
            <a:r>
              <a:rPr lang="en-GB" b="1" dirty="0">
                <a:latin typeface="Consolas"/>
              </a:rPr>
              <a:t>&lt;ipython-input-23-129476680eb9&gt;</a:t>
            </a:r>
            <a:r>
              <a:rPr lang="en-GB" dirty="0">
                <a:latin typeface="Consolas"/>
              </a:rPr>
              <a:t> in &lt;module&gt;</a:t>
            </a:r>
            <a:r>
              <a:rPr lang="en-GB" b="1" dirty="0">
                <a:latin typeface="Consolas"/>
              </a:rPr>
              <a:t>()
----&gt; 1 </a:t>
            </a:r>
            <a:r>
              <a:rPr lang="en-GB" dirty="0">
                <a:latin typeface="Consolas"/>
              </a:rPr>
              <a:t>print</a:t>
            </a:r>
            <a:r>
              <a:rPr lang="en-GB" b="1" dirty="0">
                <a:latin typeface="Consolas"/>
              </a:rPr>
              <a:t>(</a:t>
            </a:r>
            <a:r>
              <a:rPr lang="en-GB" dirty="0" err="1">
                <a:latin typeface="Consolas"/>
              </a:rPr>
              <a:t>int</a:t>
            </a:r>
            <a:r>
              <a:rPr lang="en-GB" b="1" dirty="0">
                <a:latin typeface="Consolas"/>
              </a:rPr>
              <a:t>('a'))
</a:t>
            </a:r>
            <a:r>
              <a:rPr lang="en-GB" b="1" dirty="0" err="1">
                <a:latin typeface="Consolas"/>
              </a:rPr>
              <a:t>ValueError</a:t>
            </a:r>
            <a:r>
              <a:rPr lang="en-GB" dirty="0">
                <a:latin typeface="Consolas"/>
              </a:rPr>
              <a:t>: invalid literal for </a:t>
            </a:r>
            <a:r>
              <a:rPr lang="en-GB" dirty="0" err="1">
                <a:latin typeface="Consolas"/>
              </a:rPr>
              <a:t>int</a:t>
            </a:r>
            <a:r>
              <a:rPr lang="en-GB" dirty="0">
                <a:latin typeface="Consolas"/>
              </a:rPr>
              <a:t>() with base 10: 'a'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191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AE4CC6-90C0-4496-8AC1-3E594C9E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Comments &amp; Other Notes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D4FFBE-7558-42C0-95A4-9DDA500FD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try to explain code in more detail</a:t>
            </a:r>
          </a:p>
          <a:p>
            <a:r>
              <a:rPr lang="en-GB" dirty="0"/>
              <a:t>When introducing functions, we will show &amp; explain in parts the whole definition</a:t>
            </a:r>
          </a:p>
          <a:p>
            <a:r>
              <a:rPr lang="en-GB" dirty="0"/>
              <a:t>On the homework we will try to either split big tasks into smaller subparts or give more hints to solve, so you better understand what to do</a:t>
            </a:r>
          </a:p>
          <a:p>
            <a:r>
              <a:rPr lang="en-GB" dirty="0"/>
              <a:t>If you still struggle with the homework, there are still slots for feedback sessions</a:t>
            </a:r>
          </a:p>
          <a:p>
            <a:r>
              <a:rPr lang="en-GB" dirty="0"/>
              <a:t>We will bring back bonus tasks</a:t>
            </a:r>
          </a:p>
          <a:p>
            <a:r>
              <a:rPr lang="en-GB" dirty="0"/>
              <a:t>We will consider linking to blogs / documentation where appropriate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42EC12-6D6A-4660-8409-51C593ACA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8964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882A-B533-4179-BD4A-CE16BCC6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Value Errors</a:t>
            </a:r>
            <a:r>
              <a:rPr lang="en-GB" dirty="0">
                <a:cs typeface="Calibri Light"/>
              </a:rPr>
              <a:t>  - Examples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671C2-179D-46EE-A7C0-A4E82F5BC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210036"/>
            <a:ext cx="10058400" cy="989738"/>
          </a:xfrm>
        </p:spPr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GB">
                <a:cs typeface="Calibri"/>
              </a:rPr>
              <a:t>Make sure to use enough variables when unpacking a tuple</a:t>
            </a:r>
            <a:endParaRPr lang="en-GB" dirty="0">
              <a:cs typeface="Calibri"/>
            </a:endParaRPr>
          </a:p>
          <a:p>
            <a:pPr marL="566420" lvl="2"/>
            <a:r>
              <a:rPr lang="en-GB">
                <a:cs typeface="Calibri"/>
              </a:rPr>
              <a:t>If you don't care about one variable, </a:t>
            </a:r>
            <a:r>
              <a:rPr lang="en-GB" dirty="0">
                <a:cs typeface="Calibri"/>
              </a:rPr>
              <a:t>you might use </a:t>
            </a:r>
            <a:r>
              <a:rPr lang="en-GB" dirty="0">
                <a:latin typeface="Consolas"/>
                <a:cs typeface="Calibri"/>
              </a:rPr>
              <a:t>_</a:t>
            </a:r>
            <a:r>
              <a:rPr lang="en-GB">
                <a:cs typeface="Calibri"/>
              </a:rPr>
              <a:t> as </a:t>
            </a:r>
            <a:r>
              <a:rPr lang="en-GB" dirty="0">
                <a:cs typeface="Calibri"/>
              </a:rPr>
              <a:t>a placeholder </a:t>
            </a:r>
            <a:r>
              <a:rPr lang="en-GB">
                <a:cs typeface="Calibri"/>
              </a:rPr>
              <a:t>instead</a:t>
            </a:r>
            <a:endParaRPr lang="en-GB" dirty="0"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82511B-67C2-4C3D-A411-C27C9E25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40</a:t>
            </a:fld>
            <a:endParaRPr lang="en-GB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FC57CFF-5736-4013-B592-8131AB0E640B}"/>
              </a:ext>
            </a:extLst>
          </p:cNvPr>
          <p:cNvSpPr/>
          <p:nvPr/>
        </p:nvSpPr>
        <p:spPr>
          <a:xfrm>
            <a:off x="1104099" y="1735948"/>
            <a:ext cx="10073517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t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my_tuple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>
                <a:latin typeface="Consolas"/>
              </a:rPr>
              <a:t>('</a:t>
            </a:r>
            <a:r>
              <a:rPr lang="en-GB" dirty="0" err="1">
                <a:latin typeface="Consolas"/>
              </a:rPr>
              <a:t>a','b','c</a:t>
            </a:r>
            <a:r>
              <a:rPr lang="en-GB" dirty="0">
                <a:latin typeface="Consolas"/>
              </a:rPr>
              <a:t>')</a:t>
            </a:r>
            <a:endParaRPr lang="de-DE" dirty="0"/>
          </a:p>
          <a:p>
            <a:endParaRPr lang="en-GB"/>
          </a:p>
          <a:p>
            <a:r>
              <a:rPr lang="en-GB" dirty="0" err="1">
                <a:latin typeface="Consolas"/>
              </a:rPr>
              <a:t>a,b</a:t>
            </a:r>
            <a:r>
              <a:rPr lang="en-GB">
                <a:latin typeface="Consolas"/>
              </a:rPr>
              <a:t> = </a:t>
            </a:r>
            <a:r>
              <a:rPr lang="en-GB" dirty="0" err="1">
                <a:latin typeface="Consolas"/>
              </a:rPr>
              <a:t>my_tuple</a:t>
            </a:r>
            <a:endParaRPr lang="de-DE" dirty="0" err="1"/>
          </a:p>
          <a:p>
            <a:endParaRPr lang="en-GB" dirty="0">
              <a:latin typeface="Consolas"/>
            </a:endParaRPr>
          </a:p>
          <a:p>
            <a:r>
              <a:rPr lang="en-GB" i="1" dirty="0">
                <a:latin typeface="Consolas"/>
              </a:rPr>
              <a:t>Error:</a:t>
            </a:r>
          </a:p>
          <a:p>
            <a:r>
              <a:rPr lang="en-GB" b="1" dirty="0" err="1">
                <a:latin typeface="Consolas"/>
              </a:rPr>
              <a:t>ValueError</a:t>
            </a:r>
            <a:r>
              <a:rPr lang="en-GB" dirty="0">
                <a:latin typeface="Consolas"/>
              </a:rPr>
              <a:t>                                Traceback (most recent call last)
</a:t>
            </a:r>
            <a:r>
              <a:rPr lang="en-GB" b="1" dirty="0">
                <a:latin typeface="Consolas"/>
              </a:rPr>
              <a:t>&lt;ipython-input-34-8cd158515907&gt;</a:t>
            </a:r>
            <a:r>
              <a:rPr lang="en-GB" dirty="0">
                <a:latin typeface="Consolas"/>
              </a:rPr>
              <a:t> in &lt;module&gt;</a:t>
            </a:r>
            <a:r>
              <a:rPr lang="en-GB" b="1" dirty="0">
                <a:latin typeface="Consolas"/>
              </a:rPr>
              <a:t>()
</a:t>
            </a:r>
            <a:r>
              <a:rPr lang="en-GB" dirty="0">
                <a:latin typeface="Consolas"/>
              </a:rPr>
              <a:t>      3 </a:t>
            </a:r>
            <a:r>
              <a:rPr lang="en-GB" dirty="0" err="1">
                <a:latin typeface="Consolas"/>
              </a:rPr>
              <a:t>my_tuple</a:t>
            </a:r>
            <a:r>
              <a:rPr lang="en-GB" dirty="0">
                <a:latin typeface="Consolas"/>
              </a:rPr>
              <a:t> </a:t>
            </a:r>
            <a:r>
              <a:rPr lang="en-GB" b="1" dirty="0">
                <a:latin typeface="Consolas"/>
              </a:rPr>
              <a:t>=</a:t>
            </a:r>
            <a:r>
              <a:rPr lang="en-GB" dirty="0">
                <a:latin typeface="Consolas"/>
              </a:rPr>
              <a:t> </a:t>
            </a:r>
            <a:r>
              <a:rPr lang="en-GB" b="1" dirty="0">
                <a:latin typeface="Consolas"/>
              </a:rPr>
              <a:t>('</a:t>
            </a:r>
            <a:r>
              <a:rPr lang="en-GB" b="1" dirty="0" err="1">
                <a:latin typeface="Consolas"/>
              </a:rPr>
              <a:t>a','b','c</a:t>
            </a:r>
            <a:r>
              <a:rPr lang="en-GB" b="1" dirty="0">
                <a:latin typeface="Consolas"/>
              </a:rPr>
              <a:t>')
</a:t>
            </a:r>
            <a:r>
              <a:rPr lang="en-GB" dirty="0">
                <a:latin typeface="Consolas"/>
              </a:rPr>
              <a:t>      4 
</a:t>
            </a:r>
            <a:r>
              <a:rPr lang="en-GB" b="1" dirty="0">
                <a:latin typeface="Consolas"/>
              </a:rPr>
              <a:t>----&gt; 5 </a:t>
            </a:r>
            <a:r>
              <a:rPr lang="en-GB" dirty="0" err="1">
                <a:latin typeface="Consolas"/>
              </a:rPr>
              <a:t>a</a:t>
            </a:r>
            <a:r>
              <a:rPr lang="en-GB" b="1" dirty="0" err="1">
                <a:latin typeface="Consolas"/>
              </a:rPr>
              <a:t>,</a:t>
            </a:r>
            <a:r>
              <a:rPr lang="en-GB" dirty="0" err="1">
                <a:latin typeface="Consolas"/>
              </a:rPr>
              <a:t>b</a:t>
            </a:r>
            <a:r>
              <a:rPr lang="en-GB" dirty="0">
                <a:latin typeface="Consolas"/>
              </a:rPr>
              <a:t> </a:t>
            </a:r>
            <a:r>
              <a:rPr lang="en-GB" b="1" dirty="0">
                <a:latin typeface="Consolas"/>
              </a:rPr>
              <a:t>=</a:t>
            </a:r>
            <a:r>
              <a:rPr lang="en-GB" dirty="0">
                <a:latin typeface="Consolas"/>
              </a:rPr>
              <a:t> </a:t>
            </a:r>
            <a:r>
              <a:rPr lang="en-GB" dirty="0" err="1">
                <a:latin typeface="Consolas"/>
              </a:rPr>
              <a:t>my_tuple</a:t>
            </a:r>
            <a:r>
              <a:rPr lang="en-GB" dirty="0">
                <a:latin typeface="Consolas"/>
              </a:rPr>
              <a:t>
</a:t>
            </a:r>
            <a:r>
              <a:rPr lang="en-GB" b="1" dirty="0" err="1">
                <a:latin typeface="Consolas"/>
              </a:rPr>
              <a:t>ValueError</a:t>
            </a:r>
            <a:r>
              <a:rPr lang="en-GB" dirty="0">
                <a:latin typeface="Consolas"/>
              </a:rPr>
              <a:t>: too many values to unpack (expected 2)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35241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A08F-A756-4392-8A5D-99B56718C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More Errors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A1728-304F-4F03-968B-F8D1A05B5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quite a few more Exceptions &amp; Errors</a:t>
            </a:r>
          </a:p>
          <a:p>
            <a:r>
              <a:rPr lang="en-GB" dirty="0"/>
              <a:t>See </a:t>
            </a:r>
            <a:r>
              <a:rPr lang="en-GB" dirty="0">
                <a:hlinkClick r:id="rId2"/>
              </a:rPr>
              <a:t>https://docs.python.org/3/library/exceptions.html#concrete-exceptions</a:t>
            </a:r>
            <a:endParaRPr lang="en-GB" dirty="0"/>
          </a:p>
          <a:p>
            <a:r>
              <a:rPr lang="en-GB" dirty="0"/>
              <a:t>And one can even define custom exceptions &amp; errors</a:t>
            </a:r>
          </a:p>
          <a:p>
            <a:pPr lvl="1"/>
            <a:r>
              <a:rPr lang="en-GB" dirty="0"/>
              <a:t>We will get back to this when we talk about object oriented programming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5D6EED-9FD4-44F4-8535-9E1A6727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6367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E8F5-B0B6-4FB8-BE39-DBEA2D023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Dealing With Errors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1B5483-50EC-4E36-B1DB-E220BF64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4097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6E40A2-75C3-4E18-BFB0-D01B752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Typical Checklist To Handle Errors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FB035D-9846-4DA2-B304-917D050BD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Read message</a:t>
            </a:r>
          </a:p>
          <a:p>
            <a:r>
              <a:rPr lang="en-GB" dirty="0"/>
              <a:t>Try to locate the error, and try to fix it</a:t>
            </a:r>
          </a:p>
          <a:p>
            <a:r>
              <a:rPr lang="en-GB" dirty="0"/>
              <a:t>Search the web, error message, docs, …</a:t>
            </a:r>
          </a:p>
          <a:p>
            <a:r>
              <a:rPr lang="en-GB" dirty="0"/>
              <a:t>If you were able to identify your problem or even find a solution try to fix it</a:t>
            </a:r>
          </a:p>
          <a:p>
            <a:r>
              <a:rPr lang="en-GB" dirty="0"/>
              <a:t>For many problems that should work</a:t>
            </a:r>
          </a:p>
          <a:p>
            <a:r>
              <a:rPr lang="en-GB" dirty="0"/>
              <a:t>If it is an irregular error, or a more complex one, debugging is more complex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2CB563-5D23-433B-B390-8032DD9BE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6293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C66EE-567B-4816-9C5A-EEEAC2946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Typical Checklist To Handle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9D739-926B-43EB-AA2B-DF8E3282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Read message</a:t>
            </a:r>
          </a:p>
          <a:p>
            <a:pPr lvl="1"/>
            <a:r>
              <a:rPr lang="en-GB" dirty="0"/>
              <a:t>Read and try to understand the message</a:t>
            </a:r>
          </a:p>
          <a:p>
            <a:r>
              <a:rPr lang="en-GB" dirty="0"/>
              <a:t>Try to locate the error, and try to fix it</a:t>
            </a:r>
          </a:p>
          <a:p>
            <a:pPr lvl="1"/>
            <a:r>
              <a:rPr lang="en-GB" dirty="0"/>
              <a:t>From the error message, go back to your code, try to locate the error and if you can fix it</a:t>
            </a:r>
          </a:p>
          <a:p>
            <a:r>
              <a:rPr lang="en-GB" dirty="0"/>
              <a:t>Search the web, error message, docs, …</a:t>
            </a:r>
          </a:p>
          <a:p>
            <a:pPr lvl="1"/>
            <a:r>
              <a:rPr lang="en-GB" dirty="0"/>
              <a:t>Your first stop should be the official documentation (</a:t>
            </a:r>
            <a:r>
              <a:rPr lang="en-GB" dirty="0">
                <a:hlinkClick r:id="rId2"/>
              </a:rPr>
              <a:t>docs.python.org</a:t>
            </a:r>
            <a:r>
              <a:rPr lang="en-GB" dirty="0"/>
              <a:t> or the module you are working with)</a:t>
            </a:r>
          </a:p>
          <a:p>
            <a:pPr lvl="1"/>
            <a:r>
              <a:rPr lang="en-GB" dirty="0"/>
              <a:t>Next, try to search the internet for the error message, or your problem if you isolated it</a:t>
            </a:r>
          </a:p>
          <a:p>
            <a:pPr lvl="2"/>
            <a:r>
              <a:rPr lang="en-GB" dirty="0"/>
              <a:t>Often there has been someone, who has fixed this problem before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0721B-94A0-4FFC-A0D6-C5110542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0530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9B9F-C8E9-4ACD-A569-28DD6C15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Typical Checklist To Handle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A9E30-A139-467D-A6D1-CF19A0779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were able to identify your problem or even find a solution try to fix it</a:t>
            </a:r>
          </a:p>
          <a:p>
            <a:pPr lvl="1"/>
            <a:r>
              <a:rPr lang="en-GB" dirty="0"/>
              <a:t>Now with your new gained knowledge go back to your code</a:t>
            </a:r>
          </a:p>
          <a:p>
            <a:pPr lvl="1"/>
            <a:r>
              <a:rPr lang="en-GB" dirty="0"/>
              <a:t>Can you find the misbehaving code piece now?</a:t>
            </a:r>
          </a:p>
          <a:p>
            <a:r>
              <a:rPr lang="en-GB" dirty="0"/>
              <a:t>For many (smaller) mistakes this should fix your problem</a:t>
            </a:r>
          </a:p>
          <a:p>
            <a:r>
              <a:rPr lang="en-GB" dirty="0"/>
              <a:t>If however the error is not obviously systematic, or is still not fixed…</a:t>
            </a:r>
          </a:p>
          <a:p>
            <a:r>
              <a:rPr lang="en-GB" dirty="0"/>
              <a:t>If it is an irregular error, or a more complex one, debugging is more complex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317CF-3750-453C-BB6A-5CD4FB74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5104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D6AA-106F-4127-AACD-124A9EF4C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To Ask While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9C8B4-8414-4FFF-944F-8F339AF34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debugging, you should always check your data</a:t>
            </a:r>
          </a:p>
          <a:p>
            <a:r>
              <a:rPr lang="en-GB" dirty="0"/>
              <a:t>Do your variables hold the correct data type?</a:t>
            </a:r>
          </a:p>
          <a:p>
            <a:pPr lvl="1"/>
            <a:r>
              <a:rPr lang="en-GB" dirty="0"/>
              <a:t>Is there some None-Type? Is it a string instead of an int?</a:t>
            </a:r>
          </a:p>
          <a:p>
            <a:r>
              <a:rPr lang="en-GB" dirty="0"/>
              <a:t>Do the values of the variables make sense?</a:t>
            </a:r>
          </a:p>
          <a:p>
            <a:pPr lvl="1"/>
            <a:r>
              <a:rPr lang="en-GB" dirty="0"/>
              <a:t>Are you expecting positive numbers, but it’s -1?</a:t>
            </a:r>
          </a:p>
          <a:p>
            <a:r>
              <a:rPr lang="en-GB" dirty="0"/>
              <a:t>Do you reach a certain position when executing?</a:t>
            </a:r>
          </a:p>
          <a:p>
            <a:pPr lvl="1"/>
            <a:r>
              <a:rPr lang="en-GB" dirty="0"/>
              <a:t>Is the if block triggered? Do you enter the loop?</a:t>
            </a:r>
          </a:p>
          <a:p>
            <a:r>
              <a:rPr lang="en-GB" dirty="0"/>
              <a:t>Are the functions executed in the right order?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315DC-6B52-4700-9A33-09EADF0F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3669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9BA0-4B49-43C2-9912-150E5D11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 And print():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82EB5-B6BE-4951-877C-A432BE573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Often a simple print is all you need!</a:t>
            </a:r>
          </a:p>
          <a:p>
            <a:r>
              <a:rPr lang="en-GB" dirty="0"/>
              <a:t>print to check whether you reached a certain position in your code</a:t>
            </a:r>
          </a:p>
          <a:p>
            <a:r>
              <a:rPr lang="en-GB" dirty="0"/>
              <a:t>print to check your variables and their types (using the </a:t>
            </a:r>
            <a:r>
              <a:rPr lang="en-GB" dirty="0">
                <a:hlinkClick r:id="rId2"/>
              </a:rPr>
              <a:t>type function</a:t>
            </a:r>
            <a:r>
              <a:rPr lang="en-GB" dirty="0"/>
              <a:t>)</a:t>
            </a:r>
          </a:p>
          <a:p>
            <a:r>
              <a:rPr lang="en-GB" dirty="0"/>
              <a:t>It’s a very straightforward way to go and find and check the program</a:t>
            </a:r>
          </a:p>
          <a:p>
            <a:r>
              <a:rPr lang="en-GB" i="1" dirty="0"/>
              <a:t>Don’t forget</a:t>
            </a:r>
            <a:r>
              <a:rPr lang="en-GB" dirty="0"/>
              <a:t> to delete your prints once you are done debugging!</a:t>
            </a:r>
          </a:p>
          <a:p>
            <a:r>
              <a:rPr lang="en-GB" dirty="0"/>
              <a:t>A kind of extension to this method is </a:t>
            </a:r>
            <a:r>
              <a:rPr lang="en-GB" b="1" dirty="0"/>
              <a:t>logging</a:t>
            </a:r>
            <a:r>
              <a:rPr lang="en-GB" dirty="0"/>
              <a:t>, though this has appliances outside of debugging</a:t>
            </a:r>
          </a:p>
          <a:p>
            <a:pPr lvl="1"/>
            <a:r>
              <a:rPr lang="en-GB" dirty="0"/>
              <a:t>Logging is usually into a file to check back when an error actually happened</a:t>
            </a:r>
          </a:p>
          <a:p>
            <a:pPr lvl="1"/>
            <a:r>
              <a:rPr lang="en-GB" dirty="0"/>
              <a:t>Or just to keep check on what happens while the program runs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74507-B7DF-45BC-B88A-3AF39B87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3997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BADC5-8DEC-465C-9B18-876DE8B4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EAD7C-35E8-4B2B-9724-C4904A36E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Many IDE’s provide so called </a:t>
            </a:r>
            <a:r>
              <a:rPr lang="en-GB" i="1" dirty="0"/>
              <a:t>Debuggers</a:t>
            </a:r>
          </a:p>
          <a:p>
            <a:r>
              <a:rPr lang="en-GB" dirty="0"/>
              <a:t>They allow you to stop the code at </a:t>
            </a:r>
            <a:r>
              <a:rPr lang="en-GB" i="1" dirty="0"/>
              <a:t>breakpoints</a:t>
            </a:r>
            <a:r>
              <a:rPr lang="en-GB" dirty="0"/>
              <a:t>, step through the code line by line, and often modify variables at runtime</a:t>
            </a:r>
          </a:p>
          <a:p>
            <a:r>
              <a:rPr lang="en-GB" dirty="0"/>
              <a:t>They can be really helpful, especially in larger projects, and you should try a debugger if you ever work on a larger project</a:t>
            </a:r>
          </a:p>
          <a:p>
            <a:r>
              <a:rPr lang="en-GB" dirty="0"/>
              <a:t>They are often rather complex to use and understand</a:t>
            </a:r>
          </a:p>
          <a:p>
            <a:r>
              <a:rPr lang="en-GB" dirty="0"/>
              <a:t>From the programmes we introduced Visual Studio Code, PyCharm and Spyder provide Debuggers</a:t>
            </a:r>
          </a:p>
          <a:p>
            <a:r>
              <a:rPr lang="en-GB" dirty="0"/>
              <a:t>In this lecture, however, we will focus on other options of debugging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DC7E2-6100-4C9D-8C12-0953FBF2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2217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8B653-DDAA-4A17-9B47-8C7AAA40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75793-B457-4034-8A89-31D779323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actually has its very own debugger that is independent of IDEs</a:t>
            </a:r>
          </a:p>
          <a:p>
            <a:r>
              <a:rPr lang="en-GB" dirty="0"/>
              <a:t>The </a:t>
            </a:r>
            <a:r>
              <a:rPr lang="en-GB" dirty="0" err="1"/>
              <a:t>pdb</a:t>
            </a:r>
            <a:r>
              <a:rPr lang="en-GB" dirty="0"/>
              <a:t> module provides functionality to set break points and provides further functionality</a:t>
            </a:r>
          </a:p>
          <a:p>
            <a:pPr lvl="1"/>
            <a:r>
              <a:rPr lang="en-GB" dirty="0"/>
              <a:t>More on </a:t>
            </a:r>
            <a:r>
              <a:rPr lang="en-GB" dirty="0" err="1"/>
              <a:t>pdb</a:t>
            </a:r>
            <a:r>
              <a:rPr lang="en-GB" dirty="0"/>
              <a:t>: https://docs.python.org/3/library/pdb.html?highlight=pdb#module-pdb</a:t>
            </a:r>
          </a:p>
          <a:p>
            <a:r>
              <a:rPr lang="en-GB" dirty="0"/>
              <a:t>Python 3.7 will also implement natively the breakpoint() function without any modules, which will offer new possibilities for Python debugging</a:t>
            </a:r>
          </a:p>
          <a:p>
            <a:pPr lvl="1"/>
            <a:r>
              <a:rPr lang="en-GB" dirty="0"/>
              <a:t>More on the breakpoint function: </a:t>
            </a:r>
            <a:r>
              <a:rPr lang="en-GB" dirty="0">
                <a:hlinkClick r:id="rId3"/>
              </a:rPr>
              <a:t>https://www.python.org/dev/peps/pep-0553/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D8C4A-9B63-4377-8284-344B45E22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09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F386E-7BBC-490C-B76C-91434618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Comments &amp; Other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4BFA6-896F-41CF-843E-61F9EC363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probably not implement (much) more live coding, as we both see more value in explaining existing code more detailed</a:t>
            </a:r>
          </a:p>
          <a:p>
            <a:r>
              <a:rPr lang="en-GB" dirty="0"/>
              <a:t>We will try to use more “simpler” homework tasks as repetition</a:t>
            </a:r>
          </a:p>
          <a:p>
            <a:r>
              <a:rPr lang="en-GB" dirty="0"/>
              <a:t>There will be no project spanning the last couple of weeks, but we will stick to </a:t>
            </a:r>
            <a:r>
              <a:rPr lang="en-GB"/>
              <a:t>weekly homework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CC171-F6A5-450B-8D7C-72A115B9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6090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A92C8-494A-4726-94BD-7B05D3501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 | Except | Finally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7DC62E-523C-4D9B-9765-E1762C298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6970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0621E688-42EF-45DE-B597-E6EBE599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Expecting Exceptions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02A7D4D-19AA-4D33-8ED1-269B88F9E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819428" cy="4023360"/>
          </a:xfrm>
        </p:spPr>
        <p:txBody>
          <a:bodyPr/>
          <a:lstStyle/>
          <a:p>
            <a:r>
              <a:rPr lang="en-GB" dirty="0"/>
              <a:t>A scenario we know from last week</a:t>
            </a:r>
          </a:p>
          <a:p>
            <a:r>
              <a:rPr lang="en-GB" dirty="0"/>
              <a:t>We ask the user from some input</a:t>
            </a:r>
          </a:p>
          <a:p>
            <a:r>
              <a:rPr lang="en-GB" dirty="0"/>
              <a:t>In this case a positive number</a:t>
            </a:r>
          </a:p>
          <a:p>
            <a:r>
              <a:rPr lang="en-GB" dirty="0"/>
              <a:t>But what if the user inputs a name?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3CAE49C-CC16-4B70-98C8-AE396F150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35038" y="1845735"/>
            <a:ext cx="5120642" cy="4023360"/>
          </a:xfrm>
        </p:spPr>
        <p:txBody>
          <a:bodyPr/>
          <a:lstStyle/>
          <a:p>
            <a:r>
              <a:rPr lang="en-GB" dirty="0">
                <a:solidFill>
                  <a:srgbClr val="333333"/>
                </a:solidFill>
              </a:rPr>
              <a:t>number </a:t>
            </a:r>
            <a:r>
              <a:rPr lang="en-GB" dirty="0">
                <a:solidFill>
                  <a:srgbClr val="777777"/>
                </a:solidFill>
              </a:rPr>
              <a:t>=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AB6526"/>
                </a:solidFill>
              </a:rPr>
              <a:t>None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4B83CD"/>
                </a:solidFill>
              </a:rPr>
              <a:t>while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(not</a:t>
            </a:r>
            <a:r>
              <a:rPr lang="en-GB" dirty="0">
                <a:solidFill>
                  <a:srgbClr val="333333"/>
                </a:solidFill>
              </a:rPr>
              <a:t> number</a:t>
            </a:r>
            <a:r>
              <a:rPr lang="en-GB" dirty="0">
                <a:solidFill>
                  <a:srgbClr val="777777"/>
                </a:solidFill>
              </a:rPr>
              <a:t>)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or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not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(</a:t>
            </a:r>
            <a:r>
              <a:rPr lang="en-GB" dirty="0">
                <a:solidFill>
                  <a:srgbClr val="333333"/>
                </a:solidFill>
              </a:rPr>
              <a:t>number </a:t>
            </a:r>
            <a:r>
              <a:rPr lang="en-GB" dirty="0">
                <a:solidFill>
                  <a:srgbClr val="777777"/>
                </a:solidFill>
              </a:rPr>
              <a:t>&gt;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AB6526"/>
                </a:solidFill>
              </a:rPr>
              <a:t>0</a:t>
            </a:r>
            <a:r>
              <a:rPr lang="en-GB" dirty="0">
                <a:solidFill>
                  <a:srgbClr val="777777"/>
                </a:solidFill>
              </a:rPr>
              <a:t>):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333333"/>
                </a:solidFill>
              </a:rPr>
              <a:t>    </a:t>
            </a:r>
            <a:r>
              <a:rPr lang="en-GB" dirty="0" err="1">
                <a:solidFill>
                  <a:srgbClr val="333333"/>
                </a:solidFill>
              </a:rPr>
              <a:t>val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=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b="1" dirty="0">
                <a:solidFill>
                  <a:srgbClr val="AA3731"/>
                </a:solidFill>
              </a:rPr>
              <a:t>input</a:t>
            </a:r>
            <a:r>
              <a:rPr lang="en-GB" dirty="0">
                <a:solidFill>
                  <a:srgbClr val="777777"/>
                </a:solidFill>
              </a:rPr>
              <a:t>("</a:t>
            </a:r>
            <a:r>
              <a:rPr lang="en-GB" dirty="0">
                <a:solidFill>
                  <a:srgbClr val="448C27"/>
                </a:solidFill>
              </a:rPr>
              <a:t>Please enter a number &gt; 0: </a:t>
            </a:r>
            <a:r>
              <a:rPr lang="en-GB" dirty="0">
                <a:solidFill>
                  <a:srgbClr val="777777"/>
                </a:solidFill>
              </a:rPr>
              <a:t>")</a:t>
            </a:r>
          </a:p>
          <a:p>
            <a:r>
              <a:rPr lang="en-GB" dirty="0">
                <a:solidFill>
                  <a:srgbClr val="333333"/>
                </a:solidFill>
              </a:rPr>
              <a:t>number </a:t>
            </a:r>
            <a:r>
              <a:rPr lang="en-GB" dirty="0">
                <a:solidFill>
                  <a:srgbClr val="777777"/>
                </a:solidFill>
              </a:rPr>
              <a:t>=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A3E9D"/>
                </a:solidFill>
              </a:rPr>
              <a:t>float</a:t>
            </a:r>
            <a:r>
              <a:rPr lang="en-GB" dirty="0">
                <a:solidFill>
                  <a:srgbClr val="777777"/>
                </a:solidFill>
              </a:rPr>
              <a:t>(</a:t>
            </a:r>
            <a:r>
              <a:rPr lang="en-GB" dirty="0" err="1"/>
              <a:t>val</a:t>
            </a:r>
            <a:r>
              <a:rPr lang="en-GB" dirty="0">
                <a:solidFill>
                  <a:srgbClr val="777777"/>
                </a:solidFill>
              </a:rPr>
              <a:t>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B328F-FD81-4ADC-BE90-2D537EE83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pPr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4096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797A8B-3A1C-45F8-9F02-C7111B226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Sometimes, Errors Are Unavoidable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FE801-F8A9-4C33-B4CD-7B48DFAE6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Especially with user input and/or interaction</a:t>
            </a:r>
          </a:p>
          <a:p>
            <a:pPr lvl="1"/>
            <a:r>
              <a:rPr lang="en-GB" dirty="0"/>
              <a:t>E.g. you are asking for an int and the user types a string</a:t>
            </a:r>
          </a:p>
          <a:p>
            <a:r>
              <a:rPr lang="en-GB" dirty="0"/>
              <a:t>Opening a file, but an external process has moved the file</a:t>
            </a:r>
          </a:p>
          <a:p>
            <a:r>
              <a:rPr lang="en-GB" dirty="0"/>
              <a:t>Dealing with network connections and downloading</a:t>
            </a:r>
          </a:p>
          <a:p>
            <a:r>
              <a:rPr lang="en-GB" dirty="0"/>
              <a:t>User interrupt by CTRL+C</a:t>
            </a:r>
          </a:p>
          <a:p>
            <a:r>
              <a:rPr lang="en-GB" dirty="0"/>
              <a:t>Often you need certain tasks to finish before your program ends</a:t>
            </a:r>
          </a:p>
          <a:p>
            <a:pPr lvl="1"/>
            <a:r>
              <a:rPr lang="en-GB" dirty="0"/>
              <a:t>Closing open files</a:t>
            </a:r>
          </a:p>
          <a:p>
            <a:pPr lvl="1"/>
            <a:r>
              <a:rPr lang="en-GB" dirty="0"/>
              <a:t>Saving the current state to your log</a:t>
            </a:r>
          </a:p>
          <a:p>
            <a:pPr lvl="1"/>
            <a:r>
              <a:rPr lang="en-GB" dirty="0"/>
              <a:t>…</a:t>
            </a:r>
          </a:p>
          <a:p>
            <a:r>
              <a:rPr lang="en-GB" dirty="0"/>
              <a:t>For these scenarios the try-except structure exists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49D88-D3C8-47E3-9DDD-596D80F11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5261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B6DA-947B-4647-804F-0D9E57B2C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 &amp; Except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61F6E-5BA4-4C0D-A676-DBBD58458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can structure our code in such a way that we can deal with expected mistakes</a:t>
            </a:r>
          </a:p>
          <a:p>
            <a:r>
              <a:rPr lang="en-GB" dirty="0"/>
              <a:t>We put the code piece in which we expect errors in a </a:t>
            </a:r>
            <a:r>
              <a:rPr lang="en-GB" b="1" dirty="0"/>
              <a:t>try</a:t>
            </a:r>
            <a:r>
              <a:rPr lang="en-GB" dirty="0"/>
              <a:t> block (similar to ifs, def, …)</a:t>
            </a:r>
          </a:p>
          <a:p>
            <a:pPr lvl="1"/>
            <a:r>
              <a:rPr lang="en-GB" dirty="0"/>
              <a:t>The try block will execute the code until an exception occurs or the end of the block is reached</a:t>
            </a:r>
          </a:p>
          <a:p>
            <a:pPr lvl="1"/>
            <a:r>
              <a:rPr lang="en-GB" dirty="0"/>
              <a:t>That means any code after an exception occurred is </a:t>
            </a:r>
            <a:r>
              <a:rPr lang="en-GB" i="1" dirty="0"/>
              <a:t>not</a:t>
            </a:r>
            <a:r>
              <a:rPr lang="en-GB" dirty="0"/>
              <a:t> executed</a:t>
            </a:r>
          </a:p>
          <a:p>
            <a:r>
              <a:rPr lang="en-GB" dirty="0"/>
              <a:t>After the try block ends we can </a:t>
            </a:r>
            <a:r>
              <a:rPr lang="en-GB" b="1" dirty="0"/>
              <a:t>expect</a:t>
            </a:r>
            <a:r>
              <a:rPr lang="en-GB" dirty="0"/>
              <a:t> certain errors that we want to deal with</a:t>
            </a:r>
          </a:p>
          <a:p>
            <a:pPr lvl="1"/>
            <a:r>
              <a:rPr lang="en-GB" dirty="0"/>
              <a:t>We </a:t>
            </a:r>
            <a:r>
              <a:rPr lang="en-GB" b="1" dirty="0"/>
              <a:t>handle</a:t>
            </a:r>
            <a:r>
              <a:rPr lang="en-GB" dirty="0"/>
              <a:t> the exception</a:t>
            </a:r>
          </a:p>
          <a:p>
            <a:pPr lvl="1"/>
            <a:r>
              <a:rPr lang="en-GB" dirty="0"/>
              <a:t>This block is </a:t>
            </a:r>
            <a:r>
              <a:rPr lang="en-GB" i="1" dirty="0"/>
              <a:t>only</a:t>
            </a:r>
            <a:r>
              <a:rPr lang="en-GB" dirty="0"/>
              <a:t> triggered when an exception occurred in the </a:t>
            </a:r>
            <a:r>
              <a:rPr lang="en-GB" i="1" dirty="0"/>
              <a:t>try block</a:t>
            </a:r>
          </a:p>
          <a:p>
            <a:r>
              <a:rPr lang="en-GB" dirty="0"/>
              <a:t>An uncaught (unhandled) exception will crash the program just like it did so far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EC88F-112C-4D1F-ABFB-841F2460E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922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4E481-2031-4FB6-B915-D907215B8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 &amp; Except: An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4D4C16-4C9A-45B6-AB36-0CC7DD970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778005" cy="402336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We try to read in a number that is not 0</a:t>
            </a:r>
          </a:p>
          <a:p>
            <a:r>
              <a:rPr lang="en-GB" dirty="0"/>
              <a:t>not number will be false as long as number is 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None</a:t>
            </a:r>
            <a:r>
              <a:rPr lang="en-GB" dirty="0"/>
              <a:t> or 0</a:t>
            </a:r>
          </a:p>
          <a:p>
            <a:r>
              <a:rPr lang="en-GB" dirty="0"/>
              <a:t>We then read in a string from the user, asking for a number != 0</a:t>
            </a:r>
          </a:p>
          <a:p>
            <a:r>
              <a:rPr lang="en-GB" dirty="0"/>
              <a:t>Then we </a:t>
            </a:r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try</a:t>
            </a:r>
            <a:r>
              <a:rPr lang="en-GB" dirty="0"/>
              <a:t> to convert the input into a float</a:t>
            </a:r>
          </a:p>
          <a:p>
            <a:r>
              <a:rPr lang="en-GB" dirty="0"/>
              <a:t>And we except a </a:t>
            </a:r>
            <a:r>
              <a:rPr lang="en-GB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ValueError</a:t>
            </a:r>
            <a:endParaRPr lang="en-GB" i="1" dirty="0"/>
          </a:p>
          <a:p>
            <a:pPr lvl="1"/>
            <a:r>
              <a:rPr lang="en-GB" dirty="0"/>
              <a:t>Meaning all other errors are ignored by us</a:t>
            </a:r>
          </a:p>
          <a:p>
            <a:pPr lvl="1"/>
            <a:r>
              <a:rPr lang="en-GB" dirty="0"/>
              <a:t>If we encountered an error we print it out</a:t>
            </a:r>
          </a:p>
          <a:p>
            <a:r>
              <a:rPr lang="en-GB" dirty="0"/>
              <a:t>Number then stays 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None</a:t>
            </a:r>
            <a:r>
              <a:rPr lang="en-GB" dirty="0"/>
              <a:t> and the loop continues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9CE99F2-A2E2-4FC0-9536-B428A94D4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35038" y="1845735"/>
            <a:ext cx="5120642" cy="4023360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333333"/>
                </a:solidFill>
              </a:rPr>
              <a:t>number </a:t>
            </a:r>
            <a:r>
              <a:rPr lang="en-GB" dirty="0">
                <a:solidFill>
                  <a:srgbClr val="777777"/>
                </a:solidFill>
              </a:rPr>
              <a:t>=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AB6526"/>
                </a:solidFill>
              </a:rPr>
              <a:t>None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4B83CD"/>
                </a:solidFill>
              </a:rPr>
              <a:t>while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not</a:t>
            </a:r>
            <a:r>
              <a:rPr lang="en-GB" dirty="0">
                <a:solidFill>
                  <a:srgbClr val="333333"/>
                </a:solidFill>
              </a:rPr>
              <a:t> number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333333"/>
                </a:solidFill>
              </a:rPr>
              <a:t>    </a:t>
            </a:r>
            <a:r>
              <a:rPr lang="en-GB" dirty="0" err="1">
                <a:solidFill>
                  <a:srgbClr val="333333"/>
                </a:solidFill>
              </a:rPr>
              <a:t>try_number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=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b="1" dirty="0">
                <a:solidFill>
                  <a:srgbClr val="333333"/>
                </a:solidFill>
              </a:rPr>
              <a:t>        </a:t>
            </a:r>
            <a:r>
              <a:rPr lang="en-GB" b="1" dirty="0">
                <a:solidFill>
                  <a:srgbClr val="AA3731"/>
                </a:solidFill>
              </a:rPr>
              <a:t>input</a:t>
            </a:r>
            <a:r>
              <a:rPr lang="en-GB" dirty="0">
                <a:solidFill>
                  <a:srgbClr val="777777"/>
                </a:solidFill>
              </a:rPr>
              <a:t>("</a:t>
            </a:r>
            <a:r>
              <a:rPr lang="en-GB" dirty="0">
                <a:solidFill>
                  <a:srgbClr val="448C27"/>
                </a:solidFill>
              </a:rPr>
              <a:t>Please enter a number != 0: </a:t>
            </a:r>
            <a:r>
              <a:rPr lang="en-GB" dirty="0">
                <a:solidFill>
                  <a:srgbClr val="777777"/>
                </a:solidFill>
              </a:rPr>
              <a:t>")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4B83CD"/>
                </a:solidFill>
              </a:rPr>
              <a:t>    try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333333"/>
                </a:solidFill>
              </a:rPr>
              <a:t>        number </a:t>
            </a:r>
            <a:r>
              <a:rPr lang="en-GB" dirty="0">
                <a:solidFill>
                  <a:srgbClr val="777777"/>
                </a:solidFill>
              </a:rPr>
              <a:t>=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A3E9D"/>
                </a:solidFill>
              </a:rPr>
              <a:t>float</a:t>
            </a:r>
            <a:r>
              <a:rPr lang="en-GB" dirty="0">
                <a:solidFill>
                  <a:srgbClr val="777777"/>
                </a:solidFill>
              </a:rPr>
              <a:t>(</a:t>
            </a:r>
            <a:r>
              <a:rPr lang="en-GB" dirty="0" err="1">
                <a:solidFill>
                  <a:srgbClr val="333333"/>
                </a:solidFill>
              </a:rPr>
              <a:t>try_number</a:t>
            </a:r>
            <a:r>
              <a:rPr lang="en-GB" dirty="0">
                <a:solidFill>
                  <a:srgbClr val="777777"/>
                </a:solidFill>
              </a:rPr>
              <a:t>)</a:t>
            </a:r>
          </a:p>
          <a:p>
            <a:r>
              <a:rPr lang="en-GB" dirty="0">
                <a:solidFill>
                  <a:srgbClr val="777777"/>
                </a:solidFill>
              </a:rPr>
              <a:t>        </a:t>
            </a:r>
            <a:r>
              <a:rPr lang="en-GB" b="1" dirty="0">
                <a:solidFill>
                  <a:srgbClr val="AA3731"/>
                </a:solidFill>
              </a:rPr>
              <a:t>print</a:t>
            </a:r>
            <a:r>
              <a:rPr lang="en-GB" dirty="0">
                <a:solidFill>
                  <a:srgbClr val="777777"/>
                </a:solidFill>
              </a:rPr>
              <a:t>("</a:t>
            </a:r>
            <a:r>
              <a:rPr lang="en-GB" dirty="0">
                <a:solidFill>
                  <a:srgbClr val="448C27"/>
                </a:solidFill>
              </a:rPr>
              <a:t>Got it!</a:t>
            </a:r>
            <a:r>
              <a:rPr lang="en-GB" dirty="0">
                <a:solidFill>
                  <a:srgbClr val="777777"/>
                </a:solidFill>
              </a:rPr>
              <a:t>")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4B83CD"/>
                </a:solidFill>
              </a:rPr>
              <a:t>    except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 err="1">
                <a:solidFill>
                  <a:srgbClr val="7A3E9D"/>
                </a:solidFill>
              </a:rPr>
              <a:t>ValueError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4B83CD"/>
                </a:solidFill>
              </a:rPr>
              <a:t>as</a:t>
            </a:r>
            <a:r>
              <a:rPr lang="en-GB" dirty="0">
                <a:solidFill>
                  <a:srgbClr val="333333"/>
                </a:solidFill>
              </a:rPr>
              <a:t> err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b="1" dirty="0">
                <a:solidFill>
                  <a:srgbClr val="AA3731"/>
                </a:solidFill>
              </a:rPr>
              <a:t>        print</a:t>
            </a:r>
            <a:r>
              <a:rPr lang="en-GB" dirty="0">
                <a:solidFill>
                  <a:srgbClr val="777777"/>
                </a:solidFill>
              </a:rPr>
              <a:t>("</a:t>
            </a:r>
            <a:r>
              <a:rPr lang="en-GB" dirty="0">
                <a:solidFill>
                  <a:srgbClr val="448C27"/>
                </a:solidFill>
              </a:rPr>
              <a:t>Error: </a:t>
            </a:r>
            <a:r>
              <a:rPr lang="en-GB" dirty="0">
                <a:solidFill>
                  <a:srgbClr val="777777"/>
                </a:solidFill>
              </a:rPr>
              <a:t>",</a:t>
            </a:r>
            <a:r>
              <a:rPr lang="en-GB" dirty="0">
                <a:solidFill>
                  <a:srgbClr val="333333"/>
                </a:solidFill>
              </a:rPr>
              <a:t> err</a:t>
            </a:r>
            <a:r>
              <a:rPr lang="en-GB" dirty="0">
                <a:solidFill>
                  <a:srgbClr val="777777"/>
                </a:solidFill>
              </a:rPr>
              <a:t>)</a:t>
            </a:r>
          </a:p>
          <a:p>
            <a:endParaRPr lang="en-GB" dirty="0">
              <a:solidFill>
                <a:srgbClr val="777777"/>
              </a:solidFill>
            </a:endParaRPr>
          </a:p>
          <a:p>
            <a:r>
              <a:rPr lang="en-GB" i="1" dirty="0">
                <a:solidFill>
                  <a:schemeClr val="tx1"/>
                </a:solidFill>
              </a:rPr>
              <a:t>Output:</a:t>
            </a:r>
          </a:p>
          <a:p>
            <a:r>
              <a:rPr lang="en-GB" dirty="0">
                <a:solidFill>
                  <a:schemeClr val="tx1"/>
                </a:solidFill>
              </a:rPr>
              <a:t>Please enter a number != 0: </a:t>
            </a:r>
            <a:r>
              <a:rPr lang="en-GB" i="1" dirty="0">
                <a:solidFill>
                  <a:schemeClr val="tx1"/>
                </a:solidFill>
              </a:rPr>
              <a:t>Mo</a:t>
            </a:r>
          </a:p>
          <a:p>
            <a:r>
              <a:rPr lang="en-GB" dirty="0">
                <a:solidFill>
                  <a:schemeClr val="tx1"/>
                </a:solidFill>
              </a:rPr>
              <a:t>Error: could not convert string to float: ‘Mo’</a:t>
            </a:r>
          </a:p>
          <a:p>
            <a:r>
              <a:rPr lang="en-GB" dirty="0">
                <a:solidFill>
                  <a:schemeClr val="tx1"/>
                </a:solidFill>
              </a:rPr>
              <a:t>Please enter a number != 0: </a:t>
            </a:r>
            <a:r>
              <a:rPr lang="en-GB" i="1" dirty="0">
                <a:solidFill>
                  <a:schemeClr val="tx1"/>
                </a:solidFill>
              </a:rPr>
              <a:t>0</a:t>
            </a:r>
          </a:p>
          <a:p>
            <a:r>
              <a:rPr lang="en-GB" dirty="0">
                <a:solidFill>
                  <a:schemeClr val="tx1"/>
                </a:solidFill>
              </a:rPr>
              <a:t>Got it!</a:t>
            </a:r>
          </a:p>
          <a:p>
            <a:r>
              <a:rPr lang="en-GB" dirty="0">
                <a:solidFill>
                  <a:schemeClr val="tx1"/>
                </a:solidFill>
              </a:rPr>
              <a:t>Please enter a number != 0: </a:t>
            </a:r>
            <a:r>
              <a:rPr lang="en-GB" i="1" dirty="0">
                <a:solidFill>
                  <a:schemeClr val="tx1"/>
                </a:solidFill>
              </a:rPr>
              <a:t>1</a:t>
            </a:r>
            <a:r>
              <a:rPr lang="en-GB" dirty="0">
                <a:solidFill>
                  <a:schemeClr val="tx1"/>
                </a:solidFill>
              </a:rPr>
              <a:t> </a:t>
            </a:r>
          </a:p>
          <a:p>
            <a:r>
              <a:rPr lang="en-GB" dirty="0">
                <a:solidFill>
                  <a:schemeClr val="tx1"/>
                </a:solidFill>
              </a:rPr>
              <a:t>Got it!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AC012-B5CE-49BF-A7D4-ECDC0122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2801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D39A7-2DEF-4BEE-A0FC-B680E061F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FEAAB-A144-4063-B8EE-7DB724E44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Often there is code that needs to be executed irrespective of an exception occurring</a:t>
            </a:r>
          </a:p>
          <a:p>
            <a:pPr lvl="1"/>
            <a:r>
              <a:rPr lang="en-GB" dirty="0"/>
              <a:t>A common use-case: closing files</a:t>
            </a:r>
          </a:p>
          <a:p>
            <a:r>
              <a:rPr lang="en-GB" dirty="0"/>
              <a:t>For this we use </a:t>
            </a:r>
            <a:r>
              <a:rPr lang="en-GB" b="1" dirty="0"/>
              <a:t>finally</a:t>
            </a:r>
          </a:p>
          <a:p>
            <a:r>
              <a:rPr lang="en-GB" dirty="0"/>
              <a:t>The finally block comes </a:t>
            </a:r>
            <a:r>
              <a:rPr lang="en-GB" i="1" dirty="0"/>
              <a:t>after</a:t>
            </a:r>
            <a:r>
              <a:rPr lang="en-GB" dirty="0"/>
              <a:t> the except block</a:t>
            </a:r>
          </a:p>
          <a:p>
            <a:pPr lvl="1"/>
            <a:r>
              <a:rPr lang="en-GB" dirty="0"/>
              <a:t>So the structure is: try … except … finally</a:t>
            </a:r>
          </a:p>
          <a:p>
            <a:r>
              <a:rPr lang="en-GB" dirty="0"/>
              <a:t>Even in case of errors or unhandled exceptions the finally block is executed before crashing</a:t>
            </a:r>
          </a:p>
          <a:p>
            <a:r>
              <a:rPr lang="en-GB" dirty="0"/>
              <a:t>The finally block is for the “clean-up code”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5A7BE-4494-401E-B23B-56191F9E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1824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D5BF-52D4-4A51-863A-18208704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Finally: An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DF3115-EDC2-4A15-8452-5D7F22704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765640" cy="402336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We are trying to open a file, and read the contents</a:t>
            </a:r>
          </a:p>
          <a:p>
            <a:r>
              <a:rPr lang="en-GB" dirty="0"/>
              <a:t>So our </a:t>
            </a:r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try</a:t>
            </a:r>
            <a:r>
              <a:rPr lang="en-GB" dirty="0"/>
              <a:t> block is concerned with opening and reading the file</a:t>
            </a:r>
          </a:p>
          <a:p>
            <a:r>
              <a:rPr lang="en-GB" dirty="0"/>
              <a:t>We except only </a:t>
            </a:r>
            <a:r>
              <a:rPr lang="en-GB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IOError</a:t>
            </a:r>
            <a:endParaRPr lang="en-GB" sz="1600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 err="1"/>
              <a:t>IOErrors</a:t>
            </a:r>
            <a:r>
              <a:rPr lang="en-GB" dirty="0"/>
              <a:t> catches several errors that are concerned with IO</a:t>
            </a:r>
          </a:p>
          <a:p>
            <a:r>
              <a:rPr lang="en-GB" dirty="0"/>
              <a:t>We don’t want to catch errors from e.g. our analyse function</a:t>
            </a:r>
          </a:p>
          <a:p>
            <a:r>
              <a:rPr lang="en-GB" dirty="0"/>
              <a:t>And no matter whether we succeed or throw an error, we </a:t>
            </a:r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finally</a:t>
            </a:r>
            <a:r>
              <a:rPr lang="en-GB" dirty="0"/>
              <a:t> close the file when we are done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B723C9-7109-4657-9394-4D2B425F9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008" y="1845735"/>
            <a:ext cx="5163671" cy="4023360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4B83CD"/>
                </a:solidFill>
              </a:rPr>
              <a:t>try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333333"/>
                </a:solidFill>
              </a:rPr>
              <a:t>    </a:t>
            </a:r>
            <a:r>
              <a:rPr lang="en-GB" dirty="0" err="1">
                <a:solidFill>
                  <a:srgbClr val="333333"/>
                </a:solidFill>
              </a:rPr>
              <a:t>file_handle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=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b="1" dirty="0">
                <a:solidFill>
                  <a:srgbClr val="AA3731"/>
                </a:solidFill>
              </a:rPr>
              <a:t>open</a:t>
            </a:r>
            <a:r>
              <a:rPr lang="en-GB" dirty="0">
                <a:solidFill>
                  <a:srgbClr val="777777"/>
                </a:solidFill>
              </a:rPr>
              <a:t>("</a:t>
            </a:r>
            <a:r>
              <a:rPr lang="en-GB" dirty="0" err="1">
                <a:solidFill>
                  <a:srgbClr val="448C27"/>
                </a:solidFill>
              </a:rPr>
              <a:t>my_file</a:t>
            </a:r>
            <a:r>
              <a:rPr lang="en-GB" dirty="0">
                <a:solidFill>
                  <a:srgbClr val="777777"/>
                </a:solidFill>
              </a:rPr>
              <a:t>")</a:t>
            </a:r>
          </a:p>
          <a:p>
            <a:pPr lvl="0">
              <a:buClr>
                <a:srgbClr val="3494BA"/>
              </a:buClr>
            </a:pPr>
            <a:r>
              <a:rPr lang="en-GB" dirty="0">
                <a:solidFill>
                  <a:srgbClr val="777777"/>
                </a:solidFill>
              </a:rPr>
              <a:t>    </a:t>
            </a:r>
            <a:r>
              <a:rPr lang="en-GB" dirty="0">
                <a:solidFill>
                  <a:srgbClr val="333333"/>
                </a:solidFill>
              </a:rPr>
              <a:t>content </a:t>
            </a:r>
            <a:r>
              <a:rPr lang="en-GB" dirty="0">
                <a:solidFill>
                  <a:srgbClr val="777777"/>
                </a:solidFill>
              </a:rPr>
              <a:t>=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 err="1">
                <a:solidFill>
                  <a:srgbClr val="333333"/>
                </a:solidFill>
              </a:rPr>
              <a:t>file_handle</a:t>
            </a:r>
            <a:r>
              <a:rPr lang="en-GB" dirty="0" err="1">
                <a:solidFill>
                  <a:srgbClr val="777777"/>
                </a:solidFill>
              </a:rPr>
              <a:t>.</a:t>
            </a:r>
            <a:r>
              <a:rPr lang="en-GB" dirty="0" err="1">
                <a:solidFill>
                  <a:srgbClr val="333333"/>
                </a:solidFill>
              </a:rPr>
              <a:t>read</a:t>
            </a:r>
            <a:r>
              <a:rPr lang="en-GB" dirty="0">
                <a:solidFill>
                  <a:srgbClr val="777777"/>
                </a:solidFill>
              </a:rPr>
              <a:t>()</a:t>
            </a:r>
            <a:endParaRPr lang="en-GB" dirty="0">
              <a:solidFill>
                <a:srgbClr val="333333"/>
              </a:solidFill>
            </a:endParaRPr>
          </a:p>
          <a:p>
            <a:pPr lvl="0">
              <a:buClr>
                <a:srgbClr val="3494BA"/>
              </a:buClr>
            </a:pPr>
            <a:r>
              <a:rPr lang="en-GB" dirty="0">
                <a:solidFill>
                  <a:srgbClr val="333333"/>
                </a:solidFill>
              </a:rPr>
              <a:t>    result </a:t>
            </a:r>
            <a:r>
              <a:rPr lang="en-GB" dirty="0">
                <a:solidFill>
                  <a:srgbClr val="777777"/>
                </a:solidFill>
              </a:rPr>
              <a:t>=</a:t>
            </a:r>
            <a:r>
              <a:rPr lang="en-GB" dirty="0">
                <a:solidFill>
                  <a:srgbClr val="333333"/>
                </a:solidFill>
              </a:rPr>
              <a:t> analyse</a:t>
            </a:r>
            <a:r>
              <a:rPr lang="en-GB" dirty="0">
                <a:solidFill>
                  <a:srgbClr val="777777"/>
                </a:solidFill>
              </a:rPr>
              <a:t>(</a:t>
            </a:r>
            <a:r>
              <a:rPr lang="en-GB" dirty="0">
                <a:solidFill>
                  <a:srgbClr val="333333"/>
                </a:solidFill>
              </a:rPr>
              <a:t>content</a:t>
            </a:r>
            <a:r>
              <a:rPr lang="en-GB" dirty="0">
                <a:solidFill>
                  <a:srgbClr val="777777"/>
                </a:solidFill>
              </a:rPr>
              <a:t>)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4B83CD"/>
                </a:solidFill>
              </a:rPr>
              <a:t>except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 err="1">
                <a:solidFill>
                  <a:srgbClr val="7A3E9D"/>
                </a:solidFill>
              </a:rPr>
              <a:t>IOError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4B83CD"/>
                </a:solidFill>
              </a:rPr>
              <a:t>as</a:t>
            </a:r>
            <a:r>
              <a:rPr lang="en-GB" dirty="0">
                <a:solidFill>
                  <a:srgbClr val="333333"/>
                </a:solidFill>
              </a:rPr>
              <a:t> err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b="1" dirty="0">
                <a:solidFill>
                  <a:srgbClr val="AA3731"/>
                </a:solidFill>
              </a:rPr>
              <a:t>    print</a:t>
            </a:r>
            <a:r>
              <a:rPr lang="en-GB" dirty="0">
                <a:solidFill>
                  <a:srgbClr val="777777"/>
                </a:solidFill>
              </a:rPr>
              <a:t>("</a:t>
            </a:r>
            <a:r>
              <a:rPr lang="en-GB" dirty="0">
                <a:solidFill>
                  <a:srgbClr val="448C27"/>
                </a:solidFill>
              </a:rPr>
              <a:t>Could not open file! Error: </a:t>
            </a:r>
            <a:r>
              <a:rPr lang="en-GB" dirty="0">
                <a:solidFill>
                  <a:srgbClr val="777777"/>
                </a:solidFill>
              </a:rPr>
              <a:t>",</a:t>
            </a:r>
            <a:r>
              <a:rPr lang="en-GB" dirty="0">
                <a:solidFill>
                  <a:srgbClr val="333333"/>
                </a:solidFill>
              </a:rPr>
              <a:t> err</a:t>
            </a:r>
            <a:r>
              <a:rPr lang="en-GB" dirty="0">
                <a:solidFill>
                  <a:srgbClr val="777777"/>
                </a:solidFill>
              </a:rPr>
              <a:t>)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4B83CD"/>
                </a:solidFill>
              </a:rPr>
              <a:t>finally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333333"/>
                </a:solidFill>
              </a:rPr>
              <a:t>    </a:t>
            </a:r>
            <a:r>
              <a:rPr lang="en-GB" dirty="0" err="1">
                <a:solidFill>
                  <a:srgbClr val="333333"/>
                </a:solidFill>
              </a:rPr>
              <a:t>file_handle</a:t>
            </a:r>
            <a:r>
              <a:rPr lang="en-GB" dirty="0" err="1">
                <a:solidFill>
                  <a:srgbClr val="777777"/>
                </a:solidFill>
              </a:rPr>
              <a:t>.</a:t>
            </a:r>
            <a:r>
              <a:rPr lang="en-GB" dirty="0" err="1">
                <a:solidFill>
                  <a:srgbClr val="333333"/>
                </a:solidFill>
              </a:rPr>
              <a:t>close</a:t>
            </a:r>
            <a:r>
              <a:rPr lang="en-GB" dirty="0">
                <a:solidFill>
                  <a:srgbClr val="777777"/>
                </a:solidFill>
              </a:rPr>
              <a:t>()</a:t>
            </a:r>
            <a:endParaRPr lang="en-GB" dirty="0">
              <a:solidFill>
                <a:srgbClr val="333333"/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BDA96-5CE1-40C1-8BDB-0F6ED407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1538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4C307-0197-4F1F-AF3B-D123B4F67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Try-Except-Finally And Files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918D23-F8F8-4812-A393-2C52F7FC3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 now we learned that we should always put the close() in the finally block</a:t>
            </a:r>
          </a:p>
          <a:p>
            <a:r>
              <a:rPr lang="en-GB" dirty="0"/>
              <a:t>Actually, Python offers to do the work for you</a:t>
            </a:r>
          </a:p>
          <a:p>
            <a:r>
              <a:rPr lang="en-GB" dirty="0"/>
              <a:t>Just remember to use the context manager from last week</a:t>
            </a:r>
          </a:p>
          <a:p>
            <a:r>
              <a:rPr lang="en-GB" dirty="0"/>
              <a:t>with open(“file”) as </a:t>
            </a:r>
            <a:r>
              <a:rPr lang="en-GB" dirty="0" err="1"/>
              <a:t>file_handle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We can do this with way more than just files. Lookup </a:t>
            </a:r>
            <a:r>
              <a:rPr lang="en-GB" dirty="0">
                <a:hlinkClick r:id="rId2"/>
              </a:rPr>
              <a:t>context manager</a:t>
            </a:r>
            <a:endParaRPr lang="en-GB" dirty="0"/>
          </a:p>
          <a:p>
            <a:r>
              <a:rPr lang="en-GB" dirty="0"/>
              <a:t>This does the try-except-finally structure in the background for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92863-C40C-43D6-9DF0-EA8AD688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6302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C0F26-3B83-4A0A-B48D-A8A29FEE9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Now: Python – What’s My Else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9D654-E86F-4970-A484-08B77DC9B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Try-Except-Finally is a pretty universal construct and most programming languages have it</a:t>
            </a:r>
          </a:p>
          <a:p>
            <a:r>
              <a:rPr lang="en-GB" dirty="0"/>
              <a:t>Python implements one more keyword for this construct: </a:t>
            </a:r>
            <a:r>
              <a:rPr lang="en-GB" b="1" dirty="0"/>
              <a:t>else</a:t>
            </a:r>
          </a:p>
          <a:p>
            <a:r>
              <a:rPr lang="en-GB" dirty="0"/>
              <a:t>The structure now is: Try – Except – Else – Finally</a:t>
            </a:r>
          </a:p>
          <a:p>
            <a:r>
              <a:rPr lang="en-GB" dirty="0"/>
              <a:t>The else block is for code, that is not to be tried (try block), but doesn’t need to be executed when an exception triggers (finally block)</a:t>
            </a:r>
          </a:p>
          <a:p>
            <a:r>
              <a:rPr lang="en-GB" dirty="0"/>
              <a:t>Exceptions occurring in the else block are raised and not handled in except</a:t>
            </a:r>
          </a:p>
          <a:p>
            <a:r>
              <a:rPr lang="en-GB" dirty="0"/>
              <a:t>The idea behind this is that too much code in the try block can lead to a scenario where you catch exceptions that you did not mean to catch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90C2C-AE95-4595-8CA8-F88B9EBE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3468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4593F5-33AF-4B97-A1FE-0AD219BE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Now: Python – What’s My Else Again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A67D3-8418-4CC2-A0DD-64F91B864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7" y="1845734"/>
            <a:ext cx="4711851" cy="4023360"/>
          </a:xfrm>
        </p:spPr>
        <p:txBody>
          <a:bodyPr/>
          <a:lstStyle/>
          <a:p>
            <a:r>
              <a:rPr lang="en-GB" dirty="0"/>
              <a:t>Let’s stick to reading files</a:t>
            </a:r>
          </a:p>
          <a:p>
            <a:r>
              <a:rPr lang="en-GB" dirty="0"/>
              <a:t>We </a:t>
            </a:r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try</a:t>
            </a:r>
            <a:r>
              <a:rPr lang="en-GB" dirty="0"/>
              <a:t> to </a:t>
            </a:r>
            <a:r>
              <a:rPr lang="en-GB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open</a:t>
            </a:r>
            <a:r>
              <a:rPr lang="en-GB" dirty="0"/>
              <a:t> the file</a:t>
            </a:r>
          </a:p>
          <a:p>
            <a:r>
              <a:rPr lang="en-GB" dirty="0"/>
              <a:t>So we </a:t>
            </a:r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except</a:t>
            </a:r>
            <a:r>
              <a:rPr lang="en-GB" dirty="0"/>
              <a:t> an </a:t>
            </a:r>
            <a:r>
              <a:rPr lang="en-GB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IOError</a:t>
            </a:r>
            <a:endParaRPr lang="en-GB" dirty="0"/>
          </a:p>
          <a:p>
            <a:r>
              <a:rPr lang="en-GB" dirty="0"/>
              <a:t>Now if we opened it we want to read it</a:t>
            </a:r>
          </a:p>
          <a:p>
            <a:r>
              <a:rPr lang="en-GB" dirty="0"/>
              <a:t>However, if we cannot read the file, something is wrong with the file itself and we </a:t>
            </a:r>
            <a:r>
              <a:rPr lang="en-GB" i="1" dirty="0"/>
              <a:t>want</a:t>
            </a:r>
            <a:r>
              <a:rPr lang="en-GB" dirty="0"/>
              <a:t> </a:t>
            </a:r>
            <a:r>
              <a:rPr lang="en-GB" i="1" dirty="0"/>
              <a:t>to</a:t>
            </a:r>
            <a:r>
              <a:rPr lang="en-GB" dirty="0"/>
              <a:t> raise an error</a:t>
            </a:r>
          </a:p>
          <a:p>
            <a:r>
              <a:rPr lang="en-GB" dirty="0"/>
              <a:t>This is why we pack the 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read</a:t>
            </a:r>
            <a:r>
              <a:rPr lang="en-GB" dirty="0"/>
              <a:t> into the </a:t>
            </a:r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else</a:t>
            </a:r>
            <a:r>
              <a:rPr lang="en-GB" dirty="0"/>
              <a:t> part</a:t>
            </a:r>
          </a:p>
          <a:p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finally</a:t>
            </a:r>
            <a:r>
              <a:rPr lang="en-GB" dirty="0"/>
              <a:t> we 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close</a:t>
            </a:r>
            <a:r>
              <a:rPr lang="en-GB" dirty="0"/>
              <a:t> the file again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71EE52-D955-4849-926A-450428D9F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0494" y="1845735"/>
            <a:ext cx="5185186" cy="4023360"/>
          </a:xfrm>
        </p:spPr>
        <p:txBody>
          <a:bodyPr/>
          <a:lstStyle/>
          <a:p>
            <a:r>
              <a:rPr lang="en-GB" dirty="0">
                <a:solidFill>
                  <a:srgbClr val="4B83CD"/>
                </a:solidFill>
              </a:rPr>
              <a:t>try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333333"/>
                </a:solidFill>
              </a:rPr>
              <a:t>    </a:t>
            </a:r>
            <a:r>
              <a:rPr lang="en-GB" dirty="0" err="1">
                <a:solidFill>
                  <a:srgbClr val="333333"/>
                </a:solidFill>
              </a:rPr>
              <a:t>file_handle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=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b="1" dirty="0">
                <a:solidFill>
                  <a:srgbClr val="AA3731"/>
                </a:solidFill>
              </a:rPr>
              <a:t>open</a:t>
            </a:r>
            <a:r>
              <a:rPr lang="en-GB" dirty="0">
                <a:solidFill>
                  <a:srgbClr val="777777"/>
                </a:solidFill>
              </a:rPr>
              <a:t>("</a:t>
            </a:r>
            <a:r>
              <a:rPr lang="en-GB" dirty="0" err="1">
                <a:solidFill>
                  <a:srgbClr val="448C27"/>
                </a:solidFill>
              </a:rPr>
              <a:t>my_file</a:t>
            </a:r>
            <a:r>
              <a:rPr lang="en-GB" dirty="0">
                <a:solidFill>
                  <a:srgbClr val="777777"/>
                </a:solidFill>
              </a:rPr>
              <a:t>")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4B83CD"/>
                </a:solidFill>
              </a:rPr>
              <a:t>except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 err="1">
                <a:solidFill>
                  <a:srgbClr val="7A3E9D"/>
                </a:solidFill>
              </a:rPr>
              <a:t>IOError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4B83CD"/>
                </a:solidFill>
              </a:rPr>
              <a:t>as</a:t>
            </a:r>
            <a:r>
              <a:rPr lang="en-GB" dirty="0">
                <a:solidFill>
                  <a:srgbClr val="333333"/>
                </a:solidFill>
              </a:rPr>
              <a:t> err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b="1" dirty="0">
                <a:solidFill>
                  <a:srgbClr val="AA3731"/>
                </a:solidFill>
              </a:rPr>
              <a:t>    print</a:t>
            </a:r>
            <a:r>
              <a:rPr lang="en-GB" dirty="0">
                <a:solidFill>
                  <a:srgbClr val="777777"/>
                </a:solidFill>
              </a:rPr>
              <a:t>("</a:t>
            </a:r>
            <a:r>
              <a:rPr lang="en-GB" dirty="0">
                <a:solidFill>
                  <a:srgbClr val="448C27"/>
                </a:solidFill>
              </a:rPr>
              <a:t>Could not open file! Error: </a:t>
            </a:r>
            <a:r>
              <a:rPr lang="en-GB" dirty="0">
                <a:solidFill>
                  <a:srgbClr val="777777"/>
                </a:solidFill>
              </a:rPr>
              <a:t>",</a:t>
            </a:r>
            <a:r>
              <a:rPr lang="en-GB" dirty="0">
                <a:solidFill>
                  <a:srgbClr val="333333"/>
                </a:solidFill>
              </a:rPr>
              <a:t> err</a:t>
            </a:r>
            <a:r>
              <a:rPr lang="en-GB" dirty="0">
                <a:solidFill>
                  <a:srgbClr val="777777"/>
                </a:solidFill>
              </a:rPr>
              <a:t>)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4B83CD"/>
                </a:solidFill>
              </a:rPr>
              <a:t>else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333333"/>
                </a:solidFill>
              </a:rPr>
              <a:t>    content </a:t>
            </a:r>
            <a:r>
              <a:rPr lang="en-GB" dirty="0">
                <a:solidFill>
                  <a:srgbClr val="777777"/>
                </a:solidFill>
              </a:rPr>
              <a:t>=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 err="1">
                <a:solidFill>
                  <a:srgbClr val="333333"/>
                </a:solidFill>
              </a:rPr>
              <a:t>file_handle</a:t>
            </a:r>
            <a:r>
              <a:rPr lang="en-GB" dirty="0" err="1">
                <a:solidFill>
                  <a:srgbClr val="777777"/>
                </a:solidFill>
              </a:rPr>
              <a:t>.</a:t>
            </a:r>
            <a:r>
              <a:rPr lang="en-GB" dirty="0" err="1">
                <a:solidFill>
                  <a:srgbClr val="333333"/>
                </a:solidFill>
              </a:rPr>
              <a:t>read</a:t>
            </a:r>
            <a:r>
              <a:rPr lang="en-GB" dirty="0">
                <a:solidFill>
                  <a:srgbClr val="777777"/>
                </a:solidFill>
              </a:rPr>
              <a:t>()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333333"/>
                </a:solidFill>
              </a:rPr>
              <a:t>    result </a:t>
            </a:r>
            <a:r>
              <a:rPr lang="en-GB" dirty="0">
                <a:solidFill>
                  <a:srgbClr val="777777"/>
                </a:solidFill>
              </a:rPr>
              <a:t>=</a:t>
            </a:r>
            <a:r>
              <a:rPr lang="en-GB" dirty="0">
                <a:solidFill>
                  <a:srgbClr val="333333"/>
                </a:solidFill>
              </a:rPr>
              <a:t> analyse</a:t>
            </a:r>
            <a:r>
              <a:rPr lang="en-GB" dirty="0">
                <a:solidFill>
                  <a:srgbClr val="777777"/>
                </a:solidFill>
              </a:rPr>
              <a:t>(</a:t>
            </a:r>
            <a:r>
              <a:rPr lang="en-GB" dirty="0">
                <a:solidFill>
                  <a:srgbClr val="333333"/>
                </a:solidFill>
              </a:rPr>
              <a:t>content</a:t>
            </a:r>
            <a:r>
              <a:rPr lang="en-GB" dirty="0">
                <a:solidFill>
                  <a:srgbClr val="777777"/>
                </a:solidFill>
              </a:rPr>
              <a:t>)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4B83CD"/>
                </a:solidFill>
              </a:rPr>
              <a:t>finally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333333"/>
                </a:solidFill>
              </a:rPr>
              <a:t>    </a:t>
            </a:r>
            <a:r>
              <a:rPr lang="en-GB" dirty="0" err="1">
                <a:solidFill>
                  <a:srgbClr val="333333"/>
                </a:solidFill>
              </a:rPr>
              <a:t>file_handle</a:t>
            </a:r>
            <a:r>
              <a:rPr lang="en-GB" dirty="0" err="1">
                <a:solidFill>
                  <a:srgbClr val="777777"/>
                </a:solidFill>
              </a:rPr>
              <a:t>.</a:t>
            </a:r>
            <a:r>
              <a:rPr lang="en-GB" dirty="0" err="1">
                <a:solidFill>
                  <a:srgbClr val="333333"/>
                </a:solidFill>
              </a:rPr>
              <a:t>close</a:t>
            </a:r>
            <a:r>
              <a:rPr lang="en-GB" dirty="0">
                <a:solidFill>
                  <a:srgbClr val="777777"/>
                </a:solidFill>
              </a:rPr>
              <a:t>()</a:t>
            </a:r>
            <a:endParaRPr lang="en-GB" dirty="0">
              <a:solidFill>
                <a:srgbClr val="333333"/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D5456-BBBA-45AD-8779-5C9C55A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53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93AE151-530B-4D2F-9AC2-4B1D8CA73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Week’s Homework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117C74-CE19-4749-85A1-C8656F5F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5539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C94F7-6D70-4B79-B30B-B5232DDA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Catch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AE42F-2CBE-4568-9287-AB58637A1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Sometimes you want to handle more than one exception</a:t>
            </a:r>
          </a:p>
          <a:p>
            <a:r>
              <a:rPr lang="en-GB" dirty="0"/>
              <a:t>There are three options for this</a:t>
            </a:r>
          </a:p>
          <a:p>
            <a:pPr lvl="1"/>
            <a:r>
              <a:rPr lang="en-GB" dirty="0"/>
              <a:t>Excepting all exceptions at once</a:t>
            </a:r>
          </a:p>
          <a:p>
            <a:pPr lvl="1"/>
            <a:r>
              <a:rPr lang="en-GB" dirty="0"/>
              <a:t>Excepting all individually</a:t>
            </a:r>
          </a:p>
          <a:p>
            <a:pPr lvl="1"/>
            <a:r>
              <a:rPr lang="en-GB" dirty="0"/>
              <a:t>A combination thereof</a:t>
            </a:r>
          </a:p>
          <a:p>
            <a:r>
              <a:rPr lang="en-GB" dirty="0"/>
              <a:t>Except multiple exceptions at once, if it makes sense to deal with all of those exception in the same way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6AFFC-11E3-44D4-B294-70937D0F5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8396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27DD25-4C31-42F5-A1B8-F9A478F7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Catch Many At Once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3B18F2-20CA-43D8-B1A6-5A742956DDC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key_list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["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key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my_key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bike_key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transponder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"]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key_to_lock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    "</a:t>
            </a:r>
            <a:r>
              <a:rPr lang="en-GB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my_key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Finally I can go home again!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    "</a:t>
            </a:r>
            <a:r>
              <a:rPr lang="en-GB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bike_key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This unlocks my Bike!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    "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transponder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Back to work it is.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    }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rgbClr val="4B83CD"/>
                </a:solidFill>
                <a:latin typeface="Consolas" panose="020B0609020204030204" pitchFamily="49" charset="0"/>
              </a:rPr>
              <a:t>try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idx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input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f</a:t>
            </a:r>
            <a:r>
              <a:rPr lang="en-GB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"A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 number between 0 and </a:t>
            </a:r>
            <a:r>
              <a:rPr lang="en-GB" sz="1800" dirty="0">
                <a:solidFill>
                  <a:srgbClr val="AB6526"/>
                </a:solidFill>
                <a:latin typeface="Consolas" panose="020B0609020204030204" pitchFamily="49" charset="0"/>
              </a:rPr>
              <a:t>{</a:t>
            </a:r>
            <a:r>
              <a:rPr lang="en-GB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len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key_list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)-</a:t>
            </a:r>
            <a:r>
              <a:rPr lang="en-GB" sz="1800" dirty="0">
                <a:solidFill>
                  <a:srgbClr val="AB6526"/>
                </a:solidFill>
                <a:latin typeface="Consolas" panose="020B0609020204030204" pitchFamily="49" charset="0"/>
              </a:rPr>
              <a:t>1}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 please: "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))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   key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key_list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idx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    print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key_to_lock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key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])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4B83CD"/>
                </a:solidFill>
                <a:latin typeface="Consolas" panose="020B0609020204030204" pitchFamily="49" charset="0"/>
              </a:rPr>
              <a:t>except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IndexError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KeyError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ValueError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4B83CD"/>
                </a:solidFill>
                <a:latin typeface="Consolas" panose="020B0609020204030204" pitchFamily="49" charset="0"/>
              </a:rPr>
              <a:t> as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err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    print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Well this didn't work.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err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AAF04-EFB5-4CFD-954C-B9486776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7859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27DD25-4C31-42F5-A1B8-F9A478F7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Catch Individually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3B18F2-20CA-43D8-B1A6-5A742956DDC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key_list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["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key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my_key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bike_key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transponder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"]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key_to_lock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    "</a:t>
            </a:r>
            <a:r>
              <a:rPr lang="en-GB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my_key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Finally I can go home again!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    "</a:t>
            </a:r>
            <a:r>
              <a:rPr lang="en-GB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bike_key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This unlocks my Bike!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    "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transponder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Back to work it is.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    }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rgbClr val="4B83CD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4B83CD"/>
                </a:solidFill>
                <a:latin typeface="Consolas" panose="020B0609020204030204" pitchFamily="49" charset="0"/>
              </a:rPr>
              <a:t>try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idx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input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f</a:t>
            </a:r>
            <a:r>
              <a:rPr lang="en-GB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"A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 number between 0 and </a:t>
            </a:r>
            <a:r>
              <a:rPr lang="en-GB" sz="1800" dirty="0">
                <a:solidFill>
                  <a:srgbClr val="AB6526"/>
                </a:solidFill>
                <a:latin typeface="Consolas" panose="020B0609020204030204" pitchFamily="49" charset="0"/>
              </a:rPr>
              <a:t>{</a:t>
            </a:r>
            <a:r>
              <a:rPr lang="en-GB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len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key_list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)-</a:t>
            </a:r>
            <a:r>
              <a:rPr lang="en-GB" sz="1800" dirty="0">
                <a:solidFill>
                  <a:srgbClr val="AB6526"/>
                </a:solidFill>
                <a:latin typeface="Consolas" panose="020B0609020204030204" pitchFamily="49" charset="0"/>
              </a:rPr>
              <a:t>1}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 please: "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))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   key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key_list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idx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    print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key_to_lock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key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])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4B83CD"/>
                </a:solidFill>
                <a:latin typeface="Consolas" panose="020B0609020204030204" pitchFamily="49" charset="0"/>
              </a:rPr>
              <a:t>except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IndexError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4B83CD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err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    print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No, no. This index doesn't work.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")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4B83CD"/>
                </a:solidFill>
                <a:latin typeface="Consolas" panose="020B0609020204030204" pitchFamily="49" charset="0"/>
              </a:rPr>
              <a:t>except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KeyError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4B83CD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err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    print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Seems like that key has no lock. How strange.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")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4B83CD"/>
                </a:solidFill>
                <a:latin typeface="Consolas" panose="020B0609020204030204" pitchFamily="49" charset="0"/>
              </a:rPr>
              <a:t>except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ValueError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4B83CD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err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    print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That's not a number...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")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GB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AAF04-EFB5-4CFD-954C-B9486776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2410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27DD25-4C31-42F5-A1B8-F9A478F7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Still Catching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3B18F2-20CA-43D8-B1A6-5A742956DDC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key_list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["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key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my_key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bike_key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transponder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"]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key_to_lock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    "</a:t>
            </a:r>
            <a:r>
              <a:rPr lang="en-GB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my_key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Finally I can go home again!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    "</a:t>
            </a:r>
            <a:r>
              <a:rPr lang="en-GB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bike_key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This unlocks my Bike!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    "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transponder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Back to work it is.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    }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rgbClr val="4B83CD"/>
                </a:solidFill>
                <a:latin typeface="Consolas" panose="020B0609020204030204" pitchFamily="49" charset="0"/>
              </a:rPr>
              <a:t>try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idx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input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f</a:t>
            </a:r>
            <a:r>
              <a:rPr lang="en-GB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"A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 number between 0 and </a:t>
            </a:r>
            <a:r>
              <a:rPr lang="en-GB" sz="1800" dirty="0">
                <a:solidFill>
                  <a:srgbClr val="AB6526"/>
                </a:solidFill>
                <a:latin typeface="Consolas" panose="020B0609020204030204" pitchFamily="49" charset="0"/>
              </a:rPr>
              <a:t>{</a:t>
            </a:r>
            <a:r>
              <a:rPr lang="en-GB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len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key_list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)-</a:t>
            </a:r>
            <a:r>
              <a:rPr lang="en-GB" sz="1800" dirty="0">
                <a:solidFill>
                  <a:srgbClr val="AB6526"/>
                </a:solidFill>
                <a:latin typeface="Consolas" panose="020B0609020204030204" pitchFamily="49" charset="0"/>
              </a:rPr>
              <a:t>1}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 please: "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))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   key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key_list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idx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    print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key_to_lock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key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])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4B83CD"/>
                </a:solidFill>
                <a:latin typeface="Consolas" panose="020B0609020204030204" pitchFamily="49" charset="0"/>
              </a:rPr>
              <a:t>except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IndexError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ValueError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4B83CD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err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    print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That was not a valid index: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err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4B83CD"/>
                </a:solidFill>
                <a:latin typeface="Consolas" panose="020B0609020204030204" pitchFamily="49" charset="0"/>
              </a:rPr>
              <a:t>except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KeyError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    print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Oh no! That key has no lock!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")</a:t>
            </a:r>
            <a:endParaRPr lang="en-GB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AAF04-EFB5-4CFD-954C-B9486776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2436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C55ED-9BBE-48DC-9C3C-2C5930DBC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catch, or not to catch?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FA8AE-36C1-44D7-8071-F0D0CB5E3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rule of thumb:</a:t>
            </a:r>
            <a:br>
              <a:rPr lang="en-GB" dirty="0"/>
            </a:br>
            <a:r>
              <a:rPr lang="en-GB" dirty="0"/>
              <a:t>Handle only what you can handle well with an algorithm</a:t>
            </a:r>
          </a:p>
          <a:p>
            <a:r>
              <a:rPr lang="en-GB" dirty="0"/>
              <a:t>Catch what is relevant to what you are trying</a:t>
            </a:r>
          </a:p>
          <a:p>
            <a:pPr lvl="1"/>
            <a:r>
              <a:rPr lang="en-GB" dirty="0" err="1"/>
              <a:t>KeyError</a:t>
            </a:r>
            <a:r>
              <a:rPr lang="en-GB" dirty="0"/>
              <a:t>, </a:t>
            </a:r>
            <a:r>
              <a:rPr lang="en-GB" dirty="0" err="1"/>
              <a:t>ValueError</a:t>
            </a:r>
            <a:r>
              <a:rPr lang="en-GB" dirty="0"/>
              <a:t>, </a:t>
            </a:r>
            <a:r>
              <a:rPr lang="en-GB" dirty="0" err="1"/>
              <a:t>ZeroDivisionError</a:t>
            </a:r>
            <a:r>
              <a:rPr lang="en-GB" dirty="0"/>
              <a:t>, </a:t>
            </a:r>
            <a:r>
              <a:rPr lang="en-GB" dirty="0" err="1"/>
              <a:t>IndexError</a:t>
            </a:r>
            <a:r>
              <a:rPr lang="en-GB" dirty="0"/>
              <a:t>, …</a:t>
            </a:r>
          </a:p>
          <a:p>
            <a:pPr lvl="1"/>
            <a:r>
              <a:rPr lang="en-GB" dirty="0"/>
              <a:t>But don’t handle e.g. a </a:t>
            </a:r>
            <a:r>
              <a:rPr lang="en-GB" dirty="0" err="1"/>
              <a:t>ValueError</a:t>
            </a:r>
            <a:r>
              <a:rPr lang="en-GB" dirty="0"/>
              <a:t> when you are trying to do a division</a:t>
            </a:r>
          </a:p>
          <a:p>
            <a:r>
              <a:rPr lang="en-GB" dirty="0"/>
              <a:t>Don’t catch errors that happen due to syntax mistakes or system limitations</a:t>
            </a:r>
          </a:p>
          <a:p>
            <a:pPr lvl="1"/>
            <a:r>
              <a:rPr lang="en-GB" dirty="0" err="1"/>
              <a:t>SyntaxError</a:t>
            </a:r>
            <a:r>
              <a:rPr lang="en-GB" dirty="0"/>
              <a:t>, </a:t>
            </a:r>
            <a:r>
              <a:rPr lang="en-GB" dirty="0" err="1"/>
              <a:t>IndentationError</a:t>
            </a:r>
            <a:r>
              <a:rPr lang="en-GB" dirty="0"/>
              <a:t>, </a:t>
            </a:r>
            <a:r>
              <a:rPr lang="en-GB" dirty="0" err="1"/>
              <a:t>OutOfMemoryError</a:t>
            </a:r>
            <a:r>
              <a:rPr lang="en-GB" dirty="0"/>
              <a:t>, </a:t>
            </a:r>
            <a:r>
              <a:rPr lang="en-GB" dirty="0" err="1"/>
              <a:t>RecursionError</a:t>
            </a:r>
            <a:r>
              <a:rPr lang="en-GB" dirty="0"/>
              <a:t>,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EA5CD-D679-472B-BEB7-CA25C852A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9176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009409-8B90-4EFF-B8B6-C0186558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Raising Errors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D5D23-6CDA-40E1-8D0F-65B2B0FB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2887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8029CF-D2E5-4130-8F2C-D491D2502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Exceptions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3FFE12-2A61-418C-B467-D23BA92BD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356849" cy="402336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When something goes wrong sometimes it is reasonable to throw an exception</a:t>
            </a:r>
          </a:p>
          <a:p>
            <a:pPr lvl="1"/>
            <a:r>
              <a:rPr lang="en-GB" dirty="0"/>
              <a:t>E.g. in the 0-divison error, there is no reasonable way to deal with the input</a:t>
            </a:r>
          </a:p>
          <a:p>
            <a:r>
              <a:rPr lang="en-GB" dirty="0"/>
              <a:t>You can raise exceptions with the raise keyword</a:t>
            </a:r>
          </a:p>
          <a:p>
            <a:r>
              <a:rPr lang="en-GB" dirty="0"/>
              <a:t>You can either choose the plain exception or raise a more specific exception like e.g. a </a:t>
            </a:r>
            <a:r>
              <a:rPr lang="en-GB" dirty="0" err="1"/>
              <a:t>ValueError</a:t>
            </a:r>
            <a:endParaRPr lang="en-GB" dirty="0"/>
          </a:p>
          <a:p>
            <a:r>
              <a:rPr lang="en-GB" dirty="0"/>
              <a:t>You can even define your own custom exceptions, but we will talk about this when we cover Object Oriented Programming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CD1B79-137E-4018-82BD-E8154139A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2460" y="1845735"/>
            <a:ext cx="5583219" cy="4023360"/>
          </a:xfrm>
        </p:spPr>
        <p:txBody>
          <a:bodyPr>
            <a:noAutofit/>
          </a:bodyPr>
          <a:lstStyle/>
          <a:p>
            <a:r>
              <a:rPr lang="en-GB" sz="1400" dirty="0">
                <a:solidFill>
                  <a:srgbClr val="7A3E9D"/>
                </a:solidFill>
              </a:rPr>
              <a:t>def</a:t>
            </a:r>
            <a:r>
              <a:rPr lang="en-GB" sz="1400" dirty="0">
                <a:solidFill>
                  <a:srgbClr val="333333"/>
                </a:solidFill>
              </a:rPr>
              <a:t> </a:t>
            </a:r>
            <a:r>
              <a:rPr lang="en-GB" sz="1400" b="1" dirty="0" err="1">
                <a:solidFill>
                  <a:srgbClr val="AA3731"/>
                </a:solidFill>
              </a:rPr>
              <a:t>get_number</a:t>
            </a:r>
            <a:r>
              <a:rPr lang="en-GB" sz="1400" dirty="0">
                <a:solidFill>
                  <a:srgbClr val="777777"/>
                </a:solidFill>
              </a:rPr>
              <a:t>(</a:t>
            </a:r>
            <a:r>
              <a:rPr lang="en-GB" sz="1400" dirty="0">
                <a:solidFill>
                  <a:srgbClr val="7A3E9D"/>
                </a:solidFill>
              </a:rPr>
              <a:t>message</a:t>
            </a:r>
            <a:r>
              <a:rPr lang="en-GB" sz="1400" dirty="0">
                <a:solidFill>
                  <a:srgbClr val="777777"/>
                </a:solidFill>
              </a:rPr>
              <a:t>):</a:t>
            </a:r>
            <a:endParaRPr lang="en-GB" sz="1400" dirty="0">
              <a:solidFill>
                <a:srgbClr val="333333"/>
              </a:solidFill>
            </a:endParaRPr>
          </a:p>
          <a:p>
            <a:r>
              <a:rPr lang="en-GB" sz="1400" dirty="0">
                <a:solidFill>
                  <a:srgbClr val="333333"/>
                </a:solidFill>
              </a:rPr>
              <a:t>  number </a:t>
            </a:r>
            <a:r>
              <a:rPr lang="en-GB" sz="1400" dirty="0">
                <a:solidFill>
                  <a:srgbClr val="777777"/>
                </a:solidFill>
              </a:rPr>
              <a:t>=</a:t>
            </a:r>
            <a:r>
              <a:rPr lang="en-GB" sz="1400" dirty="0">
                <a:solidFill>
                  <a:srgbClr val="333333"/>
                </a:solidFill>
              </a:rPr>
              <a:t> </a:t>
            </a:r>
            <a:r>
              <a:rPr lang="en-GB" sz="1400" dirty="0">
                <a:solidFill>
                  <a:srgbClr val="AB6526"/>
                </a:solidFill>
              </a:rPr>
              <a:t>None</a:t>
            </a:r>
            <a:endParaRPr lang="en-GB" sz="1400" dirty="0">
              <a:solidFill>
                <a:srgbClr val="333333"/>
              </a:solidFill>
            </a:endParaRPr>
          </a:p>
          <a:p>
            <a:r>
              <a:rPr lang="en-GB" sz="1400" dirty="0">
                <a:solidFill>
                  <a:srgbClr val="4B83CD"/>
                </a:solidFill>
              </a:rPr>
              <a:t>  while</a:t>
            </a:r>
            <a:r>
              <a:rPr lang="en-GB" sz="1400" dirty="0">
                <a:solidFill>
                  <a:srgbClr val="333333"/>
                </a:solidFill>
              </a:rPr>
              <a:t> number </a:t>
            </a:r>
            <a:r>
              <a:rPr lang="en-GB" sz="1400" dirty="0">
                <a:solidFill>
                  <a:srgbClr val="777777"/>
                </a:solidFill>
              </a:rPr>
              <a:t>is</a:t>
            </a:r>
            <a:r>
              <a:rPr lang="en-GB" sz="1400" dirty="0">
                <a:solidFill>
                  <a:srgbClr val="333333"/>
                </a:solidFill>
              </a:rPr>
              <a:t> </a:t>
            </a:r>
            <a:r>
              <a:rPr lang="en-GB" sz="1400" dirty="0">
                <a:solidFill>
                  <a:srgbClr val="AB6526"/>
                </a:solidFill>
              </a:rPr>
              <a:t>None</a:t>
            </a:r>
            <a:r>
              <a:rPr lang="en-GB" sz="1400" dirty="0">
                <a:solidFill>
                  <a:srgbClr val="777777"/>
                </a:solidFill>
              </a:rPr>
              <a:t>:</a:t>
            </a:r>
            <a:endParaRPr lang="en-GB" sz="1400" dirty="0">
              <a:solidFill>
                <a:srgbClr val="333333"/>
              </a:solidFill>
            </a:endParaRPr>
          </a:p>
          <a:p>
            <a:r>
              <a:rPr lang="en-GB" sz="1400" dirty="0">
                <a:solidFill>
                  <a:srgbClr val="4B83CD"/>
                </a:solidFill>
              </a:rPr>
              <a:t>    try</a:t>
            </a:r>
            <a:r>
              <a:rPr lang="en-GB" sz="1400" dirty="0">
                <a:solidFill>
                  <a:srgbClr val="777777"/>
                </a:solidFill>
              </a:rPr>
              <a:t>:</a:t>
            </a:r>
            <a:endParaRPr lang="en-GB" sz="1400" dirty="0">
              <a:solidFill>
                <a:srgbClr val="333333"/>
              </a:solidFill>
            </a:endParaRPr>
          </a:p>
          <a:p>
            <a:r>
              <a:rPr lang="en-GB" sz="1400" dirty="0">
                <a:solidFill>
                  <a:srgbClr val="333333"/>
                </a:solidFill>
              </a:rPr>
              <a:t>      value </a:t>
            </a:r>
            <a:r>
              <a:rPr lang="en-GB" sz="1400" dirty="0">
                <a:solidFill>
                  <a:srgbClr val="777777"/>
                </a:solidFill>
              </a:rPr>
              <a:t>=</a:t>
            </a:r>
            <a:r>
              <a:rPr lang="en-GB" sz="1400" dirty="0">
                <a:solidFill>
                  <a:srgbClr val="333333"/>
                </a:solidFill>
              </a:rPr>
              <a:t> </a:t>
            </a:r>
            <a:r>
              <a:rPr lang="en-GB" sz="1400" b="1" dirty="0">
                <a:solidFill>
                  <a:srgbClr val="AA3731"/>
                </a:solidFill>
              </a:rPr>
              <a:t>input</a:t>
            </a:r>
            <a:r>
              <a:rPr lang="en-GB" sz="1400" dirty="0">
                <a:solidFill>
                  <a:srgbClr val="777777"/>
                </a:solidFill>
              </a:rPr>
              <a:t>(</a:t>
            </a:r>
            <a:r>
              <a:rPr lang="en-GB" sz="1400" dirty="0">
                <a:solidFill>
                  <a:srgbClr val="333333"/>
                </a:solidFill>
              </a:rPr>
              <a:t>message</a:t>
            </a:r>
            <a:r>
              <a:rPr lang="en-GB" sz="1400" dirty="0">
                <a:solidFill>
                  <a:srgbClr val="777777"/>
                </a:solidFill>
              </a:rPr>
              <a:t>)</a:t>
            </a:r>
            <a:endParaRPr lang="en-GB" sz="1400" dirty="0">
              <a:solidFill>
                <a:srgbClr val="333333"/>
              </a:solidFill>
            </a:endParaRPr>
          </a:p>
          <a:p>
            <a:r>
              <a:rPr lang="en-GB" sz="1400" dirty="0">
                <a:solidFill>
                  <a:srgbClr val="333333"/>
                </a:solidFill>
              </a:rPr>
              <a:t>      number </a:t>
            </a:r>
            <a:r>
              <a:rPr lang="en-GB" sz="1400" dirty="0">
                <a:solidFill>
                  <a:srgbClr val="777777"/>
                </a:solidFill>
              </a:rPr>
              <a:t>=</a:t>
            </a:r>
            <a:r>
              <a:rPr lang="en-GB" sz="1400" dirty="0">
                <a:solidFill>
                  <a:srgbClr val="333333"/>
                </a:solidFill>
              </a:rPr>
              <a:t> </a:t>
            </a:r>
            <a:r>
              <a:rPr lang="en-GB" sz="1400" dirty="0">
                <a:solidFill>
                  <a:srgbClr val="7A3E9D"/>
                </a:solidFill>
              </a:rPr>
              <a:t>float</a:t>
            </a:r>
            <a:r>
              <a:rPr lang="en-GB" sz="1400" dirty="0">
                <a:solidFill>
                  <a:srgbClr val="777777"/>
                </a:solidFill>
              </a:rPr>
              <a:t>(</a:t>
            </a:r>
            <a:r>
              <a:rPr lang="en-GB" sz="1400" dirty="0">
                <a:solidFill>
                  <a:srgbClr val="333333"/>
                </a:solidFill>
              </a:rPr>
              <a:t>value</a:t>
            </a:r>
            <a:r>
              <a:rPr lang="en-GB" sz="1400" dirty="0">
                <a:solidFill>
                  <a:srgbClr val="777777"/>
                </a:solidFill>
              </a:rPr>
              <a:t>)</a:t>
            </a:r>
            <a:endParaRPr lang="en-GB" sz="1400" dirty="0">
              <a:solidFill>
                <a:srgbClr val="333333"/>
              </a:solidFill>
            </a:endParaRPr>
          </a:p>
          <a:p>
            <a:r>
              <a:rPr lang="en-GB" sz="1400" dirty="0">
                <a:solidFill>
                  <a:srgbClr val="4B83CD"/>
                </a:solidFill>
              </a:rPr>
              <a:t>    except</a:t>
            </a:r>
            <a:r>
              <a:rPr lang="en-GB" sz="1400" dirty="0">
                <a:solidFill>
                  <a:srgbClr val="333333"/>
                </a:solidFill>
              </a:rPr>
              <a:t> </a:t>
            </a:r>
            <a:r>
              <a:rPr lang="en-GB" sz="1400" dirty="0" err="1">
                <a:solidFill>
                  <a:srgbClr val="7A3E9D"/>
                </a:solidFill>
              </a:rPr>
              <a:t>ValueError</a:t>
            </a:r>
            <a:r>
              <a:rPr lang="en-GB" sz="1400" dirty="0">
                <a:solidFill>
                  <a:srgbClr val="777777"/>
                </a:solidFill>
              </a:rPr>
              <a:t>:</a:t>
            </a:r>
            <a:endParaRPr lang="en-GB" sz="1400" dirty="0">
              <a:solidFill>
                <a:srgbClr val="333333"/>
              </a:solidFill>
            </a:endParaRPr>
          </a:p>
          <a:p>
            <a:r>
              <a:rPr lang="en-GB" sz="1400" b="1" dirty="0">
                <a:solidFill>
                  <a:srgbClr val="AA3731"/>
                </a:solidFill>
              </a:rPr>
              <a:t>      print</a:t>
            </a:r>
            <a:r>
              <a:rPr lang="en-GB" sz="1400" dirty="0">
                <a:solidFill>
                  <a:srgbClr val="777777"/>
                </a:solidFill>
              </a:rPr>
              <a:t>("</a:t>
            </a:r>
            <a:r>
              <a:rPr lang="en-GB" sz="1400" dirty="0">
                <a:solidFill>
                  <a:srgbClr val="448C27"/>
                </a:solidFill>
              </a:rPr>
              <a:t>That was no number.</a:t>
            </a:r>
            <a:r>
              <a:rPr lang="en-GB" sz="1400" dirty="0">
                <a:solidFill>
                  <a:srgbClr val="777777"/>
                </a:solidFill>
              </a:rPr>
              <a:t>")</a:t>
            </a:r>
            <a:endParaRPr lang="en-GB" sz="1400" dirty="0">
              <a:solidFill>
                <a:srgbClr val="333333"/>
              </a:solidFill>
            </a:endParaRPr>
          </a:p>
          <a:p>
            <a:r>
              <a:rPr lang="en-GB" sz="1400" dirty="0">
                <a:solidFill>
                  <a:srgbClr val="4B83CD"/>
                </a:solidFill>
              </a:rPr>
              <a:t>  return</a:t>
            </a:r>
            <a:r>
              <a:rPr lang="en-GB" sz="1400" dirty="0">
                <a:solidFill>
                  <a:srgbClr val="333333"/>
                </a:solidFill>
              </a:rPr>
              <a:t> number</a:t>
            </a:r>
          </a:p>
          <a:p>
            <a:br>
              <a:rPr lang="en-GB" sz="1400" dirty="0">
                <a:solidFill>
                  <a:srgbClr val="333333"/>
                </a:solidFill>
              </a:rPr>
            </a:br>
            <a:r>
              <a:rPr lang="en-GB" sz="1400" dirty="0">
                <a:solidFill>
                  <a:srgbClr val="7A3E9D"/>
                </a:solidFill>
              </a:rPr>
              <a:t>def</a:t>
            </a:r>
            <a:r>
              <a:rPr lang="en-GB" sz="1400" dirty="0">
                <a:solidFill>
                  <a:srgbClr val="333333"/>
                </a:solidFill>
              </a:rPr>
              <a:t> </a:t>
            </a:r>
            <a:r>
              <a:rPr lang="en-GB" sz="1400" b="1" dirty="0" err="1">
                <a:solidFill>
                  <a:srgbClr val="AA3731"/>
                </a:solidFill>
              </a:rPr>
              <a:t>get_idx</a:t>
            </a:r>
            <a:r>
              <a:rPr lang="en-GB" sz="1400" dirty="0">
                <a:solidFill>
                  <a:srgbClr val="777777"/>
                </a:solidFill>
              </a:rPr>
              <a:t>():</a:t>
            </a:r>
            <a:endParaRPr lang="en-GB" sz="1400" dirty="0">
              <a:solidFill>
                <a:srgbClr val="333333"/>
              </a:solidFill>
            </a:endParaRPr>
          </a:p>
          <a:p>
            <a:r>
              <a:rPr lang="en-GB" sz="1400" dirty="0">
                <a:solidFill>
                  <a:srgbClr val="333333"/>
                </a:solidFill>
              </a:rPr>
              <a:t>  number </a:t>
            </a:r>
            <a:r>
              <a:rPr lang="en-GB" sz="1400" dirty="0">
                <a:solidFill>
                  <a:srgbClr val="777777"/>
                </a:solidFill>
              </a:rPr>
              <a:t>=</a:t>
            </a:r>
            <a:r>
              <a:rPr lang="en-GB" sz="1400" dirty="0">
                <a:solidFill>
                  <a:srgbClr val="333333"/>
                </a:solidFill>
              </a:rPr>
              <a:t> </a:t>
            </a:r>
            <a:r>
              <a:rPr lang="en-GB" sz="1400" dirty="0" err="1">
                <a:solidFill>
                  <a:srgbClr val="333333"/>
                </a:solidFill>
              </a:rPr>
              <a:t>get_number</a:t>
            </a:r>
            <a:r>
              <a:rPr lang="en-GB" sz="1400" dirty="0">
                <a:solidFill>
                  <a:srgbClr val="777777"/>
                </a:solidFill>
              </a:rPr>
              <a:t>("</a:t>
            </a:r>
            <a:r>
              <a:rPr lang="en-GB" sz="1400" dirty="0">
                <a:solidFill>
                  <a:srgbClr val="448C27"/>
                </a:solidFill>
              </a:rPr>
              <a:t>A positive integer please: </a:t>
            </a:r>
            <a:r>
              <a:rPr lang="en-GB" sz="1400" dirty="0">
                <a:solidFill>
                  <a:srgbClr val="777777"/>
                </a:solidFill>
              </a:rPr>
              <a:t>")</a:t>
            </a:r>
            <a:endParaRPr lang="en-GB" sz="1400" dirty="0">
              <a:solidFill>
                <a:srgbClr val="333333"/>
              </a:solidFill>
            </a:endParaRPr>
          </a:p>
          <a:p>
            <a:r>
              <a:rPr lang="en-GB" sz="1400" dirty="0">
                <a:solidFill>
                  <a:srgbClr val="4B83CD"/>
                </a:solidFill>
              </a:rPr>
              <a:t>  if</a:t>
            </a:r>
            <a:r>
              <a:rPr lang="en-GB" sz="1400" dirty="0">
                <a:solidFill>
                  <a:srgbClr val="333333"/>
                </a:solidFill>
              </a:rPr>
              <a:t> number </a:t>
            </a:r>
            <a:r>
              <a:rPr lang="en-GB" sz="1400" dirty="0">
                <a:solidFill>
                  <a:srgbClr val="777777"/>
                </a:solidFill>
              </a:rPr>
              <a:t>&lt;</a:t>
            </a:r>
            <a:r>
              <a:rPr lang="en-GB" sz="1400" dirty="0">
                <a:solidFill>
                  <a:srgbClr val="333333"/>
                </a:solidFill>
              </a:rPr>
              <a:t> </a:t>
            </a:r>
            <a:r>
              <a:rPr lang="en-GB" sz="1400" dirty="0">
                <a:solidFill>
                  <a:srgbClr val="AB6526"/>
                </a:solidFill>
              </a:rPr>
              <a:t>0</a:t>
            </a:r>
            <a:r>
              <a:rPr lang="en-GB" sz="1400" dirty="0">
                <a:solidFill>
                  <a:srgbClr val="333333"/>
                </a:solidFill>
              </a:rPr>
              <a:t> </a:t>
            </a:r>
            <a:r>
              <a:rPr lang="en-GB" sz="1400" dirty="0">
                <a:solidFill>
                  <a:srgbClr val="777777"/>
                </a:solidFill>
              </a:rPr>
              <a:t>or</a:t>
            </a:r>
            <a:r>
              <a:rPr lang="en-GB" sz="1400" dirty="0">
                <a:solidFill>
                  <a:srgbClr val="333333"/>
                </a:solidFill>
              </a:rPr>
              <a:t> </a:t>
            </a:r>
            <a:r>
              <a:rPr lang="en-GB" sz="1400" dirty="0">
                <a:solidFill>
                  <a:srgbClr val="777777"/>
                </a:solidFill>
              </a:rPr>
              <a:t>not</a:t>
            </a:r>
            <a:r>
              <a:rPr lang="en-GB" sz="1400" dirty="0">
                <a:solidFill>
                  <a:srgbClr val="333333"/>
                </a:solidFill>
              </a:rPr>
              <a:t> </a:t>
            </a:r>
            <a:r>
              <a:rPr lang="en-GB" sz="1400" dirty="0">
                <a:solidFill>
                  <a:srgbClr val="777777"/>
                </a:solidFill>
              </a:rPr>
              <a:t>(</a:t>
            </a:r>
            <a:r>
              <a:rPr lang="en-GB" sz="1400" dirty="0">
                <a:solidFill>
                  <a:srgbClr val="7A3E9D"/>
                </a:solidFill>
              </a:rPr>
              <a:t>int</a:t>
            </a:r>
            <a:r>
              <a:rPr lang="en-GB" sz="1400" dirty="0">
                <a:solidFill>
                  <a:srgbClr val="777777"/>
                </a:solidFill>
              </a:rPr>
              <a:t>(</a:t>
            </a:r>
            <a:r>
              <a:rPr lang="en-GB" sz="1400" dirty="0">
                <a:solidFill>
                  <a:srgbClr val="333333"/>
                </a:solidFill>
              </a:rPr>
              <a:t>number</a:t>
            </a:r>
            <a:r>
              <a:rPr lang="en-GB" sz="1400" dirty="0">
                <a:solidFill>
                  <a:srgbClr val="777777"/>
                </a:solidFill>
              </a:rPr>
              <a:t>)</a:t>
            </a:r>
            <a:r>
              <a:rPr lang="en-GB" sz="1400" dirty="0">
                <a:solidFill>
                  <a:srgbClr val="333333"/>
                </a:solidFill>
              </a:rPr>
              <a:t> </a:t>
            </a:r>
            <a:r>
              <a:rPr lang="en-GB" sz="1400" dirty="0">
                <a:solidFill>
                  <a:srgbClr val="777777"/>
                </a:solidFill>
              </a:rPr>
              <a:t>==</a:t>
            </a:r>
            <a:r>
              <a:rPr lang="en-GB" sz="1400" dirty="0">
                <a:solidFill>
                  <a:srgbClr val="333333"/>
                </a:solidFill>
              </a:rPr>
              <a:t> number</a:t>
            </a:r>
            <a:r>
              <a:rPr lang="en-GB" sz="1400" dirty="0">
                <a:solidFill>
                  <a:srgbClr val="777777"/>
                </a:solidFill>
              </a:rPr>
              <a:t>):</a:t>
            </a:r>
            <a:endParaRPr lang="en-GB" sz="1400" dirty="0">
              <a:solidFill>
                <a:srgbClr val="333333"/>
              </a:solidFill>
            </a:endParaRPr>
          </a:p>
          <a:p>
            <a:r>
              <a:rPr lang="en-GB" sz="1400" dirty="0">
                <a:solidFill>
                  <a:srgbClr val="4B83CD"/>
                </a:solidFill>
              </a:rPr>
              <a:t>    raise</a:t>
            </a:r>
            <a:r>
              <a:rPr lang="en-GB" sz="1400" dirty="0">
                <a:solidFill>
                  <a:srgbClr val="333333"/>
                </a:solidFill>
              </a:rPr>
              <a:t> </a:t>
            </a:r>
            <a:r>
              <a:rPr lang="en-GB" sz="1400" dirty="0" err="1">
                <a:solidFill>
                  <a:srgbClr val="7A3E9D"/>
                </a:solidFill>
              </a:rPr>
              <a:t>ValueError</a:t>
            </a:r>
            <a:r>
              <a:rPr lang="en-GB" sz="1400" dirty="0">
                <a:solidFill>
                  <a:srgbClr val="777777"/>
                </a:solidFill>
              </a:rPr>
              <a:t>(</a:t>
            </a:r>
            <a:r>
              <a:rPr lang="en-GB" sz="1400" dirty="0">
                <a:solidFill>
                  <a:srgbClr val="7A3E9D"/>
                </a:solidFill>
              </a:rPr>
              <a:t>f</a:t>
            </a:r>
            <a:r>
              <a:rPr lang="en-GB" sz="1400" dirty="0">
                <a:solidFill>
                  <a:srgbClr val="448C27"/>
                </a:solidFill>
              </a:rPr>
              <a:t>"</a:t>
            </a:r>
            <a:r>
              <a:rPr lang="en-GB" sz="1400" dirty="0">
                <a:solidFill>
                  <a:srgbClr val="AB6526"/>
                </a:solidFill>
              </a:rPr>
              <a:t>{</a:t>
            </a:r>
            <a:r>
              <a:rPr lang="en-GB" sz="1400" dirty="0">
                <a:solidFill>
                  <a:srgbClr val="333333"/>
                </a:solidFill>
              </a:rPr>
              <a:t>number</a:t>
            </a:r>
            <a:r>
              <a:rPr lang="en-GB" sz="1400" dirty="0">
                <a:solidFill>
                  <a:srgbClr val="AB6526"/>
                </a:solidFill>
              </a:rPr>
              <a:t>}</a:t>
            </a:r>
            <a:r>
              <a:rPr lang="en-GB" sz="1400" dirty="0">
                <a:solidFill>
                  <a:srgbClr val="448C27"/>
                </a:solidFill>
              </a:rPr>
              <a:t> is no positive integer"</a:t>
            </a:r>
            <a:r>
              <a:rPr lang="en-GB" sz="1400" dirty="0">
                <a:solidFill>
                  <a:srgbClr val="777777"/>
                </a:solidFill>
              </a:rPr>
              <a:t>)</a:t>
            </a:r>
            <a:endParaRPr lang="en-GB" sz="1400" dirty="0">
              <a:solidFill>
                <a:srgbClr val="333333"/>
              </a:solidFill>
            </a:endParaRPr>
          </a:p>
          <a:p>
            <a:r>
              <a:rPr lang="en-GB" sz="1400" dirty="0">
                <a:solidFill>
                  <a:srgbClr val="4B83CD"/>
                </a:solidFill>
              </a:rPr>
              <a:t>  </a:t>
            </a:r>
          </a:p>
          <a:p>
            <a:r>
              <a:rPr lang="en-GB" sz="1400" dirty="0">
                <a:solidFill>
                  <a:srgbClr val="4B83CD"/>
                </a:solidFill>
              </a:rPr>
              <a:t>  return</a:t>
            </a:r>
            <a:r>
              <a:rPr lang="en-GB" sz="1400" dirty="0">
                <a:solidFill>
                  <a:srgbClr val="333333"/>
                </a:solidFill>
              </a:rPr>
              <a:t> number</a:t>
            </a:r>
          </a:p>
          <a:p>
            <a:endParaRPr lang="en-GB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C97181-0298-4885-A797-14E7682E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4199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1A02-9736-49D7-95D5-13B4120B2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Best Thing:</a:t>
            </a:r>
            <a:br>
              <a:rPr lang="en-GB" dirty="0"/>
            </a:br>
            <a:r>
              <a:rPr lang="en-GB" dirty="0"/>
              <a:t>Avoiding Errors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00CD41-C2F0-4AF9-8EDB-F9407011B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8165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833D5D-DCFA-478C-9F62-317F5A76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Avoiding Errors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DA59B2-3710-4A9C-8716-E51D265BC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will never be able to avoid 100% of all errors</a:t>
            </a:r>
          </a:p>
          <a:p>
            <a:pPr lvl="1"/>
            <a:r>
              <a:rPr lang="en-GB" dirty="0"/>
              <a:t>Given a certain complexity of code. Hello World should work just fine</a:t>
            </a:r>
          </a:p>
          <a:p>
            <a:r>
              <a:rPr lang="en-GB" dirty="0"/>
              <a:t>But it is quite helpful if you can test and evaluate your code while writing and before actual usage</a:t>
            </a:r>
          </a:p>
          <a:p>
            <a:r>
              <a:rPr lang="en-GB" dirty="0"/>
              <a:t>This helps you to avoid errors due to incorrect usage and before the code is really complex and you have to dive through the whole structure</a:t>
            </a:r>
          </a:p>
          <a:p>
            <a:r>
              <a:rPr lang="en-GB" dirty="0"/>
              <a:t>On that note, always test your code in parts when you are done writing a part, and not only in the very end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C38C47-08B8-452D-A4D5-1C986D84D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7215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3AC5-A4A8-494B-99A3-90D2DCDB8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Assertions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E11AF4-6379-47DF-B7DC-16350632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374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68F7B3-3130-401C-B207-42E05C9E1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34E828-4774-405E-94AE-1B8B7868B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5A1D40-B303-48BC-B56B-0D566651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381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68DD06-5AD8-412E-B797-9E72A13DD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Assertions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13FE99-5EEE-46FC-A2B0-172E546B2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Assertions are a way to make sure your code works as expected</a:t>
            </a:r>
          </a:p>
          <a:p>
            <a:r>
              <a:rPr lang="en-GB" dirty="0"/>
              <a:t>They allow you to test your code for logic errors and if it deals correctly with edge cases</a:t>
            </a:r>
          </a:p>
          <a:p>
            <a:r>
              <a:rPr lang="en-GB" dirty="0"/>
              <a:t>What to test?</a:t>
            </a:r>
          </a:p>
          <a:p>
            <a:pPr lvl="1"/>
            <a:r>
              <a:rPr lang="en-GB" dirty="0"/>
              <a:t>Simple examples</a:t>
            </a:r>
          </a:p>
          <a:p>
            <a:pPr lvl="1"/>
            <a:r>
              <a:rPr lang="en-GB" dirty="0"/>
              <a:t>Complex examples</a:t>
            </a:r>
          </a:p>
          <a:p>
            <a:pPr lvl="1"/>
            <a:r>
              <a:rPr lang="en-GB" dirty="0"/>
              <a:t>Edge cases (sometimes hard to think off)</a:t>
            </a:r>
          </a:p>
          <a:p>
            <a:r>
              <a:rPr lang="en-GB" dirty="0"/>
              <a:t>When to test?</a:t>
            </a:r>
          </a:p>
          <a:p>
            <a:pPr lvl="1"/>
            <a:r>
              <a:rPr lang="en-GB" dirty="0"/>
              <a:t>Mostly for (complex) calculations, as you need to know the result in advance</a:t>
            </a:r>
          </a:p>
          <a:p>
            <a:pPr lvl="1"/>
            <a:r>
              <a:rPr lang="en-GB" dirty="0"/>
              <a:t>Over time it will (hopefully) be normal for you to use assertions where appropriate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A5B615-B955-4550-9314-5D9E9932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936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3F6398-49F8-463E-8FF5-7A4A5BA9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Assertions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025D2B-A337-49C7-8069-8FBCCB70C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507456" cy="4023360"/>
          </a:xfrm>
        </p:spPr>
        <p:txBody>
          <a:bodyPr/>
          <a:lstStyle/>
          <a:p>
            <a:r>
              <a:rPr lang="en-GB" dirty="0"/>
              <a:t>The syntax is</a:t>
            </a:r>
            <a:br>
              <a:rPr lang="en-GB" dirty="0"/>
            </a:br>
            <a:r>
              <a:rPr lang="en-GB" sz="1800" dirty="0">
                <a:latin typeface="Consolas" panose="020B0609020204030204" pitchFamily="49" charset="0"/>
              </a:rPr>
              <a:t>assert condition, </a:t>
            </a:r>
            <a:r>
              <a:rPr lang="en-GB" sz="1800" dirty="0" err="1">
                <a:latin typeface="Consolas" panose="020B0609020204030204" pitchFamily="49" charset="0"/>
              </a:rPr>
              <a:t>failmessage</a:t>
            </a:r>
            <a:endParaRPr lang="en-GB" sz="1800" dirty="0">
              <a:latin typeface="Consolas" panose="020B0609020204030204" pitchFamily="49" charset="0"/>
            </a:endParaRPr>
          </a:p>
          <a:p>
            <a:r>
              <a:rPr lang="en-GB" dirty="0"/>
              <a:t>If the </a:t>
            </a:r>
            <a:r>
              <a:rPr lang="en-GB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condition</a:t>
            </a:r>
            <a:r>
              <a:rPr lang="en-GB" dirty="0"/>
              <a:t> is </a:t>
            </a:r>
            <a:r>
              <a:rPr lang="en-GB" sz="1800" dirty="0">
                <a:latin typeface="Consolas" panose="020B0609020204030204" pitchFamily="49" charset="0"/>
              </a:rPr>
              <a:t>False</a:t>
            </a:r>
            <a:r>
              <a:rPr lang="en-GB" dirty="0"/>
              <a:t>, the assertion fails</a:t>
            </a:r>
          </a:p>
          <a:p>
            <a:r>
              <a:rPr lang="en-GB" dirty="0"/>
              <a:t>Then it raises an exception and prints the </a:t>
            </a:r>
            <a:r>
              <a:rPr lang="en-GB" sz="1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failmessage</a:t>
            </a:r>
            <a:endParaRPr lang="en-GB" dirty="0"/>
          </a:p>
          <a:p>
            <a:r>
              <a:rPr lang="en-GB" dirty="0"/>
              <a:t>You don’t have to put a </a:t>
            </a:r>
            <a:r>
              <a:rPr lang="en-GB" sz="1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failmessage</a:t>
            </a:r>
            <a:r>
              <a:rPr lang="en-GB" dirty="0"/>
              <a:t> but it helps identify which assertion failed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AF8144D-D45C-4631-A5E9-47A918E92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6856" y="1845735"/>
            <a:ext cx="5378824" cy="4023360"/>
          </a:xfrm>
        </p:spPr>
        <p:txBody>
          <a:bodyPr/>
          <a:lstStyle/>
          <a:p>
            <a:r>
              <a:rPr lang="en-GB" dirty="0">
                <a:solidFill>
                  <a:srgbClr val="7A3E9D"/>
                </a:solidFill>
              </a:rPr>
              <a:t>def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b="1" dirty="0">
                <a:solidFill>
                  <a:srgbClr val="AA3731"/>
                </a:solidFill>
              </a:rPr>
              <a:t>add</a:t>
            </a:r>
            <a:r>
              <a:rPr lang="en-GB" dirty="0">
                <a:solidFill>
                  <a:srgbClr val="777777"/>
                </a:solidFill>
              </a:rPr>
              <a:t>(</a:t>
            </a:r>
            <a:r>
              <a:rPr lang="en-GB" dirty="0">
                <a:solidFill>
                  <a:srgbClr val="7A3E9D"/>
                </a:solidFill>
              </a:rPr>
              <a:t>a</a:t>
            </a:r>
            <a:r>
              <a:rPr lang="en-GB" dirty="0">
                <a:solidFill>
                  <a:srgbClr val="777777"/>
                </a:solidFill>
              </a:rPr>
              <a:t>,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A3E9D"/>
                </a:solidFill>
              </a:rPr>
              <a:t>b</a:t>
            </a:r>
            <a:r>
              <a:rPr lang="en-GB" dirty="0">
                <a:solidFill>
                  <a:srgbClr val="777777"/>
                </a:solidFill>
              </a:rPr>
              <a:t>):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4B83CD"/>
                </a:solidFill>
              </a:rPr>
              <a:t>    return</a:t>
            </a:r>
            <a:r>
              <a:rPr lang="en-GB" dirty="0">
                <a:solidFill>
                  <a:srgbClr val="333333"/>
                </a:solidFill>
              </a:rPr>
              <a:t> a </a:t>
            </a:r>
            <a:r>
              <a:rPr lang="en-GB" dirty="0">
                <a:solidFill>
                  <a:srgbClr val="777777"/>
                </a:solidFill>
              </a:rPr>
              <a:t>+</a:t>
            </a:r>
            <a:r>
              <a:rPr lang="en-GB" dirty="0">
                <a:solidFill>
                  <a:srgbClr val="333333"/>
                </a:solidFill>
              </a:rPr>
              <a:t> b</a:t>
            </a:r>
          </a:p>
          <a:p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4B83CD"/>
                </a:solidFill>
              </a:rPr>
              <a:t>assert</a:t>
            </a:r>
            <a:r>
              <a:rPr lang="en-GB" dirty="0">
                <a:solidFill>
                  <a:srgbClr val="333333"/>
                </a:solidFill>
              </a:rPr>
              <a:t> add</a:t>
            </a:r>
            <a:r>
              <a:rPr lang="en-GB" dirty="0">
                <a:solidFill>
                  <a:srgbClr val="777777"/>
                </a:solidFill>
              </a:rPr>
              <a:t>(</a:t>
            </a:r>
            <a:r>
              <a:rPr lang="en-GB" dirty="0">
                <a:solidFill>
                  <a:srgbClr val="AB6526"/>
                </a:solidFill>
              </a:rPr>
              <a:t>4</a:t>
            </a:r>
            <a:r>
              <a:rPr lang="en-GB" dirty="0">
                <a:solidFill>
                  <a:srgbClr val="777777"/>
                </a:solidFill>
              </a:rPr>
              <a:t>,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AB6526"/>
                </a:solidFill>
              </a:rPr>
              <a:t>5</a:t>
            </a:r>
            <a:r>
              <a:rPr lang="en-GB" dirty="0">
                <a:solidFill>
                  <a:srgbClr val="777777"/>
                </a:solidFill>
              </a:rPr>
              <a:t>)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==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AB6526"/>
                </a:solidFill>
              </a:rPr>
              <a:t>9</a:t>
            </a:r>
            <a:r>
              <a:rPr lang="en-GB" dirty="0">
                <a:solidFill>
                  <a:srgbClr val="777777"/>
                </a:solidFill>
              </a:rPr>
              <a:t>,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'</a:t>
            </a:r>
            <a:r>
              <a:rPr lang="en-GB" dirty="0">
                <a:solidFill>
                  <a:srgbClr val="448C27"/>
                </a:solidFill>
              </a:rPr>
              <a:t>adding 4 and 5 is not 9</a:t>
            </a:r>
            <a:r>
              <a:rPr lang="en-GB" dirty="0">
                <a:solidFill>
                  <a:srgbClr val="777777"/>
                </a:solidFill>
              </a:rPr>
              <a:t>'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4B83CD"/>
                </a:solidFill>
              </a:rPr>
              <a:t>assert</a:t>
            </a:r>
            <a:r>
              <a:rPr lang="en-GB" dirty="0">
                <a:solidFill>
                  <a:srgbClr val="333333"/>
                </a:solidFill>
              </a:rPr>
              <a:t> add</a:t>
            </a:r>
            <a:r>
              <a:rPr lang="en-GB" dirty="0">
                <a:solidFill>
                  <a:srgbClr val="777777"/>
                </a:solidFill>
              </a:rPr>
              <a:t>(</a:t>
            </a:r>
            <a:r>
              <a:rPr lang="en-GB" dirty="0">
                <a:solidFill>
                  <a:srgbClr val="AB6526"/>
                </a:solidFill>
              </a:rPr>
              <a:t>3</a:t>
            </a:r>
            <a:r>
              <a:rPr lang="en-GB" dirty="0">
                <a:solidFill>
                  <a:srgbClr val="777777"/>
                </a:solidFill>
              </a:rPr>
              <a:t>,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AB6526"/>
                </a:solidFill>
              </a:rPr>
              <a:t>4</a:t>
            </a:r>
            <a:r>
              <a:rPr lang="en-GB" dirty="0">
                <a:solidFill>
                  <a:srgbClr val="777777"/>
                </a:solidFill>
              </a:rPr>
              <a:t>)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==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AB6526"/>
                </a:solidFill>
              </a:rPr>
              <a:t>7</a:t>
            </a:r>
            <a:r>
              <a:rPr lang="en-GB" dirty="0">
                <a:solidFill>
                  <a:srgbClr val="777777"/>
                </a:solidFill>
              </a:rPr>
              <a:t>,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'</a:t>
            </a:r>
            <a:r>
              <a:rPr lang="en-GB" dirty="0">
                <a:solidFill>
                  <a:srgbClr val="448C27"/>
                </a:solidFill>
              </a:rPr>
              <a:t>adding 3 and 4 is not 7</a:t>
            </a:r>
            <a:r>
              <a:rPr lang="en-GB" dirty="0">
                <a:solidFill>
                  <a:srgbClr val="777777"/>
                </a:solidFill>
              </a:rPr>
              <a:t>'</a:t>
            </a:r>
            <a:endParaRPr lang="en-GB" dirty="0">
              <a:solidFill>
                <a:srgbClr val="333333"/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FFC2-9661-41E2-9B9A-A5C53F2D2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6568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DF0AA24-2275-4F9A-A30B-6A3D9004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Assertions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40306B-A44D-4BE8-A8DA-487908A2B41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7A3E9D"/>
                </a:solidFill>
                <a:latin typeface="Consolas" panose="020B0609020204030204" pitchFamily="49" charset="0"/>
              </a:rPr>
              <a:t>def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sub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A3E9D"/>
                </a:solidFill>
                <a:latin typeface="Consolas" panose="020B0609020204030204" pitchFamily="49" charset="0"/>
              </a:rPr>
              <a:t>b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GB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4B83CD"/>
                </a:solidFill>
                <a:latin typeface="Consolas" panose="020B0609020204030204" pitchFamily="49" charset="0"/>
              </a:rPr>
              <a:t>    return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a 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b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4B83CD"/>
                </a:solidFill>
                <a:latin typeface="Consolas" panose="020B0609020204030204" pitchFamily="49" charset="0"/>
              </a:rPr>
              <a:t>assert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sub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AB6526"/>
                </a:solidFill>
                <a:latin typeface="Consolas" panose="020B0609020204030204" pitchFamily="49" charset="0"/>
              </a:rPr>
              <a:t>5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AB6526"/>
                </a:solidFill>
                <a:latin typeface="Consolas" panose="020B0609020204030204" pitchFamily="49" charset="0"/>
              </a:rPr>
              <a:t>4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sz="2000" dirty="0">
                <a:solidFill>
                  <a:srgbClr val="448C27"/>
                </a:solidFill>
                <a:latin typeface="Consolas" panose="020B0609020204030204" pitchFamily="49" charset="0"/>
              </a:rPr>
              <a:t>5 - 4 != 1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endParaRPr lang="en-GB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4B83CD"/>
                </a:solidFill>
                <a:latin typeface="Consolas" panose="020B0609020204030204" pitchFamily="49" charset="0"/>
              </a:rPr>
              <a:t>assert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sub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AB6526"/>
                </a:solidFill>
                <a:latin typeface="Consolas" panose="020B0609020204030204" pitchFamily="49" charset="0"/>
              </a:rPr>
              <a:t>7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AB6526"/>
                </a:solidFill>
                <a:latin typeface="Consolas" panose="020B0609020204030204" pitchFamily="49" charset="0"/>
              </a:rPr>
              <a:t>3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AB6526"/>
                </a:solidFill>
                <a:latin typeface="Consolas" panose="020B0609020204030204" pitchFamily="49" charset="0"/>
              </a:rPr>
              <a:t>4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sz="2000" dirty="0">
                <a:solidFill>
                  <a:srgbClr val="448C27"/>
                </a:solidFill>
                <a:latin typeface="Consolas" panose="020B0609020204030204" pitchFamily="49" charset="0"/>
              </a:rPr>
              <a:t>7 - 3 != 4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’</a:t>
            </a:r>
            <a:endParaRPr lang="en-GB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 dirty="0">
                <a:latin typeface="Consolas" panose="020B0609020204030204" pitchFamily="49" charset="0"/>
              </a:rPr>
              <a:t>Output: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Consolas" panose="020B0609020204030204" pitchFamily="49" charset="0"/>
              </a:rPr>
              <a:t>Traceback (most recent call last):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Consolas" panose="020B0609020204030204" pitchFamily="49" charset="0"/>
              </a:rPr>
              <a:t>  File “&lt;string&gt;”, line 4, in &lt;module&gt;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 err="1">
                <a:latin typeface="Consolas" panose="020B0609020204030204" pitchFamily="49" charset="0"/>
              </a:rPr>
              <a:t>AssertionError</a:t>
            </a:r>
            <a:r>
              <a:rPr lang="en-GB" sz="2000" dirty="0">
                <a:latin typeface="Consolas" panose="020B0609020204030204" pitchFamily="49" charset="0"/>
              </a:rPr>
              <a:t>: 5 - 4 !=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52281-ECF4-4AEF-BFB2-A44FC1052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7939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DF0AA24-2275-4F9A-A30B-6A3D9004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Assertions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40306B-A44D-4BE8-A8DA-487908A2B41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7A3E9D"/>
                </a:solidFill>
                <a:latin typeface="Consolas" panose="020B0609020204030204" pitchFamily="49" charset="0"/>
              </a:rPr>
              <a:t>def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sub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A3E9D"/>
                </a:solidFill>
                <a:latin typeface="Consolas" panose="020B0609020204030204" pitchFamily="49" charset="0"/>
              </a:rPr>
              <a:t>b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GB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4B83CD"/>
                </a:solidFill>
                <a:latin typeface="Consolas" panose="020B0609020204030204" pitchFamily="49" charset="0"/>
              </a:rPr>
              <a:t>    return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a 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b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4B83CD"/>
                </a:solidFill>
                <a:latin typeface="Consolas" panose="020B0609020204030204" pitchFamily="49" charset="0"/>
              </a:rPr>
              <a:t>assert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sub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AB6526"/>
                </a:solidFill>
                <a:latin typeface="Consolas" panose="020B0609020204030204" pitchFamily="49" charset="0"/>
              </a:rPr>
              <a:t>5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AB6526"/>
                </a:solidFill>
                <a:latin typeface="Consolas" panose="020B0609020204030204" pitchFamily="49" charset="0"/>
              </a:rPr>
              <a:t>4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sz="2000" dirty="0">
                <a:solidFill>
                  <a:srgbClr val="448C27"/>
                </a:solidFill>
                <a:latin typeface="Consolas" panose="020B0609020204030204" pitchFamily="49" charset="0"/>
              </a:rPr>
              <a:t>5 - 4 != 1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endParaRPr lang="en-GB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4B83CD"/>
                </a:solidFill>
                <a:latin typeface="Consolas" panose="020B0609020204030204" pitchFamily="49" charset="0"/>
              </a:rPr>
              <a:t>assert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sub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AB6526"/>
                </a:solidFill>
                <a:latin typeface="Consolas" panose="020B0609020204030204" pitchFamily="49" charset="0"/>
              </a:rPr>
              <a:t>7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AB6526"/>
                </a:solidFill>
                <a:latin typeface="Consolas" panose="020B0609020204030204" pitchFamily="49" charset="0"/>
              </a:rPr>
              <a:t>3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AB6526"/>
                </a:solidFill>
                <a:latin typeface="Consolas" panose="020B0609020204030204" pitchFamily="49" charset="0"/>
              </a:rPr>
              <a:t>4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sz="2000" dirty="0">
                <a:solidFill>
                  <a:srgbClr val="448C27"/>
                </a:solidFill>
                <a:latin typeface="Consolas" panose="020B0609020204030204" pitchFamily="49" charset="0"/>
              </a:rPr>
              <a:t>7 - 3 != 4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’</a:t>
            </a:r>
            <a:endParaRPr lang="en-GB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 dirty="0">
                <a:latin typeface="Consolas" panose="020B0609020204030204" pitchFamily="49" charset="0"/>
              </a:rPr>
              <a:t>Output:</a:t>
            </a:r>
            <a:endParaRPr lang="en-GB" sz="20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52281-ECF4-4AEF-BFB2-A44FC1052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8206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2A28D-D169-459F-95B9-F3618505B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Short Intro To Documentation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9D42BE-A2C8-4F32-BABE-202D554CD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8342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2B5F91-46FE-4FC1-8EDB-6764F4134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Documentation and how it helps with errors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3FBD3A-058C-41C6-A465-4AF7A3967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Reading documentation will teach you a lot with more in depth explanations</a:t>
            </a:r>
          </a:p>
          <a:p>
            <a:pPr lvl="1"/>
            <a:r>
              <a:rPr lang="en-GB" dirty="0"/>
              <a:t>You will end up being an even better programmer!</a:t>
            </a:r>
          </a:p>
          <a:p>
            <a:pPr lvl="1"/>
            <a:r>
              <a:rPr lang="en-GB" dirty="0"/>
              <a:t>Over time it will get easier to read and comprehend documentation. They are rather technical after all.</a:t>
            </a:r>
          </a:p>
          <a:p>
            <a:r>
              <a:rPr lang="en-GB" dirty="0"/>
              <a:t>You don’t have to guess what a function does!</a:t>
            </a:r>
          </a:p>
          <a:p>
            <a:r>
              <a:rPr lang="en-GB" dirty="0"/>
              <a:t>Often there already are solutions for your problem</a:t>
            </a:r>
          </a:p>
          <a:p>
            <a:r>
              <a:rPr lang="en-GB" dirty="0"/>
              <a:t>The python docs (</a:t>
            </a:r>
            <a:r>
              <a:rPr lang="en-GB" dirty="0">
                <a:hlinkClick r:id="rId2"/>
              </a:rPr>
              <a:t>docs.python.org</a:t>
            </a:r>
            <a:r>
              <a:rPr lang="en-GB" dirty="0"/>
              <a:t>) are very elaborative and exhaustive</a:t>
            </a:r>
          </a:p>
          <a:p>
            <a:pPr lvl="1"/>
            <a:r>
              <a:rPr lang="en-GB" dirty="0"/>
              <a:t>They should always be one of the first stops when you have troubles in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774F4F-AB9D-4DE3-B08F-1D374CCA0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0358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98F7-1FA5-4E63-BD6C-7CE83FA7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E097C-4750-4FCA-B5B3-D827A14DF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195484" cy="4023360"/>
          </a:xfrm>
        </p:spPr>
        <p:txBody>
          <a:bodyPr/>
          <a:lstStyle/>
          <a:p>
            <a:r>
              <a:rPr lang="en-GB" dirty="0"/>
              <a:t>If you had a look at the solutions from the last weeks, you will have seen something like this</a:t>
            </a:r>
          </a:p>
          <a:p>
            <a:r>
              <a:rPr lang="en-GB" dirty="0"/>
              <a:t>The string in triple quotes is called a </a:t>
            </a:r>
            <a:r>
              <a:rPr lang="en-GB" b="1" dirty="0"/>
              <a:t>docstring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717033-40D7-4BFE-B4AE-DCA96994E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89582" y="1845735"/>
            <a:ext cx="5766098" cy="4023360"/>
          </a:xfrm>
        </p:spPr>
        <p:txBody>
          <a:bodyPr/>
          <a:lstStyle/>
          <a:p>
            <a:r>
              <a:rPr lang="en-GB" dirty="0">
                <a:solidFill>
                  <a:srgbClr val="7A3E9D"/>
                </a:solidFill>
              </a:rPr>
              <a:t>def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b="1" dirty="0">
                <a:solidFill>
                  <a:srgbClr val="AA3731"/>
                </a:solidFill>
              </a:rPr>
              <a:t>diff</a:t>
            </a:r>
            <a:r>
              <a:rPr lang="en-GB" dirty="0">
                <a:solidFill>
                  <a:srgbClr val="777777"/>
                </a:solidFill>
              </a:rPr>
              <a:t>(</a:t>
            </a:r>
            <a:r>
              <a:rPr lang="en-GB" dirty="0">
                <a:solidFill>
                  <a:srgbClr val="7A3E9D"/>
                </a:solidFill>
              </a:rPr>
              <a:t>a</a:t>
            </a:r>
            <a:r>
              <a:rPr lang="en-GB" dirty="0">
                <a:solidFill>
                  <a:srgbClr val="777777"/>
                </a:solidFill>
              </a:rPr>
              <a:t>,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A3E9D"/>
                </a:solidFill>
              </a:rPr>
              <a:t>b</a:t>
            </a:r>
            <a:r>
              <a:rPr lang="en-GB" dirty="0">
                <a:solidFill>
                  <a:srgbClr val="777777"/>
                </a:solidFill>
              </a:rPr>
              <a:t>):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777777"/>
                </a:solidFill>
              </a:rPr>
              <a:t>   """</a:t>
            </a:r>
            <a:r>
              <a:rPr lang="en-GB" dirty="0">
                <a:solidFill>
                  <a:srgbClr val="448C27"/>
                </a:solidFill>
              </a:rPr>
              <a:t>Returns the absolute difference of a and b</a:t>
            </a:r>
            <a:r>
              <a:rPr lang="en-GB" dirty="0">
                <a:solidFill>
                  <a:srgbClr val="777777"/>
                </a:solidFill>
              </a:rPr>
              <a:t>"""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333333"/>
                </a:solidFill>
              </a:rPr>
              <a:t>   sub </a:t>
            </a:r>
            <a:r>
              <a:rPr lang="en-GB" dirty="0">
                <a:solidFill>
                  <a:srgbClr val="777777"/>
                </a:solidFill>
              </a:rPr>
              <a:t>=</a:t>
            </a:r>
            <a:r>
              <a:rPr lang="en-GB" dirty="0">
                <a:solidFill>
                  <a:srgbClr val="333333"/>
                </a:solidFill>
              </a:rPr>
              <a:t> a </a:t>
            </a:r>
            <a:r>
              <a:rPr lang="en-GB" dirty="0">
                <a:solidFill>
                  <a:srgbClr val="777777"/>
                </a:solidFill>
              </a:rPr>
              <a:t>-</a:t>
            </a:r>
            <a:r>
              <a:rPr lang="en-GB" dirty="0">
                <a:solidFill>
                  <a:srgbClr val="333333"/>
                </a:solidFill>
              </a:rPr>
              <a:t>b</a:t>
            </a:r>
          </a:p>
          <a:p>
            <a:r>
              <a:rPr lang="en-GB" dirty="0">
                <a:solidFill>
                  <a:srgbClr val="4B83CD"/>
                </a:solidFill>
              </a:rPr>
              <a:t>   return</a:t>
            </a:r>
            <a:r>
              <a:rPr lang="en-GB" dirty="0">
                <a:solidFill>
                  <a:srgbClr val="333333"/>
                </a:solidFill>
              </a:rPr>
              <a:t> sub </a:t>
            </a:r>
            <a:r>
              <a:rPr lang="en-GB" dirty="0">
                <a:solidFill>
                  <a:srgbClr val="4B83CD"/>
                </a:solidFill>
              </a:rPr>
              <a:t>if</a:t>
            </a:r>
            <a:r>
              <a:rPr lang="en-GB" dirty="0">
                <a:solidFill>
                  <a:srgbClr val="333333"/>
                </a:solidFill>
              </a:rPr>
              <a:t> sub </a:t>
            </a:r>
            <a:r>
              <a:rPr lang="en-GB" dirty="0">
                <a:solidFill>
                  <a:srgbClr val="777777"/>
                </a:solidFill>
              </a:rPr>
              <a:t>&gt;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=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AB6526"/>
                </a:solidFill>
              </a:rPr>
              <a:t>0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4B83CD"/>
                </a:solidFill>
              </a:rPr>
              <a:t>else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-</a:t>
            </a:r>
            <a:r>
              <a:rPr lang="en-GB" dirty="0">
                <a:solidFill>
                  <a:srgbClr val="333333"/>
                </a:solidFill>
              </a:rPr>
              <a:t>sub</a:t>
            </a:r>
          </a:p>
          <a:p>
            <a:endParaRPr lang="en-GB" dirty="0"/>
          </a:p>
          <a:p>
            <a:r>
              <a:rPr lang="en-GB" i="1" dirty="0">
                <a:solidFill>
                  <a:srgbClr val="AAAAAA"/>
                </a:solidFill>
              </a:rPr>
              <a:t>##########</a:t>
            </a:r>
            <a:endParaRPr lang="en-GB" dirty="0"/>
          </a:p>
          <a:p>
            <a:r>
              <a:rPr lang="en-GB" b="1" dirty="0">
                <a:solidFill>
                  <a:srgbClr val="AA3731"/>
                </a:solidFill>
              </a:rPr>
              <a:t>help</a:t>
            </a:r>
            <a:r>
              <a:rPr lang="en-GB" dirty="0">
                <a:solidFill>
                  <a:srgbClr val="777777"/>
                </a:solidFill>
              </a:rPr>
              <a:t>(</a:t>
            </a:r>
            <a:r>
              <a:rPr lang="en-GB" dirty="0">
                <a:solidFill>
                  <a:srgbClr val="333333"/>
                </a:solidFill>
              </a:rPr>
              <a:t>diff</a:t>
            </a:r>
            <a:r>
              <a:rPr lang="en-GB" dirty="0">
                <a:solidFill>
                  <a:srgbClr val="777777"/>
                </a:solidFill>
              </a:rPr>
              <a:t>)</a:t>
            </a:r>
            <a:endParaRPr lang="en-GB" dirty="0">
              <a:solidFill>
                <a:srgbClr val="333333"/>
              </a:solidFill>
            </a:endParaRPr>
          </a:p>
          <a:p>
            <a:endParaRPr lang="en-GB" dirty="0"/>
          </a:p>
          <a:p>
            <a:endParaRPr lang="en-GB" i="1" dirty="0"/>
          </a:p>
          <a:p>
            <a:r>
              <a:rPr lang="en-GB" i="1" dirty="0"/>
              <a:t>Output:</a:t>
            </a:r>
          </a:p>
          <a:p>
            <a:r>
              <a:rPr lang="en-GB" dirty="0"/>
              <a:t>diff(a, b)</a:t>
            </a:r>
          </a:p>
          <a:p>
            <a:r>
              <a:rPr lang="en-GB" dirty="0"/>
              <a:t>    Returns the absolute difference of a and 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D11D8-3455-4FCC-B927-6F635DAF2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18573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79E53-6530-4467-A8E0-C637E841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Documentation: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874E9-5245-41A7-8169-610998B9A4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All well written modules / implementations provide doc strings</a:t>
            </a:r>
          </a:p>
          <a:p>
            <a:r>
              <a:rPr lang="en-GB" dirty="0"/>
              <a:t>With the help function you can access this description</a:t>
            </a:r>
          </a:p>
          <a:p>
            <a:r>
              <a:rPr lang="en-GB" dirty="0"/>
              <a:t>The online documentation usually provided further details, information and examples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E7FD0-BFAE-44A5-A194-5BB42D7A5A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GB" dirty="0">
                <a:solidFill>
                  <a:srgbClr val="4B83CD"/>
                </a:solidFill>
              </a:rPr>
              <a:t>import</a:t>
            </a:r>
            <a:r>
              <a:rPr lang="en-GB" dirty="0">
                <a:solidFill>
                  <a:srgbClr val="333333"/>
                </a:solidFill>
              </a:rPr>
              <a:t> turtle</a:t>
            </a:r>
          </a:p>
          <a:p>
            <a:br>
              <a:rPr lang="en-GB" dirty="0">
                <a:solidFill>
                  <a:srgbClr val="333333"/>
                </a:solidFill>
              </a:rPr>
            </a:br>
            <a:r>
              <a:rPr lang="en-GB" b="1" dirty="0">
                <a:solidFill>
                  <a:srgbClr val="AA3731"/>
                </a:solidFill>
              </a:rPr>
              <a:t>help</a:t>
            </a:r>
            <a:r>
              <a:rPr lang="en-GB" dirty="0">
                <a:solidFill>
                  <a:srgbClr val="777777"/>
                </a:solidFill>
              </a:rPr>
              <a:t>(</a:t>
            </a:r>
            <a:r>
              <a:rPr lang="en-GB" dirty="0" err="1">
                <a:solidFill>
                  <a:srgbClr val="333333"/>
                </a:solidFill>
              </a:rPr>
              <a:t>turtle</a:t>
            </a:r>
            <a:r>
              <a:rPr lang="en-GB" dirty="0" err="1">
                <a:solidFill>
                  <a:srgbClr val="777777"/>
                </a:solidFill>
              </a:rPr>
              <a:t>.</a:t>
            </a:r>
            <a:r>
              <a:rPr lang="en-GB" dirty="0" err="1">
                <a:solidFill>
                  <a:srgbClr val="333333"/>
                </a:solidFill>
              </a:rPr>
              <a:t>up</a:t>
            </a:r>
            <a:r>
              <a:rPr lang="en-GB" dirty="0">
                <a:solidFill>
                  <a:srgbClr val="777777"/>
                </a:solidFill>
              </a:rPr>
              <a:t>)</a:t>
            </a:r>
            <a:endParaRPr lang="en-GB" i="1" dirty="0">
              <a:solidFill>
                <a:srgbClr val="333333"/>
              </a:solidFill>
            </a:endParaRPr>
          </a:p>
          <a:p>
            <a:endParaRPr lang="en-GB" dirty="0"/>
          </a:p>
          <a:p>
            <a:endParaRPr lang="en-GB" i="1" dirty="0"/>
          </a:p>
          <a:p>
            <a:r>
              <a:rPr lang="en-GB" i="1" dirty="0"/>
              <a:t>Output:</a:t>
            </a:r>
          </a:p>
          <a:p>
            <a:r>
              <a:rPr lang="en-GB" dirty="0"/>
              <a:t>Help on function up in module turtle:</a:t>
            </a:r>
          </a:p>
          <a:p>
            <a:endParaRPr lang="en-GB" dirty="0"/>
          </a:p>
          <a:p>
            <a:r>
              <a:rPr lang="en-GB" dirty="0"/>
              <a:t>up()</a:t>
            </a:r>
          </a:p>
          <a:p>
            <a:r>
              <a:rPr lang="en-GB" dirty="0"/>
              <a:t>    Pull the pen up -- no drawing when moving.</a:t>
            </a:r>
          </a:p>
          <a:p>
            <a:endParaRPr lang="en-GB" dirty="0"/>
          </a:p>
          <a:p>
            <a:r>
              <a:rPr lang="en-GB" dirty="0"/>
              <a:t>    Aliases: </a:t>
            </a:r>
            <a:r>
              <a:rPr lang="en-GB" dirty="0" err="1"/>
              <a:t>penup</a:t>
            </a:r>
            <a:r>
              <a:rPr lang="en-GB" dirty="0"/>
              <a:t> | </a:t>
            </a:r>
            <a:r>
              <a:rPr lang="en-GB" dirty="0" err="1"/>
              <a:t>pu</a:t>
            </a:r>
            <a:r>
              <a:rPr lang="en-GB" dirty="0"/>
              <a:t> | up</a:t>
            </a:r>
          </a:p>
          <a:p>
            <a:endParaRPr lang="en-GB" dirty="0"/>
          </a:p>
          <a:p>
            <a:r>
              <a:rPr lang="en-GB" dirty="0"/>
              <a:t>    No argument</a:t>
            </a:r>
          </a:p>
          <a:p>
            <a:endParaRPr lang="en-GB" dirty="0"/>
          </a:p>
          <a:p>
            <a:r>
              <a:rPr lang="en-GB" dirty="0"/>
              <a:t>    Example:</a:t>
            </a:r>
          </a:p>
          <a:p>
            <a:r>
              <a:rPr lang="en-GB" dirty="0"/>
              <a:t>    &gt;&gt;&gt; </a:t>
            </a:r>
            <a:r>
              <a:rPr lang="en-GB" dirty="0" err="1"/>
              <a:t>penup</a:t>
            </a:r>
            <a:r>
              <a:rPr lang="en-GB" dirty="0"/>
              <a:t>()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77F6E8-57B6-4CF5-A930-2676ECBE1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0274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E3C88-F204-4A75-B7AA-B7843E1AB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260AE-23CF-4AE3-8428-636F42D33E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D9743-BCB4-46E2-9377-7DE0B93074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0F0422-391F-48E9-B118-C1791C52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6354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0F374-E096-4802-807C-6E7121DB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1CCD86-BDCE-4614-B4E6-D21F5FBB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211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9959E-BAB7-41E3-9286-7D13F548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Terminology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F9BD23-732E-463A-9F18-01107F82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2989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9D9C-2774-4A3F-80B2-94FA3289E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See you all next week!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0180BA-269A-485B-9628-CDD8784C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79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E7914-1B0C-447C-AD57-7CEF582C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Exceptions &amp; Errors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5DE040-EA6C-4443-A223-E50AD372A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general those two are often used interchangeably</a:t>
            </a:r>
          </a:p>
          <a:p>
            <a:r>
              <a:rPr lang="en-GB" dirty="0"/>
              <a:t>You will often find “Exception” to describe errors in the code logic or an unexpected value</a:t>
            </a:r>
            <a:endParaRPr lang="en-GB" b="1" dirty="0"/>
          </a:p>
          <a:p>
            <a:pPr lvl="1"/>
            <a:r>
              <a:rPr lang="en-GB" dirty="0"/>
              <a:t>Nothing to severe</a:t>
            </a:r>
          </a:p>
          <a:p>
            <a:pPr lvl="1"/>
            <a:r>
              <a:rPr lang="en-GB" dirty="0"/>
              <a:t>Examples are </a:t>
            </a:r>
            <a:r>
              <a:rPr lang="en-GB" dirty="0" err="1"/>
              <a:t>KeyErrors</a:t>
            </a:r>
            <a:r>
              <a:rPr lang="en-GB" dirty="0"/>
              <a:t>, </a:t>
            </a:r>
            <a:r>
              <a:rPr lang="en-GB" dirty="0" err="1"/>
              <a:t>TypeErrors</a:t>
            </a:r>
            <a:r>
              <a:rPr lang="en-GB" dirty="0"/>
              <a:t>, …</a:t>
            </a:r>
          </a:p>
          <a:p>
            <a:r>
              <a:rPr lang="en-GB" dirty="0"/>
              <a:t>“Errors” often refer to errors closer to the system level and imply a more serious issue</a:t>
            </a:r>
          </a:p>
          <a:p>
            <a:pPr lvl="1"/>
            <a:r>
              <a:rPr lang="en-GB" dirty="0"/>
              <a:t>Examples are </a:t>
            </a:r>
            <a:r>
              <a:rPr lang="en-GB" dirty="0" err="1"/>
              <a:t>SyntaxError</a:t>
            </a:r>
            <a:r>
              <a:rPr lang="en-GB" dirty="0"/>
              <a:t>, </a:t>
            </a:r>
            <a:r>
              <a:rPr lang="en-GB" dirty="0" err="1"/>
              <a:t>OutOfMemoryError</a:t>
            </a:r>
            <a:r>
              <a:rPr lang="en-GB" dirty="0"/>
              <a:t>, …</a:t>
            </a:r>
          </a:p>
          <a:p>
            <a:r>
              <a:rPr lang="en-GB" dirty="0"/>
              <a:t>Errors/Exceptions are </a:t>
            </a:r>
            <a:r>
              <a:rPr lang="en-GB" i="1" dirty="0"/>
              <a:t>thrown</a:t>
            </a:r>
            <a:r>
              <a:rPr lang="en-GB" dirty="0"/>
              <a:t> or </a:t>
            </a:r>
            <a:r>
              <a:rPr lang="en-GB" i="1" dirty="0"/>
              <a:t>raised</a:t>
            </a:r>
            <a:r>
              <a:rPr lang="en-GB" dirty="0"/>
              <a:t> and can then be </a:t>
            </a:r>
            <a:r>
              <a:rPr lang="en-GB" i="1" dirty="0"/>
              <a:t>caught </a:t>
            </a:r>
            <a:r>
              <a:rPr lang="en-GB" dirty="0"/>
              <a:t>or </a:t>
            </a:r>
            <a:r>
              <a:rPr lang="en-GB" i="1" dirty="0"/>
              <a:t>handled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992435-65BE-4883-8878-CBF6739F7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179743"/>
      </p:ext>
    </p:extLst>
  </p:cSld>
  <p:clrMapOvr>
    <a:masterClrMapping/>
  </p:clrMapOvr>
</p:sld>
</file>

<file path=ppt/theme/theme1.xml><?xml version="1.0" encoding="utf-8"?>
<a:theme xmlns:a="http://schemas.openxmlformats.org/drawingml/2006/main" name="PP_Theme">
  <a:themeElements>
    <a:clrScheme name="Custom 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36378"/>
      </a:hlink>
      <a:folHlink>
        <a:srgbClr val="E7AA5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5CBED0C-0AE4-4C75-88FA-2E6945D00CFC}" vid="{A521A850-DF7E-4523-8144-114B6E1387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4209</TotalTime>
  <Words>4535</Words>
  <Application>Microsoft Office PowerPoint</Application>
  <PresentationFormat>Widescreen</PresentationFormat>
  <Paragraphs>727</Paragraphs>
  <Slides>80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4" baseType="lpstr">
      <vt:lpstr>Calibri</vt:lpstr>
      <vt:lpstr>Calibri Light</vt:lpstr>
      <vt:lpstr>Consolas</vt:lpstr>
      <vt:lpstr>PP_Theme</vt:lpstr>
      <vt:lpstr>There Are No Mistakes</vt:lpstr>
      <vt:lpstr>Structure</vt:lpstr>
      <vt:lpstr>The Survey</vt:lpstr>
      <vt:lpstr>Comments &amp; Other Notes</vt:lpstr>
      <vt:lpstr>Comments &amp; Other Notes</vt:lpstr>
      <vt:lpstr>Last Week’s Homework</vt:lpstr>
      <vt:lpstr>PowerPoint Presentation</vt:lpstr>
      <vt:lpstr>Some Terminology</vt:lpstr>
      <vt:lpstr>Exceptions &amp; Errors</vt:lpstr>
      <vt:lpstr>Error Messages</vt:lpstr>
      <vt:lpstr>Programming Errors</vt:lpstr>
      <vt:lpstr>Mistakes Happen</vt:lpstr>
      <vt:lpstr>Mistakes Happen</vt:lpstr>
      <vt:lpstr>Reading Error Messages</vt:lpstr>
      <vt:lpstr>An Error Message</vt:lpstr>
      <vt:lpstr>Reading Error Messages</vt:lpstr>
      <vt:lpstr>Nested Error Messages</vt:lpstr>
      <vt:lpstr>So Many Errors</vt:lpstr>
      <vt:lpstr>The World Of Errors</vt:lpstr>
      <vt:lpstr>Syntax Errors</vt:lpstr>
      <vt:lpstr>Syntax Errors  - Examples</vt:lpstr>
      <vt:lpstr>Syntax Errors  - Examples</vt:lpstr>
      <vt:lpstr>Syntax Errors  - Examples</vt:lpstr>
      <vt:lpstr>Syntax Errors  - Examples</vt:lpstr>
      <vt:lpstr>Type Errors</vt:lpstr>
      <vt:lpstr>Type Errors  - Examples</vt:lpstr>
      <vt:lpstr>Type Errors  - Examples</vt:lpstr>
      <vt:lpstr>Type Errors  - Examples</vt:lpstr>
      <vt:lpstr>Type Errors  - Examples</vt:lpstr>
      <vt:lpstr>Indentation Errors</vt:lpstr>
      <vt:lpstr>Indentation Errors  - Examples</vt:lpstr>
      <vt:lpstr>Indentation Errors  - Examples</vt:lpstr>
      <vt:lpstr>Key &amp; Index Errors</vt:lpstr>
      <vt:lpstr>Key Errors  - Example</vt:lpstr>
      <vt:lpstr>Index Errors  - Example</vt:lpstr>
      <vt:lpstr>Name Errors</vt:lpstr>
      <vt:lpstr>Name Errors  - Example</vt:lpstr>
      <vt:lpstr>Value Errors</vt:lpstr>
      <vt:lpstr>Value Errors  - Examples</vt:lpstr>
      <vt:lpstr>Value Errors  - Examples</vt:lpstr>
      <vt:lpstr>Some More Errors</vt:lpstr>
      <vt:lpstr>Dealing With Errors</vt:lpstr>
      <vt:lpstr>Typical Checklist To Handle Errors</vt:lpstr>
      <vt:lpstr>Typical Checklist To Handle Errors</vt:lpstr>
      <vt:lpstr>Typical Checklist To Handle Errors</vt:lpstr>
      <vt:lpstr>Questions To Ask While Debugging</vt:lpstr>
      <vt:lpstr>Debugging And print(): Logging</vt:lpstr>
      <vt:lpstr>Debuggers</vt:lpstr>
      <vt:lpstr>Debuggers</vt:lpstr>
      <vt:lpstr>Try | Except | Finally</vt:lpstr>
      <vt:lpstr>Expecting Exceptions</vt:lpstr>
      <vt:lpstr>Sometimes, Errors Are Unavoidable</vt:lpstr>
      <vt:lpstr>Try &amp; Except</vt:lpstr>
      <vt:lpstr>Try &amp; Except: An Example</vt:lpstr>
      <vt:lpstr>Finally</vt:lpstr>
      <vt:lpstr>Finally: An Example</vt:lpstr>
      <vt:lpstr>Try-Except-Finally And Files</vt:lpstr>
      <vt:lpstr>And Now: Python – What’s My Else Again</vt:lpstr>
      <vt:lpstr>And Now: Python – What’s My Else Again</vt:lpstr>
      <vt:lpstr>Catch Many</vt:lpstr>
      <vt:lpstr>Catch Many At Once</vt:lpstr>
      <vt:lpstr>Catch Individually</vt:lpstr>
      <vt:lpstr>Still Catching</vt:lpstr>
      <vt:lpstr>To catch, or not to catch?</vt:lpstr>
      <vt:lpstr>Raising Errors</vt:lpstr>
      <vt:lpstr>Custom Exceptions</vt:lpstr>
      <vt:lpstr>Best Thing: Avoiding Errors</vt:lpstr>
      <vt:lpstr>Avoiding Errors</vt:lpstr>
      <vt:lpstr>Assertions</vt:lpstr>
      <vt:lpstr>Assertions</vt:lpstr>
      <vt:lpstr>Assertions</vt:lpstr>
      <vt:lpstr>Assertions</vt:lpstr>
      <vt:lpstr>Assertions</vt:lpstr>
      <vt:lpstr>A Short Intro To Documentation</vt:lpstr>
      <vt:lpstr>Documentation and how it helps with errors</vt:lpstr>
      <vt:lpstr>Documenting</vt:lpstr>
      <vt:lpstr>Documentation: An Example</vt:lpstr>
      <vt:lpstr>Writing Documentation</vt:lpstr>
      <vt:lpstr>Homework</vt:lpstr>
      <vt:lpstr>See you all next week!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Moritz Nipshagen</dc:creator>
  <cp:lastModifiedBy>Moritz Nipshagen</cp:lastModifiedBy>
  <cp:revision>3</cp:revision>
  <dcterms:created xsi:type="dcterms:W3CDTF">2018-05-03T15:23:24Z</dcterms:created>
  <dcterms:modified xsi:type="dcterms:W3CDTF">2018-05-16T09:25:16Z</dcterms:modified>
</cp:coreProperties>
</file>