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comments/comment7.xml" ContentType="application/vnd.openxmlformats-officedocument.presentationml.comments+xml"/>
  <Override PartName="/ppt/notesSlides/notesSlide11.xml" ContentType="application/vnd.openxmlformats-officedocument.presentationml.notesSlide+xml"/>
  <Override PartName="/ppt/comments/comment8.xml" ContentType="application/vnd.openxmlformats-officedocument.presentationml.comments+xml"/>
  <Override PartName="/ppt/notesSlides/notesSlide12.xml" ContentType="application/vnd.openxmlformats-officedocument.presentationml.notesSlide+xml"/>
  <Override PartName="/ppt/comments/comment9.xml" ContentType="application/vnd.openxmlformats-officedocument.presentationml.comments+xml"/>
  <Override PartName="/ppt/notesSlides/notesSlide13.xml" ContentType="application/vnd.openxmlformats-officedocument.presentationml.notesSlide+xml"/>
  <Override PartName="/ppt/comments/comment10.xml" ContentType="application/vnd.openxmlformats-officedocument.presentationml.comments+xml"/>
  <Override PartName="/ppt/comments/comment11.xml" ContentType="application/vnd.openxmlformats-officedocument.presentationml.comments+xml"/>
  <Override PartName="/ppt/notesSlides/notesSlide14.xml" ContentType="application/vnd.openxmlformats-officedocument.presentationml.notesSlide+xml"/>
  <Override PartName="/ppt/comments/comment12.xml" ContentType="application/vnd.openxmlformats-officedocument.presentationml.comments+xml"/>
  <Override PartName="/ppt/notesSlides/notesSlide15.xml" ContentType="application/vnd.openxmlformats-officedocument.presentationml.notesSlide+xml"/>
  <Override PartName="/ppt/comments/comment13.xml" ContentType="application/vnd.openxmlformats-officedocument.presentationml.comments+xml"/>
  <Override PartName="/ppt/comments/comment14.xml" ContentType="application/vnd.openxmlformats-officedocument.presentationml.comments+xml"/>
  <Override PartName="/ppt/notesSlides/notesSlide16.xml" ContentType="application/vnd.openxmlformats-officedocument.presentationml.notesSlide+xml"/>
  <Override PartName="/ppt/comments/comment15.xml" ContentType="application/vnd.openxmlformats-officedocument.presentationml.comments+xml"/>
  <Override PartName="/ppt/notesSlides/notesSlide17.xml" ContentType="application/vnd.openxmlformats-officedocument.presentationml.notesSlide+xml"/>
  <Override PartName="/ppt/comments/comment16.xml" ContentType="application/vnd.openxmlformats-officedocument.presentationml.comments+xml"/>
  <Override PartName="/ppt/comments/comment17.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8.xml" ContentType="application/vnd.openxmlformats-officedocument.presentationml.comments+xml"/>
  <Override PartName="/ppt/comments/comment19.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8"/>
  </p:notesMasterIdLst>
  <p:sldIdLst>
    <p:sldId id="256" r:id="rId2"/>
    <p:sldId id="257" r:id="rId3"/>
    <p:sldId id="258" r:id="rId4"/>
    <p:sldId id="259" r:id="rId5"/>
    <p:sldId id="260" r:id="rId6"/>
    <p:sldId id="263" r:id="rId7"/>
    <p:sldId id="264" r:id="rId8"/>
    <p:sldId id="270" r:id="rId9"/>
    <p:sldId id="265" r:id="rId10"/>
    <p:sldId id="266" r:id="rId11"/>
    <p:sldId id="267" r:id="rId12"/>
    <p:sldId id="268" r:id="rId13"/>
    <p:sldId id="269" r:id="rId14"/>
    <p:sldId id="273" r:id="rId15"/>
    <p:sldId id="274" r:id="rId16"/>
    <p:sldId id="275" r:id="rId17"/>
    <p:sldId id="276" r:id="rId18"/>
    <p:sldId id="277" r:id="rId19"/>
    <p:sldId id="279" r:id="rId20"/>
    <p:sldId id="278" r:id="rId21"/>
    <p:sldId id="280" r:id="rId22"/>
    <p:sldId id="281" r:id="rId23"/>
    <p:sldId id="282" r:id="rId24"/>
    <p:sldId id="283" r:id="rId25"/>
    <p:sldId id="262" r:id="rId26"/>
    <p:sldId id="261" r:id="rId27"/>
    <p:sldId id="285" r:id="rId28"/>
    <p:sldId id="286" r:id="rId29"/>
    <p:sldId id="311" r:id="rId30"/>
    <p:sldId id="312" r:id="rId31"/>
    <p:sldId id="288" r:id="rId32"/>
    <p:sldId id="289" r:id="rId33"/>
    <p:sldId id="290" r:id="rId34"/>
    <p:sldId id="291" r:id="rId35"/>
    <p:sldId id="304" r:id="rId36"/>
    <p:sldId id="292" r:id="rId37"/>
    <p:sldId id="293" r:id="rId38"/>
    <p:sldId id="294" r:id="rId39"/>
    <p:sldId id="295" r:id="rId40"/>
    <p:sldId id="296" r:id="rId41"/>
    <p:sldId id="297" r:id="rId42"/>
    <p:sldId id="298" r:id="rId43"/>
    <p:sldId id="299" r:id="rId44"/>
    <p:sldId id="300" r:id="rId45"/>
    <p:sldId id="305" r:id="rId46"/>
    <p:sldId id="306" r:id="rId47"/>
    <p:sldId id="307" r:id="rId48"/>
    <p:sldId id="301" r:id="rId49"/>
    <p:sldId id="309" r:id="rId50"/>
    <p:sldId id="310" r:id="rId51"/>
    <p:sldId id="313" r:id="rId52"/>
    <p:sldId id="314" r:id="rId53"/>
    <p:sldId id="315" r:id="rId54"/>
    <p:sldId id="302" r:id="rId55"/>
    <p:sldId id="316" r:id="rId56"/>
    <p:sldId id="303"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a H." initials="AH" lastIdx="27" clrIdx="0">
    <p:extLst>
      <p:ext uri="{19B8F6BF-5375-455C-9EA6-DF929625EA0E}">
        <p15:presenceInfo xmlns:p15="http://schemas.microsoft.com/office/powerpoint/2012/main" userId="da08060cd893cdf4" providerId="Windows Live"/>
      </p:ext>
    </p:extLst>
  </p:cmAuthor>
  <p:cmAuthor id="2" name="Moritz Nipshagen" initials="MN" lastIdx="33" clrIdx="1">
    <p:extLst>
      <p:ext uri="{19B8F6BF-5375-455C-9EA6-DF929625EA0E}">
        <p15:presenceInfo xmlns:p15="http://schemas.microsoft.com/office/powerpoint/2012/main" userId="ee3b3bbc25b4cb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60" y="224"/>
      </p:cViewPr>
      <p:guideLst/>
    </p:cSldViewPr>
  </p:slideViewPr>
  <p:notesTextViewPr>
    <p:cViewPr>
      <p:scale>
        <a:sx n="1" d="1"/>
        <a:sy n="1" d="1"/>
      </p:scale>
      <p:origin x="0" y="0"/>
    </p:cViewPr>
  </p:notesTextViewPr>
  <p:notesViewPr>
    <p:cSldViewPr snapToGrid="0">
      <p:cViewPr varScale="1">
        <p:scale>
          <a:sx n="53" d="100"/>
          <a:sy n="53" d="100"/>
        </p:scale>
        <p:origin x="258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a H." userId="da08060cd893cdf4" providerId="Windows Live" clId="Web-{A01B1539-1B23-4F4E-BE58-ECF19CF911F9}"/>
    <pc:docChg chg="addSld modSld">
      <pc:chgData name="Antonia H." userId="da08060cd893cdf4" providerId="Windows Live" clId="Web-{A01B1539-1B23-4F4E-BE58-ECF19CF911F9}" dt="2018-05-04T21:13:10.465" v="6"/>
      <pc:docMkLst>
        <pc:docMk/>
      </pc:docMkLst>
      <pc:sldChg chg="modSp new">
        <pc:chgData name="Antonia H." userId="da08060cd893cdf4" providerId="Windows Live" clId="Web-{A01B1539-1B23-4F4E-BE58-ECF19CF911F9}" dt="2018-05-04T21:13:10.465" v="5"/>
        <pc:sldMkLst>
          <pc:docMk/>
          <pc:sldMk cId="3234975730" sldId="275"/>
        </pc:sldMkLst>
        <pc:spChg chg="mod">
          <ac:chgData name="Antonia H." userId="da08060cd893cdf4" providerId="Windows Live" clId="Web-{A01B1539-1B23-4F4E-BE58-ECF19CF911F9}" dt="2018-05-04T21:13:10.465" v="5"/>
          <ac:spMkLst>
            <pc:docMk/>
            <pc:sldMk cId="3234975730" sldId="275"/>
            <ac:spMk id="2" creationId="{F14E151B-6042-427C-86B5-E6DB4E9A3CE8}"/>
          </ac:spMkLst>
        </pc:spChg>
      </pc:sldChg>
    </pc:docChg>
  </pc:docChgLst>
  <pc:docChgLst>
    <pc:chgData name="Moritz Nipshagen" userId="ee3b3bbc25b4cb6d" providerId="LiveId" clId="{29B88FFD-1FD6-4574-A9D7-C80550FB2799}"/>
    <pc:docChg chg="undo modSld sldOrd">
      <pc:chgData name="Moritz Nipshagen" userId="ee3b3bbc25b4cb6d" providerId="LiveId" clId="{29B88FFD-1FD6-4574-A9D7-C80550FB2799}" dt="2018-05-07T13:12:20.576" v="46"/>
      <pc:docMkLst>
        <pc:docMk/>
      </pc:docMkLst>
      <pc:sldChg chg="ord">
        <pc:chgData name="Moritz Nipshagen" userId="ee3b3bbc25b4cb6d" providerId="LiveId" clId="{29B88FFD-1FD6-4574-A9D7-C80550FB2799}" dt="2018-05-07T12:29:39.960" v="1"/>
        <pc:sldMkLst>
          <pc:docMk/>
          <pc:sldMk cId="1309100374" sldId="256"/>
        </pc:sldMkLst>
      </pc:sldChg>
      <pc:sldChg chg="ord">
        <pc:chgData name="Moritz Nipshagen" userId="ee3b3bbc25b4cb6d" providerId="LiveId" clId="{29B88FFD-1FD6-4574-A9D7-C80550FB2799}" dt="2018-05-07T12:29:34.348" v="0"/>
        <pc:sldMkLst>
          <pc:docMk/>
          <pc:sldMk cId="2788220547" sldId="283"/>
        </pc:sldMkLst>
      </pc:sldChg>
      <pc:sldChg chg="addCm modCm">
        <pc:chgData name="Moritz Nipshagen" userId="ee3b3bbc25b4cb6d" providerId="LiveId" clId="{29B88FFD-1FD6-4574-A9D7-C80550FB2799}" dt="2018-05-07T12:59:29.279" v="38"/>
        <pc:sldMkLst>
          <pc:docMk/>
          <pc:sldMk cId="1997070144" sldId="286"/>
        </pc:sldMkLst>
      </pc:sldChg>
      <pc:sldChg chg="modSp addCm modCm">
        <pc:chgData name="Moritz Nipshagen" userId="ee3b3bbc25b4cb6d" providerId="LiveId" clId="{29B88FFD-1FD6-4574-A9D7-C80550FB2799}" dt="2018-05-07T12:33:13.410" v="9"/>
        <pc:sldMkLst>
          <pc:docMk/>
          <pc:sldMk cId="2931144488" sldId="288"/>
        </pc:sldMkLst>
        <pc:spChg chg="mod">
          <ac:chgData name="Moritz Nipshagen" userId="ee3b3bbc25b4cb6d" providerId="LiveId" clId="{29B88FFD-1FD6-4574-A9D7-C80550FB2799}" dt="2018-05-07T12:32:44.940" v="6" actId="1076"/>
          <ac:spMkLst>
            <pc:docMk/>
            <pc:sldMk cId="2931144488" sldId="288"/>
            <ac:spMk id="6" creationId="{834E74A6-1D55-4CF2-81BA-7B666291B430}"/>
          </ac:spMkLst>
        </pc:spChg>
      </pc:sldChg>
      <pc:sldChg chg="addCm modCm">
        <pc:chgData name="Moritz Nipshagen" userId="ee3b3bbc25b4cb6d" providerId="LiveId" clId="{29B88FFD-1FD6-4574-A9D7-C80550FB2799}" dt="2018-05-07T12:39:50.251" v="11"/>
        <pc:sldMkLst>
          <pc:docMk/>
          <pc:sldMk cId="2728745322" sldId="289"/>
        </pc:sldMkLst>
      </pc:sldChg>
      <pc:sldChg chg="addCm modCm">
        <pc:chgData name="Moritz Nipshagen" userId="ee3b3bbc25b4cb6d" providerId="LiveId" clId="{29B88FFD-1FD6-4574-A9D7-C80550FB2799}" dt="2018-05-07T12:43:51.911" v="17"/>
        <pc:sldMkLst>
          <pc:docMk/>
          <pc:sldMk cId="1529941566" sldId="290"/>
        </pc:sldMkLst>
      </pc:sldChg>
      <pc:sldChg chg="addCm modCm">
        <pc:chgData name="Moritz Nipshagen" userId="ee3b3bbc25b4cb6d" providerId="LiveId" clId="{29B88FFD-1FD6-4574-A9D7-C80550FB2799}" dt="2018-05-07T12:49:46.074" v="22"/>
        <pc:sldMkLst>
          <pc:docMk/>
          <pc:sldMk cId="534387332" sldId="291"/>
        </pc:sldMkLst>
      </pc:sldChg>
      <pc:sldChg chg="addCm modCm">
        <pc:chgData name="Moritz Nipshagen" userId="ee3b3bbc25b4cb6d" providerId="LiveId" clId="{29B88FFD-1FD6-4574-A9D7-C80550FB2799}" dt="2018-05-07T12:51:23.797" v="26"/>
        <pc:sldMkLst>
          <pc:docMk/>
          <pc:sldMk cId="3527562659" sldId="292"/>
        </pc:sldMkLst>
      </pc:sldChg>
      <pc:sldChg chg="addCm modCm">
        <pc:chgData name="Moritz Nipshagen" userId="ee3b3bbc25b4cb6d" providerId="LiveId" clId="{29B88FFD-1FD6-4574-A9D7-C80550FB2799}" dt="2018-05-07T12:52:49.558" v="29"/>
        <pc:sldMkLst>
          <pc:docMk/>
          <pc:sldMk cId="3222949515" sldId="293"/>
        </pc:sldMkLst>
      </pc:sldChg>
      <pc:sldChg chg="modSp addCm modCm">
        <pc:chgData name="Moritz Nipshagen" userId="ee3b3bbc25b4cb6d" providerId="LiveId" clId="{29B88FFD-1FD6-4574-A9D7-C80550FB2799}" dt="2018-05-07T12:58:24.537" v="34"/>
        <pc:sldMkLst>
          <pc:docMk/>
          <pc:sldMk cId="1885901484" sldId="294"/>
        </pc:sldMkLst>
        <pc:spChg chg="mod">
          <ac:chgData name="Moritz Nipshagen" userId="ee3b3bbc25b4cb6d" providerId="LiveId" clId="{29B88FFD-1FD6-4574-A9D7-C80550FB2799}" dt="2018-05-07T12:54:30.290" v="30" actId="20577"/>
          <ac:spMkLst>
            <pc:docMk/>
            <pc:sldMk cId="1885901484" sldId="294"/>
            <ac:spMk id="6" creationId="{7DD28814-2C66-4ED5-9973-27A905C58D80}"/>
          </ac:spMkLst>
        </pc:spChg>
      </pc:sldChg>
      <pc:sldChg chg="addCm modCm">
        <pc:chgData name="Moritz Nipshagen" userId="ee3b3bbc25b4cb6d" providerId="LiveId" clId="{29B88FFD-1FD6-4574-A9D7-C80550FB2799}" dt="2018-05-07T12:59:10.982" v="36"/>
        <pc:sldMkLst>
          <pc:docMk/>
          <pc:sldMk cId="1599932138" sldId="295"/>
        </pc:sldMkLst>
      </pc:sldChg>
      <pc:sldChg chg="addCm modCm">
        <pc:chgData name="Moritz Nipshagen" userId="ee3b3bbc25b4cb6d" providerId="LiveId" clId="{29B88FFD-1FD6-4574-A9D7-C80550FB2799}" dt="2018-05-07T13:00:31.871" v="42"/>
        <pc:sldMkLst>
          <pc:docMk/>
          <pc:sldMk cId="2112731322" sldId="296"/>
        </pc:sldMkLst>
      </pc:sldChg>
      <pc:sldChg chg="addCm modCm">
        <pc:chgData name="Moritz Nipshagen" userId="ee3b3bbc25b4cb6d" providerId="LiveId" clId="{29B88FFD-1FD6-4574-A9D7-C80550FB2799}" dt="2018-05-07T13:12:20.576" v="46"/>
        <pc:sldMkLst>
          <pc:docMk/>
          <pc:sldMk cId="1834800628" sldId="297"/>
        </pc:sldMkLst>
      </pc:sldChg>
    </pc:docChg>
  </pc:docChgLst>
  <pc:docChgLst>
    <pc:chgData name="Antonia H." userId="da08060cd893cdf4" providerId="Windows Live" clId="Web-{B0531029-AE6B-49AC-BC80-C06618D99EBB}"/>
    <pc:docChg chg="addSld delSld modSld">
      <pc:chgData name="Antonia H." userId="da08060cd893cdf4" providerId="Windows Live" clId="Web-{B0531029-AE6B-49AC-BC80-C06618D99EBB}" dt="2018-05-04T15:43:43.779" v="1240"/>
      <pc:docMkLst>
        <pc:docMk/>
      </pc:docMkLst>
      <pc:sldChg chg="modSp modNotes">
        <pc:chgData name="Antonia H." userId="da08060cd893cdf4" providerId="Windows Live" clId="Web-{B0531029-AE6B-49AC-BC80-C06618D99EBB}" dt="2018-05-04T15:14:05.589" v="311"/>
        <pc:sldMkLst>
          <pc:docMk/>
          <pc:sldMk cId="1455336899" sldId="269"/>
        </pc:sldMkLst>
        <pc:spChg chg="mod">
          <ac:chgData name="Antonia H." userId="da08060cd893cdf4" providerId="Windows Live" clId="Web-{B0531029-AE6B-49AC-BC80-C06618D99EBB}" dt="2018-05-04T15:14:05.589" v="311"/>
          <ac:spMkLst>
            <pc:docMk/>
            <pc:sldMk cId="1455336899" sldId="269"/>
            <ac:spMk id="3" creationId="{60CB2CC6-0C49-4602-B491-AF89B535960C}"/>
          </ac:spMkLst>
        </pc:spChg>
      </pc:sldChg>
      <pc:sldChg chg="addSp modSp new">
        <pc:chgData name="Antonia H." userId="da08060cd893cdf4" providerId="Windows Live" clId="Web-{B0531029-AE6B-49AC-BC80-C06618D99EBB}" dt="2018-05-04T14:59:58.979" v="285"/>
        <pc:sldMkLst>
          <pc:docMk/>
          <pc:sldMk cId="2613893894" sldId="272"/>
        </pc:sldMkLst>
        <pc:spChg chg="mod">
          <ac:chgData name="Antonia H." userId="da08060cd893cdf4" providerId="Windows Live" clId="Web-{B0531029-AE6B-49AC-BC80-C06618D99EBB}" dt="2018-05-04T14:55:36.115" v="32"/>
          <ac:spMkLst>
            <pc:docMk/>
            <pc:sldMk cId="2613893894" sldId="272"/>
            <ac:spMk id="2" creationId="{7B7C0CD7-D996-4495-B2EF-0202CE3AB0E5}"/>
          </ac:spMkLst>
        </pc:spChg>
        <pc:spChg chg="mod">
          <ac:chgData name="Antonia H." userId="da08060cd893cdf4" providerId="Windows Live" clId="Web-{B0531029-AE6B-49AC-BC80-C06618D99EBB}" dt="2018-05-04T14:59:58.979" v="285"/>
          <ac:spMkLst>
            <pc:docMk/>
            <pc:sldMk cId="2613893894" sldId="272"/>
            <ac:spMk id="3" creationId="{8A2C1CE0-FA47-4B81-87B2-B9B1E8CDFE35}"/>
          </ac:spMkLst>
        </pc:spChg>
        <pc:spChg chg="add mod">
          <ac:chgData name="Antonia H." userId="da08060cd893cdf4" providerId="Windows Live" clId="Web-{B0531029-AE6B-49AC-BC80-C06618D99EBB}" dt="2018-05-04T14:56:40.194" v="38"/>
          <ac:spMkLst>
            <pc:docMk/>
            <pc:sldMk cId="2613893894" sldId="272"/>
            <ac:spMk id="7" creationId="{42C81482-75AA-48C4-93A1-24E0D657BB02}"/>
          </ac:spMkLst>
        </pc:spChg>
        <pc:picChg chg="add mod">
          <ac:chgData name="Antonia H." userId="da08060cd893cdf4" providerId="Windows Live" clId="Web-{B0531029-AE6B-49AC-BC80-C06618D99EBB}" dt="2018-05-04T14:56:40.178" v="37"/>
          <ac:picMkLst>
            <pc:docMk/>
            <pc:sldMk cId="2613893894" sldId="272"/>
            <ac:picMk id="6" creationId="{867BE37B-C8FA-4F31-BB5A-A839B5D6B796}"/>
          </ac:picMkLst>
        </pc:picChg>
      </pc:sldChg>
      <pc:sldChg chg="delSp modSp add replId addCm modCm">
        <pc:chgData name="Antonia H." userId="da08060cd893cdf4" providerId="Windows Live" clId="Web-{B0531029-AE6B-49AC-BC80-C06618D99EBB}" dt="2018-05-04T15:25:36.555" v="923"/>
        <pc:sldMkLst>
          <pc:docMk/>
          <pc:sldMk cId="1039991320" sldId="273"/>
        </pc:sldMkLst>
        <pc:spChg chg="mod">
          <ac:chgData name="Antonia H." userId="da08060cd893cdf4" providerId="Windows Live" clId="Web-{B0531029-AE6B-49AC-BC80-C06618D99EBB}" dt="2018-05-04T15:19:36.174" v="487"/>
          <ac:spMkLst>
            <pc:docMk/>
            <pc:sldMk cId="1039991320" sldId="273"/>
            <ac:spMk id="2" creationId="{7B7C0CD7-D996-4495-B2EF-0202CE3AB0E5}"/>
          </ac:spMkLst>
        </pc:spChg>
        <pc:spChg chg="mod">
          <ac:chgData name="Antonia H." userId="da08060cd893cdf4" providerId="Windows Live" clId="Web-{B0531029-AE6B-49AC-BC80-C06618D99EBB}" dt="2018-05-04T15:25:36.555" v="923"/>
          <ac:spMkLst>
            <pc:docMk/>
            <pc:sldMk cId="1039991320" sldId="273"/>
            <ac:spMk id="3" creationId="{8A2C1CE0-FA47-4B81-87B2-B9B1E8CDFE35}"/>
          </ac:spMkLst>
        </pc:spChg>
        <pc:spChg chg="del mod">
          <ac:chgData name="Antonia H." userId="da08060cd893cdf4" providerId="Windows Live" clId="Web-{B0531029-AE6B-49AC-BC80-C06618D99EBB}" dt="2018-05-04T15:17:04.842" v="327"/>
          <ac:spMkLst>
            <pc:docMk/>
            <pc:sldMk cId="1039991320" sldId="273"/>
            <ac:spMk id="7" creationId="{42C81482-75AA-48C4-93A1-24E0D657BB02}"/>
          </ac:spMkLst>
        </pc:spChg>
        <pc:picChg chg="del">
          <ac:chgData name="Antonia H." userId="da08060cd893cdf4" providerId="Windows Live" clId="Web-{B0531029-AE6B-49AC-BC80-C06618D99EBB}" dt="2018-05-04T15:17:01.530" v="323"/>
          <ac:picMkLst>
            <pc:docMk/>
            <pc:sldMk cId="1039991320" sldId="273"/>
            <ac:picMk id="6" creationId="{867BE37B-C8FA-4F31-BB5A-A839B5D6B796}"/>
          </ac:picMkLst>
        </pc:picChg>
      </pc:sldChg>
      <pc:sldChg chg="addSp modSp new addCm modNotes">
        <pc:chgData name="Antonia H." userId="da08060cd893cdf4" providerId="Windows Live" clId="Web-{B0531029-AE6B-49AC-BC80-C06618D99EBB}" dt="2018-05-04T15:43:43.779" v="1240"/>
        <pc:sldMkLst>
          <pc:docMk/>
          <pc:sldMk cId="3660028228" sldId="274"/>
        </pc:sldMkLst>
        <pc:spChg chg="mod">
          <ac:chgData name="Antonia H." userId="da08060cd893cdf4" providerId="Windows Live" clId="Web-{B0531029-AE6B-49AC-BC80-C06618D99EBB}" dt="2018-05-04T15:25:51.227" v="930"/>
          <ac:spMkLst>
            <pc:docMk/>
            <pc:sldMk cId="3660028228" sldId="274"/>
            <ac:spMk id="2" creationId="{D7E27CE0-119E-4CD5-893A-F2A185A0DDB4}"/>
          </ac:spMkLst>
        </pc:spChg>
        <pc:spChg chg="mod">
          <ac:chgData name="Antonia H." userId="da08060cd893cdf4" providerId="Windows Live" clId="Web-{B0531029-AE6B-49AC-BC80-C06618D99EBB}" dt="2018-05-04T15:35:29.098" v="1231"/>
          <ac:spMkLst>
            <pc:docMk/>
            <pc:sldMk cId="3660028228" sldId="274"/>
            <ac:spMk id="3" creationId="{D03D88D9-7D55-4FFD-9778-7B1D51DCE2E4}"/>
          </ac:spMkLst>
        </pc:spChg>
        <pc:spChg chg="add mod">
          <ac:chgData name="Antonia H." userId="da08060cd893cdf4" providerId="Windows Live" clId="Web-{B0531029-AE6B-49AC-BC80-C06618D99EBB}" dt="2018-05-04T15:43:43.779" v="1240"/>
          <ac:spMkLst>
            <pc:docMk/>
            <pc:sldMk cId="3660028228" sldId="274"/>
            <ac:spMk id="8" creationId="{9ED1CA00-6374-40A6-9AAB-8825B32644D7}"/>
          </ac:spMkLst>
        </pc:spChg>
        <pc:picChg chg="add mod">
          <ac:chgData name="Antonia H." userId="da08060cd893cdf4" providerId="Windows Live" clId="Web-{B0531029-AE6B-49AC-BC80-C06618D99EBB}" dt="2018-05-04T15:43:26.248" v="1238"/>
          <ac:picMkLst>
            <pc:docMk/>
            <pc:sldMk cId="3660028228" sldId="274"/>
            <ac:picMk id="5" creationId="{9859DF95-7831-496C-9B52-83C753264486}"/>
          </ac:picMkLst>
        </pc:picChg>
      </pc:sldChg>
    </pc:docChg>
  </pc:docChgLst>
  <pc:docChgLst>
    <pc:chgData name="Antonia H." userId="da08060cd893cdf4" providerId="Windows Live" clId="Web-{6C1C8969-1520-4DF8-8BE3-BF2EB65DD6BB}"/>
    <pc:docChg chg="modSld sldOrd">
      <pc:chgData name="Antonia H." userId="da08060cd893cdf4" providerId="Windows Live" clId="Web-{6C1C8969-1520-4DF8-8BE3-BF2EB65DD6BB}" dt="2018-05-05T12:45:12.187" v="405"/>
      <pc:docMkLst>
        <pc:docMk/>
      </pc:docMkLst>
      <pc:sldChg chg="modSp">
        <pc:chgData name="Antonia H." userId="da08060cd893cdf4" providerId="Windows Live" clId="Web-{6C1C8969-1520-4DF8-8BE3-BF2EB65DD6BB}" dt="2018-05-05T12:27:11.503" v="37"/>
        <pc:sldMkLst>
          <pc:docMk/>
          <pc:sldMk cId="138513243" sldId="277"/>
        </pc:sldMkLst>
        <pc:spChg chg="mod">
          <ac:chgData name="Antonia H." userId="da08060cd893cdf4" providerId="Windows Live" clId="Web-{6C1C8969-1520-4DF8-8BE3-BF2EB65DD6BB}" dt="2018-05-05T12:27:11.503" v="37"/>
          <ac:spMkLst>
            <pc:docMk/>
            <pc:sldMk cId="138513243" sldId="277"/>
            <ac:spMk id="5" creationId="{C71AE9B4-B67A-4A38-98AB-9129A5BDFB14}"/>
          </ac:spMkLst>
        </pc:spChg>
      </pc:sldChg>
      <pc:sldChg chg="addSp modSp modNotes">
        <pc:chgData name="Antonia H." userId="da08060cd893cdf4" providerId="Windows Live" clId="Web-{6C1C8969-1520-4DF8-8BE3-BF2EB65DD6BB}" dt="2018-05-05T12:45:12.187" v="405"/>
        <pc:sldMkLst>
          <pc:docMk/>
          <pc:sldMk cId="964619605" sldId="278"/>
        </pc:sldMkLst>
        <pc:spChg chg="mod">
          <ac:chgData name="Antonia H." userId="da08060cd893cdf4" providerId="Windows Live" clId="Web-{6C1C8969-1520-4DF8-8BE3-BF2EB65DD6BB}" dt="2018-05-05T12:27:03.675" v="28"/>
          <ac:spMkLst>
            <pc:docMk/>
            <pc:sldMk cId="964619605" sldId="278"/>
            <ac:spMk id="2" creationId="{DC447A74-EE68-4C19-B334-AC1F6C97BBD6}"/>
          </ac:spMkLst>
        </pc:spChg>
        <pc:spChg chg="mod">
          <ac:chgData name="Antonia H." userId="da08060cd893cdf4" providerId="Windows Live" clId="Web-{6C1C8969-1520-4DF8-8BE3-BF2EB65DD6BB}" dt="2018-05-05T12:45:06.156" v="402"/>
          <ac:spMkLst>
            <pc:docMk/>
            <pc:sldMk cId="964619605" sldId="278"/>
            <ac:spMk id="3" creationId="{2C59D76C-56D9-456B-AA29-4770DF0DD128}"/>
          </ac:spMkLst>
        </pc:spChg>
        <pc:spChg chg="add mod">
          <ac:chgData name="Antonia H." userId="da08060cd893cdf4" providerId="Windows Live" clId="Web-{6C1C8969-1520-4DF8-8BE3-BF2EB65DD6BB}" dt="2018-05-05T12:45:12.187" v="405"/>
          <ac:spMkLst>
            <pc:docMk/>
            <pc:sldMk cId="964619605" sldId="278"/>
            <ac:spMk id="6" creationId="{1CBD9E94-E81F-4EB0-BEC3-D5BA47B27F30}"/>
          </ac:spMkLst>
        </pc:spChg>
      </pc:sldChg>
      <pc:sldChg chg="addSp modSp ord">
        <pc:chgData name="Antonia H." userId="da08060cd893cdf4" providerId="Windows Live" clId="Web-{6C1C8969-1520-4DF8-8BE3-BF2EB65DD6BB}" dt="2018-05-05T12:41:34.498" v="209"/>
        <pc:sldMkLst>
          <pc:docMk/>
          <pc:sldMk cId="151621342" sldId="279"/>
        </pc:sldMkLst>
        <pc:spChg chg="mod">
          <ac:chgData name="Antonia H." userId="da08060cd893cdf4" providerId="Windows Live" clId="Web-{6C1C8969-1520-4DF8-8BE3-BF2EB65DD6BB}" dt="2018-05-05T12:38:37.201" v="178"/>
          <ac:spMkLst>
            <pc:docMk/>
            <pc:sldMk cId="151621342" sldId="279"/>
            <ac:spMk id="3" creationId="{2C59D76C-56D9-456B-AA29-4770DF0DD128}"/>
          </ac:spMkLst>
        </pc:spChg>
        <pc:spChg chg="add mod">
          <ac:chgData name="Antonia H." userId="da08060cd893cdf4" providerId="Windows Live" clId="Web-{6C1C8969-1520-4DF8-8BE3-BF2EB65DD6BB}" dt="2018-05-05T12:41:34.498" v="209"/>
          <ac:spMkLst>
            <pc:docMk/>
            <pc:sldMk cId="151621342" sldId="279"/>
            <ac:spMk id="5" creationId="{5ECA2A81-D2BD-4E10-98C1-4DA1603682D4}"/>
          </ac:spMkLst>
        </pc:spChg>
      </pc:sldChg>
    </pc:docChg>
  </pc:docChgLst>
  <pc:docChgLst>
    <pc:chgData name="Antonia H." userId="da08060cd893cdf4" providerId="Windows Live" clId="Web-{07514F11-A717-4A31-B590-C0340D59FC3B}"/>
    <pc:docChg chg="modSld">
      <pc:chgData name="Antonia H." userId="da08060cd893cdf4" providerId="Windows Live" clId="Web-{07514F11-A717-4A31-B590-C0340D59FC3B}" dt="2018-05-08T11:17:38.563" v="233"/>
      <pc:docMkLst>
        <pc:docMk/>
      </pc:docMkLst>
      <pc:sldChg chg="modSp modNotes">
        <pc:chgData name="Antonia H." userId="da08060cd893cdf4" providerId="Windows Live" clId="Web-{07514F11-A717-4A31-B590-C0340D59FC3B}" dt="2018-05-08T11:17:31.032" v="231"/>
        <pc:sldMkLst>
          <pc:docMk/>
          <pc:sldMk cId="138513243" sldId="277"/>
        </pc:sldMkLst>
        <pc:spChg chg="mod">
          <ac:chgData name="Antonia H." userId="da08060cd893cdf4" providerId="Windows Live" clId="Web-{07514F11-A717-4A31-B590-C0340D59FC3B}" dt="2018-05-08T11:17:31.032" v="231"/>
          <ac:spMkLst>
            <pc:docMk/>
            <pc:sldMk cId="138513243" sldId="277"/>
            <ac:spMk id="5" creationId="{C71AE9B4-B67A-4A38-98AB-9129A5BDFB14}"/>
          </ac:spMkLst>
        </pc:spChg>
      </pc:sldChg>
      <pc:sldChg chg="delCm">
        <pc:chgData name="Antonia H." userId="da08060cd893cdf4" providerId="Windows Live" clId="Web-{07514F11-A717-4A31-B590-C0340D59FC3B}" dt="2018-05-08T11:17:38.563" v="233"/>
        <pc:sldMkLst>
          <pc:docMk/>
          <pc:sldMk cId="151621342" sldId="279"/>
        </pc:sldMkLst>
      </pc:sldChg>
    </pc:docChg>
  </pc:docChgLst>
  <pc:docChgLst>
    <pc:chgData name="Antonia H." userId="da08060cd893cdf4" providerId="Windows Live" clId="Web-{41ED416B-9D2D-4C0C-B881-984A27A7E006}"/>
    <pc:docChg chg="addSld modSld sldOrd">
      <pc:chgData name="Antonia H." userId="da08060cd893cdf4" providerId="Windows Live" clId="Web-{41ED416B-9D2D-4C0C-B881-984A27A7E006}" dt="2018-05-05T17:58:23.252" v="210"/>
      <pc:docMkLst>
        <pc:docMk/>
      </pc:docMkLst>
      <pc:sldChg chg="addSp modSp new modNotes">
        <pc:chgData name="Antonia H." userId="da08060cd893cdf4" providerId="Windows Live" clId="Web-{41ED416B-9D2D-4C0C-B881-984A27A7E006}" dt="2018-05-05T17:58:23.252" v="210"/>
        <pc:sldMkLst>
          <pc:docMk/>
          <pc:sldMk cId="2788220547" sldId="283"/>
        </pc:sldMkLst>
        <pc:spChg chg="mod">
          <ac:chgData name="Antonia H." userId="da08060cd893cdf4" providerId="Windows Live" clId="Web-{41ED416B-9D2D-4C0C-B881-984A27A7E006}" dt="2018-05-05T17:48:10.256" v="5"/>
          <ac:spMkLst>
            <pc:docMk/>
            <pc:sldMk cId="2788220547" sldId="283"/>
            <ac:spMk id="2" creationId="{7A9F486C-6D75-4F93-8811-ADCA8CE5DF2F}"/>
          </ac:spMkLst>
        </pc:spChg>
        <pc:spChg chg="mod">
          <ac:chgData name="Antonia H." userId="da08060cd893cdf4" providerId="Windows Live" clId="Web-{41ED416B-9D2D-4C0C-B881-984A27A7E006}" dt="2018-05-05T17:57:16.204" v="171"/>
          <ac:spMkLst>
            <pc:docMk/>
            <pc:sldMk cId="2788220547" sldId="283"/>
            <ac:spMk id="3" creationId="{5A186DE6-FD3E-4290-8308-D2322283BB5C}"/>
          </ac:spMkLst>
        </pc:spChg>
        <pc:spChg chg="add mod">
          <ac:chgData name="Antonia H." userId="da08060cd893cdf4" providerId="Windows Live" clId="Web-{41ED416B-9D2D-4C0C-B881-984A27A7E006}" dt="2018-05-05T17:57:51.956" v="179"/>
          <ac:spMkLst>
            <pc:docMk/>
            <pc:sldMk cId="2788220547" sldId="283"/>
            <ac:spMk id="6" creationId="{950A0326-FAEC-47CF-A597-969F34C623EB}"/>
          </ac:spMkLst>
        </pc:spChg>
      </pc:sldChg>
      <pc:sldChg chg="modSp new ord">
        <pc:chgData name="Antonia H." userId="da08060cd893cdf4" providerId="Windows Live" clId="Web-{41ED416B-9D2D-4C0C-B881-984A27A7E006}" dt="2018-05-05T17:48:21.975" v="19"/>
        <pc:sldMkLst>
          <pc:docMk/>
          <pc:sldMk cId="2046395673" sldId="284"/>
        </pc:sldMkLst>
        <pc:spChg chg="mod">
          <ac:chgData name="Antonia H." userId="da08060cd893cdf4" providerId="Windows Live" clId="Web-{41ED416B-9D2D-4C0C-B881-984A27A7E006}" dt="2018-05-05T17:48:21.975" v="19"/>
          <ac:spMkLst>
            <pc:docMk/>
            <pc:sldMk cId="2046395673" sldId="284"/>
            <ac:spMk id="2" creationId="{2271E946-9645-4ADD-9AB0-5F12F072D381}"/>
          </ac:spMkLst>
        </pc:spChg>
      </pc:sldChg>
    </pc:docChg>
  </pc:docChgLst>
  <pc:docChgLst>
    <pc:chgData name="Antonia H." userId="da08060cd893cdf4" providerId="Windows Live" clId="Web-{EB80B6CD-F390-4C5A-97C7-214C6DE115FE}"/>
    <pc:docChg chg="addSld delSld modSld">
      <pc:chgData name="Antonia H." userId="da08060cd893cdf4" providerId="Windows Live" clId="Web-{EB80B6CD-F390-4C5A-97C7-214C6DE115FE}" dt="2018-05-08T13:53:49.534" v="17"/>
      <pc:docMkLst>
        <pc:docMk/>
      </pc:docMkLst>
      <pc:sldChg chg="add del">
        <pc:chgData name="Antonia H." userId="da08060cd893cdf4" providerId="Windows Live" clId="Web-{EB80B6CD-F390-4C5A-97C7-214C6DE115FE}" dt="2018-05-08T13:43:48.253" v="2"/>
        <pc:sldMkLst>
          <pc:docMk/>
          <pc:sldMk cId="2613893894" sldId="272"/>
        </pc:sldMkLst>
      </pc:sldChg>
      <pc:sldChg chg="modSp">
        <pc:chgData name="Antonia H." userId="da08060cd893cdf4" providerId="Windows Live" clId="Web-{EB80B6CD-F390-4C5A-97C7-214C6DE115FE}" dt="2018-05-08T13:45:23.003" v="3"/>
        <pc:sldMkLst>
          <pc:docMk/>
          <pc:sldMk cId="2760054146" sldId="281"/>
        </pc:sldMkLst>
        <pc:spChg chg="mod">
          <ac:chgData name="Antonia H." userId="da08060cd893cdf4" providerId="Windows Live" clId="Web-{EB80B6CD-F390-4C5A-97C7-214C6DE115FE}" dt="2018-05-08T13:45:23.003" v="3"/>
          <ac:spMkLst>
            <pc:docMk/>
            <pc:sldMk cId="2760054146" sldId="281"/>
            <ac:spMk id="2" creationId="{E9887E70-004E-4E54-8EC2-569202DD8951}"/>
          </ac:spMkLst>
        </pc:spChg>
      </pc:sldChg>
      <pc:sldChg chg="modSp">
        <pc:chgData name="Antonia H." userId="da08060cd893cdf4" providerId="Windows Live" clId="Web-{EB80B6CD-F390-4C5A-97C7-214C6DE115FE}" dt="2018-05-08T13:53:49.519" v="16"/>
        <pc:sldMkLst>
          <pc:docMk/>
          <pc:sldMk cId="1343733425" sldId="304"/>
        </pc:sldMkLst>
        <pc:spChg chg="mod">
          <ac:chgData name="Antonia H." userId="da08060cd893cdf4" providerId="Windows Live" clId="Web-{EB80B6CD-F390-4C5A-97C7-214C6DE115FE}" dt="2018-05-08T13:53:49.519" v="16"/>
          <ac:spMkLst>
            <pc:docMk/>
            <pc:sldMk cId="1343733425" sldId="304"/>
            <ac:spMk id="3" creationId="{8F7EF2D9-3798-4456-B6AB-D7AD594F578F}"/>
          </ac:spMkLst>
        </pc:spChg>
      </pc:sldChg>
    </pc:docChg>
  </pc:docChgLst>
  <pc:docChgLst>
    <pc:chgData name="Antonia H." userId="da08060cd893cdf4" providerId="Windows Live" clId="Web-{C69ADD99-7266-4D1E-9617-0C92D6E9677A}"/>
    <pc:docChg chg="addSld modSld">
      <pc:chgData name="Antonia H." userId="da08060cd893cdf4" providerId="Windows Live" clId="Web-{C69ADD99-7266-4D1E-9617-0C92D6E9677A}" dt="2018-05-08T19:29:42.251" v="1802" actId="20577"/>
      <pc:docMkLst>
        <pc:docMk/>
      </pc:docMkLst>
      <pc:sldChg chg="modSp modNotes">
        <pc:chgData name="Antonia H." userId="da08060cd893cdf4" providerId="Windows Live" clId="Web-{C69ADD99-7266-4D1E-9617-0C92D6E9677A}" dt="2018-05-08T18:42:44.099" v="693" actId="20577"/>
        <pc:sldMkLst>
          <pc:docMk/>
          <pc:sldMk cId="2728745322" sldId="289"/>
        </pc:sldMkLst>
        <pc:spChg chg="mod">
          <ac:chgData name="Antonia H." userId="da08060cd893cdf4" providerId="Windows Live" clId="Web-{C69ADD99-7266-4D1E-9617-0C92D6E9677A}" dt="2018-05-08T18:41:22.257" v="668" actId="20577"/>
          <ac:spMkLst>
            <pc:docMk/>
            <pc:sldMk cId="2728745322" sldId="289"/>
            <ac:spMk id="3" creationId="{4DDA3825-DD4A-4D96-AEE8-F3E4FF89C2D1}"/>
          </ac:spMkLst>
        </pc:spChg>
      </pc:sldChg>
      <pc:sldChg chg="modSp addCm delCm modCm">
        <pc:chgData name="Antonia H." userId="da08060cd893cdf4" providerId="Windows Live" clId="Web-{C69ADD99-7266-4D1E-9617-0C92D6E9677A}" dt="2018-05-08T18:48:34.376" v="882" actId="20577"/>
        <pc:sldMkLst>
          <pc:docMk/>
          <pc:sldMk cId="1529941566" sldId="290"/>
        </pc:sldMkLst>
        <pc:spChg chg="mod">
          <ac:chgData name="Antonia H." userId="da08060cd893cdf4" providerId="Windows Live" clId="Web-{C69ADD99-7266-4D1E-9617-0C92D6E9677A}" dt="2018-05-08T18:48:34.376" v="882" actId="20577"/>
          <ac:spMkLst>
            <pc:docMk/>
            <pc:sldMk cId="1529941566" sldId="290"/>
            <ac:spMk id="3" creationId="{B89FBDA8-D8B5-433A-BC51-6FA2CB383BEF}"/>
          </ac:spMkLst>
        </pc:spChg>
        <pc:spChg chg="mod">
          <ac:chgData name="Antonia H." userId="da08060cd893cdf4" providerId="Windows Live" clId="Web-{C69ADD99-7266-4D1E-9617-0C92D6E9677A}" dt="2018-05-08T18:46:25.737" v="772" actId="1076"/>
          <ac:spMkLst>
            <pc:docMk/>
            <pc:sldMk cId="1529941566" sldId="290"/>
            <ac:spMk id="6" creationId="{139D3327-983B-4614-A819-89B003CF932C}"/>
          </ac:spMkLst>
        </pc:spChg>
      </pc:sldChg>
      <pc:sldChg chg="modSp modNotes">
        <pc:chgData name="Antonia H." userId="da08060cd893cdf4" providerId="Windows Live" clId="Web-{C69ADD99-7266-4D1E-9617-0C92D6E9677A}" dt="2018-05-08T18:50:59.655" v="1007" actId="20577"/>
        <pc:sldMkLst>
          <pc:docMk/>
          <pc:sldMk cId="534387332" sldId="291"/>
        </pc:sldMkLst>
        <pc:spChg chg="mod">
          <ac:chgData name="Antonia H." userId="da08060cd893cdf4" providerId="Windows Live" clId="Web-{C69ADD99-7266-4D1E-9617-0C92D6E9677A}" dt="2018-05-08T18:50:59.655" v="1007" actId="20577"/>
          <ac:spMkLst>
            <pc:docMk/>
            <pc:sldMk cId="534387332" sldId="291"/>
            <ac:spMk id="3" creationId="{8F7EF2D9-3798-4456-B6AB-D7AD594F578F}"/>
          </ac:spMkLst>
        </pc:spChg>
      </pc:sldChg>
      <pc:sldChg chg="modNotes">
        <pc:chgData name="Antonia H." userId="da08060cd893cdf4" providerId="Windows Live" clId="Web-{C69ADD99-7266-4D1E-9617-0C92D6E9677A}" dt="2018-05-08T18:54:24.575" v="1028" actId="20577"/>
        <pc:sldMkLst>
          <pc:docMk/>
          <pc:sldMk cId="3527562659" sldId="292"/>
        </pc:sldMkLst>
      </pc:sldChg>
      <pc:sldChg chg="modSp">
        <pc:chgData name="Antonia H." userId="da08060cd893cdf4" providerId="Windows Live" clId="Web-{C69ADD99-7266-4D1E-9617-0C92D6E9677A}" dt="2018-05-08T19:00:29.898" v="1089" actId="20577"/>
        <pc:sldMkLst>
          <pc:docMk/>
          <pc:sldMk cId="1885901484" sldId="294"/>
        </pc:sldMkLst>
        <pc:spChg chg="mod">
          <ac:chgData name="Antonia H." userId="da08060cd893cdf4" providerId="Windows Live" clId="Web-{C69ADD99-7266-4D1E-9617-0C92D6E9677A}" dt="2018-05-08T19:00:29.898" v="1089" actId="20577"/>
          <ac:spMkLst>
            <pc:docMk/>
            <pc:sldMk cId="1885901484" sldId="294"/>
            <ac:spMk id="3" creationId="{8412D31A-8BBA-4A39-A26A-9FAB748ECDCC}"/>
          </ac:spMkLst>
        </pc:spChg>
      </pc:sldChg>
      <pc:sldChg chg="modSp modNotes">
        <pc:chgData name="Antonia H." userId="da08060cd893cdf4" providerId="Windows Live" clId="Web-{C69ADD99-7266-4D1E-9617-0C92D6E9677A}" dt="2018-05-08T18:58:50.915" v="1080" actId="20577"/>
        <pc:sldMkLst>
          <pc:docMk/>
          <pc:sldMk cId="1599932138" sldId="295"/>
        </pc:sldMkLst>
        <pc:spChg chg="mod">
          <ac:chgData name="Antonia H." userId="da08060cd893cdf4" providerId="Windows Live" clId="Web-{C69ADD99-7266-4D1E-9617-0C92D6E9677A}" dt="2018-05-08T18:58:47.743" v="1078" actId="20577"/>
          <ac:spMkLst>
            <pc:docMk/>
            <pc:sldMk cId="1599932138" sldId="295"/>
            <ac:spMk id="3" creationId="{35BB2564-9EEC-45DC-B8F6-2676BB9D51BC}"/>
          </ac:spMkLst>
        </pc:spChg>
      </pc:sldChg>
      <pc:sldChg chg="addCm modCm">
        <pc:chgData name="Antonia H." userId="da08060cd893cdf4" providerId="Windows Live" clId="Web-{C69ADD99-7266-4D1E-9617-0C92D6E9677A}" dt="2018-05-08T19:01:10.273" v="1091" actId="20577"/>
        <pc:sldMkLst>
          <pc:docMk/>
          <pc:sldMk cId="2112731322" sldId="296"/>
        </pc:sldMkLst>
      </pc:sldChg>
      <pc:sldChg chg="addSp delSp modSp">
        <pc:chgData name="Antonia H." userId="da08060cd893cdf4" providerId="Windows Live" clId="Web-{C69ADD99-7266-4D1E-9617-0C92D6E9677A}" dt="2018-05-08T19:05:17.707" v="1105" actId="20577"/>
        <pc:sldMkLst>
          <pc:docMk/>
          <pc:sldMk cId="4279001389" sldId="301"/>
        </pc:sldMkLst>
        <pc:spChg chg="mod">
          <ac:chgData name="Antonia H." userId="da08060cd893cdf4" providerId="Windows Live" clId="Web-{C69ADD99-7266-4D1E-9617-0C92D6E9677A}" dt="2018-05-08T19:04:47.645" v="1098" actId="20577"/>
          <ac:spMkLst>
            <pc:docMk/>
            <pc:sldMk cId="4279001389" sldId="301"/>
            <ac:spMk id="3" creationId="{E645BEE6-195A-4CB8-BBBF-EEEDD648E111}"/>
          </ac:spMkLst>
        </pc:spChg>
        <pc:spChg chg="del">
          <ac:chgData name="Antonia H." userId="da08060cd893cdf4" providerId="Windows Live" clId="Web-{C69ADD99-7266-4D1E-9617-0C92D6E9677A}" dt="2018-05-08T19:04:25.192" v="1097" actId="20577"/>
          <ac:spMkLst>
            <pc:docMk/>
            <pc:sldMk cId="4279001389" sldId="301"/>
            <ac:spMk id="8" creationId="{416BCAEB-3558-4AF5-9D6E-66484374177F}"/>
          </ac:spMkLst>
        </pc:spChg>
        <pc:cxnChg chg="add del mod">
          <ac:chgData name="Antonia H." userId="da08060cd893cdf4" providerId="Windows Live" clId="Web-{C69ADD99-7266-4D1E-9617-0C92D6E9677A}" dt="2018-05-08T19:05:17.707" v="1105" actId="20577"/>
          <ac:cxnSpMkLst>
            <pc:docMk/>
            <pc:sldMk cId="4279001389" sldId="301"/>
            <ac:cxnSpMk id="5" creationId="{7F59A2D6-63B0-48DF-BF74-3169DE980BEB}"/>
          </ac:cxnSpMkLst>
        </pc:cxnChg>
      </pc:sldChg>
      <pc:sldChg chg="modSp">
        <pc:chgData name="Antonia H." userId="da08060cd893cdf4" providerId="Windows Live" clId="Web-{C69ADD99-7266-4D1E-9617-0C92D6E9677A}" dt="2018-05-08T18:52:57.091" v="1015" actId="20577"/>
        <pc:sldMkLst>
          <pc:docMk/>
          <pc:sldMk cId="1343733425" sldId="304"/>
        </pc:sldMkLst>
        <pc:spChg chg="mod">
          <ac:chgData name="Antonia H." userId="da08060cd893cdf4" providerId="Windows Live" clId="Web-{C69ADD99-7266-4D1E-9617-0C92D6E9677A}" dt="2018-05-08T18:52:57.091" v="1015" actId="20577"/>
          <ac:spMkLst>
            <pc:docMk/>
            <pc:sldMk cId="1343733425" sldId="304"/>
            <ac:spMk id="3" creationId="{8F7EF2D9-3798-4456-B6AB-D7AD594F578F}"/>
          </ac:spMkLst>
        </pc:spChg>
      </pc:sldChg>
      <pc:sldChg chg="modSp">
        <pc:chgData name="Antonia H." userId="da08060cd893cdf4" providerId="Windows Live" clId="Web-{C69ADD99-7266-4D1E-9617-0C92D6E9677A}" dt="2018-05-08T19:03:37.318" v="1096" actId="1076"/>
        <pc:sldMkLst>
          <pc:docMk/>
          <pc:sldMk cId="4073502560" sldId="305"/>
        </pc:sldMkLst>
        <pc:spChg chg="mod">
          <ac:chgData name="Antonia H." userId="da08060cd893cdf4" providerId="Windows Live" clId="Web-{C69ADD99-7266-4D1E-9617-0C92D6E9677A}" dt="2018-05-08T19:03:33.146" v="1094" actId="20577"/>
          <ac:spMkLst>
            <pc:docMk/>
            <pc:sldMk cId="4073502560" sldId="305"/>
            <ac:spMk id="3" creationId="{938EA15B-4875-4C84-8529-EA274E67C4BA}"/>
          </ac:spMkLst>
        </pc:spChg>
        <pc:spChg chg="mod">
          <ac:chgData name="Antonia H." userId="da08060cd893cdf4" providerId="Windows Live" clId="Web-{C69ADD99-7266-4D1E-9617-0C92D6E9677A}" dt="2018-05-08T19:03:37.318" v="1096" actId="1076"/>
          <ac:spMkLst>
            <pc:docMk/>
            <pc:sldMk cId="4073502560" sldId="305"/>
            <ac:spMk id="6" creationId="{8FEF87CE-C598-4565-A4FE-14C54ED338F4}"/>
          </ac:spMkLst>
        </pc:spChg>
      </pc:sldChg>
      <pc:sldChg chg="modSp modNotes">
        <pc:chgData name="Antonia H." userId="da08060cd893cdf4" providerId="Windows Live" clId="Web-{C69ADD99-7266-4D1E-9617-0C92D6E9677A}" dt="2018-05-08T19:05:52.706" v="1118" actId="20577"/>
        <pc:sldMkLst>
          <pc:docMk/>
          <pc:sldMk cId="1279915171" sldId="309"/>
        </pc:sldMkLst>
        <pc:spChg chg="mod">
          <ac:chgData name="Antonia H." userId="da08060cd893cdf4" providerId="Windows Live" clId="Web-{C69ADD99-7266-4D1E-9617-0C92D6E9677A}" dt="2018-05-08T19:05:52.285" v="1112" actId="20577"/>
          <ac:spMkLst>
            <pc:docMk/>
            <pc:sldMk cId="1279915171" sldId="309"/>
            <ac:spMk id="3" creationId="{E645BEE6-195A-4CB8-BBBF-EEEDD648E111}"/>
          </ac:spMkLst>
        </pc:spChg>
        <pc:spChg chg="mod">
          <ac:chgData name="Antonia H." userId="da08060cd893cdf4" providerId="Windows Live" clId="Web-{C69ADD99-7266-4D1E-9617-0C92D6E9677A}" dt="2018-05-08T19:05:31.301" v="1109" actId="20577"/>
          <ac:spMkLst>
            <pc:docMk/>
            <pc:sldMk cId="1279915171" sldId="309"/>
            <ac:spMk id="8" creationId="{416BCAEB-3558-4AF5-9D6E-66484374177F}"/>
          </ac:spMkLst>
        </pc:spChg>
      </pc:sldChg>
      <pc:sldChg chg="modSp">
        <pc:chgData name="Antonia H." userId="da08060cd893cdf4" providerId="Windows Live" clId="Web-{C69ADD99-7266-4D1E-9617-0C92D6E9677A}" dt="2018-05-08T19:07:05.799" v="1165" actId="20577"/>
        <pc:sldMkLst>
          <pc:docMk/>
          <pc:sldMk cId="3775888634" sldId="310"/>
        </pc:sldMkLst>
        <pc:spChg chg="mod">
          <ac:chgData name="Antonia H." userId="da08060cd893cdf4" providerId="Windows Live" clId="Web-{C69ADD99-7266-4D1E-9617-0C92D6E9677A}" dt="2018-05-08T19:07:05.799" v="1165" actId="20577"/>
          <ac:spMkLst>
            <pc:docMk/>
            <pc:sldMk cId="3775888634" sldId="310"/>
            <ac:spMk id="3" creationId="{A52BA628-5DDF-4334-A361-5230D07313B1}"/>
          </ac:spMkLst>
        </pc:spChg>
      </pc:sldChg>
      <pc:sldChg chg="modSp addCm modCm modNotes">
        <pc:chgData name="Antonia H." userId="da08060cd893cdf4" providerId="Windows Live" clId="Web-{C69ADD99-7266-4D1E-9617-0C92D6E9677A}" dt="2018-05-08T18:50:21.968" v="976" actId="20577"/>
        <pc:sldMkLst>
          <pc:docMk/>
          <pc:sldMk cId="997277653" sldId="311"/>
        </pc:sldMkLst>
        <pc:spChg chg="mod">
          <ac:chgData name="Antonia H." userId="da08060cd893cdf4" providerId="Windows Live" clId="Web-{C69ADD99-7266-4D1E-9617-0C92D6E9677A}" dt="2018-05-08T18:37:13.525" v="608" actId="20577"/>
          <ac:spMkLst>
            <pc:docMk/>
            <pc:sldMk cId="997277653" sldId="311"/>
            <ac:spMk id="3" creationId="{FB77ED10-1DDF-43E8-9F83-EC5C62381D24}"/>
          </ac:spMkLst>
        </pc:spChg>
      </pc:sldChg>
      <pc:sldChg chg="modSp add replId delCm">
        <pc:chgData name="Antonia H." userId="da08060cd893cdf4" providerId="Windows Live" clId="Web-{C69ADD99-7266-4D1E-9617-0C92D6E9677A}" dt="2018-05-08T18:38:57.837" v="644" actId="20577"/>
        <pc:sldMkLst>
          <pc:docMk/>
          <pc:sldMk cId="1146980296" sldId="312"/>
        </pc:sldMkLst>
        <pc:spChg chg="mod">
          <ac:chgData name="Antonia H." userId="da08060cd893cdf4" providerId="Windows Live" clId="Web-{C69ADD99-7266-4D1E-9617-0C92D6E9677A}" dt="2018-05-08T18:38:57.837" v="644" actId="20577"/>
          <ac:spMkLst>
            <pc:docMk/>
            <pc:sldMk cId="1146980296" sldId="312"/>
            <ac:spMk id="3" creationId="{FB77ED10-1DDF-43E8-9F83-EC5C62381D24}"/>
          </ac:spMkLst>
        </pc:spChg>
      </pc:sldChg>
      <pc:sldChg chg="modSp new addCm modCm">
        <pc:chgData name="Antonia H." userId="da08060cd893cdf4" providerId="Windows Live" clId="Web-{C69ADD99-7266-4D1E-9617-0C92D6E9677A}" dt="2018-05-08T19:10:10.078" v="1249" actId="20577"/>
        <pc:sldMkLst>
          <pc:docMk/>
          <pc:sldMk cId="1659226659" sldId="313"/>
        </pc:sldMkLst>
        <pc:spChg chg="mod">
          <ac:chgData name="Antonia H." userId="da08060cd893cdf4" providerId="Windows Live" clId="Web-{C69ADD99-7266-4D1E-9617-0C92D6E9677A}" dt="2018-05-08T19:10:05.938" v="1244" actId="20577"/>
          <ac:spMkLst>
            <pc:docMk/>
            <pc:sldMk cId="1659226659" sldId="313"/>
            <ac:spMk id="2" creationId="{D55D00F8-180D-4088-84A0-F478490FF99E}"/>
          </ac:spMkLst>
        </pc:spChg>
        <pc:spChg chg="mod">
          <ac:chgData name="Antonia H." userId="da08060cd893cdf4" providerId="Windows Live" clId="Web-{C69ADD99-7266-4D1E-9617-0C92D6E9677A}" dt="2018-05-08T19:10:10.078" v="1249" actId="20577"/>
          <ac:spMkLst>
            <pc:docMk/>
            <pc:sldMk cId="1659226659" sldId="313"/>
            <ac:spMk id="3" creationId="{AB450AA9-873E-44FE-99C3-4F5C389A03AC}"/>
          </ac:spMkLst>
        </pc:spChg>
      </pc:sldChg>
      <pc:sldChg chg="delSp modSp new mod modClrScheme chgLayout modNotes">
        <pc:chgData name="Antonia H." userId="da08060cd893cdf4" providerId="Windows Live" clId="Web-{C69ADD99-7266-4D1E-9617-0C92D6E9677A}" dt="2018-05-08T19:10:50.343" v="1279" actId="20577"/>
        <pc:sldMkLst>
          <pc:docMk/>
          <pc:sldMk cId="995696346" sldId="314"/>
        </pc:sldMkLst>
        <pc:spChg chg="mod ord">
          <ac:chgData name="Antonia H." userId="da08060cd893cdf4" providerId="Windows Live" clId="Web-{C69ADD99-7266-4D1E-9617-0C92D6E9677A}" dt="2018-05-08T19:10:39.765" v="1269" actId="20577"/>
          <ac:spMkLst>
            <pc:docMk/>
            <pc:sldMk cId="995696346" sldId="314"/>
            <ac:spMk id="2" creationId="{D6290F11-2B19-4A30-A4EA-DFD2067A16F4}"/>
          </ac:spMkLst>
        </pc:spChg>
        <pc:spChg chg="del">
          <ac:chgData name="Antonia H." userId="da08060cd893cdf4" providerId="Windows Live" clId="Web-{C69ADD99-7266-4D1E-9617-0C92D6E9677A}" dt="2018-05-08T19:10:28.609" v="1252" actId="20577"/>
          <ac:spMkLst>
            <pc:docMk/>
            <pc:sldMk cId="995696346" sldId="314"/>
            <ac:spMk id="3" creationId="{64804AE3-E364-45D8-88FB-052C044A9A18}"/>
          </ac:spMkLst>
        </pc:spChg>
        <pc:spChg chg="mod ord">
          <ac:chgData name="Antonia H." userId="da08060cd893cdf4" providerId="Windows Live" clId="Web-{C69ADD99-7266-4D1E-9617-0C92D6E9677A}" dt="2018-05-08T19:10:28.609" v="1252" actId="20577"/>
          <ac:spMkLst>
            <pc:docMk/>
            <pc:sldMk cId="995696346" sldId="314"/>
            <ac:spMk id="4" creationId="{AFFD4692-60D5-4A15-A475-BE885ED49FB4}"/>
          </ac:spMkLst>
        </pc:spChg>
      </pc:sldChg>
      <pc:sldChg chg="addSp modSp new mod modClrScheme addCm chgLayout modNotes">
        <pc:chgData name="Antonia H." userId="da08060cd893cdf4" providerId="Windows Live" clId="Web-{C69ADD99-7266-4D1E-9617-0C92D6E9677A}" dt="2018-05-08T19:29:42.251" v="1801" actId="20577"/>
        <pc:sldMkLst>
          <pc:docMk/>
          <pc:sldMk cId="4128416432" sldId="315"/>
        </pc:sldMkLst>
        <pc:spChg chg="mod ord">
          <ac:chgData name="Antonia H." userId="da08060cd893cdf4" providerId="Windows Live" clId="Web-{C69ADD99-7266-4D1E-9617-0C92D6E9677A}" dt="2018-05-08T19:19:56.336" v="1490" actId="20577"/>
          <ac:spMkLst>
            <pc:docMk/>
            <pc:sldMk cId="4128416432" sldId="315"/>
            <ac:spMk id="2" creationId="{830F9923-FEE6-4A17-9956-7D258E7BE794}"/>
          </ac:spMkLst>
        </pc:spChg>
        <pc:spChg chg="mod ord">
          <ac:chgData name="Antonia H." userId="da08060cd893cdf4" providerId="Windows Live" clId="Web-{C69ADD99-7266-4D1E-9617-0C92D6E9677A}" dt="2018-05-08T19:18:03.150" v="1485" actId="20577"/>
          <ac:spMkLst>
            <pc:docMk/>
            <pc:sldMk cId="4128416432" sldId="315"/>
            <ac:spMk id="3" creationId="{31D2851D-4846-4F30-9B5D-C4969B608A01}"/>
          </ac:spMkLst>
        </pc:spChg>
        <pc:spChg chg="add mod ord">
          <ac:chgData name="Antonia H." userId="da08060cd893cdf4" providerId="Windows Live" clId="Web-{C69ADD99-7266-4D1E-9617-0C92D6E9677A}" dt="2018-05-08T19:29:42.251" v="1801" actId="20577"/>
          <ac:spMkLst>
            <pc:docMk/>
            <pc:sldMk cId="4128416432" sldId="315"/>
            <ac:spMk id="5" creationId="{E66D3FE2-C890-46D5-8841-7FCD2E92A30A}"/>
          </ac:spMkLst>
        </pc:spChg>
      </pc:sldChg>
      <pc:sldChg chg="addSp modSp new mod modClrScheme chgLayout">
        <pc:chgData name="Antonia H." userId="da08060cd893cdf4" providerId="Windows Live" clId="Web-{C69ADD99-7266-4D1E-9617-0C92D6E9677A}" dt="2018-05-08T19:22:02.241" v="1522" actId="20577"/>
        <pc:sldMkLst>
          <pc:docMk/>
          <pc:sldMk cId="2415655377" sldId="316"/>
        </pc:sldMkLst>
        <pc:spChg chg="mod ord">
          <ac:chgData name="Antonia H." userId="da08060cd893cdf4" providerId="Windows Live" clId="Web-{C69ADD99-7266-4D1E-9617-0C92D6E9677A}" dt="2018-05-08T19:11:47.139" v="1309" actId="20577"/>
          <ac:spMkLst>
            <pc:docMk/>
            <pc:sldMk cId="2415655377" sldId="316"/>
            <ac:spMk id="2" creationId="{27D469A1-9ABD-458A-B894-15799091CDC5}"/>
          </ac:spMkLst>
        </pc:spChg>
        <pc:spChg chg="mod ord">
          <ac:chgData name="Antonia H." userId="da08060cd893cdf4" providerId="Windows Live" clId="Web-{C69ADD99-7266-4D1E-9617-0C92D6E9677A}" dt="2018-05-08T19:11:04.218" v="1282" actId="20577"/>
          <ac:spMkLst>
            <pc:docMk/>
            <pc:sldMk cId="2415655377" sldId="316"/>
            <ac:spMk id="3" creationId="{78175592-A091-4EAD-BA57-EA59CA78D180}"/>
          </ac:spMkLst>
        </pc:spChg>
        <pc:spChg chg="add mod ord">
          <ac:chgData name="Antonia H." userId="da08060cd893cdf4" providerId="Windows Live" clId="Web-{C69ADD99-7266-4D1E-9617-0C92D6E9677A}" dt="2018-05-08T19:22:02.241" v="1522" actId="20577"/>
          <ac:spMkLst>
            <pc:docMk/>
            <pc:sldMk cId="2415655377" sldId="316"/>
            <ac:spMk id="5" creationId="{3FB56575-BE2F-4B15-956B-74176E9F7162}"/>
          </ac:spMkLst>
        </pc:spChg>
      </pc:sldChg>
    </pc:docChg>
  </pc:docChgLst>
  <pc:docChgLst>
    <pc:chgData name="Antonia H." userId="da08060cd893cdf4" providerId="Windows Live" clId="Web-{96E5E4A4-36C3-4DF9-8084-6876B007E0D9}"/>
    <pc:docChg chg="addSld modSld sldOrd">
      <pc:chgData name="Antonia H." userId="da08060cd893cdf4" providerId="Windows Live" clId="Web-{96E5E4A4-36C3-4DF9-8084-6876B007E0D9}" dt="2018-05-06T11:32:19.284" v="519"/>
      <pc:docMkLst>
        <pc:docMk/>
      </pc:docMkLst>
      <pc:sldChg chg="addSp modSp addCm">
        <pc:chgData name="Antonia H." userId="da08060cd893cdf4" providerId="Windows Live" clId="Web-{96E5E4A4-36C3-4DF9-8084-6876B007E0D9}" dt="2018-05-06T11:14:07.528" v="79"/>
        <pc:sldMkLst>
          <pc:docMk/>
          <pc:sldMk cId="541990114" sldId="261"/>
        </pc:sldMkLst>
        <pc:spChg chg="add mod">
          <ac:chgData name="Antonia H." userId="da08060cd893cdf4" providerId="Windows Live" clId="Web-{96E5E4A4-36C3-4DF9-8084-6876B007E0D9}" dt="2018-05-06T11:13:19.840" v="77"/>
          <ac:spMkLst>
            <pc:docMk/>
            <pc:sldMk cId="541990114" sldId="261"/>
            <ac:spMk id="4" creationId="{992C58F9-C9DF-4C0E-BF8A-AC13D1050F3B}"/>
          </ac:spMkLst>
        </pc:spChg>
        <pc:spChg chg="mod">
          <ac:chgData name="Antonia H." userId="da08060cd893cdf4" providerId="Windows Live" clId="Web-{96E5E4A4-36C3-4DF9-8084-6876B007E0D9}" dt="2018-05-06T11:12:45.637" v="58"/>
          <ac:spMkLst>
            <pc:docMk/>
            <pc:sldMk cId="541990114" sldId="261"/>
            <ac:spMk id="5" creationId="{A39FFD13-1FC9-46B8-ACEE-7C30BE31B33D}"/>
          </ac:spMkLst>
        </pc:spChg>
      </pc:sldChg>
      <pc:sldChg chg="modSp">
        <pc:chgData name="Antonia H." userId="da08060cd893cdf4" providerId="Windows Live" clId="Web-{96E5E4A4-36C3-4DF9-8084-6876B007E0D9}" dt="2018-05-06T11:10:08.511" v="14"/>
        <pc:sldMkLst>
          <pc:docMk/>
          <pc:sldMk cId="2112731322" sldId="296"/>
        </pc:sldMkLst>
        <pc:spChg chg="mod">
          <ac:chgData name="Antonia H." userId="da08060cd893cdf4" providerId="Windows Live" clId="Web-{96E5E4A4-36C3-4DF9-8084-6876B007E0D9}" dt="2018-05-06T11:10:08.511" v="14"/>
          <ac:spMkLst>
            <pc:docMk/>
            <pc:sldMk cId="2112731322" sldId="296"/>
            <ac:spMk id="2" creationId="{D54CAE68-0D9A-432E-8C1A-01E02BD8697A}"/>
          </ac:spMkLst>
        </pc:spChg>
      </pc:sldChg>
      <pc:sldChg chg="modSp add ord replId addCm delCm modCm">
        <pc:chgData name="Antonia H." userId="da08060cd893cdf4" providerId="Windows Live" clId="Web-{96E5E4A4-36C3-4DF9-8084-6876B007E0D9}" dt="2018-05-06T11:25:19.126" v="482"/>
        <pc:sldMkLst>
          <pc:docMk/>
          <pc:sldMk cId="1834800628" sldId="297"/>
        </pc:sldMkLst>
        <pc:spChg chg="mod">
          <ac:chgData name="Antonia H." userId="da08060cd893cdf4" providerId="Windows Live" clId="Web-{96E5E4A4-36C3-4DF9-8084-6876B007E0D9}" dt="2018-05-06T11:15:31.185" v="87"/>
          <ac:spMkLst>
            <pc:docMk/>
            <pc:sldMk cId="1834800628" sldId="297"/>
            <ac:spMk id="2" creationId="{A9C95C4A-D843-4AF9-9C53-77C8159905A5}"/>
          </ac:spMkLst>
        </pc:spChg>
        <pc:spChg chg="mod">
          <ac:chgData name="Antonia H." userId="da08060cd893cdf4" providerId="Windows Live" clId="Web-{96E5E4A4-36C3-4DF9-8084-6876B007E0D9}" dt="2018-05-06T11:19:59.436" v="365"/>
          <ac:spMkLst>
            <pc:docMk/>
            <pc:sldMk cId="1834800628" sldId="297"/>
            <ac:spMk id="3" creationId="{8412D31A-8BBA-4A39-A26A-9FAB748ECDCC}"/>
          </ac:spMkLst>
        </pc:spChg>
        <pc:spChg chg="mod">
          <ac:chgData name="Antonia H." userId="da08060cd893cdf4" providerId="Windows Live" clId="Web-{96E5E4A4-36C3-4DF9-8084-6876B007E0D9}" dt="2018-05-06T11:16:09.716" v="96"/>
          <ac:spMkLst>
            <pc:docMk/>
            <pc:sldMk cId="1834800628" sldId="297"/>
            <ac:spMk id="6" creationId="{7DD28814-2C66-4ED5-9973-27A905C58D80}"/>
          </ac:spMkLst>
        </pc:spChg>
      </pc:sldChg>
      <pc:sldChg chg="modSp add replId">
        <pc:chgData name="Antonia H." userId="da08060cd893cdf4" providerId="Windows Live" clId="Web-{96E5E4A4-36C3-4DF9-8084-6876B007E0D9}" dt="2018-05-06T11:21:57.453" v="435"/>
        <pc:sldMkLst>
          <pc:docMk/>
          <pc:sldMk cId="295428007" sldId="298"/>
        </pc:sldMkLst>
        <pc:spChg chg="mod">
          <ac:chgData name="Antonia H." userId="da08060cd893cdf4" providerId="Windows Live" clId="Web-{96E5E4A4-36C3-4DF9-8084-6876B007E0D9}" dt="2018-05-06T11:21:57.453" v="435"/>
          <ac:spMkLst>
            <pc:docMk/>
            <pc:sldMk cId="295428007" sldId="298"/>
            <ac:spMk id="3" creationId="{8412D31A-8BBA-4A39-A26A-9FAB748ECDCC}"/>
          </ac:spMkLst>
        </pc:spChg>
        <pc:spChg chg="mod">
          <ac:chgData name="Antonia H." userId="da08060cd893cdf4" providerId="Windows Live" clId="Web-{96E5E4A4-36C3-4DF9-8084-6876B007E0D9}" dt="2018-05-06T11:21:16.484" v="382"/>
          <ac:spMkLst>
            <pc:docMk/>
            <pc:sldMk cId="295428007" sldId="298"/>
            <ac:spMk id="6" creationId="{7DD28814-2C66-4ED5-9973-27A905C58D80}"/>
          </ac:spMkLst>
        </pc:spChg>
      </pc:sldChg>
      <pc:sldChg chg="modSp add replId">
        <pc:chgData name="Antonia H." userId="da08060cd893cdf4" providerId="Windows Live" clId="Web-{96E5E4A4-36C3-4DF9-8084-6876B007E0D9}" dt="2018-05-06T11:25:32.766" v="483"/>
        <pc:sldMkLst>
          <pc:docMk/>
          <pc:sldMk cId="1687291217" sldId="299"/>
        </pc:sldMkLst>
        <pc:spChg chg="mod">
          <ac:chgData name="Antonia H." userId="da08060cd893cdf4" providerId="Windows Live" clId="Web-{96E5E4A4-36C3-4DF9-8084-6876B007E0D9}" dt="2018-05-06T11:25:32.766" v="483"/>
          <ac:spMkLst>
            <pc:docMk/>
            <pc:sldMk cId="1687291217" sldId="299"/>
            <ac:spMk id="3" creationId="{8412D31A-8BBA-4A39-A26A-9FAB748ECDCC}"/>
          </ac:spMkLst>
        </pc:spChg>
        <pc:spChg chg="mod">
          <ac:chgData name="Antonia H." userId="da08060cd893cdf4" providerId="Windows Live" clId="Web-{96E5E4A4-36C3-4DF9-8084-6876B007E0D9}" dt="2018-05-06T11:22:28.484" v="452"/>
          <ac:spMkLst>
            <pc:docMk/>
            <pc:sldMk cId="1687291217" sldId="299"/>
            <ac:spMk id="6" creationId="{7DD28814-2C66-4ED5-9973-27A905C58D80}"/>
          </ac:spMkLst>
        </pc:spChg>
      </pc:sldChg>
      <pc:sldChg chg="modSp new">
        <pc:chgData name="Antonia H." userId="da08060cd893cdf4" providerId="Windows Live" clId="Web-{96E5E4A4-36C3-4DF9-8084-6876B007E0D9}" dt="2018-05-06T11:31:38.768" v="491"/>
        <pc:sldMkLst>
          <pc:docMk/>
          <pc:sldMk cId="835946919" sldId="300"/>
        </pc:sldMkLst>
        <pc:spChg chg="mod">
          <ac:chgData name="Antonia H." userId="da08060cd893cdf4" providerId="Windows Live" clId="Web-{96E5E4A4-36C3-4DF9-8084-6876B007E0D9}" dt="2018-05-06T11:31:38.768" v="491"/>
          <ac:spMkLst>
            <pc:docMk/>
            <pc:sldMk cId="835946919" sldId="300"/>
            <ac:spMk id="2" creationId="{F1A490C3-1FFB-429F-808F-F530CB0AD4E6}"/>
          </ac:spMkLst>
        </pc:spChg>
      </pc:sldChg>
      <pc:sldChg chg="modSp new">
        <pc:chgData name="Antonia H." userId="da08060cd893cdf4" providerId="Windows Live" clId="Web-{96E5E4A4-36C3-4DF9-8084-6876B007E0D9}" dt="2018-05-06T11:31:56.612" v="502"/>
        <pc:sldMkLst>
          <pc:docMk/>
          <pc:sldMk cId="4279001389" sldId="301"/>
        </pc:sldMkLst>
        <pc:spChg chg="mod">
          <ac:chgData name="Antonia H." userId="da08060cd893cdf4" providerId="Windows Live" clId="Web-{96E5E4A4-36C3-4DF9-8084-6876B007E0D9}" dt="2018-05-06T11:31:56.612" v="502"/>
          <ac:spMkLst>
            <pc:docMk/>
            <pc:sldMk cId="4279001389" sldId="301"/>
            <ac:spMk id="2" creationId="{B4EABBAF-CD15-4657-9231-001668DD1D70}"/>
          </ac:spMkLst>
        </pc:spChg>
      </pc:sldChg>
      <pc:sldChg chg="delSp modSp new mod modClrScheme modShow chgLayout">
        <pc:chgData name="Antonia H." userId="da08060cd893cdf4" providerId="Windows Live" clId="Web-{96E5E4A4-36C3-4DF9-8084-6876B007E0D9}" dt="2018-05-06T11:32:10.784" v="510"/>
        <pc:sldMkLst>
          <pc:docMk/>
          <pc:sldMk cId="824565248" sldId="302"/>
        </pc:sldMkLst>
        <pc:spChg chg="mod ord">
          <ac:chgData name="Antonia H." userId="da08060cd893cdf4" providerId="Windows Live" clId="Web-{96E5E4A4-36C3-4DF9-8084-6876B007E0D9}" dt="2018-05-06T11:32:10.784" v="510"/>
          <ac:spMkLst>
            <pc:docMk/>
            <pc:sldMk cId="824565248" sldId="302"/>
            <ac:spMk id="2" creationId="{C28F96B7-1E0B-4BA8-B48B-53AE282DB043}"/>
          </ac:spMkLst>
        </pc:spChg>
        <pc:spChg chg="del">
          <ac:chgData name="Antonia H." userId="da08060cd893cdf4" providerId="Windows Live" clId="Web-{96E5E4A4-36C3-4DF9-8084-6876B007E0D9}" dt="2018-05-06T11:32:07.268" v="507"/>
          <ac:spMkLst>
            <pc:docMk/>
            <pc:sldMk cId="824565248" sldId="302"/>
            <ac:spMk id="3" creationId="{3ADB7DC9-63F5-4DF7-B234-659A5AC31D38}"/>
          </ac:spMkLst>
        </pc:spChg>
        <pc:spChg chg="mod ord">
          <ac:chgData name="Antonia H." userId="da08060cd893cdf4" providerId="Windows Live" clId="Web-{96E5E4A4-36C3-4DF9-8084-6876B007E0D9}" dt="2018-05-06T11:32:07.268" v="507"/>
          <ac:spMkLst>
            <pc:docMk/>
            <pc:sldMk cId="824565248" sldId="302"/>
            <ac:spMk id="4" creationId="{B1068CFA-062D-4EE0-94F8-007D0474B7E5}"/>
          </ac:spMkLst>
        </pc:spChg>
      </pc:sldChg>
      <pc:sldChg chg="modSp add replId">
        <pc:chgData name="Antonia H." userId="da08060cd893cdf4" providerId="Windows Live" clId="Web-{96E5E4A4-36C3-4DF9-8084-6876B007E0D9}" dt="2018-05-06T11:32:19.284" v="518"/>
        <pc:sldMkLst>
          <pc:docMk/>
          <pc:sldMk cId="1974718465" sldId="303"/>
        </pc:sldMkLst>
        <pc:spChg chg="mod">
          <ac:chgData name="Antonia H." userId="da08060cd893cdf4" providerId="Windows Live" clId="Web-{96E5E4A4-36C3-4DF9-8084-6876B007E0D9}" dt="2018-05-06T11:32:19.284" v="518"/>
          <ac:spMkLst>
            <pc:docMk/>
            <pc:sldMk cId="1974718465" sldId="303"/>
            <ac:spMk id="2" creationId="{C28F96B7-1E0B-4BA8-B48B-53AE282DB043}"/>
          </ac:spMkLst>
        </pc:spChg>
      </pc:sldChg>
    </pc:docChg>
  </pc:docChgLst>
  <pc:docChgLst>
    <pc:chgData name="Antonia H." userId="da08060cd893cdf4" providerId="Windows Live" clId="Web-{1F2D6279-45AA-4F75-B927-55D730CC3AE2}"/>
    <pc:docChg chg="addSld delSld modSld">
      <pc:chgData name="Antonia H." userId="da08060cd893cdf4" providerId="Windows Live" clId="Web-{1F2D6279-45AA-4F75-B927-55D730CC3AE2}" dt="2018-05-08T12:38:43.742" v="363" actId="20577"/>
      <pc:docMkLst>
        <pc:docMk/>
      </pc:docMkLst>
      <pc:sldChg chg="modSp delCm">
        <pc:chgData name="Antonia H." userId="da08060cd893cdf4" providerId="Windows Live" clId="Web-{1F2D6279-45AA-4F75-B927-55D730CC3AE2}" dt="2018-05-08T12:23:44.428" v="154" actId="20577"/>
        <pc:sldMkLst>
          <pc:docMk/>
          <pc:sldMk cId="1529941566" sldId="290"/>
        </pc:sldMkLst>
        <pc:spChg chg="mod">
          <ac:chgData name="Antonia H." userId="da08060cd893cdf4" providerId="Windows Live" clId="Web-{1F2D6279-45AA-4F75-B927-55D730CC3AE2}" dt="2018-05-08T12:23:44.428" v="154" actId="20577"/>
          <ac:spMkLst>
            <pc:docMk/>
            <pc:sldMk cId="1529941566" sldId="290"/>
            <ac:spMk id="3" creationId="{B89FBDA8-D8B5-433A-BC51-6FA2CB383BEF}"/>
          </ac:spMkLst>
        </pc:spChg>
        <pc:spChg chg="mod">
          <ac:chgData name="Antonia H." userId="da08060cd893cdf4" providerId="Windows Live" clId="Web-{1F2D6279-45AA-4F75-B927-55D730CC3AE2}" dt="2018-05-08T12:14:18.120" v="50" actId="20577"/>
          <ac:spMkLst>
            <pc:docMk/>
            <pc:sldMk cId="1529941566" sldId="290"/>
            <ac:spMk id="6" creationId="{139D3327-983B-4614-A819-89B003CF932C}"/>
          </ac:spMkLst>
        </pc:spChg>
      </pc:sldChg>
      <pc:sldChg chg="modSp">
        <pc:chgData name="Antonia H." userId="da08060cd893cdf4" providerId="Windows Live" clId="Web-{1F2D6279-45AA-4F75-B927-55D730CC3AE2}" dt="2018-05-08T12:21:47.644" v="105" actId="20577"/>
        <pc:sldMkLst>
          <pc:docMk/>
          <pc:sldMk cId="534387332" sldId="291"/>
        </pc:sldMkLst>
        <pc:spChg chg="mod">
          <ac:chgData name="Antonia H." userId="da08060cd893cdf4" providerId="Windows Live" clId="Web-{1F2D6279-45AA-4F75-B927-55D730CC3AE2}" dt="2018-05-08T12:21:47.644" v="105" actId="20577"/>
          <ac:spMkLst>
            <pc:docMk/>
            <pc:sldMk cId="534387332" sldId="291"/>
            <ac:spMk id="3" creationId="{8F7EF2D9-3798-4456-B6AB-D7AD594F578F}"/>
          </ac:spMkLst>
        </pc:spChg>
        <pc:spChg chg="mod">
          <ac:chgData name="Antonia H." userId="da08060cd893cdf4" providerId="Windows Live" clId="Web-{1F2D6279-45AA-4F75-B927-55D730CC3AE2}" dt="2018-05-08T12:15:09.699" v="70" actId="1076"/>
          <ac:spMkLst>
            <pc:docMk/>
            <pc:sldMk cId="534387332" sldId="291"/>
            <ac:spMk id="6" creationId="{16553126-0168-41F7-A049-29789E906EE1}"/>
          </ac:spMkLst>
        </pc:spChg>
      </pc:sldChg>
      <pc:sldChg chg="modSp add del replId">
        <pc:chgData name="Antonia H." userId="da08060cd893cdf4" providerId="Windows Live" clId="Web-{1F2D6279-45AA-4F75-B927-55D730CC3AE2}" dt="2018-05-08T12:36:43.740" v="238" actId="20577"/>
        <pc:sldMkLst>
          <pc:docMk/>
          <pc:sldMk cId="671228110" sldId="304"/>
        </pc:sldMkLst>
        <pc:spChg chg="mod">
          <ac:chgData name="Antonia H." userId="da08060cd893cdf4" providerId="Windows Live" clId="Web-{1F2D6279-45AA-4F75-B927-55D730CC3AE2}" dt="2018-05-08T12:36:38.239" v="236" actId="20577"/>
          <ac:spMkLst>
            <pc:docMk/>
            <pc:sldMk cId="671228110" sldId="304"/>
            <ac:spMk id="3" creationId="{8F7EF2D9-3798-4456-B6AB-D7AD594F578F}"/>
          </ac:spMkLst>
        </pc:spChg>
      </pc:sldChg>
      <pc:sldChg chg="modSp add replId">
        <pc:chgData name="Antonia H." userId="da08060cd893cdf4" providerId="Windows Live" clId="Web-{1F2D6279-45AA-4F75-B927-55D730CC3AE2}" dt="2018-05-08T12:38:42.382" v="361" actId="20577"/>
        <pc:sldMkLst>
          <pc:docMk/>
          <pc:sldMk cId="1343733425" sldId="304"/>
        </pc:sldMkLst>
        <pc:spChg chg="mod">
          <ac:chgData name="Antonia H." userId="da08060cd893cdf4" providerId="Windows Live" clId="Web-{1F2D6279-45AA-4F75-B927-55D730CC3AE2}" dt="2018-05-08T12:38:42.382" v="361" actId="20577"/>
          <ac:spMkLst>
            <pc:docMk/>
            <pc:sldMk cId="1343733425" sldId="304"/>
            <ac:spMk id="3" creationId="{8F7EF2D9-3798-4456-B6AB-D7AD594F578F}"/>
          </ac:spMkLst>
        </pc:spChg>
        <pc:spChg chg="mod">
          <ac:chgData name="Antonia H." userId="da08060cd893cdf4" providerId="Windows Live" clId="Web-{1F2D6279-45AA-4F75-B927-55D730CC3AE2}" dt="2018-05-08T12:38:04.163" v="294" actId="20577"/>
          <ac:spMkLst>
            <pc:docMk/>
            <pc:sldMk cId="1343733425" sldId="304"/>
            <ac:spMk id="6" creationId="{16553126-0168-41F7-A049-29789E906EE1}"/>
          </ac:spMkLst>
        </pc:spChg>
      </pc:sldChg>
      <pc:sldChg chg="new del">
        <pc:chgData name="Antonia H." userId="da08060cd893cdf4" providerId="Windows Live" clId="Web-{1F2D6279-45AA-4F75-B927-55D730CC3AE2}" dt="2018-05-08T12:36:47.896" v="240" actId="20577"/>
        <pc:sldMkLst>
          <pc:docMk/>
          <pc:sldMk cId="3363577877" sldId="304"/>
        </pc:sldMkLst>
      </pc:sldChg>
    </pc:docChg>
  </pc:docChgLst>
  <pc:docChgLst>
    <pc:chgData name="Antonia H." userId="da08060cd893cdf4" providerId="Windows Live" clId="Web-{BD0F2ACD-FCCA-46DC-B9CB-EEA51732DCB7}"/>
    <pc:docChg chg="addSld modSld">
      <pc:chgData name="Antonia H." userId="da08060cd893cdf4" providerId="Windows Live" clId="Web-{BD0F2ACD-FCCA-46DC-B9CB-EEA51732DCB7}" dt="2018-05-06T11:09:49.364" v="840"/>
      <pc:docMkLst>
        <pc:docMk/>
      </pc:docMkLst>
      <pc:sldChg chg="addSp modSp new">
        <pc:chgData name="Antonia H." userId="da08060cd893cdf4" providerId="Windows Live" clId="Web-{BD0F2ACD-FCCA-46DC-B9CB-EEA51732DCB7}" dt="2018-05-06T10:28:33.171" v="59"/>
        <pc:sldMkLst>
          <pc:docMk/>
          <pc:sldMk cId="3222949515" sldId="293"/>
        </pc:sldMkLst>
        <pc:spChg chg="mod">
          <ac:chgData name="Antonia H." userId="da08060cd893cdf4" providerId="Windows Live" clId="Web-{BD0F2ACD-FCCA-46DC-B9CB-EEA51732DCB7}" dt="2018-05-06T10:25:33.667" v="9"/>
          <ac:spMkLst>
            <pc:docMk/>
            <pc:sldMk cId="3222949515" sldId="293"/>
            <ac:spMk id="2" creationId="{739DA18F-9765-47B7-8BE1-86DD4143D300}"/>
          </ac:spMkLst>
        </pc:spChg>
        <pc:spChg chg="mod">
          <ac:chgData name="Antonia H." userId="da08060cd893cdf4" providerId="Windows Live" clId="Web-{BD0F2ACD-FCCA-46DC-B9CB-EEA51732DCB7}" dt="2018-05-06T10:28:29.312" v="56"/>
          <ac:spMkLst>
            <pc:docMk/>
            <pc:sldMk cId="3222949515" sldId="293"/>
            <ac:spMk id="3" creationId="{C9DE398B-E124-4AF0-A069-A844BAF5F113}"/>
          </ac:spMkLst>
        </pc:spChg>
        <pc:spChg chg="add mod">
          <ac:chgData name="Antonia H." userId="da08060cd893cdf4" providerId="Windows Live" clId="Web-{BD0F2ACD-FCCA-46DC-B9CB-EEA51732DCB7}" dt="2018-05-06T10:28:33.171" v="59"/>
          <ac:spMkLst>
            <pc:docMk/>
            <pc:sldMk cId="3222949515" sldId="293"/>
            <ac:spMk id="6" creationId="{55FC48F2-3F5C-4B47-942A-1CFC3CDE1A77}"/>
          </ac:spMkLst>
        </pc:spChg>
      </pc:sldChg>
      <pc:sldChg chg="addSp modSp new addCm">
        <pc:chgData name="Antonia H." userId="da08060cd893cdf4" providerId="Windows Live" clId="Web-{BD0F2ACD-FCCA-46DC-B9CB-EEA51732DCB7}" dt="2018-05-06T10:42:59.984" v="249"/>
        <pc:sldMkLst>
          <pc:docMk/>
          <pc:sldMk cId="1885901484" sldId="294"/>
        </pc:sldMkLst>
        <pc:spChg chg="mod">
          <ac:chgData name="Antonia H." userId="da08060cd893cdf4" providerId="Windows Live" clId="Web-{BD0F2ACD-FCCA-46DC-B9CB-EEA51732DCB7}" dt="2018-05-06T10:29:10.874" v="69"/>
          <ac:spMkLst>
            <pc:docMk/>
            <pc:sldMk cId="1885901484" sldId="294"/>
            <ac:spMk id="2" creationId="{A9C95C4A-D843-4AF9-9C53-77C8159905A5}"/>
          </ac:spMkLst>
        </pc:spChg>
        <pc:spChg chg="mod">
          <ac:chgData name="Antonia H." userId="da08060cd893cdf4" providerId="Windows Live" clId="Web-{BD0F2ACD-FCCA-46DC-B9CB-EEA51732DCB7}" dt="2018-05-06T10:41:30.810" v="227"/>
          <ac:spMkLst>
            <pc:docMk/>
            <pc:sldMk cId="1885901484" sldId="294"/>
            <ac:spMk id="3" creationId="{8412D31A-8BBA-4A39-A26A-9FAB748ECDCC}"/>
          </ac:spMkLst>
        </pc:spChg>
        <pc:spChg chg="add mod">
          <ac:chgData name="Antonia H." userId="da08060cd893cdf4" providerId="Windows Live" clId="Web-{BD0F2ACD-FCCA-46DC-B9CB-EEA51732DCB7}" dt="2018-05-06T10:42:59.984" v="249"/>
          <ac:spMkLst>
            <pc:docMk/>
            <pc:sldMk cId="1885901484" sldId="294"/>
            <ac:spMk id="6" creationId="{7DD28814-2C66-4ED5-9973-27A905C58D80}"/>
          </ac:spMkLst>
        </pc:spChg>
      </pc:sldChg>
      <pc:sldChg chg="addSp modSp new modNotes">
        <pc:chgData name="Antonia H." userId="da08060cd893cdf4" providerId="Windows Live" clId="Web-{BD0F2ACD-FCCA-46DC-B9CB-EEA51732DCB7}" dt="2018-05-06T10:44:10.564" v="326"/>
        <pc:sldMkLst>
          <pc:docMk/>
          <pc:sldMk cId="1599932138" sldId="295"/>
        </pc:sldMkLst>
        <pc:spChg chg="mod">
          <ac:chgData name="Antonia H." userId="da08060cd893cdf4" providerId="Windows Live" clId="Web-{BD0F2ACD-FCCA-46DC-B9CB-EEA51732DCB7}" dt="2018-05-06T10:42:20.811" v="239"/>
          <ac:spMkLst>
            <pc:docMk/>
            <pc:sldMk cId="1599932138" sldId="295"/>
            <ac:spMk id="2" creationId="{5BA08B1E-EC4C-42E9-86BB-1E2656C661E8}"/>
          </ac:spMkLst>
        </pc:spChg>
        <pc:spChg chg="mod">
          <ac:chgData name="Antonia H." userId="da08060cd893cdf4" providerId="Windows Live" clId="Web-{BD0F2ACD-FCCA-46DC-B9CB-EEA51732DCB7}" dt="2018-05-06T10:44:10.564" v="326"/>
          <ac:spMkLst>
            <pc:docMk/>
            <pc:sldMk cId="1599932138" sldId="295"/>
            <ac:spMk id="3" creationId="{35BB2564-9EEC-45DC-B8F6-2676BB9D51BC}"/>
          </ac:spMkLst>
        </pc:spChg>
        <pc:spChg chg="add mod">
          <ac:chgData name="Antonia H." userId="da08060cd893cdf4" providerId="Windows Live" clId="Web-{BD0F2ACD-FCCA-46DC-B9CB-EEA51732DCB7}" dt="2018-05-06T10:43:28.781" v="266"/>
          <ac:spMkLst>
            <pc:docMk/>
            <pc:sldMk cId="1599932138" sldId="295"/>
            <ac:spMk id="6" creationId="{52D9F2DC-4562-455A-984E-6153E93B0201}"/>
          </ac:spMkLst>
        </pc:spChg>
        <pc:spChg chg="add mod">
          <ac:chgData name="Antonia H." userId="da08060cd893cdf4" providerId="Windows Live" clId="Web-{BD0F2ACD-FCCA-46DC-B9CB-EEA51732DCB7}" dt="2018-05-06T10:43:36.438" v="272"/>
          <ac:spMkLst>
            <pc:docMk/>
            <pc:sldMk cId="1599932138" sldId="295"/>
            <ac:spMk id="7" creationId="{79284E8F-62E6-4578-8DA9-DCE6088EA9DA}"/>
          </ac:spMkLst>
        </pc:spChg>
      </pc:sldChg>
      <pc:sldChg chg="addSp delSp modSp new modNotes">
        <pc:chgData name="Antonia H." userId="da08060cd893cdf4" providerId="Windows Live" clId="Web-{BD0F2ACD-FCCA-46DC-B9CB-EEA51732DCB7}" dt="2018-05-06T11:09:49.364" v="840"/>
        <pc:sldMkLst>
          <pc:docMk/>
          <pc:sldMk cId="2112731322" sldId="296"/>
        </pc:sldMkLst>
        <pc:spChg chg="mod">
          <ac:chgData name="Antonia H." userId="da08060cd893cdf4" providerId="Windows Live" clId="Web-{BD0F2ACD-FCCA-46DC-B9CB-EEA51732DCB7}" dt="2018-05-06T10:54:20.109" v="826"/>
          <ac:spMkLst>
            <pc:docMk/>
            <pc:sldMk cId="2112731322" sldId="296"/>
            <ac:spMk id="2" creationId="{D54CAE68-0D9A-432E-8C1A-01E02BD8697A}"/>
          </ac:spMkLst>
        </pc:spChg>
        <pc:spChg chg="del">
          <ac:chgData name="Antonia H." userId="da08060cd893cdf4" providerId="Windows Live" clId="Web-{BD0F2ACD-FCCA-46DC-B9CB-EEA51732DCB7}" dt="2018-05-06T10:44:54.127" v="335"/>
          <ac:spMkLst>
            <pc:docMk/>
            <pc:sldMk cId="2112731322" sldId="296"/>
            <ac:spMk id="3" creationId="{A3B5B6CF-4173-4026-8A46-0DA0B48DAB01}"/>
          </ac:spMkLst>
        </pc:spChg>
        <pc:graphicFrameChg chg="add mod ord modGraphic">
          <ac:chgData name="Antonia H." userId="da08060cd893cdf4" providerId="Windows Live" clId="Web-{BD0F2ACD-FCCA-46DC-B9CB-EEA51732DCB7}" dt="2018-05-06T10:53:54.895" v="807"/>
          <ac:graphicFrameMkLst>
            <pc:docMk/>
            <pc:sldMk cId="2112731322" sldId="296"/>
            <ac:graphicFrameMk id="5" creationId="{38DDE652-964D-479D-8C64-698A4D290D36}"/>
          </ac:graphicFrameMkLst>
        </pc:graphicFrameChg>
      </pc:sldChg>
    </pc:docChg>
  </pc:docChgLst>
  <pc:docChgLst>
    <pc:chgData name="Antonia H." userId="da08060cd893cdf4" providerId="Windows Live" clId="Web-{35B094CE-161E-4F65-8362-9F3F5813F5E1}"/>
    <pc:docChg chg="addSld delSld modSld">
      <pc:chgData name="Antonia H." userId="da08060cd893cdf4" providerId="Windows Live" clId="Web-{35B094CE-161E-4F65-8362-9F3F5813F5E1}" dt="2018-05-06T10:24:32.356" v="1419"/>
      <pc:docMkLst>
        <pc:docMk/>
      </pc:docMkLst>
      <pc:sldChg chg="modSp">
        <pc:chgData name="Antonia H." userId="da08060cd893cdf4" providerId="Windows Live" clId="Web-{35B094CE-161E-4F65-8362-9F3F5813F5E1}" dt="2018-05-06T09:05:21.935" v="2"/>
        <pc:sldMkLst>
          <pc:docMk/>
          <pc:sldMk cId="377796833" sldId="282"/>
        </pc:sldMkLst>
        <pc:spChg chg="mod">
          <ac:chgData name="Antonia H." userId="da08060cd893cdf4" providerId="Windows Live" clId="Web-{35B094CE-161E-4F65-8362-9F3F5813F5E1}" dt="2018-05-06T09:05:21.935" v="2"/>
          <ac:spMkLst>
            <pc:docMk/>
            <pc:sldMk cId="377796833" sldId="282"/>
            <ac:spMk id="6" creationId="{2D50BEC1-08DC-4929-99C1-0A9C9C045167}"/>
          </ac:spMkLst>
        </pc:spChg>
      </pc:sldChg>
      <pc:sldChg chg="addCm modCm">
        <pc:chgData name="Antonia H." userId="da08060cd893cdf4" providerId="Windows Live" clId="Web-{35B094CE-161E-4F65-8362-9F3F5813F5E1}" dt="2018-05-06T09:10:32.140" v="6"/>
        <pc:sldMkLst>
          <pc:docMk/>
          <pc:sldMk cId="2046395673" sldId="284"/>
        </pc:sldMkLst>
      </pc:sldChg>
      <pc:sldChg chg="delSp modSp new mod modClrScheme chgLayout">
        <pc:chgData name="Antonia H." userId="da08060cd893cdf4" providerId="Windows Live" clId="Web-{35B094CE-161E-4F65-8362-9F3F5813F5E1}" dt="2018-05-06T09:14:20.955" v="11"/>
        <pc:sldMkLst>
          <pc:docMk/>
          <pc:sldMk cId="52005616" sldId="285"/>
        </pc:sldMkLst>
        <pc:spChg chg="mod ord">
          <ac:chgData name="Antonia H." userId="da08060cd893cdf4" providerId="Windows Live" clId="Web-{35B094CE-161E-4F65-8362-9F3F5813F5E1}" dt="2018-05-06T09:14:20.955" v="11"/>
          <ac:spMkLst>
            <pc:docMk/>
            <pc:sldMk cId="52005616" sldId="285"/>
            <ac:spMk id="2" creationId="{765B5F82-0188-4DDD-8BCE-FE00055E2BC6}"/>
          </ac:spMkLst>
        </pc:spChg>
        <pc:spChg chg="del">
          <ac:chgData name="Antonia H." userId="da08060cd893cdf4" providerId="Windows Live" clId="Web-{35B094CE-161E-4F65-8362-9F3F5813F5E1}" dt="2018-05-06T09:14:17.502" v="8"/>
          <ac:spMkLst>
            <pc:docMk/>
            <pc:sldMk cId="52005616" sldId="285"/>
            <ac:spMk id="3" creationId="{41517C57-EE0A-4040-B7AB-2ADEA94C992C}"/>
          </ac:spMkLst>
        </pc:spChg>
        <pc:spChg chg="mod ord">
          <ac:chgData name="Antonia H." userId="da08060cd893cdf4" providerId="Windows Live" clId="Web-{35B094CE-161E-4F65-8362-9F3F5813F5E1}" dt="2018-05-06T09:14:17.502" v="8"/>
          <ac:spMkLst>
            <pc:docMk/>
            <pc:sldMk cId="52005616" sldId="285"/>
            <ac:spMk id="4" creationId="{B5C40638-F11E-4D46-87F9-B65813120737}"/>
          </ac:spMkLst>
        </pc:spChg>
      </pc:sldChg>
      <pc:sldChg chg="addSp modSp add mod replId modClrScheme chgLayout">
        <pc:chgData name="Antonia H." userId="da08060cd893cdf4" providerId="Windows Live" clId="Web-{35B094CE-161E-4F65-8362-9F3F5813F5E1}" dt="2018-05-06T09:20:06.693" v="97"/>
        <pc:sldMkLst>
          <pc:docMk/>
          <pc:sldMk cId="1997070144" sldId="286"/>
        </pc:sldMkLst>
        <pc:spChg chg="mod ord">
          <ac:chgData name="Antonia H." userId="da08060cd893cdf4" providerId="Windows Live" clId="Web-{35B094CE-161E-4F65-8362-9F3F5813F5E1}" dt="2018-05-06T09:14:27.627" v="15"/>
          <ac:spMkLst>
            <pc:docMk/>
            <pc:sldMk cId="1997070144" sldId="286"/>
            <ac:spMk id="2" creationId="{765B5F82-0188-4DDD-8BCE-FE00055E2BC6}"/>
          </ac:spMkLst>
        </pc:spChg>
        <pc:spChg chg="mod ord">
          <ac:chgData name="Antonia H." userId="da08060cd893cdf4" providerId="Windows Live" clId="Web-{35B094CE-161E-4F65-8362-9F3F5813F5E1}" dt="2018-05-06T09:14:27.627" v="15"/>
          <ac:spMkLst>
            <pc:docMk/>
            <pc:sldMk cId="1997070144" sldId="286"/>
            <ac:spMk id="4" creationId="{B5C40638-F11E-4D46-87F9-B65813120737}"/>
          </ac:spMkLst>
        </pc:spChg>
        <pc:spChg chg="add mod ord">
          <ac:chgData name="Antonia H." userId="da08060cd893cdf4" providerId="Windows Live" clId="Web-{35B094CE-161E-4F65-8362-9F3F5813F5E1}" dt="2018-05-06T09:20:06.693" v="97"/>
          <ac:spMkLst>
            <pc:docMk/>
            <pc:sldMk cId="1997070144" sldId="286"/>
            <ac:spMk id="5" creationId="{F29291CB-7FAD-4D97-A8CB-E1DB9833E999}"/>
          </ac:spMkLst>
        </pc:spChg>
      </pc:sldChg>
      <pc:sldChg chg="addSp modSp new del modNotes">
        <pc:chgData name="Antonia H." userId="da08060cd893cdf4" providerId="Windows Live" clId="Web-{35B094CE-161E-4F65-8362-9F3F5813F5E1}" dt="2018-05-06T09:25:55.961" v="267"/>
        <pc:sldMkLst>
          <pc:docMk/>
          <pc:sldMk cId="2559816721" sldId="287"/>
        </pc:sldMkLst>
        <pc:spChg chg="mod">
          <ac:chgData name="Antonia H." userId="da08060cd893cdf4" providerId="Windows Live" clId="Web-{35B094CE-161E-4F65-8362-9F3F5813F5E1}" dt="2018-05-06T09:20:28.786" v="120"/>
          <ac:spMkLst>
            <pc:docMk/>
            <pc:sldMk cId="2559816721" sldId="287"/>
            <ac:spMk id="2" creationId="{4DA42A7F-F13C-4323-9CBC-3D2CC0EFD3F5}"/>
          </ac:spMkLst>
        </pc:spChg>
        <pc:spChg chg="mod">
          <ac:chgData name="Antonia H." userId="da08060cd893cdf4" providerId="Windows Live" clId="Web-{35B094CE-161E-4F65-8362-9F3F5813F5E1}" dt="2018-05-06T09:25:16.429" v="254"/>
          <ac:spMkLst>
            <pc:docMk/>
            <pc:sldMk cId="2559816721" sldId="287"/>
            <ac:spMk id="3" creationId="{EF855A7A-9C16-4E3A-8FBB-499CDF63565B}"/>
          </ac:spMkLst>
        </pc:spChg>
        <pc:spChg chg="add mod">
          <ac:chgData name="Antonia H." userId="da08060cd893cdf4" providerId="Windows Live" clId="Web-{35B094CE-161E-4F65-8362-9F3F5813F5E1}" dt="2018-05-06T09:25:21.648" v="256"/>
          <ac:spMkLst>
            <pc:docMk/>
            <pc:sldMk cId="2559816721" sldId="287"/>
            <ac:spMk id="6" creationId="{834E74A6-1D55-4CF2-81BA-7B666291B430}"/>
          </ac:spMkLst>
        </pc:spChg>
      </pc:sldChg>
      <pc:sldChg chg="addSp delSp modSp add replId">
        <pc:chgData name="Antonia H." userId="da08060cd893cdf4" providerId="Windows Live" clId="Web-{35B094CE-161E-4F65-8362-9F3F5813F5E1}" dt="2018-05-06T09:48:33.142" v="553"/>
        <pc:sldMkLst>
          <pc:docMk/>
          <pc:sldMk cId="2931144488" sldId="288"/>
        </pc:sldMkLst>
        <pc:spChg chg="mod">
          <ac:chgData name="Antonia H." userId="da08060cd893cdf4" providerId="Windows Live" clId="Web-{35B094CE-161E-4F65-8362-9F3F5813F5E1}" dt="2018-05-06T09:25:46.742" v="264"/>
          <ac:spMkLst>
            <pc:docMk/>
            <pc:sldMk cId="2931144488" sldId="288"/>
            <ac:spMk id="2" creationId="{4DA42A7F-F13C-4323-9CBC-3D2CC0EFD3F5}"/>
          </ac:spMkLst>
        </pc:spChg>
        <pc:spChg chg="add del mod">
          <ac:chgData name="Antonia H." userId="da08060cd893cdf4" providerId="Windows Live" clId="Web-{35B094CE-161E-4F65-8362-9F3F5813F5E1}" dt="2018-05-06T09:48:33.142" v="553"/>
          <ac:spMkLst>
            <pc:docMk/>
            <pc:sldMk cId="2931144488" sldId="288"/>
            <ac:spMk id="6" creationId="{834E74A6-1D55-4CF2-81BA-7B666291B430}"/>
          </ac:spMkLst>
        </pc:spChg>
      </pc:sldChg>
      <pc:sldChg chg="addSp delSp modSp new modNotes">
        <pc:chgData name="Antonia H." userId="da08060cd893cdf4" providerId="Windows Live" clId="Web-{35B094CE-161E-4F65-8362-9F3F5813F5E1}" dt="2018-05-06T09:47:33.704" v="551"/>
        <pc:sldMkLst>
          <pc:docMk/>
          <pc:sldMk cId="2728745322" sldId="289"/>
        </pc:sldMkLst>
        <pc:spChg chg="mod">
          <ac:chgData name="Antonia H." userId="da08060cd893cdf4" providerId="Windows Live" clId="Web-{35B094CE-161E-4F65-8362-9F3F5813F5E1}" dt="2018-05-06T09:26:51.320" v="317"/>
          <ac:spMkLst>
            <pc:docMk/>
            <pc:sldMk cId="2728745322" sldId="289"/>
            <ac:spMk id="2" creationId="{E826A33B-88B9-47AD-99B5-636D37D6C4B8}"/>
          </ac:spMkLst>
        </pc:spChg>
        <pc:spChg chg="mod">
          <ac:chgData name="Antonia H." userId="da08060cd893cdf4" providerId="Windows Live" clId="Web-{35B094CE-161E-4F65-8362-9F3F5813F5E1}" dt="2018-05-06T09:47:33.704" v="551"/>
          <ac:spMkLst>
            <pc:docMk/>
            <pc:sldMk cId="2728745322" sldId="289"/>
            <ac:spMk id="3" creationId="{4DDA3825-DD4A-4D96-AEE8-F3E4FF89C2D1}"/>
          </ac:spMkLst>
        </pc:spChg>
        <pc:spChg chg="add mod">
          <ac:chgData name="Antonia H." userId="da08060cd893cdf4" providerId="Windows Live" clId="Web-{35B094CE-161E-4F65-8362-9F3F5813F5E1}" dt="2018-05-06T09:27:50.571" v="331"/>
          <ac:spMkLst>
            <pc:docMk/>
            <pc:sldMk cId="2728745322" sldId="289"/>
            <ac:spMk id="6" creationId="{ECBEC8F8-85FE-4FAA-B571-08EEF5B3559C}"/>
          </ac:spMkLst>
        </pc:spChg>
        <pc:spChg chg="add mod">
          <ac:chgData name="Antonia H." userId="da08060cd893cdf4" providerId="Windows Live" clId="Web-{35B094CE-161E-4F65-8362-9F3F5813F5E1}" dt="2018-05-06T09:41:45.327" v="370"/>
          <ac:spMkLst>
            <pc:docMk/>
            <pc:sldMk cId="2728745322" sldId="289"/>
            <ac:spMk id="12" creationId="{B2F9E0F3-1CFB-42A3-A593-8250D1DE6CC4}"/>
          </ac:spMkLst>
        </pc:spChg>
        <pc:spChg chg="add del mod">
          <ac:chgData name="Antonia H." userId="da08060cd893cdf4" providerId="Windows Live" clId="Web-{35B094CE-161E-4F65-8362-9F3F5813F5E1}" dt="2018-05-06T09:41:34.967" v="361"/>
          <ac:spMkLst>
            <pc:docMk/>
            <pc:sldMk cId="2728745322" sldId="289"/>
            <ac:spMk id="13" creationId="{B8AA900E-6359-4596-B7DB-D90E384D616E}"/>
          </ac:spMkLst>
        </pc:spChg>
        <pc:spChg chg="add mod">
          <ac:chgData name="Antonia H." userId="da08060cd893cdf4" providerId="Windows Live" clId="Web-{35B094CE-161E-4F65-8362-9F3F5813F5E1}" dt="2018-05-06T09:42:16.139" v="394"/>
          <ac:spMkLst>
            <pc:docMk/>
            <pc:sldMk cId="2728745322" sldId="289"/>
            <ac:spMk id="14" creationId="{A494683F-326A-416C-93E5-C001A00F944C}"/>
          </ac:spMkLst>
        </pc:spChg>
        <pc:spChg chg="add mod">
          <ac:chgData name="Antonia H." userId="da08060cd893cdf4" providerId="Windows Live" clId="Web-{35B094CE-161E-4F65-8362-9F3F5813F5E1}" dt="2018-05-06T09:42:44.515" v="417"/>
          <ac:spMkLst>
            <pc:docMk/>
            <pc:sldMk cId="2728745322" sldId="289"/>
            <ac:spMk id="15" creationId="{8A1BC517-C211-4934-AB40-E1C66981CF6B}"/>
          </ac:spMkLst>
        </pc:spChg>
        <pc:spChg chg="add mod">
          <ac:chgData name="Antonia H." userId="da08060cd893cdf4" providerId="Windows Live" clId="Web-{35B094CE-161E-4F65-8362-9F3F5813F5E1}" dt="2018-05-06T09:44:09.296" v="462"/>
          <ac:spMkLst>
            <pc:docMk/>
            <pc:sldMk cId="2728745322" sldId="289"/>
            <ac:spMk id="16" creationId="{E8A6EAE8-0665-4EAE-95C4-5687EADE54BC}"/>
          </ac:spMkLst>
        </pc:spChg>
        <pc:spChg chg="add mod">
          <ac:chgData name="Antonia H." userId="da08060cd893cdf4" providerId="Windows Live" clId="Web-{35B094CE-161E-4F65-8362-9F3F5813F5E1}" dt="2018-05-06T09:43:59.109" v="456"/>
          <ac:spMkLst>
            <pc:docMk/>
            <pc:sldMk cId="2728745322" sldId="289"/>
            <ac:spMk id="17" creationId="{F878F8AB-CC0A-44FA-BEAA-DCFDF54F61C8}"/>
          </ac:spMkLst>
        </pc:spChg>
        <pc:spChg chg="add del mod ord">
          <ac:chgData name="Antonia H." userId="da08060cd893cdf4" providerId="Windows Live" clId="Web-{35B094CE-161E-4F65-8362-9F3F5813F5E1}" dt="2018-05-06T09:46:46.313" v="508"/>
          <ac:spMkLst>
            <pc:docMk/>
            <pc:sldMk cId="2728745322" sldId="289"/>
            <ac:spMk id="18" creationId="{5E1FFC00-3F8E-4E87-9AC1-760DE89233FA}"/>
          </ac:spMkLst>
        </pc:spChg>
        <pc:cxnChg chg="add mod">
          <ac:chgData name="Antonia H." userId="da08060cd893cdf4" providerId="Windows Live" clId="Web-{35B094CE-161E-4F65-8362-9F3F5813F5E1}" dt="2018-05-06T09:28:13.164" v="336"/>
          <ac:cxnSpMkLst>
            <pc:docMk/>
            <pc:sldMk cId="2728745322" sldId="289"/>
            <ac:cxnSpMk id="7" creationId="{D361F689-78FE-4597-BFED-9A8A2BC1E631}"/>
          </ac:cxnSpMkLst>
        </pc:cxnChg>
        <pc:cxnChg chg="add mod">
          <ac:chgData name="Antonia H." userId="da08060cd893cdf4" providerId="Windows Live" clId="Web-{35B094CE-161E-4F65-8362-9F3F5813F5E1}" dt="2018-05-06T09:40:40.920" v="341"/>
          <ac:cxnSpMkLst>
            <pc:docMk/>
            <pc:sldMk cId="2728745322" sldId="289"/>
            <ac:cxnSpMk id="8" creationId="{77AEC18E-04B5-4076-91A0-E32812037705}"/>
          </ac:cxnSpMkLst>
        </pc:cxnChg>
        <pc:cxnChg chg="add mod">
          <ac:chgData name="Antonia H." userId="da08060cd893cdf4" providerId="Windows Live" clId="Web-{35B094CE-161E-4F65-8362-9F3F5813F5E1}" dt="2018-05-06T09:40:49.983" v="345"/>
          <ac:cxnSpMkLst>
            <pc:docMk/>
            <pc:sldMk cId="2728745322" sldId="289"/>
            <ac:cxnSpMk id="9" creationId="{F5A146F2-2BCD-4C6E-BE25-A298074E633A}"/>
          </ac:cxnSpMkLst>
        </pc:cxnChg>
        <pc:cxnChg chg="add mod">
          <ac:chgData name="Antonia H." userId="da08060cd893cdf4" providerId="Windows Live" clId="Web-{35B094CE-161E-4F65-8362-9F3F5813F5E1}" dt="2018-05-06T09:41:02.623" v="350"/>
          <ac:cxnSpMkLst>
            <pc:docMk/>
            <pc:sldMk cId="2728745322" sldId="289"/>
            <ac:cxnSpMk id="10" creationId="{11D9468B-28C2-439D-A00C-32EA00C467D7}"/>
          </ac:cxnSpMkLst>
        </pc:cxnChg>
        <pc:cxnChg chg="add mod">
          <ac:chgData name="Antonia H." userId="da08060cd893cdf4" providerId="Windows Live" clId="Web-{35B094CE-161E-4F65-8362-9F3F5813F5E1}" dt="2018-05-06T09:41:13.217" v="353"/>
          <ac:cxnSpMkLst>
            <pc:docMk/>
            <pc:sldMk cId="2728745322" sldId="289"/>
            <ac:cxnSpMk id="11" creationId="{1A8187A2-8766-46AC-901D-C8E88BCE97EC}"/>
          </ac:cxnSpMkLst>
        </pc:cxnChg>
      </pc:sldChg>
      <pc:sldChg chg="addSp modSp new modNotes">
        <pc:chgData name="Antonia H." userId="da08060cd893cdf4" providerId="Windows Live" clId="Web-{35B094CE-161E-4F65-8362-9F3F5813F5E1}" dt="2018-05-06T09:52:49.362" v="707"/>
        <pc:sldMkLst>
          <pc:docMk/>
          <pc:sldMk cId="1529941566" sldId="290"/>
        </pc:sldMkLst>
        <pc:spChg chg="mod">
          <ac:chgData name="Antonia H." userId="da08060cd893cdf4" providerId="Windows Live" clId="Web-{35B094CE-161E-4F65-8362-9F3F5813F5E1}" dt="2018-05-06T09:47:20.595" v="525"/>
          <ac:spMkLst>
            <pc:docMk/>
            <pc:sldMk cId="1529941566" sldId="290"/>
            <ac:spMk id="2" creationId="{4E312535-B4A5-4118-8222-15C1125E156E}"/>
          </ac:spMkLst>
        </pc:spChg>
        <pc:spChg chg="mod">
          <ac:chgData name="Antonia H." userId="da08060cd893cdf4" providerId="Windows Live" clId="Web-{35B094CE-161E-4F65-8362-9F3F5813F5E1}" dt="2018-05-06T09:52:47.065" v="705"/>
          <ac:spMkLst>
            <pc:docMk/>
            <pc:sldMk cId="1529941566" sldId="290"/>
            <ac:spMk id="3" creationId="{B89FBDA8-D8B5-433A-BC51-6FA2CB383BEF}"/>
          </ac:spMkLst>
        </pc:spChg>
        <pc:spChg chg="add mod">
          <ac:chgData name="Antonia H." userId="da08060cd893cdf4" providerId="Windows Live" clId="Web-{35B094CE-161E-4F65-8362-9F3F5813F5E1}" dt="2018-05-06T09:52:49.362" v="707"/>
          <ac:spMkLst>
            <pc:docMk/>
            <pc:sldMk cId="1529941566" sldId="290"/>
            <ac:spMk id="6" creationId="{139D3327-983B-4614-A819-89B003CF932C}"/>
          </ac:spMkLst>
        </pc:spChg>
      </pc:sldChg>
      <pc:sldChg chg="addSp modSp new">
        <pc:chgData name="Antonia H." userId="da08060cd893cdf4" providerId="Windows Live" clId="Web-{35B094CE-161E-4F65-8362-9F3F5813F5E1}" dt="2018-05-06T09:59:46.021" v="1017"/>
        <pc:sldMkLst>
          <pc:docMk/>
          <pc:sldMk cId="534387332" sldId="291"/>
        </pc:sldMkLst>
        <pc:spChg chg="mod">
          <ac:chgData name="Antonia H." userId="da08060cd893cdf4" providerId="Windows Live" clId="Web-{35B094CE-161E-4F65-8362-9F3F5813F5E1}" dt="2018-05-06T09:53:41.660" v="741"/>
          <ac:spMkLst>
            <pc:docMk/>
            <pc:sldMk cId="534387332" sldId="291"/>
            <ac:spMk id="2" creationId="{23499BE3-B8F7-44EB-8920-B45BC7987CAE}"/>
          </ac:spMkLst>
        </pc:spChg>
        <pc:spChg chg="mod">
          <ac:chgData name="Antonia H." userId="da08060cd893cdf4" providerId="Windows Live" clId="Web-{35B094CE-161E-4F65-8362-9F3F5813F5E1}" dt="2018-05-06T09:59:46.021" v="1017"/>
          <ac:spMkLst>
            <pc:docMk/>
            <pc:sldMk cId="534387332" sldId="291"/>
            <ac:spMk id="3" creationId="{8F7EF2D9-3798-4456-B6AB-D7AD594F578F}"/>
          </ac:spMkLst>
        </pc:spChg>
        <pc:spChg chg="add mod">
          <ac:chgData name="Antonia H." userId="da08060cd893cdf4" providerId="Windows Live" clId="Web-{35B094CE-161E-4F65-8362-9F3F5813F5E1}" dt="2018-05-06T09:54:04.238" v="757"/>
          <ac:spMkLst>
            <pc:docMk/>
            <pc:sldMk cId="534387332" sldId="291"/>
            <ac:spMk id="6" creationId="{16553126-0168-41F7-A049-29789E906EE1}"/>
          </ac:spMkLst>
        </pc:spChg>
      </pc:sldChg>
      <pc:sldChg chg="addSp modSp new addCm">
        <pc:chgData name="Antonia H." userId="da08060cd893cdf4" providerId="Windows Live" clId="Web-{35B094CE-161E-4F65-8362-9F3F5813F5E1}" dt="2018-05-06T10:24:32.356" v="1418"/>
        <pc:sldMkLst>
          <pc:docMk/>
          <pc:sldMk cId="3527562659" sldId="292"/>
        </pc:sldMkLst>
        <pc:spChg chg="mod">
          <ac:chgData name="Antonia H." userId="da08060cd893cdf4" providerId="Windows Live" clId="Web-{35B094CE-161E-4F65-8362-9F3F5813F5E1}" dt="2018-05-06T10:24:32.356" v="1418"/>
          <ac:spMkLst>
            <pc:docMk/>
            <pc:sldMk cId="3527562659" sldId="292"/>
            <ac:spMk id="2" creationId="{A3065377-DBB0-4C2B-A43A-9DE360617240}"/>
          </ac:spMkLst>
        </pc:spChg>
        <pc:spChg chg="mod">
          <ac:chgData name="Antonia H." userId="da08060cd893cdf4" providerId="Windows Live" clId="Web-{35B094CE-161E-4F65-8362-9F3F5813F5E1}" dt="2018-05-06T10:09:04.477" v="1413"/>
          <ac:spMkLst>
            <pc:docMk/>
            <pc:sldMk cId="3527562659" sldId="292"/>
            <ac:spMk id="3" creationId="{30CF71D0-7A26-4855-B7FE-8D82F839E4B6}"/>
          </ac:spMkLst>
        </pc:spChg>
        <pc:spChg chg="add mod">
          <ac:chgData name="Antonia H." userId="da08060cd893cdf4" providerId="Windows Live" clId="Web-{35B094CE-161E-4F65-8362-9F3F5813F5E1}" dt="2018-05-06T10:07:25.414" v="1296"/>
          <ac:spMkLst>
            <pc:docMk/>
            <pc:sldMk cId="3527562659" sldId="292"/>
            <ac:spMk id="6" creationId="{9F96D9C0-0CBC-4AA3-9A76-B9690298D694}"/>
          </ac:spMkLst>
        </pc:spChg>
        <pc:spChg chg="add mod">
          <ac:chgData name="Antonia H." userId="da08060cd893cdf4" providerId="Windows Live" clId="Web-{35B094CE-161E-4F65-8362-9F3F5813F5E1}" dt="2018-05-06T10:08:23.398" v="1368"/>
          <ac:spMkLst>
            <pc:docMk/>
            <pc:sldMk cId="3527562659" sldId="292"/>
            <ac:spMk id="7" creationId="{EA6B6462-53CB-40F5-AB60-1E55B69E507E}"/>
          </ac:spMkLst>
        </pc:spChg>
      </pc:sldChg>
    </pc:docChg>
  </pc:docChgLst>
  <pc:docChgLst>
    <pc:chgData name="Moritz Nipshagen" userId="ee3b3bbc25b4cb6d" providerId="LiveId" clId="{89800FAC-459B-4A6B-8E52-6A9F5D47AABB}"/>
    <pc:docChg chg="modSld">
      <pc:chgData name="Moritz Nipshagen" userId="ee3b3bbc25b4cb6d" providerId="LiveId" clId="{89800FAC-459B-4A6B-8E52-6A9F5D47AABB}" dt="2018-05-06T16:57:47.576" v="35"/>
      <pc:docMkLst>
        <pc:docMk/>
      </pc:docMkLst>
      <pc:sldChg chg="addCm">
        <pc:chgData name="Moritz Nipshagen" userId="ee3b3bbc25b4cb6d" providerId="LiveId" clId="{89800FAC-459B-4A6B-8E52-6A9F5D47AABB}" dt="2018-05-06T16:57:47.576" v="35"/>
        <pc:sldMkLst>
          <pc:docMk/>
          <pc:sldMk cId="541990114" sldId="261"/>
        </pc:sldMkLst>
      </pc:sldChg>
      <pc:sldChg chg="addCm modCm">
        <pc:chgData name="Moritz Nipshagen" userId="ee3b3bbc25b4cb6d" providerId="LiveId" clId="{89800FAC-459B-4A6B-8E52-6A9F5D47AABB}" dt="2018-05-06T16:42:50.841" v="1"/>
        <pc:sldMkLst>
          <pc:docMk/>
          <pc:sldMk cId="608969387" sldId="267"/>
        </pc:sldMkLst>
      </pc:sldChg>
      <pc:sldChg chg="addCm modCm">
        <pc:chgData name="Moritz Nipshagen" userId="ee3b3bbc25b4cb6d" providerId="LiveId" clId="{89800FAC-459B-4A6B-8E52-6A9F5D47AABB}" dt="2018-05-06T16:45:51.432" v="3"/>
        <pc:sldMkLst>
          <pc:docMk/>
          <pc:sldMk cId="1236686889" sldId="268"/>
        </pc:sldMkLst>
      </pc:sldChg>
      <pc:sldChg chg="addCm modCm">
        <pc:chgData name="Moritz Nipshagen" userId="ee3b3bbc25b4cb6d" providerId="LiveId" clId="{89800FAC-459B-4A6B-8E52-6A9F5D47AABB}" dt="2018-05-06T16:46:55.193" v="6"/>
        <pc:sldMkLst>
          <pc:docMk/>
          <pc:sldMk cId="1455336899" sldId="269"/>
        </pc:sldMkLst>
      </pc:sldChg>
      <pc:sldChg chg="addCm modCm">
        <pc:chgData name="Moritz Nipshagen" userId="ee3b3bbc25b4cb6d" providerId="LiveId" clId="{89800FAC-459B-4A6B-8E52-6A9F5D47AABB}" dt="2018-05-06T16:47:47.368" v="11"/>
        <pc:sldMkLst>
          <pc:docMk/>
          <pc:sldMk cId="2613893894" sldId="272"/>
        </pc:sldMkLst>
      </pc:sldChg>
      <pc:sldChg chg="addCm">
        <pc:chgData name="Moritz Nipshagen" userId="ee3b3bbc25b4cb6d" providerId="LiveId" clId="{89800FAC-459B-4A6B-8E52-6A9F5D47AABB}" dt="2018-05-06T16:49:03.001" v="12"/>
        <pc:sldMkLst>
          <pc:docMk/>
          <pc:sldMk cId="3660028228" sldId="274"/>
        </pc:sldMkLst>
      </pc:sldChg>
      <pc:sldChg chg="addCm modCm">
        <pc:chgData name="Moritz Nipshagen" userId="ee3b3bbc25b4cb6d" providerId="LiveId" clId="{89800FAC-459B-4A6B-8E52-6A9F5D47AABB}" dt="2018-05-06T16:49:23.704" v="14"/>
        <pc:sldMkLst>
          <pc:docMk/>
          <pc:sldMk cId="3234975730" sldId="275"/>
        </pc:sldMkLst>
      </pc:sldChg>
      <pc:sldChg chg="addCm modCm">
        <pc:chgData name="Moritz Nipshagen" userId="ee3b3bbc25b4cb6d" providerId="LiveId" clId="{89800FAC-459B-4A6B-8E52-6A9F5D47AABB}" dt="2018-05-06T16:50:19.816" v="18"/>
        <pc:sldMkLst>
          <pc:docMk/>
          <pc:sldMk cId="138513243" sldId="277"/>
        </pc:sldMkLst>
      </pc:sldChg>
      <pc:sldChg chg="addCm modCm">
        <pc:chgData name="Moritz Nipshagen" userId="ee3b3bbc25b4cb6d" providerId="LiveId" clId="{89800FAC-459B-4A6B-8E52-6A9F5D47AABB}" dt="2018-05-06T16:51:05.559" v="20"/>
        <pc:sldMkLst>
          <pc:docMk/>
          <pc:sldMk cId="151621342" sldId="279"/>
        </pc:sldMkLst>
      </pc:sldChg>
      <pc:sldChg chg="modSp addCm delCm modCm">
        <pc:chgData name="Moritz Nipshagen" userId="ee3b3bbc25b4cb6d" providerId="LiveId" clId="{89800FAC-459B-4A6B-8E52-6A9F5D47AABB}" dt="2018-05-06T16:52:34.545" v="25"/>
        <pc:sldMkLst>
          <pc:docMk/>
          <pc:sldMk cId="1038459410" sldId="280"/>
        </pc:sldMkLst>
        <pc:spChg chg="mod">
          <ac:chgData name="Moritz Nipshagen" userId="ee3b3bbc25b4cb6d" providerId="LiveId" clId="{89800FAC-459B-4A6B-8E52-6A9F5D47AABB}" dt="2018-05-06T16:51:34.034" v="22" actId="20577"/>
          <ac:spMkLst>
            <pc:docMk/>
            <pc:sldMk cId="1038459410" sldId="280"/>
            <ac:spMk id="2" creationId="{E9887E70-004E-4E54-8EC2-569202DD8951}"/>
          </ac:spMkLst>
        </pc:spChg>
      </pc:sldChg>
      <pc:sldChg chg="addCm modCm">
        <pc:chgData name="Moritz Nipshagen" userId="ee3b3bbc25b4cb6d" providerId="LiveId" clId="{89800FAC-459B-4A6B-8E52-6A9F5D47AABB}" dt="2018-05-06T16:53:28.023" v="28"/>
        <pc:sldMkLst>
          <pc:docMk/>
          <pc:sldMk cId="2760054146" sldId="281"/>
        </pc:sldMkLst>
      </pc:sldChg>
      <pc:sldChg chg="addCm modCm">
        <pc:chgData name="Moritz Nipshagen" userId="ee3b3bbc25b4cb6d" providerId="LiveId" clId="{89800FAC-459B-4A6B-8E52-6A9F5D47AABB}" dt="2018-05-06T16:56:03.751" v="32"/>
        <pc:sldMkLst>
          <pc:docMk/>
          <pc:sldMk cId="377796833" sldId="282"/>
        </pc:sldMkLst>
      </pc:sldChg>
      <pc:sldChg chg="addCm modCm">
        <pc:chgData name="Moritz Nipshagen" userId="ee3b3bbc25b4cb6d" providerId="LiveId" clId="{89800FAC-459B-4A6B-8E52-6A9F5D47AABB}" dt="2018-05-06T16:56:56.167" v="34"/>
        <pc:sldMkLst>
          <pc:docMk/>
          <pc:sldMk cId="2046395673" sldId="284"/>
        </pc:sldMkLst>
      </pc:sldChg>
    </pc:docChg>
  </pc:docChgLst>
  <pc:docChgLst>
    <pc:chgData name="Antonia H." userId="da08060cd893cdf4" providerId="Windows Live" clId="Web-{96548583-B4A2-49DF-AB53-3674DAC5BA9C}"/>
    <pc:docChg chg="addSld modSld">
      <pc:chgData name="Antonia H." userId="da08060cd893cdf4" providerId="Windows Live" clId="Web-{96548583-B4A2-49DF-AB53-3674DAC5BA9C}" dt="2018-05-05T17:03:10.252" v="881"/>
      <pc:docMkLst>
        <pc:docMk/>
      </pc:docMkLst>
      <pc:sldChg chg="modSp">
        <pc:chgData name="Antonia H." userId="da08060cd893cdf4" providerId="Windows Live" clId="Web-{96548583-B4A2-49DF-AB53-3674DAC5BA9C}" dt="2018-05-05T16:27:54.101" v="72"/>
        <pc:sldMkLst>
          <pc:docMk/>
          <pc:sldMk cId="964619605" sldId="278"/>
        </pc:sldMkLst>
        <pc:spChg chg="mod">
          <ac:chgData name="Antonia H." userId="da08060cd893cdf4" providerId="Windows Live" clId="Web-{96548583-B4A2-49DF-AB53-3674DAC5BA9C}" dt="2018-05-05T16:27:54.101" v="72"/>
          <ac:spMkLst>
            <pc:docMk/>
            <pc:sldMk cId="964619605" sldId="278"/>
            <ac:spMk id="3" creationId="{2C59D76C-56D9-456B-AA29-4770DF0DD128}"/>
          </ac:spMkLst>
        </pc:spChg>
      </pc:sldChg>
      <pc:sldChg chg="addSp modSp new">
        <pc:chgData name="Antonia H." userId="da08060cd893cdf4" providerId="Windows Live" clId="Web-{96548583-B4A2-49DF-AB53-3674DAC5BA9C}" dt="2018-05-05T17:02:59.392" v="871"/>
        <pc:sldMkLst>
          <pc:docMk/>
          <pc:sldMk cId="1038459410" sldId="280"/>
        </pc:sldMkLst>
        <pc:spChg chg="mod">
          <ac:chgData name="Antonia H." userId="da08060cd893cdf4" providerId="Windows Live" clId="Web-{96548583-B4A2-49DF-AB53-3674DAC5BA9C}" dt="2018-05-05T17:02:59.392" v="871"/>
          <ac:spMkLst>
            <pc:docMk/>
            <pc:sldMk cId="1038459410" sldId="280"/>
            <ac:spMk id="2" creationId="{E9887E70-004E-4E54-8EC2-569202DD8951}"/>
          </ac:spMkLst>
        </pc:spChg>
        <pc:spChg chg="mod">
          <ac:chgData name="Antonia H." userId="da08060cd893cdf4" providerId="Windows Live" clId="Web-{96548583-B4A2-49DF-AB53-3674DAC5BA9C}" dt="2018-05-05T16:42:04.977" v="418"/>
          <ac:spMkLst>
            <pc:docMk/>
            <pc:sldMk cId="1038459410" sldId="280"/>
            <ac:spMk id="3" creationId="{0F0CFA88-A677-45B1-8C46-DDD487EF5FF0}"/>
          </ac:spMkLst>
        </pc:spChg>
        <pc:spChg chg="add mod">
          <ac:chgData name="Antonia H." userId="da08060cd893cdf4" providerId="Windows Live" clId="Web-{96548583-B4A2-49DF-AB53-3674DAC5BA9C}" dt="2018-05-05T16:40:37.444" v="368"/>
          <ac:spMkLst>
            <pc:docMk/>
            <pc:sldMk cId="1038459410" sldId="280"/>
            <ac:spMk id="5" creationId="{14510D5F-5051-4B7C-896F-A5C1B43B58B3}"/>
          </ac:spMkLst>
        </pc:spChg>
        <pc:spChg chg="add mod">
          <ac:chgData name="Antonia H." userId="da08060cd893cdf4" providerId="Windows Live" clId="Web-{96548583-B4A2-49DF-AB53-3674DAC5BA9C}" dt="2018-05-05T16:41:02.866" v="384"/>
          <ac:spMkLst>
            <pc:docMk/>
            <pc:sldMk cId="1038459410" sldId="280"/>
            <ac:spMk id="6" creationId="{2D50BEC1-08DC-4929-99C1-0A9C9C045167}"/>
          </ac:spMkLst>
        </pc:spChg>
      </pc:sldChg>
      <pc:sldChg chg="addSp delSp modSp add replId">
        <pc:chgData name="Antonia H." userId="da08060cd893cdf4" providerId="Windows Live" clId="Web-{96548583-B4A2-49DF-AB53-3674DAC5BA9C}" dt="2018-05-05T17:03:04.439" v="876"/>
        <pc:sldMkLst>
          <pc:docMk/>
          <pc:sldMk cId="2760054146" sldId="281"/>
        </pc:sldMkLst>
        <pc:spChg chg="mod">
          <ac:chgData name="Antonia H." userId="da08060cd893cdf4" providerId="Windows Live" clId="Web-{96548583-B4A2-49DF-AB53-3674DAC5BA9C}" dt="2018-05-05T17:03:04.439" v="876"/>
          <ac:spMkLst>
            <pc:docMk/>
            <pc:sldMk cId="2760054146" sldId="281"/>
            <ac:spMk id="2" creationId="{E9887E70-004E-4E54-8EC2-569202DD8951}"/>
          </ac:spMkLst>
        </pc:spChg>
        <pc:spChg chg="del mod">
          <ac:chgData name="Antonia H." userId="da08060cd893cdf4" providerId="Windows Live" clId="Web-{96548583-B4A2-49DF-AB53-3674DAC5BA9C}" dt="2018-05-05T16:42:17.680" v="420"/>
          <ac:spMkLst>
            <pc:docMk/>
            <pc:sldMk cId="2760054146" sldId="281"/>
            <ac:spMk id="3" creationId="{0F0CFA88-A677-45B1-8C46-DDD487EF5FF0}"/>
          </ac:spMkLst>
        </pc:spChg>
        <pc:spChg chg="mod">
          <ac:chgData name="Antonia H." userId="da08060cd893cdf4" providerId="Windows Live" clId="Web-{96548583-B4A2-49DF-AB53-3674DAC5BA9C}" dt="2018-05-05T16:41:18.008" v="387"/>
          <ac:spMkLst>
            <pc:docMk/>
            <pc:sldMk cId="2760054146" sldId="281"/>
            <ac:spMk id="5" creationId="{14510D5F-5051-4B7C-896F-A5C1B43B58B3}"/>
          </ac:spMkLst>
        </pc:spChg>
        <pc:spChg chg="del mod">
          <ac:chgData name="Antonia H." userId="da08060cd893cdf4" providerId="Windows Live" clId="Web-{96548583-B4A2-49DF-AB53-3674DAC5BA9C}" dt="2018-05-05T16:48:57.844" v="645"/>
          <ac:spMkLst>
            <pc:docMk/>
            <pc:sldMk cId="2760054146" sldId="281"/>
            <ac:spMk id="6" creationId="{2D50BEC1-08DC-4929-99C1-0A9C9C045167}"/>
          </ac:spMkLst>
        </pc:spChg>
        <pc:spChg chg="add mod">
          <ac:chgData name="Antonia H." userId="da08060cd893cdf4" providerId="Windows Live" clId="Web-{96548583-B4A2-49DF-AB53-3674DAC5BA9C}" dt="2018-05-05T16:46:54.529" v="635"/>
          <ac:spMkLst>
            <pc:docMk/>
            <pc:sldMk cId="2760054146" sldId="281"/>
            <ac:spMk id="8" creationId="{C984D1C8-F757-4093-A7FB-F69E5AB22D87}"/>
          </ac:spMkLst>
        </pc:spChg>
      </pc:sldChg>
      <pc:sldChg chg="delSp modSp add replId modNotes">
        <pc:chgData name="Antonia H." userId="da08060cd893cdf4" providerId="Windows Live" clId="Web-{96548583-B4A2-49DF-AB53-3674DAC5BA9C}" dt="2018-05-05T17:03:09.517" v="879"/>
        <pc:sldMkLst>
          <pc:docMk/>
          <pc:sldMk cId="377796833" sldId="282"/>
        </pc:sldMkLst>
        <pc:spChg chg="mod">
          <ac:chgData name="Antonia H." userId="da08060cd893cdf4" providerId="Windows Live" clId="Web-{96548583-B4A2-49DF-AB53-3674DAC5BA9C}" dt="2018-05-05T17:03:09.517" v="879"/>
          <ac:spMkLst>
            <pc:docMk/>
            <pc:sldMk cId="377796833" sldId="282"/>
            <ac:spMk id="2" creationId="{E9887E70-004E-4E54-8EC2-569202DD8951}"/>
          </ac:spMkLst>
        </pc:spChg>
        <pc:spChg chg="del mod">
          <ac:chgData name="Antonia H." userId="da08060cd893cdf4" providerId="Windows Live" clId="Web-{96548583-B4A2-49DF-AB53-3674DAC5BA9C}" dt="2018-05-05T16:49:06.516" v="650"/>
          <ac:spMkLst>
            <pc:docMk/>
            <pc:sldMk cId="377796833" sldId="282"/>
            <ac:spMk id="5" creationId="{14510D5F-5051-4B7C-896F-A5C1B43B58B3}"/>
          </ac:spMkLst>
        </pc:spChg>
        <pc:spChg chg="mod">
          <ac:chgData name="Antonia H." userId="da08060cd893cdf4" providerId="Windows Live" clId="Web-{96548583-B4A2-49DF-AB53-3674DAC5BA9C}" dt="2018-05-05T16:54:06.788" v="857"/>
          <ac:spMkLst>
            <pc:docMk/>
            <pc:sldMk cId="377796833" sldId="282"/>
            <ac:spMk id="6" creationId="{2D50BEC1-08DC-4929-99C1-0A9C9C045167}"/>
          </ac:spMkLst>
        </pc:spChg>
        <pc:spChg chg="mod">
          <ac:chgData name="Antonia H." userId="da08060cd893cdf4" providerId="Windows Live" clId="Web-{96548583-B4A2-49DF-AB53-3674DAC5BA9C}" dt="2018-05-05T16:53:03.396" v="795"/>
          <ac:spMkLst>
            <pc:docMk/>
            <pc:sldMk cId="377796833" sldId="282"/>
            <ac:spMk id="8" creationId="{C984D1C8-F757-4093-A7FB-F69E5AB22D87}"/>
          </ac:spMkLst>
        </pc:spChg>
      </pc:sldChg>
    </pc:docChg>
  </pc:docChgLst>
  <pc:docChgLst>
    <pc:chgData name="Antonia H." userId="da08060cd893cdf4" providerId="Windows Live" clId="Web-{27E73AE0-D86F-430D-8C4D-1B886AAA0B03}"/>
    <pc:docChg chg="delSld modSld">
      <pc:chgData name="Antonia H." userId="da08060cd893cdf4" providerId="Windows Live" clId="Web-{27E73AE0-D86F-430D-8C4D-1B886AAA0B03}" dt="2018-05-08T10:09:01.923" v="92"/>
      <pc:docMkLst>
        <pc:docMk/>
      </pc:docMkLst>
      <pc:sldChg chg="delCm">
        <pc:chgData name="Antonia H." userId="da08060cd893cdf4" providerId="Windows Live" clId="Web-{27E73AE0-D86F-430D-8C4D-1B886AAA0B03}" dt="2018-05-08T09:57:26.394" v="87"/>
        <pc:sldMkLst>
          <pc:docMk/>
          <pc:sldMk cId="541990114" sldId="261"/>
        </pc:sldMkLst>
      </pc:sldChg>
      <pc:sldChg chg="modSp">
        <pc:chgData name="Antonia H." userId="da08060cd893cdf4" providerId="Windows Live" clId="Web-{27E73AE0-D86F-430D-8C4D-1B886AAA0B03}" dt="2018-05-08T09:38:10.559" v="8" actId="20577"/>
        <pc:sldMkLst>
          <pc:docMk/>
          <pc:sldMk cId="3188346349" sldId="263"/>
        </pc:sldMkLst>
        <pc:spChg chg="mod">
          <ac:chgData name="Antonia H." userId="da08060cd893cdf4" providerId="Windows Live" clId="Web-{27E73AE0-D86F-430D-8C4D-1B886AAA0B03}" dt="2018-05-08T09:38:10.559" v="8" actId="20577"/>
          <ac:spMkLst>
            <pc:docMk/>
            <pc:sldMk cId="3188346349" sldId="263"/>
            <ac:spMk id="5" creationId="{A66E490D-96A6-4405-B808-CACAC3588E87}"/>
          </ac:spMkLst>
        </pc:spChg>
      </pc:sldChg>
      <pc:sldChg chg="modSp">
        <pc:chgData name="Antonia H." userId="da08060cd893cdf4" providerId="Windows Live" clId="Web-{27E73AE0-D86F-430D-8C4D-1B886AAA0B03}" dt="2018-05-08T09:38:40.997" v="11" actId="20577"/>
        <pc:sldMkLst>
          <pc:docMk/>
          <pc:sldMk cId="608969387" sldId="267"/>
        </pc:sldMkLst>
        <pc:spChg chg="mod">
          <ac:chgData name="Antonia H." userId="da08060cd893cdf4" providerId="Windows Live" clId="Web-{27E73AE0-D86F-430D-8C4D-1B886AAA0B03}" dt="2018-05-08T09:38:40.997" v="11" actId="20577"/>
          <ac:spMkLst>
            <pc:docMk/>
            <pc:sldMk cId="608969387" sldId="267"/>
            <ac:spMk id="3" creationId="{60CB2CC6-0C49-4602-B491-AF89B535960C}"/>
          </ac:spMkLst>
        </pc:spChg>
      </pc:sldChg>
      <pc:sldChg chg="modSp addCm delCm">
        <pc:chgData name="Antonia H." userId="da08060cd893cdf4" providerId="Windows Live" clId="Web-{27E73AE0-D86F-430D-8C4D-1B886AAA0B03}" dt="2018-05-08T09:42:25.893" v="36"/>
        <pc:sldMkLst>
          <pc:docMk/>
          <pc:sldMk cId="1236686889" sldId="268"/>
        </pc:sldMkLst>
        <pc:spChg chg="mod">
          <ac:chgData name="Antonia H." userId="da08060cd893cdf4" providerId="Windows Live" clId="Web-{27E73AE0-D86F-430D-8C4D-1B886AAA0B03}" dt="2018-05-08T09:42:05.269" v="33" actId="20577"/>
          <ac:spMkLst>
            <pc:docMk/>
            <pc:sldMk cId="1236686889" sldId="268"/>
            <ac:spMk id="3" creationId="{60CB2CC6-0C49-4602-B491-AF89B535960C}"/>
          </ac:spMkLst>
        </pc:spChg>
      </pc:sldChg>
      <pc:sldChg chg="delCm">
        <pc:chgData name="Antonia H." userId="da08060cd893cdf4" providerId="Windows Live" clId="Web-{27E73AE0-D86F-430D-8C4D-1B886AAA0B03}" dt="2018-05-08T09:58:10.051" v="88"/>
        <pc:sldMkLst>
          <pc:docMk/>
          <pc:sldMk cId="1455336899" sldId="269"/>
        </pc:sldMkLst>
      </pc:sldChg>
      <pc:sldChg chg="modSp addCm delCm">
        <pc:chgData name="Antonia H." userId="da08060cd893cdf4" providerId="Windows Live" clId="Web-{27E73AE0-D86F-430D-8C4D-1B886AAA0B03}" dt="2018-05-08T09:58:54.317" v="89"/>
        <pc:sldMkLst>
          <pc:docMk/>
          <pc:sldMk cId="138513243" sldId="277"/>
        </pc:sldMkLst>
        <pc:spChg chg="mod">
          <ac:chgData name="Antonia H." userId="da08060cd893cdf4" providerId="Windows Live" clId="Web-{27E73AE0-D86F-430D-8C4D-1B886AAA0B03}" dt="2018-05-08T09:48:18.399" v="53" actId="20577"/>
          <ac:spMkLst>
            <pc:docMk/>
            <pc:sldMk cId="138513243" sldId="277"/>
            <ac:spMk id="5" creationId="{C71AE9B4-B67A-4A38-98AB-9129A5BDFB14}"/>
          </ac:spMkLst>
        </pc:spChg>
      </pc:sldChg>
      <pc:sldChg chg="modSp">
        <pc:chgData name="Antonia H." userId="da08060cd893cdf4" providerId="Windows Live" clId="Web-{27E73AE0-D86F-430D-8C4D-1B886AAA0B03}" dt="2018-05-08T09:57:12.644" v="85" actId="20577"/>
        <pc:sldMkLst>
          <pc:docMk/>
          <pc:sldMk cId="377796833" sldId="282"/>
        </pc:sldMkLst>
        <pc:spChg chg="mod">
          <ac:chgData name="Antonia H." userId="da08060cd893cdf4" providerId="Windows Live" clId="Web-{27E73AE0-D86F-430D-8C4D-1B886AAA0B03}" dt="2018-05-08T09:57:12.644" v="85" actId="20577"/>
          <ac:spMkLst>
            <pc:docMk/>
            <pc:sldMk cId="377796833" sldId="282"/>
            <ac:spMk id="6" creationId="{2D50BEC1-08DC-4929-99C1-0A9C9C045167}"/>
          </ac:spMkLst>
        </pc:spChg>
      </pc:sldChg>
      <pc:sldChg chg="del">
        <pc:chgData name="Antonia H." userId="da08060cd893cdf4" providerId="Windows Live" clId="Web-{27E73AE0-D86F-430D-8C4D-1B886AAA0B03}" dt="2018-05-08T09:59:21.068" v="90"/>
        <pc:sldMkLst>
          <pc:docMk/>
          <pc:sldMk cId="2046395673" sldId="284"/>
        </pc:sldMkLst>
      </pc:sldChg>
      <pc:sldChg chg="modCm">
        <pc:chgData name="Antonia H." userId="da08060cd893cdf4" providerId="Windows Live" clId="Web-{27E73AE0-D86F-430D-8C4D-1B886AAA0B03}" dt="2018-05-08T10:03:07.541" v="91"/>
        <pc:sldMkLst>
          <pc:docMk/>
          <pc:sldMk cId="3527562659" sldId="292"/>
        </pc:sldMkLst>
      </pc:sldChg>
      <pc:sldChg chg="modSp">
        <pc:chgData name="Antonia H." userId="da08060cd893cdf4" providerId="Windows Live" clId="Web-{27E73AE0-D86F-430D-8C4D-1B886AAA0B03}" dt="2018-05-08T09:53:47.343" v="58" actId="20577"/>
        <pc:sldMkLst>
          <pc:docMk/>
          <pc:sldMk cId="3222949515" sldId="293"/>
        </pc:sldMkLst>
        <pc:spChg chg="mod">
          <ac:chgData name="Antonia H." userId="da08060cd893cdf4" providerId="Windows Live" clId="Web-{27E73AE0-D86F-430D-8C4D-1B886AAA0B03}" dt="2018-05-08T09:53:47.343" v="58" actId="20577"/>
          <ac:spMkLst>
            <pc:docMk/>
            <pc:sldMk cId="3222949515" sldId="293"/>
            <ac:spMk id="6" creationId="{55FC48F2-3F5C-4B47-942A-1CFC3CDE1A77}"/>
          </ac:spMkLst>
        </pc:spChg>
      </pc:sldChg>
      <pc:sldChg chg="modSp delCm">
        <pc:chgData name="Antonia H." userId="da08060cd893cdf4" providerId="Windows Live" clId="Web-{27E73AE0-D86F-430D-8C4D-1B886AAA0B03}" dt="2018-05-08T09:55:15.907" v="67" actId="20577"/>
        <pc:sldMkLst>
          <pc:docMk/>
          <pc:sldMk cId="1885901484" sldId="294"/>
        </pc:sldMkLst>
        <pc:spChg chg="mod">
          <ac:chgData name="Antonia H." userId="da08060cd893cdf4" providerId="Windows Live" clId="Web-{27E73AE0-D86F-430D-8C4D-1B886AAA0B03}" dt="2018-05-08T09:55:15.907" v="67" actId="20577"/>
          <ac:spMkLst>
            <pc:docMk/>
            <pc:sldMk cId="1885901484" sldId="294"/>
            <ac:spMk id="3" creationId="{8412D31A-8BBA-4A39-A26A-9FAB748ECDCC}"/>
          </ac:spMkLst>
        </pc:spChg>
      </pc:sldChg>
      <pc:sldChg chg="addCm">
        <pc:chgData name="Antonia H." userId="da08060cd893cdf4" providerId="Windows Live" clId="Web-{27E73AE0-D86F-430D-8C4D-1B886AAA0B03}" dt="2018-05-08T10:09:01.923" v="92"/>
        <pc:sldMkLst>
          <pc:docMk/>
          <pc:sldMk cId="824565248" sldId="302"/>
        </pc:sldMkLst>
      </pc:sldChg>
    </pc:docChg>
  </pc:docChgLst>
  <pc:docChgLst>
    <pc:chgData name="Antonia H." userId="da08060cd893cdf4" providerId="Windows Live" clId="Web-{618B1466-10D4-4305-AB65-8E8BD41F8491}"/>
    <pc:docChg chg="addSld modSld">
      <pc:chgData name="Antonia H." userId="da08060cd893cdf4" providerId="Windows Live" clId="Web-{618B1466-10D4-4305-AB65-8E8BD41F8491}" dt="2018-05-08T17:54:48.725" v="339" actId="20577"/>
      <pc:docMkLst>
        <pc:docMk/>
      </pc:docMkLst>
      <pc:sldChg chg="modSp delCm">
        <pc:chgData name="Antonia H." userId="da08060cd893cdf4" providerId="Windows Live" clId="Web-{618B1466-10D4-4305-AB65-8E8BD41F8491}" dt="2018-05-08T17:33:08.809" v="273" actId="20577"/>
        <pc:sldMkLst>
          <pc:docMk/>
          <pc:sldMk cId="1997070144" sldId="286"/>
        </pc:sldMkLst>
        <pc:spChg chg="mod">
          <ac:chgData name="Antonia H." userId="da08060cd893cdf4" providerId="Windows Live" clId="Web-{618B1466-10D4-4305-AB65-8E8BD41F8491}" dt="2018-05-08T17:33:08.809" v="273" actId="20577"/>
          <ac:spMkLst>
            <pc:docMk/>
            <pc:sldMk cId="1997070144" sldId="286"/>
            <ac:spMk id="5" creationId="{F29291CB-7FAD-4D97-A8CB-E1DB9833E999}"/>
          </ac:spMkLst>
        </pc:spChg>
      </pc:sldChg>
      <pc:sldChg chg="modSp addCm modCm">
        <pc:chgData name="Antonia H." userId="da08060cd893cdf4" providerId="Windows Live" clId="Web-{618B1466-10D4-4305-AB65-8E8BD41F8491}" dt="2018-05-08T17:33:55.748" v="303" actId="20577"/>
        <pc:sldMkLst>
          <pc:docMk/>
          <pc:sldMk cId="2728745322" sldId="289"/>
        </pc:sldMkLst>
        <pc:spChg chg="mod">
          <ac:chgData name="Antonia H." userId="da08060cd893cdf4" providerId="Windows Live" clId="Web-{618B1466-10D4-4305-AB65-8E8BD41F8491}" dt="2018-05-08T17:33:46.935" v="299" actId="20577"/>
          <ac:spMkLst>
            <pc:docMk/>
            <pc:sldMk cId="2728745322" sldId="289"/>
            <ac:spMk id="3" creationId="{4DDA3825-DD4A-4D96-AEE8-F3E4FF89C2D1}"/>
          </ac:spMkLst>
        </pc:spChg>
      </pc:sldChg>
      <pc:sldChg chg="modSp addCm delCm modCm">
        <pc:chgData name="Antonia H." userId="da08060cd893cdf4" providerId="Windows Live" clId="Web-{618B1466-10D4-4305-AB65-8E8BD41F8491}" dt="2018-05-08T17:30:54.916" v="225" actId="20577"/>
        <pc:sldMkLst>
          <pc:docMk/>
          <pc:sldMk cId="1834800628" sldId="297"/>
        </pc:sldMkLst>
        <pc:spChg chg="mod">
          <ac:chgData name="Antonia H." userId="da08060cd893cdf4" providerId="Windows Live" clId="Web-{618B1466-10D4-4305-AB65-8E8BD41F8491}" dt="2018-05-08T17:30:54.916" v="225" actId="20577"/>
          <ac:spMkLst>
            <pc:docMk/>
            <pc:sldMk cId="1834800628" sldId="297"/>
            <ac:spMk id="3" creationId="{8412D31A-8BBA-4A39-A26A-9FAB748ECDCC}"/>
          </ac:spMkLst>
        </pc:spChg>
        <pc:spChg chg="mod">
          <ac:chgData name="Antonia H." userId="da08060cd893cdf4" providerId="Windows Live" clId="Web-{618B1466-10D4-4305-AB65-8E8BD41F8491}" dt="2018-05-08T17:25:02.691" v="125" actId="20577"/>
          <ac:spMkLst>
            <pc:docMk/>
            <pc:sldMk cId="1834800628" sldId="297"/>
            <ac:spMk id="6" creationId="{7DD28814-2C66-4ED5-9973-27A905C58D80}"/>
          </ac:spMkLst>
        </pc:spChg>
      </pc:sldChg>
      <pc:sldChg chg="modSp new">
        <pc:chgData name="Antonia H." userId="da08060cd893cdf4" providerId="Windows Live" clId="Web-{618B1466-10D4-4305-AB65-8E8BD41F8491}" dt="2018-05-08T17:54:48.725" v="338" actId="20577"/>
        <pc:sldMkLst>
          <pc:docMk/>
          <pc:sldMk cId="997277653" sldId="311"/>
        </pc:sldMkLst>
        <pc:spChg chg="mod">
          <ac:chgData name="Antonia H." userId="da08060cd893cdf4" providerId="Windows Live" clId="Web-{618B1466-10D4-4305-AB65-8E8BD41F8491}" dt="2018-05-08T17:33:15.528" v="278" actId="20577"/>
          <ac:spMkLst>
            <pc:docMk/>
            <pc:sldMk cId="997277653" sldId="311"/>
            <ac:spMk id="2" creationId="{52C0293E-7673-4742-9ECF-45C099E0DEFB}"/>
          </ac:spMkLst>
        </pc:spChg>
        <pc:spChg chg="mod">
          <ac:chgData name="Antonia H." userId="da08060cd893cdf4" providerId="Windows Live" clId="Web-{618B1466-10D4-4305-AB65-8E8BD41F8491}" dt="2018-05-08T17:54:48.725" v="338" actId="20577"/>
          <ac:spMkLst>
            <pc:docMk/>
            <pc:sldMk cId="997277653" sldId="311"/>
            <ac:spMk id="3" creationId="{FB77ED10-1DDF-43E8-9F83-EC5C62381D24}"/>
          </ac:spMkLst>
        </pc:spChg>
      </pc:sldChg>
    </pc:docChg>
  </pc:docChgLst>
  <pc:docChgLst>
    <pc:chgData name="Antonia H." userId="da08060cd893cdf4" providerId="Windows Live" clId="Web-{94162738-363D-462C-9FED-99590E0BB712}"/>
    <pc:docChg chg="addSld delSld modSld">
      <pc:chgData name="Antonia H." userId="da08060cd893cdf4" providerId="Windows Live" clId="Web-{94162738-363D-462C-9FED-99590E0BB712}" dt="2018-05-08T16:51:16.136" v="2315"/>
      <pc:docMkLst>
        <pc:docMk/>
      </pc:docMkLst>
      <pc:sldChg chg="delCm">
        <pc:chgData name="Antonia H." userId="da08060cd893cdf4" providerId="Windows Live" clId="Web-{94162738-363D-462C-9FED-99590E0BB712}" dt="2018-05-08T16:37:34.148" v="1935"/>
        <pc:sldMkLst>
          <pc:docMk/>
          <pc:sldMk cId="608969387" sldId="267"/>
        </pc:sldMkLst>
      </pc:sldChg>
      <pc:sldChg chg="modSp">
        <pc:chgData name="Antonia H." userId="da08060cd893cdf4" providerId="Windows Live" clId="Web-{94162738-363D-462C-9FED-99590E0BB712}" dt="2018-05-08T16:40:03.368" v="2047"/>
        <pc:sldMkLst>
          <pc:docMk/>
          <pc:sldMk cId="1236686889" sldId="268"/>
        </pc:sldMkLst>
        <pc:spChg chg="mod">
          <ac:chgData name="Antonia H." userId="da08060cd893cdf4" providerId="Windows Live" clId="Web-{94162738-363D-462C-9FED-99590E0BB712}" dt="2018-05-08T16:40:03.368" v="2047"/>
          <ac:spMkLst>
            <pc:docMk/>
            <pc:sldMk cId="1236686889" sldId="268"/>
            <ac:spMk id="3" creationId="{60CB2CC6-0C49-4602-B491-AF89B535960C}"/>
          </ac:spMkLst>
        </pc:spChg>
        <pc:spChg chg="mod">
          <ac:chgData name="Antonia H." userId="da08060cd893cdf4" providerId="Windows Live" clId="Web-{94162738-363D-462C-9FED-99590E0BB712}" dt="2018-05-08T16:39:51.087" v="2039"/>
          <ac:spMkLst>
            <pc:docMk/>
            <pc:sldMk cId="1236686889" sldId="268"/>
            <ac:spMk id="5" creationId="{9302D0A8-C07F-4D78-A14B-E2C2C16DA43E}"/>
          </ac:spMkLst>
        </pc:spChg>
      </pc:sldChg>
      <pc:sldChg chg="modSp">
        <pc:chgData name="Antonia H." userId="da08060cd893cdf4" providerId="Windows Live" clId="Web-{94162738-363D-462C-9FED-99590E0BB712}" dt="2018-05-08T16:40:37.540" v="2083"/>
        <pc:sldMkLst>
          <pc:docMk/>
          <pc:sldMk cId="1455336899" sldId="269"/>
        </pc:sldMkLst>
        <pc:spChg chg="mod">
          <ac:chgData name="Antonia H." userId="da08060cd893cdf4" providerId="Windows Live" clId="Web-{94162738-363D-462C-9FED-99590E0BB712}" dt="2018-05-08T16:40:37.540" v="2083"/>
          <ac:spMkLst>
            <pc:docMk/>
            <pc:sldMk cId="1455336899" sldId="269"/>
            <ac:spMk id="3" creationId="{60CB2CC6-0C49-4602-B491-AF89B535960C}"/>
          </ac:spMkLst>
        </pc:spChg>
      </pc:sldChg>
      <pc:sldChg chg="modSp delCm">
        <pc:chgData name="Antonia H." userId="da08060cd893cdf4" providerId="Windows Live" clId="Web-{94162738-363D-462C-9FED-99590E0BB712}" dt="2018-05-08T16:41:34.431" v="2092"/>
        <pc:sldMkLst>
          <pc:docMk/>
          <pc:sldMk cId="1039991320" sldId="273"/>
        </pc:sldMkLst>
        <pc:spChg chg="mod">
          <ac:chgData name="Antonia H." userId="da08060cd893cdf4" providerId="Windows Live" clId="Web-{94162738-363D-462C-9FED-99590E0BB712}" dt="2018-05-08T16:41:14.165" v="2088"/>
          <ac:spMkLst>
            <pc:docMk/>
            <pc:sldMk cId="1039991320" sldId="273"/>
            <ac:spMk id="2" creationId="{7B7C0CD7-D996-4495-B2EF-0202CE3AB0E5}"/>
          </ac:spMkLst>
        </pc:spChg>
        <pc:spChg chg="mod">
          <ac:chgData name="Antonia H." userId="da08060cd893cdf4" providerId="Windows Live" clId="Web-{94162738-363D-462C-9FED-99590E0BB712}" dt="2018-05-08T16:41:34.431" v="2092"/>
          <ac:spMkLst>
            <pc:docMk/>
            <pc:sldMk cId="1039991320" sldId="273"/>
            <ac:spMk id="3" creationId="{8A2C1CE0-FA47-4B81-87B2-B9B1E8CDFE35}"/>
          </ac:spMkLst>
        </pc:spChg>
      </pc:sldChg>
      <pc:sldChg chg="modNotes">
        <pc:chgData name="Antonia H." userId="da08060cd893cdf4" providerId="Windows Live" clId="Web-{94162738-363D-462C-9FED-99590E0BB712}" dt="2018-05-08T16:43:01.197" v="2129"/>
        <pc:sldMkLst>
          <pc:docMk/>
          <pc:sldMk cId="3660028228" sldId="274"/>
        </pc:sldMkLst>
      </pc:sldChg>
      <pc:sldChg chg="modSp delCm modNotes">
        <pc:chgData name="Antonia H." userId="da08060cd893cdf4" providerId="Windows Live" clId="Web-{94162738-363D-462C-9FED-99590E0BB712}" dt="2018-05-08T16:44:20.994" v="2184"/>
        <pc:sldMkLst>
          <pc:docMk/>
          <pc:sldMk cId="138513243" sldId="277"/>
        </pc:sldMkLst>
        <pc:spChg chg="mod">
          <ac:chgData name="Antonia H." userId="da08060cd893cdf4" providerId="Windows Live" clId="Web-{94162738-363D-462C-9FED-99590E0BB712}" dt="2018-05-08T16:44:20.994" v="2184"/>
          <ac:spMkLst>
            <pc:docMk/>
            <pc:sldMk cId="138513243" sldId="277"/>
            <ac:spMk id="5" creationId="{C71AE9B4-B67A-4A38-98AB-9129A5BDFB14}"/>
          </ac:spMkLst>
        </pc:spChg>
      </pc:sldChg>
      <pc:sldChg chg="modSp">
        <pc:chgData name="Antonia H." userId="da08060cd893cdf4" providerId="Windows Live" clId="Web-{94162738-363D-462C-9FED-99590E0BB712}" dt="2018-05-08T16:45:13.464" v="2197"/>
        <pc:sldMkLst>
          <pc:docMk/>
          <pc:sldMk cId="964619605" sldId="278"/>
        </pc:sldMkLst>
        <pc:spChg chg="mod">
          <ac:chgData name="Antonia H." userId="da08060cd893cdf4" providerId="Windows Live" clId="Web-{94162738-363D-462C-9FED-99590E0BB712}" dt="2018-05-08T16:45:13.464" v="2197"/>
          <ac:spMkLst>
            <pc:docMk/>
            <pc:sldMk cId="964619605" sldId="278"/>
            <ac:spMk id="3" creationId="{2C59D76C-56D9-456B-AA29-4770DF0DD128}"/>
          </ac:spMkLst>
        </pc:spChg>
      </pc:sldChg>
      <pc:sldChg chg="modSp">
        <pc:chgData name="Antonia H." userId="da08060cd893cdf4" providerId="Windows Live" clId="Web-{94162738-363D-462C-9FED-99590E0BB712}" dt="2018-05-08T16:45:05.870" v="2194"/>
        <pc:sldMkLst>
          <pc:docMk/>
          <pc:sldMk cId="151621342" sldId="279"/>
        </pc:sldMkLst>
        <pc:spChg chg="mod">
          <ac:chgData name="Antonia H." userId="da08060cd893cdf4" providerId="Windows Live" clId="Web-{94162738-363D-462C-9FED-99590E0BB712}" dt="2018-05-08T16:45:05.870" v="2194"/>
          <ac:spMkLst>
            <pc:docMk/>
            <pc:sldMk cId="151621342" sldId="279"/>
            <ac:spMk id="3" creationId="{2C59D76C-56D9-456B-AA29-4770DF0DD128}"/>
          </ac:spMkLst>
        </pc:spChg>
      </pc:sldChg>
      <pc:sldChg chg="modSp delCm">
        <pc:chgData name="Antonia H." userId="da08060cd893cdf4" providerId="Windows Live" clId="Web-{94162738-363D-462C-9FED-99590E0BB712}" dt="2018-05-08T16:46:29.089" v="2213"/>
        <pc:sldMkLst>
          <pc:docMk/>
          <pc:sldMk cId="377796833" sldId="282"/>
        </pc:sldMkLst>
        <pc:spChg chg="mod">
          <ac:chgData name="Antonia H." userId="da08060cd893cdf4" providerId="Windows Live" clId="Web-{94162738-363D-462C-9FED-99590E0BB712}" dt="2018-05-08T16:46:29.089" v="2213"/>
          <ac:spMkLst>
            <pc:docMk/>
            <pc:sldMk cId="377796833" sldId="282"/>
            <ac:spMk id="8" creationId="{C984D1C8-F757-4093-A7FB-F69E5AB22D87}"/>
          </ac:spMkLst>
        </pc:spChg>
      </pc:sldChg>
      <pc:sldChg chg="modSp delCm">
        <pc:chgData name="Antonia H." userId="da08060cd893cdf4" providerId="Windows Live" clId="Web-{94162738-363D-462C-9FED-99590E0BB712}" dt="2018-05-08T16:47:39.776" v="2228"/>
        <pc:sldMkLst>
          <pc:docMk/>
          <pc:sldMk cId="2931144488" sldId="288"/>
        </pc:sldMkLst>
        <pc:spChg chg="mod">
          <ac:chgData name="Antonia H." userId="da08060cd893cdf4" providerId="Windows Live" clId="Web-{94162738-363D-462C-9FED-99590E0BB712}" dt="2018-05-08T16:47:39.776" v="2228"/>
          <ac:spMkLst>
            <pc:docMk/>
            <pc:sldMk cId="2931144488" sldId="288"/>
            <ac:spMk id="6" creationId="{834E74A6-1D55-4CF2-81BA-7B666291B430}"/>
          </ac:spMkLst>
        </pc:spChg>
      </pc:sldChg>
      <pc:sldChg chg="modSp delCm">
        <pc:chgData name="Antonia H." userId="da08060cd893cdf4" providerId="Windows Live" clId="Web-{94162738-363D-462C-9FED-99590E0BB712}" dt="2018-05-08T16:48:15.511" v="2240"/>
        <pc:sldMkLst>
          <pc:docMk/>
          <pc:sldMk cId="1529941566" sldId="290"/>
        </pc:sldMkLst>
        <pc:spChg chg="mod">
          <ac:chgData name="Antonia H." userId="da08060cd893cdf4" providerId="Windows Live" clId="Web-{94162738-363D-462C-9FED-99590E0BB712}" dt="2018-05-08T16:48:15.511" v="2240"/>
          <ac:spMkLst>
            <pc:docMk/>
            <pc:sldMk cId="1529941566" sldId="290"/>
            <ac:spMk id="6" creationId="{139D3327-983B-4614-A819-89B003CF932C}"/>
          </ac:spMkLst>
        </pc:spChg>
      </pc:sldChg>
      <pc:sldChg chg="modSp">
        <pc:chgData name="Antonia H." userId="da08060cd893cdf4" providerId="Windows Live" clId="Web-{94162738-363D-462C-9FED-99590E0BB712}" dt="2018-05-08T15:27:12.705" v="235"/>
        <pc:sldMkLst>
          <pc:docMk/>
          <pc:sldMk cId="534387332" sldId="291"/>
        </pc:sldMkLst>
        <pc:spChg chg="mod">
          <ac:chgData name="Antonia H." userId="da08060cd893cdf4" providerId="Windows Live" clId="Web-{94162738-363D-462C-9FED-99590E0BB712}" dt="2018-05-08T15:27:12.705" v="235"/>
          <ac:spMkLst>
            <pc:docMk/>
            <pc:sldMk cId="534387332" sldId="291"/>
            <ac:spMk id="3" creationId="{8F7EF2D9-3798-4456-B6AB-D7AD594F578F}"/>
          </ac:spMkLst>
        </pc:spChg>
      </pc:sldChg>
      <pc:sldChg chg="modSp delCm modNotes">
        <pc:chgData name="Antonia H." userId="da08060cd893cdf4" providerId="Windows Live" clId="Web-{94162738-363D-462C-9FED-99590E0BB712}" dt="2018-05-08T15:30:23.471" v="341"/>
        <pc:sldMkLst>
          <pc:docMk/>
          <pc:sldMk cId="3527562659" sldId="292"/>
        </pc:sldMkLst>
        <pc:spChg chg="mod">
          <ac:chgData name="Antonia H." userId="da08060cd893cdf4" providerId="Windows Live" clId="Web-{94162738-363D-462C-9FED-99590E0BB712}" dt="2018-05-08T15:29:44.127" v="329"/>
          <ac:spMkLst>
            <pc:docMk/>
            <pc:sldMk cId="3527562659" sldId="292"/>
            <ac:spMk id="3" creationId="{30CF71D0-7A26-4855-B7FE-8D82F839E4B6}"/>
          </ac:spMkLst>
        </pc:spChg>
        <pc:spChg chg="mod">
          <ac:chgData name="Antonia H." userId="da08060cd893cdf4" providerId="Windows Live" clId="Web-{94162738-363D-462C-9FED-99590E0BB712}" dt="2018-05-08T15:30:10.611" v="339"/>
          <ac:spMkLst>
            <pc:docMk/>
            <pc:sldMk cId="3527562659" sldId="292"/>
            <ac:spMk id="6" creationId="{9F96D9C0-0CBC-4AA3-9A76-B9690298D694}"/>
          </ac:spMkLst>
        </pc:spChg>
      </pc:sldChg>
      <pc:sldChg chg="addSp modSp delCm">
        <pc:chgData name="Antonia H." userId="da08060cd893cdf4" providerId="Windows Live" clId="Web-{94162738-363D-462C-9FED-99590E0BB712}" dt="2018-05-08T16:48:32.917" v="2242"/>
        <pc:sldMkLst>
          <pc:docMk/>
          <pc:sldMk cId="3222949515" sldId="293"/>
        </pc:sldMkLst>
        <pc:spChg chg="mod">
          <ac:chgData name="Antonia H." userId="da08060cd893cdf4" providerId="Windows Live" clId="Web-{94162738-363D-462C-9FED-99590E0BB712}" dt="2018-05-08T15:31:05.924" v="364"/>
          <ac:spMkLst>
            <pc:docMk/>
            <pc:sldMk cId="3222949515" sldId="293"/>
            <ac:spMk id="6" creationId="{55FC48F2-3F5C-4B47-942A-1CFC3CDE1A77}"/>
          </ac:spMkLst>
        </pc:spChg>
        <pc:spChg chg="add mod">
          <ac:chgData name="Antonia H." userId="da08060cd893cdf4" providerId="Windows Live" clId="Web-{94162738-363D-462C-9FED-99590E0BB712}" dt="2018-05-08T15:31:03.721" v="363"/>
          <ac:spMkLst>
            <pc:docMk/>
            <pc:sldMk cId="3222949515" sldId="293"/>
            <ac:spMk id="7" creationId="{3A5754F1-6490-4420-8080-C478595D5EE3}"/>
          </ac:spMkLst>
        </pc:spChg>
      </pc:sldChg>
      <pc:sldChg chg="modSp delCm">
        <pc:chgData name="Antonia H." userId="da08060cd893cdf4" providerId="Windows Live" clId="Web-{94162738-363D-462C-9FED-99590E0BB712}" dt="2018-05-08T15:32:32.565" v="369"/>
        <pc:sldMkLst>
          <pc:docMk/>
          <pc:sldMk cId="2112731322" sldId="296"/>
        </pc:sldMkLst>
        <pc:graphicFrameChg chg="mod modGraphic">
          <ac:chgData name="Antonia H." userId="da08060cd893cdf4" providerId="Windows Live" clId="Web-{94162738-363D-462C-9FED-99590E0BB712}" dt="2018-05-08T15:32:27.768" v="368"/>
          <ac:graphicFrameMkLst>
            <pc:docMk/>
            <pc:sldMk cId="2112731322" sldId="296"/>
            <ac:graphicFrameMk id="5" creationId="{38DDE652-964D-479D-8C64-698A4D290D36}"/>
          </ac:graphicFrameMkLst>
        </pc:graphicFrameChg>
      </pc:sldChg>
      <pc:sldChg chg="modSp">
        <pc:chgData name="Antonia H." userId="da08060cd893cdf4" providerId="Windows Live" clId="Web-{94162738-363D-462C-9FED-99590E0BB712}" dt="2018-05-08T16:51:15.698" v="2313"/>
        <pc:sldMkLst>
          <pc:docMk/>
          <pc:sldMk cId="1687291217" sldId="299"/>
        </pc:sldMkLst>
        <pc:spChg chg="mod">
          <ac:chgData name="Antonia H." userId="da08060cd893cdf4" providerId="Windows Live" clId="Web-{94162738-363D-462C-9FED-99590E0BB712}" dt="2018-05-08T16:51:15.698" v="2313"/>
          <ac:spMkLst>
            <pc:docMk/>
            <pc:sldMk cId="1687291217" sldId="299"/>
            <ac:spMk id="3" creationId="{8412D31A-8BBA-4A39-A26A-9FAB748ECDCC}"/>
          </ac:spMkLst>
        </pc:spChg>
      </pc:sldChg>
      <pc:sldChg chg="addSp modSp">
        <pc:chgData name="Antonia H." userId="da08060cd893cdf4" providerId="Windows Live" clId="Web-{94162738-363D-462C-9FED-99590E0BB712}" dt="2018-05-08T15:57:10.621" v="790"/>
        <pc:sldMkLst>
          <pc:docMk/>
          <pc:sldMk cId="835946919" sldId="300"/>
        </pc:sldMkLst>
        <pc:spChg chg="mod">
          <ac:chgData name="Antonia H." userId="da08060cd893cdf4" providerId="Windows Live" clId="Web-{94162738-363D-462C-9FED-99590E0BB712}" dt="2018-05-08T15:49:10.575" v="592"/>
          <ac:spMkLst>
            <pc:docMk/>
            <pc:sldMk cId="835946919" sldId="300"/>
            <ac:spMk id="3" creationId="{938EA15B-4875-4C84-8529-EA274E67C4BA}"/>
          </ac:spMkLst>
        </pc:spChg>
        <pc:spChg chg="add mod">
          <ac:chgData name="Antonia H." userId="da08060cd893cdf4" providerId="Windows Live" clId="Web-{94162738-363D-462C-9FED-99590E0BB712}" dt="2018-05-08T15:57:10.621" v="790"/>
          <ac:spMkLst>
            <pc:docMk/>
            <pc:sldMk cId="835946919" sldId="300"/>
            <ac:spMk id="6" creationId="{8FEF87CE-C598-4565-A4FE-14C54ED338F4}"/>
          </ac:spMkLst>
        </pc:spChg>
      </pc:sldChg>
      <pc:sldChg chg="addSp modSp mod modClrScheme chgLayout">
        <pc:chgData name="Antonia H." userId="da08060cd893cdf4" providerId="Windows Live" clId="Web-{94162738-363D-462C-9FED-99590E0BB712}" dt="2018-05-08T16:24:39.161" v="1403"/>
        <pc:sldMkLst>
          <pc:docMk/>
          <pc:sldMk cId="4279001389" sldId="301"/>
        </pc:sldMkLst>
        <pc:spChg chg="mod ord">
          <ac:chgData name="Antonia H." userId="da08060cd893cdf4" providerId="Windows Live" clId="Web-{94162738-363D-462C-9FED-99590E0BB712}" dt="2018-05-08T16:22:33.270" v="1373"/>
          <ac:spMkLst>
            <pc:docMk/>
            <pc:sldMk cId="4279001389" sldId="301"/>
            <ac:spMk id="2" creationId="{B4EABBAF-CD15-4657-9231-001668DD1D70}"/>
          </ac:spMkLst>
        </pc:spChg>
        <pc:spChg chg="mod ord">
          <ac:chgData name="Antonia H." userId="da08060cd893cdf4" providerId="Windows Live" clId="Web-{94162738-363D-462C-9FED-99590E0BB712}" dt="2018-05-08T16:24:39.161" v="1403"/>
          <ac:spMkLst>
            <pc:docMk/>
            <pc:sldMk cId="4279001389" sldId="301"/>
            <ac:spMk id="3" creationId="{E645BEE6-195A-4CB8-BBBF-EEEDD648E111}"/>
          </ac:spMkLst>
        </pc:spChg>
        <pc:spChg chg="mod ord">
          <ac:chgData name="Antonia H." userId="da08060cd893cdf4" providerId="Windows Live" clId="Web-{94162738-363D-462C-9FED-99590E0BB712}" dt="2018-05-08T16:22:33.270" v="1373"/>
          <ac:spMkLst>
            <pc:docMk/>
            <pc:sldMk cId="4279001389" sldId="301"/>
            <ac:spMk id="4" creationId="{BB025A6D-B9C9-4C60-B441-2E7A900FCB4E}"/>
          </ac:spMkLst>
        </pc:spChg>
        <pc:spChg chg="add mod">
          <ac:chgData name="Antonia H." userId="da08060cd893cdf4" providerId="Windows Live" clId="Web-{94162738-363D-462C-9FED-99590E0BB712}" dt="2018-05-08T16:24:06.817" v="1399"/>
          <ac:spMkLst>
            <pc:docMk/>
            <pc:sldMk cId="4279001389" sldId="301"/>
            <ac:spMk id="6" creationId="{1A7384F0-87C5-4E30-9503-C9DAE635A53B}"/>
          </ac:spMkLst>
        </pc:spChg>
        <pc:spChg chg="add mod ord">
          <ac:chgData name="Antonia H." userId="da08060cd893cdf4" providerId="Windows Live" clId="Web-{94162738-363D-462C-9FED-99590E0BB712}" dt="2018-05-08T16:22:33.270" v="1373"/>
          <ac:spMkLst>
            <pc:docMk/>
            <pc:sldMk cId="4279001389" sldId="301"/>
            <ac:spMk id="8" creationId="{416BCAEB-3558-4AF5-9D6E-66484374177F}"/>
          </ac:spMkLst>
        </pc:spChg>
      </pc:sldChg>
      <pc:sldChg chg="modSp addCm delCm modCm modNotes">
        <pc:chgData name="Antonia H." userId="da08060cd893cdf4" providerId="Windows Live" clId="Web-{94162738-363D-462C-9FED-99590E0BB712}" dt="2018-05-08T15:29:31.143" v="319"/>
        <pc:sldMkLst>
          <pc:docMk/>
          <pc:sldMk cId="1343733425" sldId="304"/>
        </pc:sldMkLst>
        <pc:spChg chg="mod">
          <ac:chgData name="Antonia H." userId="da08060cd893cdf4" providerId="Windows Live" clId="Web-{94162738-363D-462C-9FED-99590E0BB712}" dt="2018-05-08T15:29:31.143" v="319"/>
          <ac:spMkLst>
            <pc:docMk/>
            <pc:sldMk cId="1343733425" sldId="304"/>
            <ac:spMk id="3" creationId="{8F7EF2D9-3798-4456-B6AB-D7AD594F578F}"/>
          </ac:spMkLst>
        </pc:spChg>
      </pc:sldChg>
      <pc:sldChg chg="modSp add replId">
        <pc:chgData name="Antonia H." userId="da08060cd893cdf4" providerId="Windows Live" clId="Web-{94162738-363D-462C-9FED-99590E0BB712}" dt="2018-05-08T15:57:05.465" v="786"/>
        <pc:sldMkLst>
          <pc:docMk/>
          <pc:sldMk cId="4073502560" sldId="305"/>
        </pc:sldMkLst>
        <pc:spChg chg="mod">
          <ac:chgData name="Antonia H." userId="da08060cd893cdf4" providerId="Windows Live" clId="Web-{94162738-363D-462C-9FED-99590E0BB712}" dt="2018-05-08T15:53:41.059" v="743"/>
          <ac:spMkLst>
            <pc:docMk/>
            <pc:sldMk cId="4073502560" sldId="305"/>
            <ac:spMk id="3" creationId="{938EA15B-4875-4C84-8529-EA274E67C4BA}"/>
          </ac:spMkLst>
        </pc:spChg>
        <pc:spChg chg="mod">
          <ac:chgData name="Antonia H." userId="da08060cd893cdf4" providerId="Windows Live" clId="Web-{94162738-363D-462C-9FED-99590E0BB712}" dt="2018-05-08T15:57:05.465" v="786"/>
          <ac:spMkLst>
            <pc:docMk/>
            <pc:sldMk cId="4073502560" sldId="305"/>
            <ac:spMk id="6" creationId="{8FEF87CE-C598-4565-A4FE-14C54ED338F4}"/>
          </ac:spMkLst>
        </pc:spChg>
      </pc:sldChg>
      <pc:sldChg chg="modSp add replId addCm delCm modCm modNotes">
        <pc:chgData name="Antonia H." userId="da08060cd893cdf4" providerId="Windows Live" clId="Web-{94162738-363D-462C-9FED-99590E0BB712}" dt="2018-05-08T16:05:26.575" v="1034"/>
        <pc:sldMkLst>
          <pc:docMk/>
          <pc:sldMk cId="2694331889" sldId="306"/>
        </pc:sldMkLst>
        <pc:spChg chg="mod">
          <ac:chgData name="Antonia H." userId="da08060cd893cdf4" providerId="Windows Live" clId="Web-{94162738-363D-462C-9FED-99590E0BB712}" dt="2018-05-08T16:05:24.715" v="1032"/>
          <ac:spMkLst>
            <pc:docMk/>
            <pc:sldMk cId="2694331889" sldId="306"/>
            <ac:spMk id="3" creationId="{938EA15B-4875-4C84-8529-EA274E67C4BA}"/>
          </ac:spMkLst>
        </pc:spChg>
        <pc:spChg chg="mod">
          <ac:chgData name="Antonia H." userId="da08060cd893cdf4" providerId="Windows Live" clId="Web-{94162738-363D-462C-9FED-99590E0BB712}" dt="2018-05-08T16:05:26.575" v="1034"/>
          <ac:spMkLst>
            <pc:docMk/>
            <pc:sldMk cId="2694331889" sldId="306"/>
            <ac:spMk id="6" creationId="{8FEF87CE-C598-4565-A4FE-14C54ED338F4}"/>
          </ac:spMkLst>
        </pc:spChg>
      </pc:sldChg>
      <pc:sldChg chg="new del">
        <pc:chgData name="Antonia H." userId="da08060cd893cdf4" providerId="Windows Live" clId="Web-{94162738-363D-462C-9FED-99590E0BB712}" dt="2018-05-08T16:02:06.606" v="862"/>
        <pc:sldMkLst>
          <pc:docMk/>
          <pc:sldMk cId="701661129" sldId="307"/>
        </pc:sldMkLst>
      </pc:sldChg>
      <pc:sldChg chg="modSp add replId addCm">
        <pc:chgData name="Antonia H." userId="da08060cd893cdf4" providerId="Windows Live" clId="Web-{94162738-363D-462C-9FED-99590E0BB712}" dt="2018-05-08T16:06:53.715" v="1115"/>
        <pc:sldMkLst>
          <pc:docMk/>
          <pc:sldMk cId="3961686465" sldId="307"/>
        </pc:sldMkLst>
        <pc:spChg chg="mod">
          <ac:chgData name="Antonia H." userId="da08060cd893cdf4" providerId="Windows Live" clId="Web-{94162738-363D-462C-9FED-99590E0BB712}" dt="2018-05-08T16:05:43.153" v="1049"/>
          <ac:spMkLst>
            <pc:docMk/>
            <pc:sldMk cId="3961686465" sldId="307"/>
            <ac:spMk id="3" creationId="{938EA15B-4875-4C84-8529-EA274E67C4BA}"/>
          </ac:spMkLst>
        </pc:spChg>
        <pc:spChg chg="mod">
          <ac:chgData name="Antonia H." userId="da08060cd893cdf4" providerId="Windows Live" clId="Web-{94162738-363D-462C-9FED-99590E0BB712}" dt="2018-05-08T16:06:53.715" v="1115"/>
          <ac:spMkLst>
            <pc:docMk/>
            <pc:sldMk cId="3961686465" sldId="307"/>
            <ac:spMk id="6" creationId="{8FEF87CE-C598-4565-A4FE-14C54ED338F4}"/>
          </ac:spMkLst>
        </pc:spChg>
      </pc:sldChg>
      <pc:sldChg chg="modSp add del replId">
        <pc:chgData name="Antonia H." userId="da08060cd893cdf4" providerId="Windows Live" clId="Web-{94162738-363D-462C-9FED-99590E0BB712}" dt="2018-05-08T16:35:41.382" v="1907"/>
        <pc:sldMkLst>
          <pc:docMk/>
          <pc:sldMk cId="1230795815" sldId="308"/>
        </pc:sldMkLst>
        <pc:spChg chg="mod">
          <ac:chgData name="Antonia H." userId="da08060cd893cdf4" providerId="Windows Live" clId="Web-{94162738-363D-462C-9FED-99590E0BB712}" dt="2018-05-08T16:18:55.628" v="1320"/>
          <ac:spMkLst>
            <pc:docMk/>
            <pc:sldMk cId="1230795815" sldId="308"/>
            <ac:spMk id="3" creationId="{E645BEE6-195A-4CB8-BBBF-EEEDD648E111}"/>
          </ac:spMkLst>
        </pc:spChg>
        <pc:spChg chg="mod">
          <ac:chgData name="Antonia H." userId="da08060cd893cdf4" providerId="Windows Live" clId="Web-{94162738-363D-462C-9FED-99590E0BB712}" dt="2018-05-08T16:22:13.473" v="1369"/>
          <ac:spMkLst>
            <pc:docMk/>
            <pc:sldMk cId="1230795815" sldId="308"/>
            <ac:spMk id="6" creationId="{1A7384F0-87C5-4E30-9503-C9DAE635A53B}"/>
          </ac:spMkLst>
        </pc:spChg>
      </pc:sldChg>
      <pc:sldChg chg="addSp modSp add replId addCm">
        <pc:chgData name="Antonia H." userId="da08060cd893cdf4" providerId="Windows Live" clId="Web-{94162738-363D-462C-9FED-99590E0BB712}" dt="2018-05-08T16:29:24.522" v="1617"/>
        <pc:sldMkLst>
          <pc:docMk/>
          <pc:sldMk cId="1279915171" sldId="309"/>
        </pc:sldMkLst>
        <pc:spChg chg="mod">
          <ac:chgData name="Antonia H." userId="da08060cd893cdf4" providerId="Windows Live" clId="Web-{94162738-363D-462C-9FED-99590E0BB712}" dt="2018-05-08T16:28:52.631" v="1610"/>
          <ac:spMkLst>
            <pc:docMk/>
            <pc:sldMk cId="1279915171" sldId="309"/>
            <ac:spMk id="3" creationId="{E645BEE6-195A-4CB8-BBBF-EEEDD648E111}"/>
          </ac:spMkLst>
        </pc:spChg>
        <pc:spChg chg="mod">
          <ac:chgData name="Antonia H." userId="da08060cd893cdf4" providerId="Windows Live" clId="Web-{94162738-363D-462C-9FED-99590E0BB712}" dt="2018-05-08T16:28:20.725" v="1568"/>
          <ac:spMkLst>
            <pc:docMk/>
            <pc:sldMk cId="1279915171" sldId="309"/>
            <ac:spMk id="6" creationId="{1A7384F0-87C5-4E30-9503-C9DAE635A53B}"/>
          </ac:spMkLst>
        </pc:spChg>
        <pc:cxnChg chg="add mod">
          <ac:chgData name="Antonia H." userId="da08060cd893cdf4" providerId="Windows Live" clId="Web-{94162738-363D-462C-9FED-99590E0BB712}" dt="2018-05-08T16:29:24.522" v="1617"/>
          <ac:cxnSpMkLst>
            <pc:docMk/>
            <pc:sldMk cId="1279915171" sldId="309"/>
            <ac:cxnSpMk id="5" creationId="{3A9F3077-02F0-4A94-A657-CD3063992909}"/>
          </ac:cxnSpMkLst>
        </pc:cxnChg>
      </pc:sldChg>
      <pc:sldChg chg="addSp delSp modSp new mod modClrScheme chgLayout">
        <pc:chgData name="Antonia H." userId="da08060cd893cdf4" providerId="Windows Live" clId="Web-{94162738-363D-462C-9FED-99590E0BB712}" dt="2018-05-08T16:37:04.476" v="1932"/>
        <pc:sldMkLst>
          <pc:docMk/>
          <pc:sldMk cId="3775888634" sldId="310"/>
        </pc:sldMkLst>
        <pc:spChg chg="mod ord">
          <ac:chgData name="Antonia H." userId="da08060cd893cdf4" providerId="Windows Live" clId="Web-{94162738-363D-462C-9FED-99590E0BB712}" dt="2018-05-08T16:29:53.881" v="1624"/>
          <ac:spMkLst>
            <pc:docMk/>
            <pc:sldMk cId="3775888634" sldId="310"/>
            <ac:spMk id="2" creationId="{236A5204-19D2-4D3D-BA44-08E4A61731B6}"/>
          </ac:spMkLst>
        </pc:spChg>
        <pc:spChg chg="mod ord">
          <ac:chgData name="Antonia H." userId="da08060cd893cdf4" providerId="Windows Live" clId="Web-{94162738-363D-462C-9FED-99590E0BB712}" dt="2018-05-08T16:37:04.476" v="1932"/>
          <ac:spMkLst>
            <pc:docMk/>
            <pc:sldMk cId="3775888634" sldId="310"/>
            <ac:spMk id="3" creationId="{A52BA628-5DDF-4334-A361-5230D07313B1}"/>
          </ac:spMkLst>
        </pc:spChg>
        <pc:spChg chg="del">
          <ac:chgData name="Antonia H." userId="da08060cd893cdf4" providerId="Windows Live" clId="Web-{94162738-363D-462C-9FED-99590E0BB712}" dt="2018-05-08T16:29:46.069" v="1619"/>
          <ac:spMkLst>
            <pc:docMk/>
            <pc:sldMk cId="3775888634" sldId="310"/>
            <ac:spMk id="4" creationId="{965DD633-DCC0-4DFE-8B68-B7B75A80D112}"/>
          </ac:spMkLst>
        </pc:spChg>
        <pc:spChg chg="mod ord">
          <ac:chgData name="Antonia H." userId="da08060cd893cdf4" providerId="Windows Live" clId="Web-{94162738-363D-462C-9FED-99590E0BB712}" dt="2018-05-08T16:29:46.069" v="1619"/>
          <ac:spMkLst>
            <pc:docMk/>
            <pc:sldMk cId="3775888634" sldId="310"/>
            <ac:spMk id="5" creationId="{3B988643-6184-4BA6-ABA4-99A538CB4E8A}"/>
          </ac:spMkLst>
        </pc:spChg>
        <pc:spChg chg="add mod">
          <ac:chgData name="Antonia H." userId="da08060cd893cdf4" providerId="Windows Live" clId="Web-{94162738-363D-462C-9FED-99590E0BB712}" dt="2018-05-08T16:30:39.116" v="1636"/>
          <ac:spMkLst>
            <pc:docMk/>
            <pc:sldMk cId="3775888634" sldId="310"/>
            <ac:spMk id="7" creationId="{6013C611-F587-4AF7-941D-63C7C6D3B9DD}"/>
          </ac:spMkLst>
        </pc:spChg>
      </pc:sldChg>
    </pc:docChg>
  </pc:docChgLst>
  <pc:docChgLst>
    <pc:chgData name="Antonia H." userId="da08060cd893cdf4" providerId="Windows Live" clId="Web-{943D935D-48DD-4A1F-A748-3BA4554D6EB7}"/>
    <pc:docChg chg="modSld">
      <pc:chgData name="Antonia H." userId="da08060cd893cdf4" providerId="Windows Live" clId="Web-{943D935D-48DD-4A1F-A748-3BA4554D6EB7}" dt="2018-05-08T19:34:19.968" v="195"/>
      <pc:docMkLst>
        <pc:docMk/>
      </pc:docMkLst>
      <pc:sldChg chg="modSp">
        <pc:chgData name="Antonia H." userId="da08060cd893cdf4" providerId="Windows Live" clId="Web-{943D935D-48DD-4A1F-A748-3BA4554D6EB7}" dt="2018-05-08T19:34:18.999" v="193"/>
        <pc:sldMkLst>
          <pc:docMk/>
          <pc:sldMk cId="4128416432" sldId="315"/>
        </pc:sldMkLst>
        <pc:spChg chg="mod">
          <ac:chgData name="Antonia H." userId="da08060cd893cdf4" providerId="Windows Live" clId="Web-{943D935D-48DD-4A1F-A748-3BA4554D6EB7}" dt="2018-05-08T19:34:18.999" v="193"/>
          <ac:spMkLst>
            <pc:docMk/>
            <pc:sldMk cId="4128416432" sldId="315"/>
            <ac:spMk id="5" creationId="{E66D3FE2-C890-46D5-8841-7FCD2E92A30A}"/>
          </ac:spMkLst>
        </pc:spChg>
      </pc:sldChg>
    </pc:docChg>
  </pc:docChgLst>
  <pc:docChgLst>
    <pc:chgData name="Antonia H." userId="da08060cd893cdf4" providerId="Windows Live" clId="Web-{951AA90E-E111-4DF2-8997-25CB69852FF0}"/>
    <pc:docChg chg="addSld modSld">
      <pc:chgData name="Antonia H." userId="da08060cd893cdf4" providerId="Windows Live" clId="Web-{951AA90E-E111-4DF2-8997-25CB69852FF0}" dt="2018-05-04T21:25:59.904" v="355"/>
      <pc:docMkLst>
        <pc:docMk/>
      </pc:docMkLst>
      <pc:sldChg chg="modSp">
        <pc:chgData name="Antonia H." userId="da08060cd893cdf4" providerId="Windows Live" clId="Web-{951AA90E-E111-4DF2-8997-25CB69852FF0}" dt="2018-05-04T21:15:02.994" v="13"/>
        <pc:sldMkLst>
          <pc:docMk/>
          <pc:sldMk cId="2613893894" sldId="272"/>
        </pc:sldMkLst>
        <pc:spChg chg="mod">
          <ac:chgData name="Antonia H." userId="da08060cd893cdf4" providerId="Windows Live" clId="Web-{951AA90E-E111-4DF2-8997-25CB69852FF0}" dt="2018-05-04T21:15:00.447" v="10"/>
          <ac:spMkLst>
            <pc:docMk/>
            <pc:sldMk cId="2613893894" sldId="272"/>
            <ac:spMk id="2" creationId="{7B7C0CD7-D996-4495-B2EF-0202CE3AB0E5}"/>
          </ac:spMkLst>
        </pc:spChg>
        <pc:spChg chg="mod">
          <ac:chgData name="Antonia H." userId="da08060cd893cdf4" providerId="Windows Live" clId="Web-{951AA90E-E111-4DF2-8997-25CB69852FF0}" dt="2018-05-04T21:15:02.994" v="13"/>
          <ac:spMkLst>
            <pc:docMk/>
            <pc:sldMk cId="2613893894" sldId="272"/>
            <ac:spMk id="3" creationId="{8A2C1CE0-FA47-4B81-87B2-B9B1E8CDFE35}"/>
          </ac:spMkLst>
        </pc:spChg>
      </pc:sldChg>
      <pc:sldChg chg="modSp">
        <pc:chgData name="Antonia H." userId="da08060cd893cdf4" providerId="Windows Live" clId="Web-{951AA90E-E111-4DF2-8997-25CB69852FF0}" dt="2018-05-04T21:14:45.009" v="8"/>
        <pc:sldMkLst>
          <pc:docMk/>
          <pc:sldMk cId="3660028228" sldId="274"/>
        </pc:sldMkLst>
        <pc:spChg chg="mod">
          <ac:chgData name="Antonia H." userId="da08060cd893cdf4" providerId="Windows Live" clId="Web-{951AA90E-E111-4DF2-8997-25CB69852FF0}" dt="2018-05-04T21:14:20.931" v="3"/>
          <ac:spMkLst>
            <pc:docMk/>
            <pc:sldMk cId="3660028228" sldId="274"/>
            <ac:spMk id="2" creationId="{D7E27CE0-119E-4CD5-893A-F2A185A0DDB4}"/>
          </ac:spMkLst>
        </pc:spChg>
        <pc:spChg chg="mod">
          <ac:chgData name="Antonia H." userId="da08060cd893cdf4" providerId="Windows Live" clId="Web-{951AA90E-E111-4DF2-8997-25CB69852FF0}" dt="2018-05-04T21:14:45.009" v="8"/>
          <ac:spMkLst>
            <pc:docMk/>
            <pc:sldMk cId="3660028228" sldId="274"/>
            <ac:spMk id="3" creationId="{D03D88D9-7D55-4FFD-9778-7B1D51DCE2E4}"/>
          </ac:spMkLst>
        </pc:spChg>
      </pc:sldChg>
      <pc:sldChg chg="addSp modSp">
        <pc:chgData name="Antonia H." userId="da08060cd893cdf4" providerId="Windows Live" clId="Web-{951AA90E-E111-4DF2-8997-25CB69852FF0}" dt="2018-05-04T21:19:07.558" v="191"/>
        <pc:sldMkLst>
          <pc:docMk/>
          <pc:sldMk cId="3234975730" sldId="275"/>
        </pc:sldMkLst>
        <pc:spChg chg="mod">
          <ac:chgData name="Antonia H." userId="da08060cd893cdf4" providerId="Windows Live" clId="Web-{951AA90E-E111-4DF2-8997-25CB69852FF0}" dt="2018-05-04T21:14:18.088" v="0"/>
          <ac:spMkLst>
            <pc:docMk/>
            <pc:sldMk cId="3234975730" sldId="275"/>
            <ac:spMk id="2" creationId="{F14E151B-6042-427C-86B5-E6DB4E9A3CE8}"/>
          </ac:spMkLst>
        </pc:spChg>
        <pc:spChg chg="mod">
          <ac:chgData name="Antonia H." userId="da08060cd893cdf4" providerId="Windows Live" clId="Web-{951AA90E-E111-4DF2-8997-25CB69852FF0}" dt="2018-05-04T21:19:07.558" v="191"/>
          <ac:spMkLst>
            <pc:docMk/>
            <pc:sldMk cId="3234975730" sldId="275"/>
            <ac:spMk id="3" creationId="{08C1F79E-B80B-488F-94D4-7278598413D0}"/>
          </ac:spMkLst>
        </pc:spChg>
        <pc:spChg chg="add mod">
          <ac:chgData name="Antonia H." userId="da08060cd893cdf4" providerId="Windows Live" clId="Web-{951AA90E-E111-4DF2-8997-25CB69852FF0}" dt="2018-05-04T21:18:21.183" v="162"/>
          <ac:spMkLst>
            <pc:docMk/>
            <pc:sldMk cId="3234975730" sldId="275"/>
            <ac:spMk id="8" creationId="{774258F6-CE70-4492-915F-43D52E1B5E55}"/>
          </ac:spMkLst>
        </pc:spChg>
        <pc:picChg chg="add mod">
          <ac:chgData name="Antonia H." userId="da08060cd893cdf4" providerId="Windows Live" clId="Web-{951AA90E-E111-4DF2-8997-25CB69852FF0}" dt="2018-05-04T21:18:11.589" v="160"/>
          <ac:picMkLst>
            <pc:docMk/>
            <pc:sldMk cId="3234975730" sldId="275"/>
            <ac:picMk id="5" creationId="{A1F333EA-1925-4B6C-A4A1-A65646E8B580}"/>
          </ac:picMkLst>
        </pc:picChg>
      </pc:sldChg>
      <pc:sldChg chg="delSp modSp new mod modClrScheme chgLayout">
        <pc:chgData name="Antonia H." userId="da08060cd893cdf4" providerId="Windows Live" clId="Web-{951AA90E-E111-4DF2-8997-25CB69852FF0}" dt="2018-05-04T21:20:48.965" v="199"/>
        <pc:sldMkLst>
          <pc:docMk/>
          <pc:sldMk cId="2254752610" sldId="276"/>
        </pc:sldMkLst>
        <pc:spChg chg="mod ord">
          <ac:chgData name="Antonia H." userId="da08060cd893cdf4" providerId="Windows Live" clId="Web-{951AA90E-E111-4DF2-8997-25CB69852FF0}" dt="2018-05-04T21:20:48.965" v="199"/>
          <ac:spMkLst>
            <pc:docMk/>
            <pc:sldMk cId="2254752610" sldId="276"/>
            <ac:spMk id="2" creationId="{EFEE97B2-02E2-46D1-B547-65066655BFE9}"/>
          </ac:spMkLst>
        </pc:spChg>
        <pc:spChg chg="del">
          <ac:chgData name="Antonia H." userId="da08060cd893cdf4" providerId="Windows Live" clId="Web-{951AA90E-E111-4DF2-8997-25CB69852FF0}" dt="2018-05-04T21:20:44.527" v="194"/>
          <ac:spMkLst>
            <pc:docMk/>
            <pc:sldMk cId="2254752610" sldId="276"/>
            <ac:spMk id="3" creationId="{39455CD8-8216-4574-9B38-9556D7814D0F}"/>
          </ac:spMkLst>
        </pc:spChg>
        <pc:spChg chg="mod ord">
          <ac:chgData name="Antonia H." userId="da08060cd893cdf4" providerId="Windows Live" clId="Web-{951AA90E-E111-4DF2-8997-25CB69852FF0}" dt="2018-05-04T21:20:44.527" v="194"/>
          <ac:spMkLst>
            <pc:docMk/>
            <pc:sldMk cId="2254752610" sldId="276"/>
            <ac:spMk id="4" creationId="{38B0922A-28AD-4003-9AC8-FC9E3D33F216}"/>
          </ac:spMkLst>
        </pc:spChg>
      </pc:sldChg>
      <pc:sldChg chg="addSp modSp new mod modClrScheme chgLayout">
        <pc:chgData name="Antonia H." userId="da08060cd893cdf4" providerId="Windows Live" clId="Web-{951AA90E-E111-4DF2-8997-25CB69852FF0}" dt="2018-05-04T21:25:54.404" v="349"/>
        <pc:sldMkLst>
          <pc:docMk/>
          <pc:sldMk cId="138513243" sldId="277"/>
        </pc:sldMkLst>
        <pc:spChg chg="mod ord">
          <ac:chgData name="Antonia H." userId="da08060cd893cdf4" providerId="Windows Live" clId="Web-{951AA90E-E111-4DF2-8997-25CB69852FF0}" dt="2018-05-04T21:22:48.825" v="207"/>
          <ac:spMkLst>
            <pc:docMk/>
            <pc:sldMk cId="138513243" sldId="277"/>
            <ac:spMk id="2" creationId="{3BA322D5-15B7-4DE3-B57B-87FE471A35B9}"/>
          </ac:spMkLst>
        </pc:spChg>
        <pc:spChg chg="mod ord">
          <ac:chgData name="Antonia H." userId="da08060cd893cdf4" providerId="Windows Live" clId="Web-{951AA90E-E111-4DF2-8997-25CB69852FF0}" dt="2018-05-04T21:20:55.699" v="202"/>
          <ac:spMkLst>
            <pc:docMk/>
            <pc:sldMk cId="138513243" sldId="277"/>
            <ac:spMk id="3" creationId="{4AC13CF9-40E8-4B16-A005-C8ED58BC4E63}"/>
          </ac:spMkLst>
        </pc:spChg>
        <pc:spChg chg="add mod ord">
          <ac:chgData name="Antonia H." userId="da08060cd893cdf4" providerId="Windows Live" clId="Web-{951AA90E-E111-4DF2-8997-25CB69852FF0}" dt="2018-05-04T21:25:54.404" v="349"/>
          <ac:spMkLst>
            <pc:docMk/>
            <pc:sldMk cId="138513243" sldId="277"/>
            <ac:spMk id="5" creationId="{C71AE9B4-B67A-4A38-98AB-9129A5BDFB14}"/>
          </ac:spMkLst>
        </pc:spChg>
      </pc:sldChg>
      <pc:sldChg chg="modSp new">
        <pc:chgData name="Antonia H." userId="da08060cd893cdf4" providerId="Windows Live" clId="Web-{951AA90E-E111-4DF2-8997-25CB69852FF0}" dt="2018-05-04T21:25:59.795" v="353"/>
        <pc:sldMkLst>
          <pc:docMk/>
          <pc:sldMk cId="964619605" sldId="278"/>
        </pc:sldMkLst>
        <pc:spChg chg="mod">
          <ac:chgData name="Antonia H." userId="da08060cd893cdf4" providerId="Windows Live" clId="Web-{951AA90E-E111-4DF2-8997-25CB69852FF0}" dt="2018-05-04T21:25:59.795" v="353"/>
          <ac:spMkLst>
            <pc:docMk/>
            <pc:sldMk cId="964619605" sldId="278"/>
            <ac:spMk id="2" creationId="{DC447A74-EE68-4C19-B334-AC1F6C97BBD6}"/>
          </ac:spMkLst>
        </pc:spChg>
      </pc:sldChg>
      <pc:sldChg chg="add replId">
        <pc:chgData name="Antonia H." userId="da08060cd893cdf4" providerId="Windows Live" clId="Web-{951AA90E-E111-4DF2-8997-25CB69852FF0}" dt="2018-05-04T21:25:56.451" v="352"/>
        <pc:sldMkLst>
          <pc:docMk/>
          <pc:sldMk cId="151621342" sldId="279"/>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05-08T09:42:25.893" idx="10">
    <p:pos x="10" y="10"/>
    <p:text>TODO: comment</p:text>
    <p:extLst>
      <p:ext uri="{C676402C-5697-4E1C-873F-D02D1690AC5C}">
        <p15:threadingInfo xmlns:p15="http://schemas.microsoft.com/office/powerpoint/2012/main" timeZoneBias="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05-06T10:05:55.866" idx="6">
    <p:pos x="7027" y="1892"/>
    <p:text>TODO: change up coloring to be more bearable</p:text>
    <p:extLst>
      <p:ext uri="{C676402C-5697-4E1C-873F-D02D1690AC5C}">
        <p15:threadingInfo xmlns:p15="http://schemas.microsoft.com/office/powerpoint/2012/main" timeZoneBias="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05-06T10:41:53.936" idx="7">
    <p:pos x="10" y="10"/>
    <p:text>sollte ich auch writelines() erwähnen? bin nicht sicher ob das viel Nutzen für uns hat</p:text>
    <p:extLst>
      <p:ext uri="{C676402C-5697-4E1C-873F-D02D1690AC5C}">
        <p15:threadingInfo xmlns:p15="http://schemas.microsoft.com/office/powerpoint/2012/main" timeZoneBias="0"/>
      </p:ext>
    </p:extLst>
  </p:cm>
  <p:cm authorId="2" dt="2018-05-07T14:58:24.536" idx="28">
    <p:pos x="10" y="146"/>
    <p:text>Ne. Lieber den Link zur Python doc zum thema IO am Ende mit dem Vermerk, dort zu suchen wenn sie mehr Funktionen suchen oder mehr wissen wollen</p:text>
    <p:extLst>
      <p:ext uri="{C676402C-5697-4E1C-873F-D02D1690AC5C}">
        <p15:threadingInfo xmlns:p15="http://schemas.microsoft.com/office/powerpoint/2012/main" timeZoneBias="-120">
          <p15:parentCm authorId="1" idx="7"/>
        </p15:threadingInfo>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2" dt="2018-05-07T14:58:37.744" idx="29">
    <p:pos x="6886" y="2692"/>
    <p:text>Since you introduced streams, you could as well talk about that they determine in which direction the stream flows :)</p:text>
    <p:extLst>
      <p:ext uri="{C676402C-5697-4E1C-873F-D02D1690AC5C}">
        <p15:threadingInfo xmlns:p15="http://schemas.microsoft.com/office/powerpoint/2012/main" timeZoneBias="-1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2" dt="2018-05-07T15:00:24.611" idx="32">
    <p:pos x="10" y="10"/>
    <p:text>Do we want to add use case examples?</p:text>
    <p:extLst>
      <p:ext uri="{C676402C-5697-4E1C-873F-D02D1690AC5C}">
        <p15:threadingInfo xmlns:p15="http://schemas.microsoft.com/office/powerpoint/2012/main" timeZoneBias="-120"/>
      </p:ext>
    </p:extLst>
  </p:cm>
  <p:cm authorId="1" dt="2018-05-08T18:56:09.464" idx="25">
    <p:pos x="10" y="146"/>
    <p:text>had no time to come up with any till now. also, table might be too small. sufficient if I name some during the lecture?</p:text>
    <p:extLst>
      <p:ext uri="{C676402C-5697-4E1C-873F-D02D1690AC5C}">
        <p15:threadingInfo xmlns:p15="http://schemas.microsoft.com/office/powerpoint/2012/main" timeZoneBias="0">
          <p15:parentCm authorId="2" idx="32"/>
        </p15:threadingInfo>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8-05-08T17:30:13.290" idx="20">
    <p:pos x="6702" y="2590"/>
    <p:text>hab das getestet und dies damit ermittelt. hoffe es stimmt auch :D</p:text>
    <p:extLst>
      <p:ext uri="{C676402C-5697-4E1C-873F-D02D1690AC5C}">
        <p15:threadingInfo xmlns:p15="http://schemas.microsoft.com/office/powerpoint/2012/main" timeZoneBias="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8-05-08T15:58:22.121" idx="16">
    <p:pos x="10" y="10"/>
    <p:text>soll ich spezifische Hinweise geben wann es besser wäre das eine oder das andere zu verwenden? alle einlesen wenn man sie ungeordnet abrufen möchte? readline() wenn man nicht alles lesen möchte? for wenn man alles strukturiert nacheinander bearbeiten möchte?</p:text>
    <p:extLst>
      <p:ext uri="{C676402C-5697-4E1C-873F-D02D1690AC5C}">
        <p15:threadingInfo xmlns:p15="http://schemas.microsoft.com/office/powerpoint/2012/main" timeZoneBias="0"/>
      </p:ext>
    </p:extLst>
  </p:cm>
  <p:cm authorId="1" dt="2018-05-08T16:02:33.653" idx="18">
    <p:pos x="146" y="146"/>
    <p:text>ich habe jetzt erstmal die alle eingefügt aber kann auch wieder Teile rausnehmen... weiß nicht ob es zu viel ist</p:text>
    <p:extLst>
      <p:ext uri="{C676402C-5697-4E1C-873F-D02D1690AC5C}">
        <p15:threadingInfo xmlns:p15="http://schemas.microsoft.com/office/powerpoint/2012/main" timeZoneBias="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8-05-08T16:27:15.943" idx="19">
    <p:pos x="10" y="10"/>
    <p:text>formatting zickt, fixe ich offline</p:text>
    <p:extLst>
      <p:ext uri="{C676402C-5697-4E1C-873F-D02D1690AC5C}">
        <p15:threadingInfo xmlns:p15="http://schemas.microsoft.com/office/powerpoint/2012/main" timeZoneBias="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8-05-08T19:09:44.610" idx="26">
    <p:pos x="10" y="10"/>
    <p:text>or something else?</p:text>
    <p:extLst>
      <p:ext uri="{C676402C-5697-4E1C-873F-D02D1690AC5C}">
        <p15:threadingInfo xmlns:p15="http://schemas.microsoft.com/office/powerpoint/2012/main" timeZoneBias="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8-05-08T19:26:17.644" idx="27">
    <p:pos x="10" y="10"/>
    <p:text>definition ist sehr wikipedia-nah, soll ich referenzieren? ich würds auch anders formulieren aber wusste gerade nicht wie</p:text>
    <p:extLst>
      <p:ext uri="{C676402C-5697-4E1C-873F-D02D1690AC5C}">
        <p15:threadingInfo xmlns:p15="http://schemas.microsoft.com/office/powerpoint/2012/main" timeZoneBias="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8-05-08T10:09:01.923" idx="12">
    <p:pos x="10" y="10"/>
    <p:text>technicalities: evt encoding</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5-04T15:34:03.488" idx="4">
    <p:pos x="10" y="10"/>
    <p:text>ist das genau genug beschrieben?</p:text>
    <p:extLst>
      <p:ext uri="{C676402C-5697-4E1C-873F-D02D1690AC5C}">
        <p15:threadingInfo xmlns:p15="http://schemas.microsoft.com/office/powerpoint/2012/main" timeZoneBias="0"/>
      </p:ext>
    </p:extLst>
  </p:cm>
  <p:cm authorId="2" dt="2018-05-06T18:49:03" idx="7">
    <p:pos x="10" y="146"/>
    <p:text>Intuitiv genug + du erklärst das ja noch</p:text>
    <p:extLst>
      <p:ext uri="{C676402C-5697-4E1C-873F-D02D1690AC5C}">
        <p15:threadingInfo xmlns:p15="http://schemas.microsoft.com/office/powerpoint/2012/main" timeZoneBias="-120">
          <p15:parentCm authorId="1" idx="4"/>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8-05-06T18:49:17.489" idx="8">
    <p:pos x="6560" y="1622"/>
    <p:text>Oder technicalities :p</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8-05-06T18:52:48.828" idx="13">
    <p:pos x="10" y="10"/>
    <p:text>We could use this point to do an excourse on lambda functions. Because they are used in like 90% of cases for key</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5-08T18:27:19.158" idx="22">
    <p:pos x="3795" y="2454"/>
    <p:text>most? all? (some?)</p:text>
    <p:extLst>
      <p:ext uri="{C676402C-5697-4E1C-873F-D02D1690AC5C}">
        <p15:threadingInfo xmlns:p15="http://schemas.microsoft.com/office/powerpoint/2012/main" timeZoneBias="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8-05-07T14:38:30.233" idx="19">
    <p:pos x="6629" y="2925"/>
    <p:text>Consider rephrasing to:
By default, the standard output stream stdout writes to the terminal.</p:text>
    <p:extLst mod="1">
      <p:ext uri="{C676402C-5697-4E1C-873F-D02D1690AC5C}">
        <p15:threadingInfo xmlns:p15="http://schemas.microsoft.com/office/powerpoint/2012/main" timeZoneBias="-120"/>
      </p:ext>
    </p:extLst>
  </p:cm>
  <p:cm authorId="1" dt="2018-05-08T17:33:53.107" idx="21">
    <p:pos x="6629" y="3061"/>
    <p:text>so vielleicht?</p:text>
    <p:extLst>
      <p:ext uri="{C676402C-5697-4E1C-873F-D02D1690AC5C}">
        <p15:threadingInfo xmlns:p15="http://schemas.microsoft.com/office/powerpoint/2012/main" timeZoneBias="0">
          <p15:parentCm authorId="2" idx="19"/>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5-08T18:47:25.861" idx="24">
    <p:pos x="3192" y="1407"/>
    <p:text>/opening?</p:text>
    <p:extLst>
      <p:ext uri="{C676402C-5697-4E1C-873F-D02D1690AC5C}">
        <p15:threadingInfo xmlns:p15="http://schemas.microsoft.com/office/powerpoint/2012/main" timeZoneBias="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18-05-07T14:44:39.852" idx="23">
    <p:pos x="10" y="10"/>
    <p:text>I would split this slide.
1 Slide für open&amp;close und warum das so wichtig ist. Also was heißt open eigentlich (es wird ein stream geöffnet) und warum ist es so wichtig close zu benutzen.
2 Slide: um uns das Leben einfacher zu machen, gibt es den context-manager with. Dieser händelt unmanaged ressources für uns, indem er auch im Falle von Fehlern die Ressource sicher schließt.
Ich denke es ist wirklich wichtig zu verstehen was open &amp; close ist, und warum es wichtig ist. Danach dann kann man den Syntactic Sugar geben. Wenn man das korrekt verpackt kommt auch niemand auf die Idee open &amp; close manuell zu verwenden. Zudem gibt es einfach Situationen in denen with nicht funktioniert.</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5-08T15:16:08.078" idx="13">
    <p:pos x="4483" y="2373"/>
    <p:text>not sure if "calls" is the right word</p:text>
    <p:extLst>
      <p:ext uri="{C676402C-5697-4E1C-873F-D02D1690AC5C}">
        <p15:threadingInfo xmlns:p15="http://schemas.microsoft.com/office/powerpoint/2012/main" timeZoneBias="0"/>
      </p:ext>
    </p:extLst>
  </p:cm>
  <p:cm authorId="1" dt="2018-05-08T15:22:13.111" idx="14">
    <p:pos x="4483" y="2509"/>
    <p:text>also the definition might be shaky but this is the most intuitive/simple way of explaining it for me</p:text>
    <p:extLst>
      <p:ext uri="{C676402C-5697-4E1C-873F-D02D1690AC5C}">
        <p15:threadingInfo xmlns:p15="http://schemas.microsoft.com/office/powerpoint/2012/main" timeZoneBias="0">
          <p15:parentCm authorId="1" idx="13"/>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960FE-84BF-4F36-96F9-AC8A426EF4E1}" type="datetimeFigureOut">
              <a:rPr lang="en-GB" smtClean="0"/>
              <a:t>08/05/2018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45966-3644-4EF3-8D3C-4E37A0E97571}" type="slidenum">
              <a:rPr lang="en-GB" smtClean="0"/>
              <a:t>‹Nr.›</a:t>
            </a:fld>
            <a:endParaRPr lang="en-GB"/>
          </a:p>
        </p:txBody>
      </p:sp>
    </p:spTree>
    <p:extLst>
      <p:ext uri="{BB962C8B-B14F-4D97-AF65-F5344CB8AC3E}">
        <p14:creationId xmlns:p14="http://schemas.microsoft.com/office/powerpoint/2010/main" val="156815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(The 1 might be neglectable as we don't need to sort a single element)</a:t>
            </a:r>
            <a:endParaRPr lang="en-US" dirty="0" err="1">
              <a:cs typeface="Calibri"/>
            </a:endParaRPr>
          </a:p>
          <a:p>
            <a:endParaRPr lang="en-US" dirty="0">
              <a:cs typeface="Calibri"/>
            </a:endParaRPr>
          </a:p>
          <a:p>
            <a:r>
              <a:rPr lang="en-US" dirty="0">
                <a:cs typeface="Calibri"/>
              </a:rPr>
              <a:t>Pretty much only thing that's worse is </a:t>
            </a:r>
            <a:r>
              <a:rPr lang="en-US" dirty="0" err="1">
                <a:cs typeface="Calibri"/>
              </a:rPr>
              <a:t>BogoSort</a:t>
            </a:r>
            <a:r>
              <a:rPr lang="en-US" dirty="0">
                <a:cs typeface="Calibri"/>
              </a:rPr>
              <a:t> :P (show?)</a:t>
            </a:r>
          </a:p>
        </p:txBody>
      </p:sp>
      <p:sp>
        <p:nvSpPr>
          <p:cNvPr id="4" name="Foliennummernplatzhalter 3"/>
          <p:cNvSpPr>
            <a:spLocks noGrp="1"/>
          </p:cNvSpPr>
          <p:nvPr>
            <p:ph type="sldNum" sz="quarter" idx="10"/>
          </p:nvPr>
        </p:nvSpPr>
        <p:spPr/>
        <p:txBody>
          <a:bodyPr/>
          <a:lstStyle/>
          <a:p>
            <a:fld id="{42145966-3644-4EF3-8D3C-4E37A0E97571}" type="slidenum">
              <a:rPr lang="en-GB" smtClean="0"/>
              <a:t>13</a:t>
            </a:fld>
            <a:endParaRPr lang="en-GB"/>
          </a:p>
        </p:txBody>
      </p:sp>
    </p:spTree>
    <p:extLst>
      <p:ext uri="{BB962C8B-B14F-4D97-AF65-F5344CB8AC3E}">
        <p14:creationId xmlns:p14="http://schemas.microsoft.com/office/powerpoint/2010/main" val="1681789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33</a:t>
            </a:fld>
            <a:endParaRPr lang="en-GB"/>
          </a:p>
        </p:txBody>
      </p:sp>
    </p:spTree>
    <p:extLst>
      <p:ext uri="{BB962C8B-B14F-4D97-AF65-F5344CB8AC3E}">
        <p14:creationId xmlns:p14="http://schemas.microsoft.com/office/powerpoint/2010/main" val="2507559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If you don't close streams and create too many of them, you will have an overflow at some point (quite literally)</a:t>
            </a:r>
          </a:p>
          <a:p>
            <a:r>
              <a:rPr lang="en-US" dirty="0">
                <a:cs typeface="Calibri"/>
              </a:rPr>
              <a:t>Other processes might be blocked</a:t>
            </a:r>
          </a:p>
        </p:txBody>
      </p:sp>
      <p:sp>
        <p:nvSpPr>
          <p:cNvPr id="4" name="Foliennummernplatzhalter 3"/>
          <p:cNvSpPr>
            <a:spLocks noGrp="1"/>
          </p:cNvSpPr>
          <p:nvPr>
            <p:ph type="sldNum" sz="quarter" idx="10"/>
          </p:nvPr>
        </p:nvSpPr>
        <p:spPr/>
        <p:txBody>
          <a:bodyPr/>
          <a:lstStyle/>
          <a:p>
            <a:fld id="{42145966-3644-4EF3-8D3C-4E37A0E97571}" type="slidenum">
              <a:rPr lang="en-GB" smtClean="0"/>
              <a:t>34</a:t>
            </a:fld>
            <a:endParaRPr lang="en-GB"/>
          </a:p>
        </p:txBody>
      </p:sp>
    </p:spTree>
    <p:extLst>
      <p:ext uri="{BB962C8B-B14F-4D97-AF65-F5344CB8AC3E}">
        <p14:creationId xmlns:p14="http://schemas.microsoft.com/office/powerpoint/2010/main" val="1588578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Even follows this protocol in case of errors</a:t>
            </a:r>
          </a:p>
        </p:txBody>
      </p:sp>
      <p:sp>
        <p:nvSpPr>
          <p:cNvPr id="4" name="Foliennummernplatzhalter 3"/>
          <p:cNvSpPr>
            <a:spLocks noGrp="1"/>
          </p:cNvSpPr>
          <p:nvPr>
            <p:ph type="sldNum" sz="quarter" idx="10"/>
          </p:nvPr>
        </p:nvSpPr>
        <p:spPr/>
        <p:txBody>
          <a:bodyPr/>
          <a:lstStyle/>
          <a:p>
            <a:fld id="{42145966-3644-4EF3-8D3C-4E37A0E97571}" type="slidenum">
              <a:rPr lang="en-GB" smtClean="0"/>
              <a:t>35</a:t>
            </a:fld>
            <a:endParaRPr lang="en-GB"/>
          </a:p>
        </p:txBody>
      </p:sp>
    </p:spTree>
    <p:extLst>
      <p:ext uri="{BB962C8B-B14F-4D97-AF65-F5344CB8AC3E}">
        <p14:creationId xmlns:p14="http://schemas.microsoft.com/office/powerpoint/2010/main" val="3577639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Explain what is working directory. Demonstrate maybe (we have time... :D ).</a:t>
            </a:r>
          </a:p>
        </p:txBody>
      </p:sp>
      <p:sp>
        <p:nvSpPr>
          <p:cNvPr id="4" name="Foliennummernplatzhalter 3"/>
          <p:cNvSpPr>
            <a:spLocks noGrp="1"/>
          </p:cNvSpPr>
          <p:nvPr>
            <p:ph type="sldNum" sz="quarter" idx="10"/>
          </p:nvPr>
        </p:nvSpPr>
        <p:spPr/>
        <p:txBody>
          <a:bodyPr/>
          <a:lstStyle/>
          <a:p>
            <a:fld id="{42145966-3644-4EF3-8D3C-4E37A0E97571}" type="slidenum">
              <a:rPr lang="en-GB" smtClean="0"/>
              <a:t>36</a:t>
            </a:fld>
            <a:endParaRPr lang="en-GB"/>
          </a:p>
        </p:txBody>
      </p:sp>
    </p:spTree>
    <p:extLst>
      <p:ext uri="{BB962C8B-B14F-4D97-AF65-F5344CB8AC3E}">
        <p14:creationId xmlns:p14="http://schemas.microsoft.com/office/powerpoint/2010/main" val="1761297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39</a:t>
            </a:fld>
            <a:endParaRPr lang="en-GB"/>
          </a:p>
        </p:txBody>
      </p:sp>
    </p:spTree>
    <p:extLst>
      <p:ext uri="{BB962C8B-B14F-4D97-AF65-F5344CB8AC3E}">
        <p14:creationId xmlns:p14="http://schemas.microsoft.com/office/powerpoint/2010/main" val="3201775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If you want to change your file mode, </a:t>
            </a:r>
            <a:r>
              <a:rPr lang="en-US" dirty="0" err="1">
                <a:cs typeface="Calibri"/>
              </a:rPr>
              <a:t>repoen</a:t>
            </a:r>
            <a:r>
              <a:rPr lang="en-US" dirty="0">
                <a:cs typeface="Calibri"/>
              </a:rPr>
              <a:t> the file</a:t>
            </a:r>
          </a:p>
          <a:p>
            <a:r>
              <a:rPr lang="en-US" dirty="0">
                <a:cs typeface="Calibri"/>
              </a:rPr>
              <a:t>There's a couple other ones, but you </a:t>
            </a:r>
            <a:r>
              <a:rPr lang="en-US" dirty="0" err="1">
                <a:cs typeface="Calibri"/>
              </a:rPr>
              <a:t>wont</a:t>
            </a:r>
            <a:r>
              <a:rPr lang="en-US" dirty="0">
                <a:cs typeface="Calibri"/>
              </a:rPr>
              <a:t> need these</a:t>
            </a:r>
          </a:p>
        </p:txBody>
      </p:sp>
      <p:sp>
        <p:nvSpPr>
          <p:cNvPr id="4" name="Foliennummernplatzhalter 3"/>
          <p:cNvSpPr>
            <a:spLocks noGrp="1"/>
          </p:cNvSpPr>
          <p:nvPr>
            <p:ph type="sldNum" sz="quarter" idx="10"/>
          </p:nvPr>
        </p:nvSpPr>
        <p:spPr/>
        <p:txBody>
          <a:bodyPr/>
          <a:lstStyle/>
          <a:p>
            <a:fld id="{42145966-3644-4EF3-8D3C-4E37A0E97571}" type="slidenum">
              <a:rPr lang="en-GB" smtClean="0"/>
              <a:t>40</a:t>
            </a:fld>
            <a:endParaRPr lang="en-GB"/>
          </a:p>
        </p:txBody>
      </p:sp>
    </p:spTree>
    <p:extLst>
      <p:ext uri="{BB962C8B-B14F-4D97-AF65-F5344CB8AC3E}">
        <p14:creationId xmlns:p14="http://schemas.microsoft.com/office/powerpoint/2010/main" val="2968253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Line break in end is deleted because there's already a line break in each line</a:t>
            </a:r>
          </a:p>
        </p:txBody>
      </p:sp>
      <p:sp>
        <p:nvSpPr>
          <p:cNvPr id="4" name="Foliennummernplatzhalter 3"/>
          <p:cNvSpPr>
            <a:spLocks noGrp="1"/>
          </p:cNvSpPr>
          <p:nvPr>
            <p:ph type="sldNum" sz="quarter" idx="10"/>
          </p:nvPr>
        </p:nvSpPr>
        <p:spPr/>
        <p:txBody>
          <a:bodyPr/>
          <a:lstStyle/>
          <a:p>
            <a:fld id="{42145966-3644-4EF3-8D3C-4E37A0E97571}" type="slidenum">
              <a:rPr lang="en-GB" smtClean="0"/>
              <a:t>46</a:t>
            </a:fld>
            <a:endParaRPr lang="en-GB"/>
          </a:p>
        </p:txBody>
      </p:sp>
    </p:spTree>
    <p:extLst>
      <p:ext uri="{BB962C8B-B14F-4D97-AF65-F5344CB8AC3E}">
        <p14:creationId xmlns:p14="http://schemas.microsoft.com/office/powerpoint/2010/main" val="4157863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So maybe consider, when saving your data, how to read it back out easily</a:t>
            </a:r>
          </a:p>
        </p:txBody>
      </p:sp>
      <p:sp>
        <p:nvSpPr>
          <p:cNvPr id="4" name="Foliennummernplatzhalter 3"/>
          <p:cNvSpPr>
            <a:spLocks noGrp="1"/>
          </p:cNvSpPr>
          <p:nvPr>
            <p:ph type="sldNum" sz="quarter" idx="10"/>
          </p:nvPr>
        </p:nvSpPr>
        <p:spPr/>
        <p:txBody>
          <a:bodyPr/>
          <a:lstStyle/>
          <a:p>
            <a:fld id="{42145966-3644-4EF3-8D3C-4E37A0E97571}" type="slidenum">
              <a:rPr lang="en-GB" smtClean="0"/>
              <a:t>49</a:t>
            </a:fld>
            <a:endParaRPr lang="en-GB"/>
          </a:p>
        </p:txBody>
      </p:sp>
    </p:spTree>
    <p:extLst>
      <p:ext uri="{BB962C8B-B14F-4D97-AF65-F5344CB8AC3E}">
        <p14:creationId xmlns:p14="http://schemas.microsoft.com/office/powerpoint/2010/main" val="636946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Because we love excursions, don't we</a:t>
            </a:r>
          </a:p>
        </p:txBody>
      </p:sp>
      <p:sp>
        <p:nvSpPr>
          <p:cNvPr id="4" name="Foliennummernplatzhalter 3"/>
          <p:cNvSpPr>
            <a:spLocks noGrp="1"/>
          </p:cNvSpPr>
          <p:nvPr>
            <p:ph type="sldNum" sz="quarter" idx="10"/>
          </p:nvPr>
        </p:nvSpPr>
        <p:spPr/>
        <p:txBody>
          <a:bodyPr/>
          <a:lstStyle/>
          <a:p>
            <a:fld id="{42145966-3644-4EF3-8D3C-4E37A0E97571}" type="slidenum">
              <a:rPr lang="en-GB" smtClean="0"/>
              <a:t>52</a:t>
            </a:fld>
            <a:endParaRPr lang="en-GB"/>
          </a:p>
        </p:txBody>
      </p:sp>
    </p:spTree>
    <p:extLst>
      <p:ext uri="{BB962C8B-B14F-4D97-AF65-F5344CB8AC3E}">
        <p14:creationId xmlns:p14="http://schemas.microsoft.com/office/powerpoint/2010/main" val="3304609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2145966-3644-4EF3-8D3C-4E37A0E97571}" type="slidenum">
              <a:rPr lang="en-GB" smtClean="0"/>
              <a:t>53</a:t>
            </a:fld>
            <a:endParaRPr lang="en-GB"/>
          </a:p>
        </p:txBody>
      </p:sp>
    </p:spTree>
    <p:extLst>
      <p:ext uri="{BB962C8B-B14F-4D97-AF65-F5344CB8AC3E}">
        <p14:creationId xmlns:p14="http://schemas.microsoft.com/office/powerpoint/2010/main" val="3738692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How exactly is the sorting done? Always selecting the smallest but since it's not swapped, not exactly selection sort</a:t>
            </a:r>
          </a:p>
          <a:p>
            <a:r>
              <a:rPr lang="en-US" dirty="0">
                <a:cs typeface="Calibri"/>
              </a:rPr>
              <a:t>Needs memory of the size of the sequence for saving</a:t>
            </a:r>
          </a:p>
          <a:p>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15</a:t>
            </a:fld>
            <a:endParaRPr lang="en-GB"/>
          </a:p>
        </p:txBody>
      </p:sp>
    </p:spTree>
    <p:extLst>
      <p:ext uri="{BB962C8B-B14F-4D97-AF65-F5344CB8AC3E}">
        <p14:creationId xmlns:p14="http://schemas.microsoft.com/office/powerpoint/2010/main" val="1433083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18</a:t>
            </a:fld>
            <a:endParaRPr lang="en-GB"/>
          </a:p>
        </p:txBody>
      </p:sp>
    </p:spTree>
    <p:extLst>
      <p:ext uri="{BB962C8B-B14F-4D97-AF65-F5344CB8AC3E}">
        <p14:creationId xmlns:p14="http://schemas.microsoft.com/office/powerpoint/2010/main" val="2555375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Dictionary: per default only sorts and returns keys</a:t>
            </a:r>
          </a:p>
        </p:txBody>
      </p:sp>
      <p:sp>
        <p:nvSpPr>
          <p:cNvPr id="4" name="Foliennummernplatzhalter 3"/>
          <p:cNvSpPr>
            <a:spLocks noGrp="1"/>
          </p:cNvSpPr>
          <p:nvPr>
            <p:ph type="sldNum" sz="quarter" idx="10"/>
          </p:nvPr>
        </p:nvSpPr>
        <p:spPr/>
        <p:txBody>
          <a:bodyPr/>
          <a:lstStyle/>
          <a:p>
            <a:fld id="{42145966-3644-4EF3-8D3C-4E37A0E97571}" type="slidenum">
              <a:rPr lang="en-GB" smtClean="0"/>
              <a:t>20</a:t>
            </a:fld>
            <a:endParaRPr lang="en-GB"/>
          </a:p>
        </p:txBody>
      </p:sp>
    </p:spTree>
    <p:extLst>
      <p:ext uri="{BB962C8B-B14F-4D97-AF65-F5344CB8AC3E}">
        <p14:creationId xmlns:p14="http://schemas.microsoft.com/office/powerpoint/2010/main" val="862351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Function is unsafe btw</a:t>
            </a:r>
          </a:p>
          <a:p>
            <a:r>
              <a:rPr lang="en-US" dirty="0">
                <a:cs typeface="Calibri"/>
              </a:rPr>
              <a:t>TODO: confirm strings are actually sorted like this but it seems that way from my tests.</a:t>
            </a:r>
          </a:p>
        </p:txBody>
      </p:sp>
      <p:sp>
        <p:nvSpPr>
          <p:cNvPr id="4" name="Foliennummernplatzhalter 3"/>
          <p:cNvSpPr>
            <a:spLocks noGrp="1"/>
          </p:cNvSpPr>
          <p:nvPr>
            <p:ph type="sldNum" sz="quarter" idx="10"/>
          </p:nvPr>
        </p:nvSpPr>
        <p:spPr/>
        <p:txBody>
          <a:bodyPr/>
          <a:lstStyle/>
          <a:p>
            <a:fld id="{42145966-3644-4EF3-8D3C-4E37A0E97571}" type="slidenum">
              <a:rPr lang="en-GB" smtClean="0"/>
              <a:t>23</a:t>
            </a:fld>
            <a:endParaRPr lang="en-GB"/>
          </a:p>
        </p:txBody>
      </p:sp>
    </p:spTree>
    <p:extLst>
      <p:ext uri="{BB962C8B-B14F-4D97-AF65-F5344CB8AC3E}">
        <p14:creationId xmlns:p14="http://schemas.microsoft.com/office/powerpoint/2010/main" val="2971112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so comparison is aborted as soon as difference is found, right?</a:t>
            </a:r>
          </a:p>
          <a:p>
            <a:endParaRPr lang="en-US" dirty="0">
              <a:cs typeface="Calibri"/>
            </a:endParaRPr>
          </a:p>
          <a:p>
            <a:r>
              <a:rPr lang="en-US" dirty="0">
                <a:cs typeface="Calibri"/>
              </a:rPr>
              <a:t>Note how now the nesting element (tuple) is preserved and not converted to list</a:t>
            </a:r>
          </a:p>
        </p:txBody>
      </p:sp>
      <p:sp>
        <p:nvSpPr>
          <p:cNvPr id="4" name="Foliennummernplatzhalter 3"/>
          <p:cNvSpPr>
            <a:spLocks noGrp="1"/>
          </p:cNvSpPr>
          <p:nvPr>
            <p:ph type="sldNum" sz="quarter" idx="10"/>
          </p:nvPr>
        </p:nvSpPr>
        <p:spPr/>
        <p:txBody>
          <a:bodyPr/>
          <a:lstStyle/>
          <a:p>
            <a:fld id="{42145966-3644-4EF3-8D3C-4E37A0E97571}" type="slidenum">
              <a:rPr lang="en-GB" smtClean="0"/>
              <a:t>24</a:t>
            </a:fld>
            <a:endParaRPr lang="en-GB"/>
          </a:p>
        </p:txBody>
      </p:sp>
    </p:spTree>
    <p:extLst>
      <p:ext uri="{BB962C8B-B14F-4D97-AF65-F5344CB8AC3E}">
        <p14:creationId xmlns:p14="http://schemas.microsoft.com/office/powerpoint/2010/main" val="3003724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Maybe explain pipe/pipeline in lecture</a:t>
            </a:r>
          </a:p>
        </p:txBody>
      </p:sp>
      <p:sp>
        <p:nvSpPr>
          <p:cNvPr id="4" name="Foliennummernplatzhalter 3"/>
          <p:cNvSpPr>
            <a:spLocks noGrp="1"/>
          </p:cNvSpPr>
          <p:nvPr>
            <p:ph type="sldNum" sz="quarter" idx="10"/>
          </p:nvPr>
        </p:nvSpPr>
        <p:spPr/>
        <p:txBody>
          <a:bodyPr/>
          <a:lstStyle/>
          <a:p>
            <a:fld id="{42145966-3644-4EF3-8D3C-4E37A0E97571}" type="slidenum">
              <a:rPr lang="en-GB" smtClean="0"/>
              <a:t>29</a:t>
            </a:fld>
            <a:endParaRPr lang="en-GB"/>
          </a:p>
        </p:txBody>
      </p:sp>
    </p:spTree>
    <p:extLst>
      <p:ext uri="{BB962C8B-B14F-4D97-AF65-F5344CB8AC3E}">
        <p14:creationId xmlns:p14="http://schemas.microsoft.com/office/powerpoint/2010/main" val="79349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Show no argument input </a:t>
            </a:r>
          </a:p>
        </p:txBody>
      </p:sp>
      <p:sp>
        <p:nvSpPr>
          <p:cNvPr id="4" name="Foliennummernplatzhalter 3"/>
          <p:cNvSpPr>
            <a:spLocks noGrp="1"/>
          </p:cNvSpPr>
          <p:nvPr>
            <p:ph type="sldNum" sz="quarter" idx="10"/>
          </p:nvPr>
        </p:nvSpPr>
        <p:spPr/>
        <p:txBody>
          <a:bodyPr/>
          <a:lstStyle/>
          <a:p>
            <a:fld id="{42145966-3644-4EF3-8D3C-4E37A0E97571}" type="slidenum">
              <a:rPr lang="en-GB" smtClean="0"/>
              <a:t>31</a:t>
            </a:fld>
            <a:endParaRPr lang="en-GB"/>
          </a:p>
        </p:txBody>
      </p:sp>
    </p:spTree>
    <p:extLst>
      <p:ext uri="{BB962C8B-B14F-4D97-AF65-F5344CB8AC3E}">
        <p14:creationId xmlns:p14="http://schemas.microsoft.com/office/powerpoint/2010/main" val="1721257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TODO: animation</a:t>
            </a:r>
          </a:p>
          <a:p>
            <a:r>
              <a:rPr lang="en-US" dirty="0">
                <a:cs typeface="Calibri"/>
              </a:rPr>
              <a:t>Flush pretty much forces the stream data to be written out (imagine emptying a pipeline)</a:t>
            </a:r>
          </a:p>
        </p:txBody>
      </p:sp>
      <p:sp>
        <p:nvSpPr>
          <p:cNvPr id="4" name="Foliennummernplatzhalter 3"/>
          <p:cNvSpPr>
            <a:spLocks noGrp="1"/>
          </p:cNvSpPr>
          <p:nvPr>
            <p:ph type="sldNum" sz="quarter" idx="10"/>
          </p:nvPr>
        </p:nvSpPr>
        <p:spPr/>
        <p:txBody>
          <a:bodyPr/>
          <a:lstStyle/>
          <a:p>
            <a:fld id="{42145966-3644-4EF3-8D3C-4E37A0E97571}" type="slidenum">
              <a:rPr lang="en-GB" smtClean="0"/>
              <a:t>32</a:t>
            </a:fld>
            <a:endParaRPr lang="en-GB"/>
          </a:p>
        </p:txBody>
      </p:sp>
    </p:spTree>
    <p:extLst>
      <p:ext uri="{BB962C8B-B14F-4D97-AF65-F5344CB8AC3E}">
        <p14:creationId xmlns:p14="http://schemas.microsoft.com/office/powerpoint/2010/main" val="16033435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259378"/>
            <a:ext cx="10058400" cy="3065733"/>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D2D3E5-8D07-442F-AD09-44D2D54E3827}" type="datetime1">
              <a:rPr lang="en-GB" smtClean="0"/>
              <a:t>08/05/2018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Footer Placeholder 4">
            <a:extLst>
              <a:ext uri="{FF2B5EF4-FFF2-40B4-BE49-F238E27FC236}">
                <a16:creationId xmlns:a16="http://schemas.microsoft.com/office/drawing/2014/main" id="{A2F8DDAA-96A7-4A58-BF95-E7FB5E2AE443}"/>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23" name="Group 22">
            <a:extLst>
              <a:ext uri="{FF2B5EF4-FFF2-40B4-BE49-F238E27FC236}">
                <a16:creationId xmlns:a16="http://schemas.microsoft.com/office/drawing/2014/main" id="{3951C0E8-C08C-4742-B043-4AD4BE0A3677}"/>
              </a:ext>
            </a:extLst>
          </p:cNvPr>
          <p:cNvGrpSpPr/>
          <p:nvPr/>
        </p:nvGrpSpPr>
        <p:grpSpPr>
          <a:xfrm>
            <a:off x="0" y="-13903"/>
            <a:ext cx="12192002" cy="457200"/>
            <a:chOff x="0" y="-13903"/>
            <a:chExt cx="12192002" cy="457200"/>
          </a:xfrm>
        </p:grpSpPr>
        <p:sp>
          <p:nvSpPr>
            <p:cNvPr id="24" name="Rectangle 23">
              <a:extLst>
                <a:ext uri="{FF2B5EF4-FFF2-40B4-BE49-F238E27FC236}">
                  <a16:creationId xmlns:a16="http://schemas.microsoft.com/office/drawing/2014/main" id="{0A611F47-1F04-4C53-B1C8-B35B68ABD923}"/>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ooter Placeholder 4">
              <a:extLst>
                <a:ext uri="{FF2B5EF4-FFF2-40B4-BE49-F238E27FC236}">
                  <a16:creationId xmlns:a16="http://schemas.microsoft.com/office/drawing/2014/main" id="{6A1B6CE6-9CFA-4017-9C7A-43B942720233}"/>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6" name="Footer Placeholder 4">
              <a:extLst>
                <a:ext uri="{FF2B5EF4-FFF2-40B4-BE49-F238E27FC236}">
                  <a16:creationId xmlns:a16="http://schemas.microsoft.com/office/drawing/2014/main" id="{211287FD-4478-48EC-9190-EEAA7481BF1D}"/>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3" name="Footer Placeholder 4">
            <a:extLst>
              <a:ext uri="{FF2B5EF4-FFF2-40B4-BE49-F238E27FC236}">
                <a16:creationId xmlns:a16="http://schemas.microsoft.com/office/drawing/2014/main" id="{8B0F99ED-4D3A-4D72-A269-A1CE7E24691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4" name="Group 13">
            <a:extLst>
              <a:ext uri="{FF2B5EF4-FFF2-40B4-BE49-F238E27FC236}">
                <a16:creationId xmlns:a16="http://schemas.microsoft.com/office/drawing/2014/main" id="{F2369655-1A58-412D-9151-1EB1B40932AF}"/>
              </a:ext>
            </a:extLst>
          </p:cNvPr>
          <p:cNvGrpSpPr/>
          <p:nvPr userDrawn="1"/>
        </p:nvGrpSpPr>
        <p:grpSpPr>
          <a:xfrm>
            <a:off x="0" y="-13903"/>
            <a:ext cx="12192002" cy="457200"/>
            <a:chOff x="0" y="-13903"/>
            <a:chExt cx="12192002" cy="457200"/>
          </a:xfrm>
        </p:grpSpPr>
        <p:sp>
          <p:nvSpPr>
            <p:cNvPr id="15" name="Rectangle 14">
              <a:extLst>
                <a:ext uri="{FF2B5EF4-FFF2-40B4-BE49-F238E27FC236}">
                  <a16:creationId xmlns:a16="http://schemas.microsoft.com/office/drawing/2014/main" id="{3B136538-EAB0-45D9-8916-47E010945FB1}"/>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ooter Placeholder 4">
              <a:extLst>
                <a:ext uri="{FF2B5EF4-FFF2-40B4-BE49-F238E27FC236}">
                  <a16:creationId xmlns:a16="http://schemas.microsoft.com/office/drawing/2014/main" id="{24846A9A-1D88-47B4-8EF2-278EA202D901}"/>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7" name="Footer Placeholder 4">
              <a:extLst>
                <a:ext uri="{FF2B5EF4-FFF2-40B4-BE49-F238E27FC236}">
                  <a16:creationId xmlns:a16="http://schemas.microsoft.com/office/drawing/2014/main" id="{F2F94871-57DE-43A6-B863-C9CE757486B9}"/>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6757148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01FF-837F-478C-A187-ED49428D1834}" type="datetime1">
              <a:rPr lang="en-GB" smtClean="0"/>
              <a:t>08/05/2018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7473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605412"/>
            <a:ext cx="2628900" cy="56272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605412"/>
            <a:ext cx="7734300" cy="56272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BB1C3B-24F6-4AC1-B694-40E27DE719F2}" type="datetime1">
              <a:rPr lang="en-GB" smtClean="0"/>
              <a:t>08/05/2018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
        <p:nvSpPr>
          <p:cNvPr id="14" name="Footer Placeholder 4">
            <a:extLst>
              <a:ext uri="{FF2B5EF4-FFF2-40B4-BE49-F238E27FC236}">
                <a16:creationId xmlns:a16="http://schemas.microsoft.com/office/drawing/2014/main" id="{72E0AB67-F1B0-4C90-A19F-73FDE8286FEC}"/>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5" name="Group 14">
            <a:extLst>
              <a:ext uri="{FF2B5EF4-FFF2-40B4-BE49-F238E27FC236}">
                <a16:creationId xmlns:a16="http://schemas.microsoft.com/office/drawing/2014/main" id="{428C8027-9337-4E66-9E01-653A0653F69A}"/>
              </a:ext>
            </a:extLst>
          </p:cNvPr>
          <p:cNvGrpSpPr/>
          <p:nvPr/>
        </p:nvGrpSpPr>
        <p:grpSpPr>
          <a:xfrm>
            <a:off x="0" y="-13903"/>
            <a:ext cx="12192002" cy="457200"/>
            <a:chOff x="0" y="-13903"/>
            <a:chExt cx="12192002" cy="457200"/>
          </a:xfrm>
        </p:grpSpPr>
        <p:sp>
          <p:nvSpPr>
            <p:cNvPr id="16" name="Rectangle 15">
              <a:extLst>
                <a:ext uri="{FF2B5EF4-FFF2-40B4-BE49-F238E27FC236}">
                  <a16:creationId xmlns:a16="http://schemas.microsoft.com/office/drawing/2014/main" id="{9B96B695-F940-4F2C-A211-A8C3DDDB1D91}"/>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ooter Placeholder 4">
              <a:extLst>
                <a:ext uri="{FF2B5EF4-FFF2-40B4-BE49-F238E27FC236}">
                  <a16:creationId xmlns:a16="http://schemas.microsoft.com/office/drawing/2014/main" id="{28C081C3-9690-4087-891D-D2C68ED02CDF}"/>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8" name="Footer Placeholder 4">
              <a:extLst>
                <a:ext uri="{FF2B5EF4-FFF2-40B4-BE49-F238E27FC236}">
                  <a16:creationId xmlns:a16="http://schemas.microsoft.com/office/drawing/2014/main" id="{A8A7427E-D9D0-4261-92F1-94C87F01EFF8}"/>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2" name="Footer Placeholder 4">
            <a:extLst>
              <a:ext uri="{FF2B5EF4-FFF2-40B4-BE49-F238E27FC236}">
                <a16:creationId xmlns:a16="http://schemas.microsoft.com/office/drawing/2014/main" id="{62E32D4D-A566-49D7-9693-864C1415A466}"/>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3" name="Group 12">
            <a:extLst>
              <a:ext uri="{FF2B5EF4-FFF2-40B4-BE49-F238E27FC236}">
                <a16:creationId xmlns:a16="http://schemas.microsoft.com/office/drawing/2014/main" id="{FA0E3535-427C-4CE7-91F7-C4E99B5E0361}"/>
              </a:ext>
            </a:extLst>
          </p:cNvPr>
          <p:cNvGrpSpPr/>
          <p:nvPr userDrawn="1"/>
        </p:nvGrpSpPr>
        <p:grpSpPr>
          <a:xfrm>
            <a:off x="0" y="-13903"/>
            <a:ext cx="12192002" cy="457200"/>
            <a:chOff x="0" y="-13903"/>
            <a:chExt cx="12192002" cy="457200"/>
          </a:xfrm>
        </p:grpSpPr>
        <p:sp>
          <p:nvSpPr>
            <p:cNvPr id="19" name="Rectangle 18">
              <a:extLst>
                <a:ext uri="{FF2B5EF4-FFF2-40B4-BE49-F238E27FC236}">
                  <a16:creationId xmlns:a16="http://schemas.microsoft.com/office/drawing/2014/main" id="{CEE53595-AF09-403B-8D98-E27B29AFF67A}"/>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Footer Placeholder 4">
              <a:extLst>
                <a:ext uri="{FF2B5EF4-FFF2-40B4-BE49-F238E27FC236}">
                  <a16:creationId xmlns:a16="http://schemas.microsoft.com/office/drawing/2014/main" id="{1B2A8B9E-B509-4D88-A73F-5E8A8974742C}"/>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1" name="Footer Placeholder 4">
              <a:extLst>
                <a:ext uri="{FF2B5EF4-FFF2-40B4-BE49-F238E27FC236}">
                  <a16:creationId xmlns:a16="http://schemas.microsoft.com/office/drawing/2014/main" id="{FC4B0953-01F8-4DF5-910A-D318562D3392}"/>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1939407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EDB25382-4158-488F-B62E-79DCBA1F2F67}"/>
              </a:ext>
            </a:extLst>
          </p:cNvPr>
          <p:cNvSpPr>
            <a:spLocks noGrp="1"/>
          </p:cNvSpPr>
          <p:nvPr>
            <p:ph type="title"/>
          </p:nvPr>
        </p:nvSpPr>
        <p:spPr>
          <a:xfrm>
            <a:off x="1108822" y="1259378"/>
            <a:ext cx="10046858" cy="3084021"/>
          </a:xfrm>
        </p:spPr>
        <p:txBody>
          <a:bodyPr>
            <a:normAutofit/>
          </a:bodyPr>
          <a:lstStyle>
            <a:lvl1pPr>
              <a:defRPr sz="8000"/>
            </a:lvl1pPr>
          </a:lstStyle>
          <a:p>
            <a:r>
              <a:rPr lang="en-US"/>
              <a:t>Click to edit Master title style</a:t>
            </a:r>
            <a:endParaRPr lang="en-GB" dirty="0"/>
          </a:p>
        </p:txBody>
      </p:sp>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5255503A-C87E-470F-982F-B4799D338920}" type="datetime1">
              <a:rPr lang="en-GB" smtClean="0"/>
              <a:t>08/05/2018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id="{CD4AE079-9C20-4D43-BCE4-95501276B79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3C152C66-54AC-40E9-A917-371D075595D1}"/>
              </a:ext>
            </a:extLst>
          </p:cNvPr>
          <p:cNvGrpSpPr/>
          <p:nvPr userDrawn="1"/>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61357B8C-9DD0-44B6-B861-8303E9F8FA1F}"/>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A36CCDB1-6438-4199-BD60-4B16D8BD5363}"/>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B71AF337-ED81-407D-9FC3-0F1711008D24}"/>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16" name="Straight Connector 15">
            <a:extLst>
              <a:ext uri="{FF2B5EF4-FFF2-40B4-BE49-F238E27FC236}">
                <a16:creationId xmlns:a16="http://schemas.microsoft.com/office/drawing/2014/main" id="{DA61B955-9CCC-4B7F-BDD7-17CC7DBA64E3}"/>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27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988906"/>
            <a:ext cx="10058400" cy="748453"/>
          </a:xfrm>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182563" indent="-182563">
              <a:defRPr sz="2400"/>
            </a:lvl1pPr>
            <a:lvl2pPr>
              <a:defRPr sz="20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7B5F6-71AF-4144-B18A-52D5DACADA0A}" type="datetime1">
              <a:rPr lang="en-GB" smtClean="0"/>
              <a:t>08/05/2018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1281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EDB25382-4158-488F-B62E-79DCBA1F2F67}"/>
              </a:ext>
            </a:extLst>
          </p:cNvPr>
          <p:cNvSpPr>
            <a:spLocks noGrp="1"/>
          </p:cNvSpPr>
          <p:nvPr>
            <p:ph type="title"/>
          </p:nvPr>
        </p:nvSpPr>
        <p:spPr>
          <a:xfrm>
            <a:off x="1108822" y="1259378"/>
            <a:ext cx="10046858" cy="3084021"/>
          </a:xfrm>
        </p:spPr>
        <p:txBody>
          <a:bodyPr>
            <a:normAutofit/>
          </a:bodyPr>
          <a:lstStyle>
            <a:lvl1pPr>
              <a:defRPr sz="8000"/>
            </a:lvl1pPr>
          </a:lstStyle>
          <a:p>
            <a:r>
              <a:rPr lang="en-US"/>
              <a:t>Click to edit Master title style</a:t>
            </a:r>
            <a:endParaRPr lang="en-GB" dirty="0"/>
          </a:p>
        </p:txBody>
      </p:sp>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5255503A-C87E-470F-982F-B4799D338920}" type="datetime1">
              <a:rPr lang="en-GB" smtClean="0"/>
              <a:t>08/05/2018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id="{CD4AE079-9C20-4D43-BCE4-95501276B792}"/>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3C152C66-54AC-40E9-A917-371D075595D1}"/>
              </a:ext>
            </a:extLst>
          </p:cNvPr>
          <p:cNvGrpSpPr/>
          <p:nvPr/>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61357B8C-9DD0-44B6-B861-8303E9F8FA1F}"/>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A36CCDB1-6438-4199-BD60-4B16D8BD5363}"/>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B71AF337-ED81-407D-9FC3-0F1711008D24}"/>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16" name="Straight Connector 15">
            <a:extLst>
              <a:ext uri="{FF2B5EF4-FFF2-40B4-BE49-F238E27FC236}">
                <a16:creationId xmlns:a16="http://schemas.microsoft.com/office/drawing/2014/main" id="{DA61B955-9CCC-4B7F-BDD7-17CC7DBA64E3}"/>
              </a:ext>
            </a:extLst>
          </p:cNvPr>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32919D7F-6435-4EC6-AA9C-E38F615D7E6B}"/>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7" name="Group 16">
            <a:extLst>
              <a:ext uri="{FF2B5EF4-FFF2-40B4-BE49-F238E27FC236}">
                <a16:creationId xmlns:a16="http://schemas.microsoft.com/office/drawing/2014/main" id="{CDC320EB-7D6D-4F31-9106-C17DBDF64486}"/>
              </a:ext>
            </a:extLst>
          </p:cNvPr>
          <p:cNvGrpSpPr/>
          <p:nvPr userDrawn="1"/>
        </p:nvGrpSpPr>
        <p:grpSpPr>
          <a:xfrm>
            <a:off x="0" y="-13903"/>
            <a:ext cx="12192002" cy="457200"/>
            <a:chOff x="0" y="-13903"/>
            <a:chExt cx="12192002" cy="457200"/>
          </a:xfrm>
        </p:grpSpPr>
        <p:sp>
          <p:nvSpPr>
            <p:cNvPr id="18" name="Rectangle 17">
              <a:extLst>
                <a:ext uri="{FF2B5EF4-FFF2-40B4-BE49-F238E27FC236}">
                  <a16:creationId xmlns:a16="http://schemas.microsoft.com/office/drawing/2014/main" id="{210E81D7-3E38-4086-A81C-1BDBA6606A84}"/>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Footer Placeholder 4">
              <a:extLst>
                <a:ext uri="{FF2B5EF4-FFF2-40B4-BE49-F238E27FC236}">
                  <a16:creationId xmlns:a16="http://schemas.microsoft.com/office/drawing/2014/main" id="{3BBB4A78-2A1C-4AFA-B514-2484F374E97F}"/>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1" name="Footer Placeholder 4">
              <a:extLst>
                <a:ext uri="{FF2B5EF4-FFF2-40B4-BE49-F238E27FC236}">
                  <a16:creationId xmlns:a16="http://schemas.microsoft.com/office/drawing/2014/main" id="{0C3399F2-5043-4CAF-917E-001A22F15C23}"/>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22" name="Straight Connector 21">
            <a:extLst>
              <a:ext uri="{FF2B5EF4-FFF2-40B4-BE49-F238E27FC236}">
                <a16:creationId xmlns:a16="http://schemas.microsoft.com/office/drawing/2014/main" id="{CC46FB8C-92ED-4616-ACB8-D1219362EDC9}"/>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00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988905"/>
            <a:ext cx="10058400" cy="7484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144A6B-3049-457F-A987-8390460069EE}" type="datetime1">
              <a:rPr lang="en-GB" smtClean="0"/>
              <a:t>08/05/2018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22673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897466"/>
            <a:ext cx="10058400" cy="83989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D4005F-9225-497A-885F-BA883E74DE5D}" type="datetime1">
              <a:rPr lang="en-GB" smtClean="0"/>
              <a:t>08/05/2018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0411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523FC3-765C-4CC7-9E4B-E3B68A3EDBFE}" type="datetime1">
              <a:rPr lang="en-GB" smtClean="0"/>
              <a:t>08/05/2018</a:t>
            </a:fld>
            <a:endParaRPr lang="en-GB"/>
          </a:p>
        </p:txBody>
      </p:sp>
      <p:sp>
        <p:nvSpPr>
          <p:cNvPr id="5" name="Slide Number Placeholder 4"/>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68518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A3DD7D-9416-45E8-AF3B-D7B360CC564A}" type="datetime1">
              <a:rPr lang="en-GB" smtClean="0"/>
              <a:t>08/05/2018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id="{4C1906CC-0007-421F-A189-FF05F3AADC9A}"/>
              </a:ext>
            </a:extLst>
          </p:cNvPr>
          <p:cNvSpPr txBox="1">
            <a:spLocks/>
          </p:cNvSpPr>
          <p:nvPr/>
        </p:nvSpPr>
        <p:spPr>
          <a:xfrm>
            <a:off x="3684598" y="645954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F0753368-43EB-48DE-AF80-8822CE9C79DB}"/>
              </a:ext>
            </a:extLst>
          </p:cNvPr>
          <p:cNvGrpSpPr/>
          <p:nvPr/>
        </p:nvGrpSpPr>
        <p:grpSpPr>
          <a:xfrm>
            <a:off x="0" y="-3393"/>
            <a:ext cx="12192002" cy="457200"/>
            <a:chOff x="0" y="-13903"/>
            <a:chExt cx="12192002" cy="457200"/>
          </a:xfrm>
        </p:grpSpPr>
        <p:sp>
          <p:nvSpPr>
            <p:cNvPr id="12" name="Rectangle 11">
              <a:extLst>
                <a:ext uri="{FF2B5EF4-FFF2-40B4-BE49-F238E27FC236}">
                  <a16:creationId xmlns:a16="http://schemas.microsoft.com/office/drawing/2014/main" id="{CBBA5965-1D45-4584-B359-296E3283C784}"/>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018C1B56-97E9-497E-B4BA-C43CA4A6E27C}"/>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C0F31DD2-4414-4E49-84E8-696DBBC5DB3F}"/>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Footer Placeholder 4">
            <a:extLst>
              <a:ext uri="{FF2B5EF4-FFF2-40B4-BE49-F238E27FC236}">
                <a16:creationId xmlns:a16="http://schemas.microsoft.com/office/drawing/2014/main" id="{06E6F52F-A23D-46F8-B53A-04D0E9B5ED42}"/>
              </a:ext>
            </a:extLst>
          </p:cNvPr>
          <p:cNvSpPr txBox="1">
            <a:spLocks/>
          </p:cNvSpPr>
          <p:nvPr userDrawn="1"/>
        </p:nvSpPr>
        <p:spPr>
          <a:xfrm>
            <a:off x="3684598" y="645954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6" name="Group 15">
            <a:extLst>
              <a:ext uri="{FF2B5EF4-FFF2-40B4-BE49-F238E27FC236}">
                <a16:creationId xmlns:a16="http://schemas.microsoft.com/office/drawing/2014/main" id="{2E6D23FB-2B51-4905-89DF-EC2F02DF2B44}"/>
              </a:ext>
            </a:extLst>
          </p:cNvPr>
          <p:cNvGrpSpPr/>
          <p:nvPr userDrawn="1"/>
        </p:nvGrpSpPr>
        <p:grpSpPr>
          <a:xfrm>
            <a:off x="0" y="-3393"/>
            <a:ext cx="12192002" cy="457200"/>
            <a:chOff x="0" y="-13903"/>
            <a:chExt cx="12192002" cy="457200"/>
          </a:xfrm>
        </p:grpSpPr>
        <p:sp>
          <p:nvSpPr>
            <p:cNvPr id="17" name="Rectangle 16">
              <a:extLst>
                <a:ext uri="{FF2B5EF4-FFF2-40B4-BE49-F238E27FC236}">
                  <a16:creationId xmlns:a16="http://schemas.microsoft.com/office/drawing/2014/main" id="{38857CE0-01B7-464C-B33D-DF19DB67E377}"/>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id="{DA13C2AE-9187-45F1-985D-8966C2156565}"/>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a16="http://schemas.microsoft.com/office/drawing/2014/main" id="{CCE1FADB-9C85-4EFB-9489-30A0D17C3751}"/>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2167798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972521"/>
            <a:ext cx="3200400" cy="1907838"/>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13CE8B-DAD8-4C75-ABDD-E74B55B147EF}" type="datetime1">
              <a:rPr lang="en-GB" smtClean="0"/>
              <a:t>08/05/2018</a:t>
            </a:fld>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id="{7D5A7D1F-D6B4-49F8-BFA5-36DA444D93E2}"/>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solidFill>
                  <a:schemeClr val="tx1"/>
                </a:solidFill>
              </a:rPr>
              <a:t>Moritz Nipshagen</a:t>
            </a:r>
            <a:r>
              <a:rPr lang="fi-FI" sz="1000" b="0" cap="none" baseline="0" dirty="0"/>
              <a:t>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solidFill>
                  <a:schemeClr val="tx1"/>
                </a:solidFill>
              </a:rPr>
              <a:t>Antonia Hain</a:t>
            </a:r>
            <a:r>
              <a:rPr lang="fi-FI" sz="1000" b="0" cap="none" baseline="0" dirty="0"/>
              <a:t>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C2B5356F-D6E0-48D5-A64F-970C40D0C516}"/>
              </a:ext>
            </a:extLst>
          </p:cNvPr>
          <p:cNvGrpSpPr/>
          <p:nvPr/>
        </p:nvGrpSpPr>
        <p:grpSpPr>
          <a:xfrm>
            <a:off x="-782259" y="43845"/>
            <a:ext cx="5605063" cy="774095"/>
            <a:chOff x="-782259" y="43845"/>
            <a:chExt cx="5605063" cy="774095"/>
          </a:xfrm>
        </p:grpSpPr>
        <p:sp>
          <p:nvSpPr>
            <p:cNvPr id="13" name="Footer Placeholder 4">
              <a:extLst>
                <a:ext uri="{FF2B5EF4-FFF2-40B4-BE49-F238E27FC236}">
                  <a16:creationId xmlns:a16="http://schemas.microsoft.com/office/drawing/2014/main" id="{2BE6C0BC-5BA1-48A0-B5B8-4ED55CE0C94E}"/>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5D19D18F-D912-4759-85FC-E852CC76A956}"/>
                </a:ext>
              </a:extLst>
            </p:cNvPr>
            <p:cNvSpPr txBox="1">
              <a:spLocks/>
            </p:cNvSpPr>
            <p:nvPr/>
          </p:nvSpPr>
          <p:spPr>
            <a:xfrm>
              <a:off x="-782259" y="45281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2" name="Footer Placeholder 4">
            <a:extLst>
              <a:ext uri="{FF2B5EF4-FFF2-40B4-BE49-F238E27FC236}">
                <a16:creationId xmlns:a16="http://schemas.microsoft.com/office/drawing/2014/main" id="{03E03992-9316-4B30-AD0B-8D5B47D8FD6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solidFill>
                  <a:schemeClr val="tx1"/>
                </a:solidFill>
              </a:rPr>
              <a:t>Moritz Nipshagen</a:t>
            </a:r>
            <a:r>
              <a:rPr lang="fi-FI" sz="1000" b="0" cap="none" baseline="0" dirty="0"/>
              <a:t>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solidFill>
                  <a:schemeClr val="tx1"/>
                </a:solidFill>
              </a:rPr>
              <a:t>Antonia Hain</a:t>
            </a:r>
            <a:r>
              <a:rPr lang="fi-FI" sz="1000" b="0" cap="none" baseline="0" dirty="0"/>
              <a:t>	</a:t>
            </a:r>
            <a:r>
              <a:rPr lang="fi-FI" sz="1000" b="0" cap="none" baseline="0" dirty="0">
                <a:hlinkClick r:id="rId3"/>
              </a:rPr>
              <a:t>ahain@uos.de</a:t>
            </a:r>
            <a:r>
              <a:rPr lang="fi-FI" sz="1000" b="0" cap="none" baseline="0" dirty="0"/>
              <a:t> </a:t>
            </a:r>
            <a:endParaRPr lang="en-GB" sz="1000" b="0" cap="none" baseline="0" dirty="0"/>
          </a:p>
        </p:txBody>
      </p:sp>
      <p:grpSp>
        <p:nvGrpSpPr>
          <p:cNvPr id="15" name="Group 14">
            <a:extLst>
              <a:ext uri="{FF2B5EF4-FFF2-40B4-BE49-F238E27FC236}">
                <a16:creationId xmlns:a16="http://schemas.microsoft.com/office/drawing/2014/main" id="{59C9A0DC-A7DE-4E6D-A847-2074D2BA584B}"/>
              </a:ext>
            </a:extLst>
          </p:cNvPr>
          <p:cNvGrpSpPr/>
          <p:nvPr userDrawn="1"/>
        </p:nvGrpSpPr>
        <p:grpSpPr>
          <a:xfrm>
            <a:off x="-782259" y="43845"/>
            <a:ext cx="5605063" cy="774095"/>
            <a:chOff x="-782259" y="43845"/>
            <a:chExt cx="5605063" cy="774095"/>
          </a:xfrm>
        </p:grpSpPr>
        <p:sp>
          <p:nvSpPr>
            <p:cNvPr id="16" name="Footer Placeholder 4">
              <a:extLst>
                <a:ext uri="{FF2B5EF4-FFF2-40B4-BE49-F238E27FC236}">
                  <a16:creationId xmlns:a16="http://schemas.microsoft.com/office/drawing/2014/main" id="{269A4C63-E35D-4662-A549-84E893C003E7}"/>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7" name="Footer Placeholder 4">
              <a:extLst>
                <a:ext uri="{FF2B5EF4-FFF2-40B4-BE49-F238E27FC236}">
                  <a16:creationId xmlns:a16="http://schemas.microsoft.com/office/drawing/2014/main" id="{025EF0A9-8A7D-4932-A04A-387BC8AF75A5}"/>
                </a:ext>
              </a:extLst>
            </p:cNvPr>
            <p:cNvSpPr txBox="1">
              <a:spLocks/>
            </p:cNvSpPr>
            <p:nvPr userDrawn="1"/>
          </p:nvSpPr>
          <p:spPr>
            <a:xfrm>
              <a:off x="-782259" y="45281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684337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435182"/>
            <a:ext cx="12191985" cy="4517818"/>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C1D48F-8DEA-4C52-92C1-302F75FCAD76}" type="datetime1">
              <a:rPr lang="en-GB" smtClean="0"/>
              <a:t>08/05/2018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id="{2177C8A1-94B1-4FD8-9B97-0F241A76EF86}"/>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61D9C402-508F-40AA-B227-41A2183FAC31}"/>
              </a:ext>
            </a:extLst>
          </p:cNvPr>
          <p:cNvGrpSpPr/>
          <p:nvPr/>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3B03AD29-EF48-424D-9D68-861B4710F692}"/>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88F740E0-500D-4EDD-A6C2-24CCA29F4CD4}"/>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95DD8512-A089-483C-8D5C-E00C1BBEA20E}"/>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Footer Placeholder 4">
            <a:extLst>
              <a:ext uri="{FF2B5EF4-FFF2-40B4-BE49-F238E27FC236}">
                <a16:creationId xmlns:a16="http://schemas.microsoft.com/office/drawing/2014/main" id="{65D163F1-604F-4194-B0C2-BAEFDED00A01}"/>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6" name="Group 15">
            <a:extLst>
              <a:ext uri="{FF2B5EF4-FFF2-40B4-BE49-F238E27FC236}">
                <a16:creationId xmlns:a16="http://schemas.microsoft.com/office/drawing/2014/main" id="{BF34B616-EBF8-4A0C-AC5B-0CC9083FE523}"/>
              </a:ext>
            </a:extLst>
          </p:cNvPr>
          <p:cNvGrpSpPr/>
          <p:nvPr userDrawn="1"/>
        </p:nvGrpSpPr>
        <p:grpSpPr>
          <a:xfrm>
            <a:off x="0" y="-13903"/>
            <a:ext cx="12192002" cy="457200"/>
            <a:chOff x="0" y="-13903"/>
            <a:chExt cx="12192002" cy="457200"/>
          </a:xfrm>
        </p:grpSpPr>
        <p:sp>
          <p:nvSpPr>
            <p:cNvPr id="17" name="Rectangle 16">
              <a:extLst>
                <a:ext uri="{FF2B5EF4-FFF2-40B4-BE49-F238E27FC236}">
                  <a16:creationId xmlns:a16="http://schemas.microsoft.com/office/drawing/2014/main" id="{3F25CB2E-C409-4F89-9B1E-4D11F0AE369F}"/>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id="{F3ED4A93-AB8E-4EF2-B0E5-49343DE8C7CD}"/>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a16="http://schemas.microsoft.com/office/drawing/2014/main" id="{C852015A-BFBE-47D6-9B49-217171C8C8F2}"/>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94948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mailto:ahain@uos.de"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mailto:mnipshagen@uos.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2" name="Title Placeholder 1"/>
          <p:cNvSpPr>
            <a:spLocks noGrp="1"/>
          </p:cNvSpPr>
          <p:nvPr>
            <p:ph type="title"/>
          </p:nvPr>
        </p:nvSpPr>
        <p:spPr>
          <a:xfrm>
            <a:off x="1097280" y="887498"/>
            <a:ext cx="10058400" cy="84986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5CF901-3F04-46D3-A66D-6A29BDCE7C35}" type="datetime1">
              <a:rPr lang="en-GB" smtClean="0"/>
              <a:t>08/05/2018</a:t>
            </a:fld>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C4E583-6443-4199-AF95-A2ECCC288D48}" type="slidenum">
              <a:rPr lang="en-GB" smtClean="0"/>
              <a:t>‹Nr.›</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a:extLst>
              <a:ext uri="{FF2B5EF4-FFF2-40B4-BE49-F238E27FC236}">
                <a16:creationId xmlns:a16="http://schemas.microsoft.com/office/drawing/2014/main" id="{77F7ACD3-6B5C-4F85-B678-F514CFB10390}"/>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14"/>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15"/>
              </a:rPr>
              <a:t>ahain@uos.de</a:t>
            </a:r>
            <a:r>
              <a:rPr lang="fi-FI" sz="1000" b="0" cap="none" baseline="0" dirty="0"/>
              <a:t> </a:t>
            </a:r>
            <a:endParaRPr lang="en-GB" sz="1000" b="0" cap="none" baseline="0" dirty="0"/>
          </a:p>
        </p:txBody>
      </p:sp>
      <p:grpSp>
        <p:nvGrpSpPr>
          <p:cNvPr id="20" name="Group 19">
            <a:extLst>
              <a:ext uri="{FF2B5EF4-FFF2-40B4-BE49-F238E27FC236}">
                <a16:creationId xmlns:a16="http://schemas.microsoft.com/office/drawing/2014/main" id="{C7F9C49F-2AD5-464F-A70C-C11B3D63E7DD}"/>
              </a:ext>
            </a:extLst>
          </p:cNvPr>
          <p:cNvGrpSpPr/>
          <p:nvPr/>
        </p:nvGrpSpPr>
        <p:grpSpPr>
          <a:xfrm>
            <a:off x="0" y="-13903"/>
            <a:ext cx="12192002" cy="457200"/>
            <a:chOff x="0" y="-13903"/>
            <a:chExt cx="12192002" cy="457200"/>
          </a:xfrm>
        </p:grpSpPr>
        <p:sp>
          <p:nvSpPr>
            <p:cNvPr id="13" name="Rectangle 12">
              <a:extLst>
                <a:ext uri="{FF2B5EF4-FFF2-40B4-BE49-F238E27FC236}">
                  <a16:creationId xmlns:a16="http://schemas.microsoft.com/office/drawing/2014/main" id="{3EE10AE8-E8FE-4459-A599-CE3DA06F3417}"/>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id="{93AA9ECC-926D-4DDB-8178-A028779C294C}"/>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a16="http://schemas.microsoft.com/office/drawing/2014/main" id="{010A8F88-99CB-48C3-98C1-9E27A56262E9}"/>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Rectangle 14">
            <a:extLst>
              <a:ext uri="{FF2B5EF4-FFF2-40B4-BE49-F238E27FC236}">
                <a16:creationId xmlns:a16="http://schemas.microsoft.com/office/drawing/2014/main" id="{3A722562-99FE-44CB-AF89-BB6D382235BF}"/>
              </a:ext>
            </a:extLst>
          </p:cNvPr>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16" name="Footer Placeholder 4">
            <a:extLst>
              <a:ext uri="{FF2B5EF4-FFF2-40B4-BE49-F238E27FC236}">
                <a16:creationId xmlns:a16="http://schemas.microsoft.com/office/drawing/2014/main" id="{0A49F5C7-377B-45CB-BCA7-93D33075C181}"/>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14"/>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15"/>
              </a:rPr>
              <a:t>ahain@uos.de</a:t>
            </a:r>
            <a:r>
              <a:rPr lang="fi-FI" sz="1000" b="0" cap="none" baseline="0" dirty="0"/>
              <a:t> </a:t>
            </a:r>
            <a:endParaRPr lang="en-GB" sz="1000" b="0" cap="none" baseline="0" dirty="0"/>
          </a:p>
        </p:txBody>
      </p:sp>
      <p:grpSp>
        <p:nvGrpSpPr>
          <p:cNvPr id="17" name="Group 16">
            <a:extLst>
              <a:ext uri="{FF2B5EF4-FFF2-40B4-BE49-F238E27FC236}">
                <a16:creationId xmlns:a16="http://schemas.microsoft.com/office/drawing/2014/main" id="{8A4C96D0-7B79-4BF7-ACF5-12EC802B655C}"/>
              </a:ext>
            </a:extLst>
          </p:cNvPr>
          <p:cNvGrpSpPr/>
          <p:nvPr userDrawn="1"/>
        </p:nvGrpSpPr>
        <p:grpSpPr>
          <a:xfrm>
            <a:off x="0" y="-13903"/>
            <a:ext cx="12192002" cy="457200"/>
            <a:chOff x="0" y="-13903"/>
            <a:chExt cx="12192002" cy="457200"/>
          </a:xfrm>
        </p:grpSpPr>
        <p:sp>
          <p:nvSpPr>
            <p:cNvPr id="21" name="Rectangle 20">
              <a:extLst>
                <a:ext uri="{FF2B5EF4-FFF2-40B4-BE49-F238E27FC236}">
                  <a16:creationId xmlns:a16="http://schemas.microsoft.com/office/drawing/2014/main" id="{0A5E31F4-09C5-4D25-906A-FD2E1BC0FED6}"/>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Footer Placeholder 4">
              <a:extLst>
                <a:ext uri="{FF2B5EF4-FFF2-40B4-BE49-F238E27FC236}">
                  <a16:creationId xmlns:a16="http://schemas.microsoft.com/office/drawing/2014/main" id="{01795823-D001-4C68-973E-FF85A61DEA57}"/>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3" name="Footer Placeholder 4">
              <a:extLst>
                <a:ext uri="{FF2B5EF4-FFF2-40B4-BE49-F238E27FC236}">
                  <a16:creationId xmlns:a16="http://schemas.microsoft.com/office/drawing/2014/main" id="{488431EA-C2BE-4C7E-B182-1605531A0BEE}"/>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9801580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75"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s://en.wikipedia.org/wiki/Quicksort" TargetMode="Externa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Stream_(comput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hyperlink" Target="https://docs.python.org/3/library/io.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comments" Target="../comments/comment1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C473-D4E8-4488-9541-8AB9EE7E608C}"/>
              </a:ext>
            </a:extLst>
          </p:cNvPr>
          <p:cNvSpPr>
            <a:spLocks noGrp="1"/>
          </p:cNvSpPr>
          <p:nvPr>
            <p:ph type="ctrTitle"/>
          </p:nvPr>
        </p:nvSpPr>
        <p:spPr/>
        <p:txBody>
          <a:bodyPr/>
          <a:lstStyle/>
          <a:p>
            <a:r>
              <a:rPr lang="en-GB" dirty="0">
                <a:cs typeface="Calibri Light"/>
              </a:rPr>
              <a:t>Everything in Order</a:t>
            </a:r>
            <a:endParaRPr lang="en-GB" dirty="0"/>
          </a:p>
        </p:txBody>
      </p:sp>
      <p:sp>
        <p:nvSpPr>
          <p:cNvPr id="3" name="Subtitle 2">
            <a:extLst>
              <a:ext uri="{FF2B5EF4-FFF2-40B4-BE49-F238E27FC236}">
                <a16:creationId xmlns:a16="http://schemas.microsoft.com/office/drawing/2014/main" id="{02A50E58-41B5-4018-866C-E481EE5B9806}"/>
              </a:ext>
            </a:extLst>
          </p:cNvPr>
          <p:cNvSpPr>
            <a:spLocks noGrp="1"/>
          </p:cNvSpPr>
          <p:nvPr>
            <p:ph type="subTitle" idx="1"/>
          </p:nvPr>
        </p:nvSpPr>
        <p:spPr/>
        <p:txBody>
          <a:bodyPr/>
          <a:lstStyle/>
          <a:p>
            <a:r>
              <a:rPr lang="en-GB" dirty="0"/>
              <a:t>Sorting &amp; I/O</a:t>
            </a:r>
          </a:p>
          <a:p>
            <a:endParaRPr lang="en-GB" dirty="0"/>
          </a:p>
        </p:txBody>
      </p:sp>
    </p:spTree>
    <p:extLst>
      <p:ext uri="{BB962C8B-B14F-4D97-AF65-F5344CB8AC3E}">
        <p14:creationId xmlns:p14="http://schemas.microsoft.com/office/powerpoint/2010/main" val="130910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BCC34-0B37-4A08-AE09-1839E516EDFF}"/>
              </a:ext>
            </a:extLst>
          </p:cNvPr>
          <p:cNvSpPr>
            <a:spLocks noGrp="1"/>
          </p:cNvSpPr>
          <p:nvPr>
            <p:ph type="title"/>
          </p:nvPr>
        </p:nvSpPr>
        <p:spPr/>
        <p:txBody>
          <a:bodyPr/>
          <a:lstStyle/>
          <a:p>
            <a:r>
              <a:rPr lang="de-DE" dirty="0" err="1">
                <a:cs typeface="Calibri Light"/>
              </a:rPr>
              <a:t>Selection</a:t>
            </a:r>
            <a:r>
              <a:rPr lang="de-DE" dirty="0">
                <a:cs typeface="Calibri Light"/>
              </a:rPr>
              <a:t> </a:t>
            </a:r>
            <a:r>
              <a:rPr lang="de-DE" dirty="0" err="1">
                <a:cs typeface="Calibri Light"/>
              </a:rPr>
              <a:t>Sort</a:t>
            </a:r>
            <a:endParaRPr lang="de-DE" dirty="0" err="1"/>
          </a:p>
        </p:txBody>
      </p:sp>
      <p:sp>
        <p:nvSpPr>
          <p:cNvPr id="3" name="Inhaltsplatzhalter 2">
            <a:extLst>
              <a:ext uri="{FF2B5EF4-FFF2-40B4-BE49-F238E27FC236}">
                <a16:creationId xmlns:a16="http://schemas.microsoft.com/office/drawing/2014/main" id="{60CB2CC6-0C49-4602-B491-AF89B535960C}"/>
              </a:ext>
            </a:extLst>
          </p:cNvPr>
          <p:cNvSpPr>
            <a:spLocks noGrp="1"/>
          </p:cNvSpPr>
          <p:nvPr>
            <p:ph idx="1"/>
          </p:nvPr>
        </p:nvSpPr>
        <p:spPr/>
        <p:txBody>
          <a:bodyPr vert="horz" lIns="0" tIns="45720" rIns="0" bIns="45720" rtlCol="0" anchor="t">
            <a:normAutofit/>
          </a:bodyPr>
          <a:lstStyle/>
          <a:p>
            <a:pPr marL="182245" indent="-182245"/>
            <a:r>
              <a:rPr lang="de-DE" dirty="0">
                <a:cs typeface="Calibri"/>
              </a:rPr>
              <a:t>This </a:t>
            </a:r>
            <a:r>
              <a:rPr lang="de-DE" dirty="0" err="1">
                <a:cs typeface="Calibri"/>
              </a:rPr>
              <a:t>method</a:t>
            </a:r>
            <a:r>
              <a:rPr lang="de-DE" dirty="0">
                <a:cs typeface="Calibri"/>
              </a:rPr>
              <a:t> </a:t>
            </a:r>
            <a:r>
              <a:rPr lang="de-DE" dirty="0" err="1">
                <a:cs typeface="Calibri"/>
              </a:rPr>
              <a:t>of</a:t>
            </a:r>
            <a:r>
              <a:rPr lang="de-DE" dirty="0">
                <a:cs typeface="Calibri"/>
              </a:rPr>
              <a:t> </a:t>
            </a:r>
            <a:r>
              <a:rPr lang="de-DE" dirty="0" err="1">
                <a:cs typeface="Calibri"/>
              </a:rPr>
              <a:t>sorting</a:t>
            </a:r>
            <a:r>
              <a:rPr lang="de-DE" dirty="0">
                <a:cs typeface="Calibri"/>
              </a:rPr>
              <a:t> </a:t>
            </a:r>
            <a:r>
              <a:rPr lang="de-DE" dirty="0" err="1">
                <a:cs typeface="Calibri"/>
              </a:rPr>
              <a:t>is</a:t>
            </a:r>
            <a:r>
              <a:rPr lang="de-DE" dirty="0">
                <a:cs typeface="Calibri"/>
              </a:rPr>
              <a:t> </a:t>
            </a:r>
            <a:r>
              <a:rPr lang="de-DE" dirty="0" err="1">
                <a:cs typeface="Calibri"/>
              </a:rPr>
              <a:t>actually</a:t>
            </a:r>
            <a:r>
              <a:rPr lang="de-DE" dirty="0">
                <a:cs typeface="Calibri"/>
              </a:rPr>
              <a:t> </a:t>
            </a:r>
            <a:r>
              <a:rPr lang="de-DE" dirty="0" err="1">
                <a:cs typeface="Calibri"/>
              </a:rPr>
              <a:t>really</a:t>
            </a:r>
            <a:r>
              <a:rPr lang="de-DE" dirty="0">
                <a:cs typeface="Calibri"/>
              </a:rPr>
              <a:t> </a:t>
            </a:r>
            <a:r>
              <a:rPr lang="de-DE" dirty="0" err="1">
                <a:cs typeface="Calibri"/>
              </a:rPr>
              <a:t>close</a:t>
            </a:r>
            <a:r>
              <a:rPr lang="de-DE" dirty="0">
                <a:cs typeface="Calibri"/>
              </a:rPr>
              <a:t> </a:t>
            </a:r>
            <a:r>
              <a:rPr lang="de-DE" dirty="0" err="1">
                <a:cs typeface="Calibri"/>
              </a:rPr>
              <a:t>to</a:t>
            </a:r>
            <a:r>
              <a:rPr lang="de-DE" dirty="0">
                <a:cs typeface="Calibri"/>
              </a:rPr>
              <a:t> </a:t>
            </a:r>
            <a:r>
              <a:rPr lang="de-DE" dirty="0" err="1">
                <a:cs typeface="Calibri"/>
              </a:rPr>
              <a:t>the</a:t>
            </a:r>
            <a:r>
              <a:rPr lang="de-DE" dirty="0">
                <a:cs typeface="Calibri"/>
              </a:rPr>
              <a:t> </a:t>
            </a:r>
            <a:r>
              <a:rPr lang="de-DE" dirty="0" err="1">
                <a:cs typeface="Calibri"/>
              </a:rPr>
              <a:t>sorting</a:t>
            </a:r>
            <a:r>
              <a:rPr lang="de-DE" dirty="0">
                <a:cs typeface="Calibri"/>
              </a:rPr>
              <a:t> </a:t>
            </a:r>
            <a:r>
              <a:rPr lang="de-DE" dirty="0" err="1">
                <a:cs typeface="Calibri"/>
              </a:rPr>
              <a:t>algorithm</a:t>
            </a:r>
            <a:r>
              <a:rPr lang="de-DE" dirty="0">
                <a:cs typeface="Calibri"/>
              </a:rPr>
              <a:t> </a:t>
            </a:r>
            <a:r>
              <a:rPr lang="de-DE" i="1" dirty="0" err="1">
                <a:cs typeface="Calibri"/>
              </a:rPr>
              <a:t>Selection</a:t>
            </a:r>
            <a:r>
              <a:rPr lang="de-DE" i="1" dirty="0">
                <a:cs typeface="Calibri"/>
              </a:rPr>
              <a:t> </a:t>
            </a:r>
            <a:r>
              <a:rPr lang="de-DE" i="1" dirty="0" err="1">
                <a:cs typeface="Calibri"/>
              </a:rPr>
              <a:t>Sort</a:t>
            </a:r>
          </a:p>
          <a:p>
            <a:pPr marL="182245" indent="-182245"/>
            <a:r>
              <a:rPr lang="de-DE" dirty="0">
                <a:cs typeface="Calibri"/>
              </a:rPr>
              <a:t>In </a:t>
            </a:r>
            <a:r>
              <a:rPr lang="de-DE" i="1" dirty="0" err="1">
                <a:cs typeface="Calibri"/>
              </a:rPr>
              <a:t>Selection</a:t>
            </a:r>
            <a:r>
              <a:rPr lang="de-DE" i="1" dirty="0">
                <a:cs typeface="Calibri"/>
              </a:rPr>
              <a:t> </a:t>
            </a:r>
            <a:r>
              <a:rPr lang="de-DE" i="1" dirty="0" err="1">
                <a:cs typeface="Calibri"/>
              </a:rPr>
              <a:t>Sort</a:t>
            </a:r>
            <a:r>
              <a:rPr lang="de-DE" dirty="0">
                <a:cs typeface="Calibri"/>
              </a:rPr>
              <a:t>, </a:t>
            </a:r>
            <a:r>
              <a:rPr lang="de-DE" dirty="0" err="1">
                <a:cs typeface="Calibri"/>
              </a:rPr>
              <a:t>you</a:t>
            </a:r>
            <a:r>
              <a:rPr lang="de-DE" dirty="0">
                <a:cs typeface="Calibri"/>
              </a:rPr>
              <a:t> </a:t>
            </a:r>
            <a:r>
              <a:rPr lang="de-DE" dirty="0" err="1">
                <a:cs typeface="Calibri"/>
              </a:rPr>
              <a:t>always</a:t>
            </a:r>
            <a:r>
              <a:rPr lang="de-DE" dirty="0">
                <a:cs typeface="Calibri"/>
              </a:rPr>
              <a:t> </a:t>
            </a:r>
            <a:r>
              <a:rPr lang="de-DE" dirty="0" err="1">
                <a:cs typeface="Calibri"/>
              </a:rPr>
              <a:t>look</a:t>
            </a:r>
            <a:r>
              <a:rPr lang="de-DE" dirty="0">
                <a:cs typeface="Calibri"/>
              </a:rPr>
              <a:t> </a:t>
            </a:r>
            <a:r>
              <a:rPr lang="de-DE" dirty="0" err="1">
                <a:cs typeface="Calibri"/>
              </a:rPr>
              <a:t>for</a:t>
            </a:r>
            <a:r>
              <a:rPr lang="de-DE" dirty="0">
                <a:cs typeface="Calibri"/>
              </a:rPr>
              <a:t> </a:t>
            </a:r>
            <a:r>
              <a:rPr lang="de-DE" dirty="0" err="1">
                <a:cs typeface="Calibri"/>
              </a:rPr>
              <a:t>the</a:t>
            </a:r>
            <a:r>
              <a:rPr lang="de-DE" dirty="0">
                <a:cs typeface="Calibri"/>
              </a:rPr>
              <a:t> </a:t>
            </a:r>
            <a:r>
              <a:rPr lang="de-DE" dirty="0" err="1">
                <a:cs typeface="Calibri"/>
              </a:rPr>
              <a:t>smallest</a:t>
            </a:r>
            <a:r>
              <a:rPr lang="de-DE" dirty="0">
                <a:cs typeface="Calibri"/>
              </a:rPr>
              <a:t> </a:t>
            </a:r>
            <a:r>
              <a:rPr lang="de-DE" dirty="0" err="1">
                <a:cs typeface="Calibri"/>
              </a:rPr>
              <a:t>number</a:t>
            </a:r>
            <a:r>
              <a:rPr lang="de-DE" dirty="0">
                <a:cs typeface="Calibri"/>
              </a:rPr>
              <a:t> (</a:t>
            </a:r>
            <a:r>
              <a:rPr lang="de-DE" dirty="0" err="1">
                <a:cs typeface="Calibri"/>
              </a:rPr>
              <a:t>that</a:t>
            </a:r>
            <a:r>
              <a:rPr lang="de-DE" dirty="0">
                <a:cs typeface="Calibri"/>
              </a:rPr>
              <a:t> </a:t>
            </a:r>
            <a:r>
              <a:rPr lang="de-DE" dirty="0" err="1">
                <a:cs typeface="Calibri"/>
              </a:rPr>
              <a:t>has</a:t>
            </a:r>
            <a:r>
              <a:rPr lang="de-DE" dirty="0">
                <a:cs typeface="Calibri"/>
              </a:rPr>
              <a:t> not </a:t>
            </a:r>
            <a:r>
              <a:rPr lang="de-DE" dirty="0" err="1">
                <a:cs typeface="Calibri"/>
              </a:rPr>
              <a:t>been</a:t>
            </a:r>
            <a:r>
              <a:rPr lang="de-DE" dirty="0">
                <a:cs typeface="Calibri"/>
              </a:rPr>
              <a:t> </a:t>
            </a:r>
            <a:r>
              <a:rPr lang="de-DE" dirty="0" err="1">
                <a:cs typeface="Calibri"/>
              </a:rPr>
              <a:t>sorted</a:t>
            </a:r>
            <a:r>
              <a:rPr lang="de-DE" dirty="0">
                <a:cs typeface="Calibri"/>
              </a:rPr>
              <a:t> </a:t>
            </a:r>
            <a:r>
              <a:rPr lang="de-DE" dirty="0" err="1">
                <a:cs typeface="Calibri"/>
              </a:rPr>
              <a:t>yet</a:t>
            </a:r>
            <a:r>
              <a:rPr lang="de-DE" dirty="0">
                <a:cs typeface="Calibri"/>
              </a:rPr>
              <a:t>) and </a:t>
            </a:r>
            <a:r>
              <a:rPr lang="de-DE" dirty="0" err="1">
                <a:cs typeface="Calibri"/>
              </a:rPr>
              <a:t>swap</a:t>
            </a:r>
            <a:r>
              <a:rPr lang="de-DE" dirty="0">
                <a:cs typeface="Calibri"/>
              </a:rPr>
              <a:t> </a:t>
            </a:r>
            <a:r>
              <a:rPr lang="de-DE" dirty="0" err="1">
                <a:cs typeface="Calibri"/>
              </a:rPr>
              <a:t>it</a:t>
            </a:r>
            <a:r>
              <a:rPr lang="de-DE" dirty="0">
                <a:cs typeface="Calibri"/>
              </a:rPr>
              <a:t> </a:t>
            </a:r>
            <a:r>
              <a:rPr lang="de-DE" dirty="0" err="1">
                <a:cs typeface="Calibri"/>
              </a:rPr>
              <a:t>with</a:t>
            </a:r>
            <a:r>
              <a:rPr lang="de-DE" dirty="0">
                <a:cs typeface="Calibri"/>
              </a:rPr>
              <a:t> </a:t>
            </a:r>
            <a:r>
              <a:rPr lang="de-DE" dirty="0" err="1">
                <a:cs typeface="Calibri"/>
              </a:rPr>
              <a:t>the</a:t>
            </a:r>
            <a:r>
              <a:rPr lang="de-DE" dirty="0">
                <a:cs typeface="Calibri"/>
              </a:rPr>
              <a:t> </a:t>
            </a:r>
            <a:r>
              <a:rPr lang="de-DE" dirty="0" err="1">
                <a:cs typeface="Calibri"/>
              </a:rPr>
              <a:t>foremost</a:t>
            </a:r>
            <a:r>
              <a:rPr lang="de-DE" dirty="0">
                <a:cs typeface="Calibri"/>
              </a:rPr>
              <a:t> </a:t>
            </a:r>
            <a:r>
              <a:rPr lang="de-DE" dirty="0" err="1">
                <a:cs typeface="Calibri"/>
              </a:rPr>
              <a:t>number</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unsorted</a:t>
            </a:r>
            <a:r>
              <a:rPr lang="de-DE" dirty="0">
                <a:cs typeface="Calibri"/>
              </a:rPr>
              <a:t> </a:t>
            </a:r>
            <a:r>
              <a:rPr lang="de-DE" dirty="0" err="1">
                <a:cs typeface="Calibri"/>
              </a:rPr>
              <a:t>part</a:t>
            </a:r>
            <a:r>
              <a:rPr lang="de-DE" dirty="0">
                <a:cs typeface="Calibri"/>
              </a:rPr>
              <a:t> </a:t>
            </a:r>
            <a:r>
              <a:rPr lang="de-DE" dirty="0" err="1">
                <a:cs typeface="Calibri"/>
              </a:rPr>
              <a:t>of</a:t>
            </a:r>
            <a:r>
              <a:rPr lang="de-DE" dirty="0">
                <a:cs typeface="Calibri"/>
              </a:rPr>
              <a:t> </a:t>
            </a:r>
            <a:r>
              <a:rPr lang="de-DE" dirty="0" err="1">
                <a:cs typeface="Calibri"/>
              </a:rPr>
              <a:t>your</a:t>
            </a:r>
            <a:r>
              <a:rPr lang="de-DE" dirty="0">
                <a:cs typeface="Calibri"/>
              </a:rPr>
              <a:t> </a:t>
            </a:r>
            <a:r>
              <a:rPr lang="de-DE" dirty="0" err="1">
                <a:cs typeface="Calibri"/>
              </a:rPr>
              <a:t>list</a:t>
            </a:r>
          </a:p>
          <a:p>
            <a:pPr marL="383540" lvl="1"/>
            <a:r>
              <a:rPr lang="de-DE" dirty="0" err="1">
                <a:cs typeface="Calibri"/>
              </a:rPr>
              <a:t>Or</a:t>
            </a:r>
            <a:r>
              <a:rPr lang="de-DE" dirty="0">
                <a:cs typeface="Calibri"/>
              </a:rPr>
              <a:t> </a:t>
            </a:r>
            <a:r>
              <a:rPr lang="de-DE" dirty="0" err="1">
                <a:cs typeface="Calibri"/>
              </a:rPr>
              <a:t>look</a:t>
            </a:r>
            <a:r>
              <a:rPr lang="de-DE" dirty="0">
                <a:cs typeface="Calibri"/>
              </a:rPr>
              <a:t> </a:t>
            </a:r>
            <a:r>
              <a:rPr lang="de-DE" dirty="0" err="1">
                <a:cs typeface="Calibri"/>
              </a:rPr>
              <a:t>for</a:t>
            </a:r>
            <a:r>
              <a:rPr lang="de-DE" dirty="0">
                <a:cs typeface="Calibri"/>
              </a:rPr>
              <a:t> </a:t>
            </a:r>
            <a:r>
              <a:rPr lang="de-DE" dirty="0" err="1">
                <a:cs typeface="Calibri"/>
              </a:rPr>
              <a:t>the</a:t>
            </a:r>
            <a:r>
              <a:rPr lang="de-DE" dirty="0">
                <a:cs typeface="Calibri"/>
              </a:rPr>
              <a:t> </a:t>
            </a:r>
            <a:r>
              <a:rPr lang="de-DE" dirty="0" err="1">
                <a:cs typeface="Calibri"/>
              </a:rPr>
              <a:t>biggest</a:t>
            </a:r>
            <a:r>
              <a:rPr lang="de-DE" dirty="0">
                <a:cs typeface="Calibri"/>
              </a:rPr>
              <a:t> </a:t>
            </a:r>
            <a:r>
              <a:rPr lang="de-DE" dirty="0" err="1">
                <a:cs typeface="Calibri"/>
              </a:rPr>
              <a:t>number</a:t>
            </a:r>
            <a:r>
              <a:rPr lang="de-DE" dirty="0">
                <a:cs typeface="Calibri"/>
              </a:rPr>
              <a:t> </a:t>
            </a:r>
            <a:r>
              <a:rPr lang="de-DE" dirty="0" err="1">
                <a:cs typeface="Calibri"/>
              </a:rPr>
              <a:t>or</a:t>
            </a:r>
            <a:r>
              <a:rPr lang="de-DE" dirty="0">
                <a:cs typeface="Calibri"/>
              </a:rPr>
              <a:t> </a:t>
            </a:r>
            <a:r>
              <a:rPr lang="de-DE" dirty="0" err="1">
                <a:cs typeface="Calibri"/>
              </a:rPr>
              <a:t>put</a:t>
            </a:r>
            <a:r>
              <a:rPr lang="de-DE" dirty="0">
                <a:cs typeface="Calibri"/>
              </a:rPr>
              <a:t> </a:t>
            </a:r>
            <a:r>
              <a:rPr lang="de-DE" dirty="0" err="1">
                <a:cs typeface="Calibri"/>
              </a:rPr>
              <a:t>the</a:t>
            </a:r>
            <a:r>
              <a:rPr lang="de-DE" dirty="0">
                <a:cs typeface="Calibri"/>
              </a:rPr>
              <a:t> </a:t>
            </a:r>
            <a:r>
              <a:rPr lang="de-DE" dirty="0" err="1">
                <a:cs typeface="Calibri"/>
              </a:rPr>
              <a:t>smallest</a:t>
            </a:r>
            <a:r>
              <a:rPr lang="de-DE" dirty="0">
                <a:cs typeface="Calibri"/>
              </a:rPr>
              <a:t> at </a:t>
            </a:r>
            <a:r>
              <a:rPr lang="de-DE" dirty="0" err="1">
                <a:cs typeface="Calibri"/>
              </a:rPr>
              <a:t>the</a:t>
            </a:r>
            <a:r>
              <a:rPr lang="de-DE" dirty="0">
                <a:cs typeface="Calibri"/>
              </a:rPr>
              <a:t> </a:t>
            </a:r>
            <a:r>
              <a:rPr lang="de-DE" dirty="0" err="1">
                <a:cs typeface="Calibri"/>
              </a:rPr>
              <a:t>end</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list</a:t>
            </a:r>
            <a:r>
              <a:rPr lang="de-DE" dirty="0">
                <a:cs typeface="Calibri"/>
              </a:rPr>
              <a:t>, </a:t>
            </a:r>
            <a:r>
              <a:rPr lang="de-DE" dirty="0" err="1">
                <a:cs typeface="Calibri"/>
              </a:rPr>
              <a:t>if</a:t>
            </a:r>
            <a:r>
              <a:rPr lang="de-DE" dirty="0">
                <a:cs typeface="Calibri"/>
              </a:rPr>
              <a:t> </a:t>
            </a:r>
            <a:r>
              <a:rPr lang="de-DE" dirty="0" err="1">
                <a:cs typeface="Calibri"/>
              </a:rPr>
              <a:t>you</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a:t>
            </a:r>
            <a:r>
              <a:rPr lang="de-DE" dirty="0" err="1">
                <a:cs typeface="Calibri"/>
              </a:rPr>
              <a:t>sort</a:t>
            </a:r>
            <a:r>
              <a:rPr lang="de-DE" dirty="0">
                <a:cs typeface="Calibri"/>
              </a:rPr>
              <a:t> in </a:t>
            </a:r>
            <a:r>
              <a:rPr lang="de-DE" dirty="0" err="1">
                <a:cs typeface="Calibri"/>
              </a:rPr>
              <a:t>descending</a:t>
            </a:r>
            <a:r>
              <a:rPr lang="de-DE" dirty="0">
                <a:cs typeface="Calibri"/>
              </a:rPr>
              <a:t> </a:t>
            </a:r>
            <a:r>
              <a:rPr lang="de-DE" dirty="0" err="1">
                <a:cs typeface="Calibri"/>
              </a:rPr>
              <a:t>order</a:t>
            </a:r>
          </a:p>
        </p:txBody>
      </p:sp>
      <p:sp>
        <p:nvSpPr>
          <p:cNvPr id="4" name="Foliennummernplatzhalter 3">
            <a:extLst>
              <a:ext uri="{FF2B5EF4-FFF2-40B4-BE49-F238E27FC236}">
                <a16:creationId xmlns:a16="http://schemas.microsoft.com/office/drawing/2014/main" id="{6DC9FEEF-5AC9-4AD9-9C15-4A28879EDE1E}"/>
              </a:ext>
            </a:extLst>
          </p:cNvPr>
          <p:cNvSpPr>
            <a:spLocks noGrp="1"/>
          </p:cNvSpPr>
          <p:nvPr>
            <p:ph type="sldNum" sz="quarter" idx="12"/>
          </p:nvPr>
        </p:nvSpPr>
        <p:spPr/>
        <p:txBody>
          <a:bodyPr/>
          <a:lstStyle/>
          <a:p>
            <a:fld id="{89C4E583-6443-4199-AF95-A2ECCC288D48}" type="slidenum">
              <a:rPr lang="en-GB" smtClean="0"/>
              <a:t>10</a:t>
            </a:fld>
            <a:endParaRPr lang="en-GB"/>
          </a:p>
        </p:txBody>
      </p:sp>
    </p:spTree>
    <p:extLst>
      <p:ext uri="{BB962C8B-B14F-4D97-AF65-F5344CB8AC3E}">
        <p14:creationId xmlns:p14="http://schemas.microsoft.com/office/powerpoint/2010/main" val="2374192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BCC34-0B37-4A08-AE09-1839E516EDFF}"/>
              </a:ext>
            </a:extLst>
          </p:cNvPr>
          <p:cNvSpPr>
            <a:spLocks noGrp="1"/>
          </p:cNvSpPr>
          <p:nvPr>
            <p:ph type="title"/>
          </p:nvPr>
        </p:nvSpPr>
        <p:spPr/>
        <p:txBody>
          <a:bodyPr/>
          <a:lstStyle/>
          <a:p>
            <a:r>
              <a:rPr lang="de-DE" dirty="0" err="1">
                <a:cs typeface="Calibri Light"/>
              </a:rPr>
              <a:t>Selection</a:t>
            </a:r>
            <a:r>
              <a:rPr lang="de-DE" dirty="0">
                <a:cs typeface="Calibri Light"/>
              </a:rPr>
              <a:t> </a:t>
            </a:r>
            <a:r>
              <a:rPr lang="de-DE" dirty="0" err="1">
                <a:cs typeface="Calibri Light"/>
              </a:rPr>
              <a:t>Sort</a:t>
            </a:r>
            <a:r>
              <a:rPr lang="de-DE" dirty="0">
                <a:cs typeface="Calibri Light"/>
              </a:rPr>
              <a:t>: Code</a:t>
            </a:r>
            <a:endParaRPr lang="de-DE" dirty="0" err="1"/>
          </a:p>
        </p:txBody>
      </p:sp>
      <p:sp>
        <p:nvSpPr>
          <p:cNvPr id="3" name="Inhaltsplatzhalter 2">
            <a:extLst>
              <a:ext uri="{FF2B5EF4-FFF2-40B4-BE49-F238E27FC236}">
                <a16:creationId xmlns:a16="http://schemas.microsoft.com/office/drawing/2014/main" id="{60CB2CC6-0C49-4602-B491-AF89B535960C}"/>
              </a:ext>
            </a:extLst>
          </p:cNvPr>
          <p:cNvSpPr>
            <a:spLocks noGrp="1"/>
          </p:cNvSpPr>
          <p:nvPr>
            <p:ph idx="1"/>
          </p:nvPr>
        </p:nvSpPr>
        <p:spPr/>
        <p:txBody>
          <a:bodyPr vert="horz" lIns="0" tIns="45720" rIns="0" bIns="45720" rtlCol="0" anchor="t">
            <a:normAutofit/>
          </a:bodyPr>
          <a:lstStyle/>
          <a:p>
            <a:pPr marL="383540" lvl="1"/>
            <a:r>
              <a:rPr lang="de-DE" dirty="0">
                <a:cs typeface="Calibri"/>
              </a:rPr>
              <a:t>Just </a:t>
            </a:r>
            <a:r>
              <a:rPr lang="de-DE" dirty="0" err="1">
                <a:cs typeface="Calibri"/>
              </a:rPr>
              <a:t>for</a:t>
            </a:r>
            <a:r>
              <a:rPr lang="de-DE" dirty="0">
                <a:cs typeface="Calibri"/>
              </a:rPr>
              <a:t> </a:t>
            </a:r>
            <a:r>
              <a:rPr lang="de-DE" dirty="0" err="1">
                <a:cs typeface="Calibri"/>
              </a:rPr>
              <a:t>illustration</a:t>
            </a:r>
            <a:r>
              <a:rPr lang="de-DE" dirty="0">
                <a:cs typeface="Calibri"/>
              </a:rPr>
              <a:t>: a simple </a:t>
            </a:r>
            <a:r>
              <a:rPr lang="de-DE" dirty="0" err="1">
                <a:cs typeface="Calibri"/>
              </a:rPr>
              <a:t>implementation</a:t>
            </a:r>
            <a:endParaRPr lang="de-DE" dirty="0" err="1"/>
          </a:p>
        </p:txBody>
      </p:sp>
      <p:sp>
        <p:nvSpPr>
          <p:cNvPr id="4" name="Foliennummernplatzhalter 3">
            <a:extLst>
              <a:ext uri="{FF2B5EF4-FFF2-40B4-BE49-F238E27FC236}">
                <a16:creationId xmlns:a16="http://schemas.microsoft.com/office/drawing/2014/main" id="{6DC9FEEF-5AC9-4AD9-9C15-4A28879EDE1E}"/>
              </a:ext>
            </a:extLst>
          </p:cNvPr>
          <p:cNvSpPr>
            <a:spLocks noGrp="1"/>
          </p:cNvSpPr>
          <p:nvPr>
            <p:ph type="sldNum" sz="quarter" idx="12"/>
          </p:nvPr>
        </p:nvSpPr>
        <p:spPr/>
        <p:txBody>
          <a:bodyPr/>
          <a:lstStyle/>
          <a:p>
            <a:fld id="{89C4E583-6443-4199-AF95-A2ECCC288D48}" type="slidenum">
              <a:rPr lang="en-GB" smtClean="0"/>
              <a:t>11</a:t>
            </a:fld>
            <a:endParaRPr lang="en-GB"/>
          </a:p>
        </p:txBody>
      </p:sp>
      <p:sp>
        <p:nvSpPr>
          <p:cNvPr id="5" name="Textfeld 4">
            <a:extLst>
              <a:ext uri="{FF2B5EF4-FFF2-40B4-BE49-F238E27FC236}">
                <a16:creationId xmlns:a16="http://schemas.microsoft.com/office/drawing/2014/main" id="{9302D0A8-C07F-4D78-A14B-E2C2C16DA43E}"/>
              </a:ext>
            </a:extLst>
          </p:cNvPr>
          <p:cNvSpPr txBox="1"/>
          <p:nvPr/>
        </p:nvSpPr>
        <p:spPr>
          <a:xfrm>
            <a:off x="1216323" y="2172418"/>
            <a:ext cx="9960633" cy="418576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400" dirty="0" err="1">
                <a:latin typeface="Consolas"/>
              </a:rPr>
              <a:t>def</a:t>
            </a:r>
            <a:r>
              <a:rPr lang="de-DE" sz="1400" dirty="0">
                <a:latin typeface="Consolas"/>
              </a:rPr>
              <a:t> </a:t>
            </a:r>
            <a:r>
              <a:rPr lang="de-DE" sz="1400" dirty="0" err="1">
                <a:latin typeface="Consolas"/>
              </a:rPr>
              <a:t>selection_sort_general</a:t>
            </a:r>
            <a:r>
              <a:rPr lang="de-DE" sz="1400" dirty="0">
                <a:latin typeface="Consolas"/>
              </a:rPr>
              <a:t>(</a:t>
            </a:r>
            <a:r>
              <a:rPr lang="de-DE" sz="1400" dirty="0" err="1">
                <a:latin typeface="Consolas"/>
              </a:rPr>
              <a:t>data</a:t>
            </a:r>
            <a:r>
              <a:rPr lang="de-DE" sz="1400" dirty="0">
                <a:latin typeface="Consolas"/>
              </a:rPr>
              <a:t>):</a:t>
            </a:r>
          </a:p>
          <a:p>
            <a:r>
              <a:rPr lang="de-DE" sz="1400" dirty="0">
                <a:latin typeface="Consolas"/>
              </a:rPr>
              <a:t>    </a:t>
            </a:r>
          </a:p>
          <a:p>
            <a:r>
              <a:rPr lang="de-DE" sz="1400" dirty="0">
                <a:latin typeface="Consolas"/>
              </a:rPr>
              <a:t>    # go through array to put right number to each position</a:t>
            </a:r>
          </a:p>
          <a:p>
            <a:r>
              <a:rPr lang="de-DE" sz="1400" dirty="0">
                <a:latin typeface="Consolas"/>
              </a:rPr>
              <a:t>    for i in range(len(data)):</a:t>
            </a:r>
          </a:p>
          <a:p>
            <a:endParaRPr lang="de-DE" sz="1400" dirty="0">
              <a:latin typeface="Consolas"/>
            </a:endParaRPr>
          </a:p>
          <a:p>
            <a:r>
              <a:rPr lang="de-DE" sz="1400" dirty="0">
                <a:latin typeface="Consolas"/>
              </a:rPr>
              <a:t>        # set index of next smallest number to current element</a:t>
            </a:r>
          </a:p>
          <a:p>
            <a:r>
              <a:rPr lang="de-DE" sz="1400" dirty="0">
                <a:latin typeface="Consolas"/>
              </a:rPr>
              <a:t>        min_index = i </a:t>
            </a:r>
          </a:p>
          <a:p>
            <a:r>
              <a:rPr lang="de-DE" sz="1400" dirty="0">
                <a:latin typeface="Consolas"/>
              </a:rPr>
              <a:t>        </a:t>
            </a:r>
          </a:p>
          <a:p>
            <a:r>
              <a:rPr lang="de-DE" sz="1400" dirty="0">
                <a:latin typeface="Consolas"/>
              </a:rPr>
              <a:t>        # go through all unsorted elements and find minimum</a:t>
            </a:r>
          </a:p>
          <a:p>
            <a:r>
              <a:rPr lang="de-DE" sz="1400" dirty="0">
                <a:latin typeface="Consolas"/>
              </a:rPr>
              <a:t>        for j in range(i,len(data)): </a:t>
            </a:r>
          </a:p>
          <a:p>
            <a:r>
              <a:rPr lang="de-DE" sz="1400" dirty="0">
                <a:latin typeface="Consolas"/>
              </a:rPr>
              <a:t>            if data[j] &lt; data[min_index]:</a:t>
            </a:r>
          </a:p>
          <a:p>
            <a:r>
              <a:rPr lang="de-DE" sz="1400" dirty="0">
                <a:latin typeface="Consolas"/>
              </a:rPr>
              <a:t>                min_index = j</a:t>
            </a:r>
          </a:p>
          <a:p>
            <a:endParaRPr lang="de-DE" sz="1400" dirty="0">
              <a:latin typeface="Consolas"/>
            </a:endParaRPr>
          </a:p>
          <a:p>
            <a:r>
              <a:rPr lang="de-DE" sz="1400" dirty="0">
                <a:latin typeface="Consolas"/>
              </a:rPr>
              <a:t>        # swap entry at current position and minimum</a:t>
            </a:r>
          </a:p>
          <a:p>
            <a:r>
              <a:rPr lang="de-DE" sz="1400" dirty="0">
                <a:latin typeface="Consolas"/>
              </a:rPr>
              <a:t>        dummy = data[min_index]</a:t>
            </a:r>
          </a:p>
          <a:p>
            <a:r>
              <a:rPr lang="de-DE" sz="1400" dirty="0">
                <a:latin typeface="Consolas"/>
              </a:rPr>
              <a:t>        data[min_index] = data[i]</a:t>
            </a:r>
          </a:p>
          <a:p>
            <a:r>
              <a:rPr lang="de-DE" sz="1400" dirty="0">
                <a:latin typeface="Consolas"/>
              </a:rPr>
              <a:t>        data[i] = dummy</a:t>
            </a:r>
          </a:p>
          <a:p>
            <a:endParaRPr lang="de-DE" sz="1400" dirty="0">
              <a:latin typeface="Consolas"/>
            </a:endParaRPr>
          </a:p>
          <a:p>
            <a:r>
              <a:rPr lang="de-DE" sz="1400" dirty="0">
                <a:latin typeface="Consolas"/>
              </a:rPr>
              <a:t>    </a:t>
            </a:r>
            <a:r>
              <a:rPr lang="de-DE" sz="1400" dirty="0" err="1">
                <a:latin typeface="Consolas"/>
              </a:rPr>
              <a:t>return</a:t>
            </a:r>
            <a:r>
              <a:rPr lang="de-DE" sz="1400" dirty="0">
                <a:latin typeface="Consolas"/>
              </a:rPr>
              <a:t> </a:t>
            </a:r>
            <a:r>
              <a:rPr lang="de-DE" sz="1400" dirty="0" err="1">
                <a:latin typeface="Consolas"/>
              </a:rPr>
              <a:t>data</a:t>
            </a:r>
            <a:endParaRPr lang="de-DE" sz="1400" dirty="0">
              <a:latin typeface="Consolas"/>
            </a:endParaRPr>
          </a:p>
        </p:txBody>
      </p:sp>
    </p:spTree>
    <p:extLst>
      <p:ext uri="{BB962C8B-B14F-4D97-AF65-F5344CB8AC3E}">
        <p14:creationId xmlns:p14="http://schemas.microsoft.com/office/powerpoint/2010/main" val="60896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BCC34-0B37-4A08-AE09-1839E516EDFF}"/>
              </a:ext>
            </a:extLst>
          </p:cNvPr>
          <p:cNvSpPr>
            <a:spLocks noGrp="1"/>
          </p:cNvSpPr>
          <p:nvPr>
            <p:ph type="title"/>
          </p:nvPr>
        </p:nvSpPr>
        <p:spPr/>
        <p:txBody>
          <a:bodyPr/>
          <a:lstStyle/>
          <a:p>
            <a:r>
              <a:rPr lang="de-DE" dirty="0" err="1">
                <a:cs typeface="Calibri Light"/>
              </a:rPr>
              <a:t>Selection</a:t>
            </a:r>
            <a:r>
              <a:rPr lang="de-DE" dirty="0">
                <a:cs typeface="Calibri Light"/>
              </a:rPr>
              <a:t> </a:t>
            </a:r>
            <a:r>
              <a:rPr lang="de-DE" dirty="0" err="1">
                <a:cs typeface="Calibri Light"/>
              </a:rPr>
              <a:t>Sort</a:t>
            </a:r>
            <a:endParaRPr lang="de-DE" dirty="0" err="1"/>
          </a:p>
        </p:txBody>
      </p:sp>
      <p:sp>
        <p:nvSpPr>
          <p:cNvPr id="3" name="Inhaltsplatzhalter 2">
            <a:extLst>
              <a:ext uri="{FF2B5EF4-FFF2-40B4-BE49-F238E27FC236}">
                <a16:creationId xmlns:a16="http://schemas.microsoft.com/office/drawing/2014/main" id="{60CB2CC6-0C49-4602-B491-AF89B535960C}"/>
              </a:ext>
            </a:extLst>
          </p:cNvPr>
          <p:cNvSpPr>
            <a:spLocks noGrp="1"/>
          </p:cNvSpPr>
          <p:nvPr>
            <p:ph idx="1"/>
          </p:nvPr>
        </p:nvSpPr>
        <p:spPr/>
        <p:txBody>
          <a:bodyPr vert="horz" lIns="0" tIns="45720" rIns="0" bIns="45720" rtlCol="0" anchor="t">
            <a:normAutofit lnSpcReduction="10000"/>
          </a:bodyPr>
          <a:lstStyle/>
          <a:p>
            <a:pPr marL="383540" lvl="1"/>
            <a:r>
              <a:rPr lang="de-DE" dirty="0">
                <a:cs typeface="Calibri"/>
              </a:rPr>
              <a:t>And a </a:t>
            </a:r>
            <a:r>
              <a:rPr lang="de-DE" dirty="0" err="1">
                <a:cs typeface="Calibri"/>
              </a:rPr>
              <a:t>shorter</a:t>
            </a:r>
            <a:r>
              <a:rPr lang="de-DE" dirty="0">
                <a:cs typeface="Calibri"/>
              </a:rPr>
              <a:t> </a:t>
            </a:r>
            <a:r>
              <a:rPr lang="de-DE" dirty="0" err="1">
                <a:cs typeface="Calibri"/>
              </a:rPr>
              <a:t>way</a:t>
            </a:r>
            <a:r>
              <a:rPr lang="de-DE" dirty="0">
                <a:cs typeface="Calibri"/>
              </a:rPr>
              <a:t> </a:t>
            </a:r>
            <a:r>
              <a:rPr lang="de-DE" dirty="0" err="1">
                <a:cs typeface="Calibri"/>
              </a:rPr>
              <a:t>of</a:t>
            </a:r>
            <a:r>
              <a:rPr lang="de-DE" dirty="0">
                <a:cs typeface="Calibri"/>
              </a:rPr>
              <a:t> </a:t>
            </a:r>
            <a:r>
              <a:rPr lang="de-DE" dirty="0" err="1">
                <a:cs typeface="Calibri"/>
              </a:rPr>
              <a:t>doing</a:t>
            </a:r>
            <a:r>
              <a:rPr lang="de-DE" dirty="0">
                <a:cs typeface="Calibri"/>
              </a:rPr>
              <a:t> </a:t>
            </a:r>
            <a:r>
              <a:rPr lang="de-DE" dirty="0" err="1">
                <a:cs typeface="Calibri"/>
              </a:rPr>
              <a:t>it</a:t>
            </a:r>
            <a:r>
              <a:rPr lang="de-DE" dirty="0">
                <a:cs typeface="Calibri"/>
              </a:rPr>
              <a:t>, in Python:</a:t>
            </a:r>
          </a:p>
          <a:p>
            <a:pPr marL="383540" lvl="1"/>
            <a:endParaRPr lang="de-DE" dirty="0">
              <a:cs typeface="Calibri"/>
            </a:endParaRPr>
          </a:p>
          <a:p>
            <a:pPr marL="383540" lvl="1"/>
            <a:endParaRPr lang="de-DE" dirty="0">
              <a:cs typeface="Calibri"/>
            </a:endParaRPr>
          </a:p>
          <a:p>
            <a:pPr marL="383540" lvl="1"/>
            <a:endParaRPr lang="de-DE" dirty="0">
              <a:cs typeface="Calibri"/>
            </a:endParaRPr>
          </a:p>
          <a:p>
            <a:pPr marL="383540" lvl="1"/>
            <a:endParaRPr lang="de-DE" dirty="0">
              <a:cs typeface="Calibri"/>
            </a:endParaRPr>
          </a:p>
          <a:p>
            <a:pPr marL="383540" lvl="1"/>
            <a:endParaRPr lang="de-DE" dirty="0">
              <a:cs typeface="Calibri"/>
            </a:endParaRPr>
          </a:p>
          <a:p>
            <a:pPr marL="383540" lvl="1"/>
            <a:endParaRPr lang="de-DE" dirty="0">
              <a:cs typeface="Calibri"/>
            </a:endParaRPr>
          </a:p>
          <a:p>
            <a:pPr marL="383540" lvl="1"/>
            <a:endParaRPr lang="de-DE" dirty="0">
              <a:cs typeface="Calibri"/>
            </a:endParaRPr>
          </a:p>
          <a:p>
            <a:pPr marL="383540" lvl="1"/>
            <a:endParaRPr lang="de-DE" dirty="0">
              <a:cs typeface="Calibri"/>
            </a:endParaRPr>
          </a:p>
          <a:p>
            <a:pPr marL="383540" lvl="1"/>
            <a:endParaRPr lang="de-DE" dirty="0">
              <a:cs typeface="Calibri"/>
            </a:endParaRPr>
          </a:p>
          <a:p>
            <a:pPr marL="383540" lvl="1"/>
            <a:endParaRPr lang="de-DE" dirty="0">
              <a:cs typeface="Calibri"/>
            </a:endParaRPr>
          </a:p>
          <a:p>
            <a:pPr marL="383540" lvl="1"/>
            <a:r>
              <a:rPr lang="de-DE" dirty="0">
                <a:cs typeface="Calibri"/>
              </a:rPr>
              <a:t>But </a:t>
            </a:r>
            <a:r>
              <a:rPr lang="de-DE" dirty="0" err="1">
                <a:cs typeface="Calibri"/>
              </a:rPr>
              <a:t>don't</a:t>
            </a:r>
            <a:r>
              <a:rPr lang="de-DE" dirty="0">
                <a:cs typeface="Calibri"/>
              </a:rPr>
              <a:t> </a:t>
            </a:r>
            <a:r>
              <a:rPr lang="de-DE" dirty="0" err="1">
                <a:cs typeface="Calibri"/>
              </a:rPr>
              <a:t>be</a:t>
            </a:r>
            <a:r>
              <a:rPr lang="de-DE" dirty="0">
                <a:cs typeface="Calibri"/>
              </a:rPr>
              <a:t> </a:t>
            </a:r>
            <a:r>
              <a:rPr lang="de-DE" dirty="0" err="1">
                <a:cs typeface="Calibri"/>
              </a:rPr>
              <a:t>fooled</a:t>
            </a:r>
            <a:r>
              <a:rPr lang="de-DE" dirty="0">
                <a:cs typeface="Calibri"/>
              </a:rPr>
              <a:t>, </a:t>
            </a:r>
            <a:r>
              <a:rPr lang="de-DE" dirty="0" err="1">
                <a:cs typeface="Calibri"/>
              </a:rPr>
              <a:t>it's</a:t>
            </a:r>
            <a:r>
              <a:rPr lang="de-DE" dirty="0">
                <a:cs typeface="Calibri"/>
              </a:rPr>
              <a:t> still </a:t>
            </a:r>
            <a:r>
              <a:rPr lang="de-DE" dirty="0" err="1">
                <a:cs typeface="Calibri"/>
              </a:rPr>
              <a:t>bad</a:t>
            </a:r>
            <a:r>
              <a:rPr lang="de-DE" dirty="0">
                <a:cs typeface="Calibri"/>
              </a:rPr>
              <a:t>.</a:t>
            </a:r>
          </a:p>
        </p:txBody>
      </p:sp>
      <p:sp>
        <p:nvSpPr>
          <p:cNvPr id="4" name="Foliennummernplatzhalter 3">
            <a:extLst>
              <a:ext uri="{FF2B5EF4-FFF2-40B4-BE49-F238E27FC236}">
                <a16:creationId xmlns:a16="http://schemas.microsoft.com/office/drawing/2014/main" id="{6DC9FEEF-5AC9-4AD9-9C15-4A28879EDE1E}"/>
              </a:ext>
            </a:extLst>
          </p:cNvPr>
          <p:cNvSpPr>
            <a:spLocks noGrp="1"/>
          </p:cNvSpPr>
          <p:nvPr>
            <p:ph type="sldNum" sz="quarter" idx="12"/>
          </p:nvPr>
        </p:nvSpPr>
        <p:spPr/>
        <p:txBody>
          <a:bodyPr/>
          <a:lstStyle/>
          <a:p>
            <a:fld id="{89C4E583-6443-4199-AF95-A2ECCC288D48}" type="slidenum">
              <a:rPr lang="en-GB" smtClean="0"/>
              <a:t>12</a:t>
            </a:fld>
            <a:endParaRPr lang="en-GB"/>
          </a:p>
        </p:txBody>
      </p:sp>
      <p:sp>
        <p:nvSpPr>
          <p:cNvPr id="5" name="Textfeld 4">
            <a:extLst>
              <a:ext uri="{FF2B5EF4-FFF2-40B4-BE49-F238E27FC236}">
                <a16:creationId xmlns:a16="http://schemas.microsoft.com/office/drawing/2014/main" id="{9302D0A8-C07F-4D78-A14B-E2C2C16DA43E}"/>
              </a:ext>
            </a:extLst>
          </p:cNvPr>
          <p:cNvSpPr txBox="1"/>
          <p:nvPr/>
        </p:nvSpPr>
        <p:spPr>
          <a:xfrm>
            <a:off x="1216323" y="2287437"/>
            <a:ext cx="9960633" cy="236988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600" dirty="0" err="1">
                <a:latin typeface="Consolas"/>
              </a:rPr>
              <a:t>def</a:t>
            </a:r>
            <a:r>
              <a:rPr lang="de-DE" sz="1600" dirty="0">
                <a:latin typeface="Consolas"/>
              </a:rPr>
              <a:t> </a:t>
            </a:r>
            <a:r>
              <a:rPr lang="de-DE" sz="1600" dirty="0" err="1">
                <a:latin typeface="Consolas"/>
              </a:rPr>
              <a:t>selection_sort_python</a:t>
            </a:r>
            <a:r>
              <a:rPr lang="de-DE" sz="1600" dirty="0">
                <a:latin typeface="Consolas"/>
              </a:rPr>
              <a:t>(</a:t>
            </a:r>
            <a:r>
              <a:rPr lang="de-DE" sz="1600" dirty="0" err="1">
                <a:latin typeface="Consolas"/>
              </a:rPr>
              <a:t>data</a:t>
            </a:r>
            <a:r>
              <a:rPr lang="de-DE" sz="1600" dirty="0">
                <a:latin typeface="Consolas"/>
              </a:rPr>
              <a:t>):    </a:t>
            </a:r>
            <a:endParaRPr lang="de-DE" sz="1600">
              <a:cs typeface="Calibri"/>
            </a:endParaRPr>
          </a:p>
          <a:p>
            <a:r>
              <a:rPr lang="de-DE" sz="1600" dirty="0">
                <a:latin typeface="Consolas"/>
              </a:rPr>
              <a:t>    </a:t>
            </a:r>
            <a:endParaRPr lang="de-DE" sz="1600">
              <a:cs typeface="Calibri"/>
            </a:endParaRPr>
          </a:p>
          <a:p>
            <a:r>
              <a:rPr lang="de-DE" sz="1600" dirty="0">
                <a:latin typeface="Consolas"/>
              </a:rPr>
              <a:t>    for i in range(len(data)):</a:t>
            </a:r>
            <a:endParaRPr lang="de-DE" sz="1600">
              <a:cs typeface="Calibri"/>
            </a:endParaRPr>
          </a:p>
          <a:p>
            <a:endParaRPr lang="de-DE" sz="2000" dirty="0">
              <a:cs typeface="Calibri"/>
            </a:endParaRPr>
          </a:p>
          <a:p>
            <a:r>
              <a:rPr lang="de-DE" sz="1600" dirty="0">
                <a:latin typeface="Consolas"/>
              </a:rPr>
              <a:t>        </a:t>
            </a:r>
            <a:r>
              <a:rPr lang="de-DE" sz="1600" dirty="0" err="1">
                <a:latin typeface="Consolas"/>
              </a:rPr>
              <a:t>minimum</a:t>
            </a:r>
            <a:r>
              <a:rPr lang="de-DE" sz="1600" dirty="0">
                <a:latin typeface="Consolas"/>
              </a:rPr>
              <a:t> = min(</a:t>
            </a:r>
            <a:r>
              <a:rPr lang="de-DE" sz="1600" dirty="0" err="1">
                <a:latin typeface="Consolas"/>
              </a:rPr>
              <a:t>data</a:t>
            </a:r>
            <a:r>
              <a:rPr lang="de-DE" sz="1600" dirty="0">
                <a:latin typeface="Consolas"/>
              </a:rPr>
              <a:t>[i:])</a:t>
            </a:r>
            <a:endParaRPr lang="de-DE" sz="1600" dirty="0">
              <a:latin typeface="Consolas"/>
              <a:cs typeface="Calibri"/>
            </a:endParaRPr>
          </a:p>
          <a:p>
            <a:r>
              <a:rPr lang="de-DE" sz="1600" dirty="0">
                <a:latin typeface="Consolas"/>
              </a:rPr>
              <a:t>        </a:t>
            </a:r>
            <a:r>
              <a:rPr lang="de-DE" sz="1600" dirty="0" err="1">
                <a:latin typeface="Consolas"/>
              </a:rPr>
              <a:t>min_index</a:t>
            </a:r>
            <a:r>
              <a:rPr lang="de-DE" sz="1600" dirty="0">
                <a:latin typeface="Consolas"/>
              </a:rPr>
              <a:t> = </a:t>
            </a:r>
            <a:r>
              <a:rPr lang="de-DE" sz="1600" dirty="0" err="1">
                <a:latin typeface="Consolas"/>
              </a:rPr>
              <a:t>data</a:t>
            </a:r>
            <a:r>
              <a:rPr lang="de-DE" sz="1600" dirty="0">
                <a:latin typeface="Consolas"/>
              </a:rPr>
              <a:t>[i:].</a:t>
            </a:r>
            <a:r>
              <a:rPr lang="de-DE" sz="1600" dirty="0" err="1">
                <a:latin typeface="Consolas"/>
              </a:rPr>
              <a:t>index</a:t>
            </a:r>
            <a:r>
              <a:rPr lang="de-DE" sz="1600" dirty="0">
                <a:latin typeface="Consolas"/>
              </a:rPr>
              <a:t>(</a:t>
            </a:r>
            <a:r>
              <a:rPr lang="de-DE" sz="1600" dirty="0" err="1">
                <a:latin typeface="Consolas"/>
              </a:rPr>
              <a:t>minimum</a:t>
            </a:r>
            <a:r>
              <a:rPr lang="de-DE" sz="1600" dirty="0">
                <a:latin typeface="Consolas"/>
              </a:rPr>
              <a:t>) + i</a:t>
            </a:r>
            <a:endParaRPr lang="de-DE" sz="1600" dirty="0">
              <a:latin typeface="Consolas"/>
              <a:cs typeface="Calibri"/>
            </a:endParaRPr>
          </a:p>
          <a:p>
            <a:r>
              <a:rPr lang="de-DE" sz="1600" dirty="0">
                <a:latin typeface="Consolas"/>
              </a:rPr>
              <a:t>        </a:t>
            </a:r>
            <a:endParaRPr lang="de-DE" sz="1600">
              <a:cs typeface="Calibri"/>
            </a:endParaRPr>
          </a:p>
          <a:p>
            <a:r>
              <a:rPr lang="de-DE" sz="1600" dirty="0">
                <a:latin typeface="Consolas"/>
              </a:rPr>
              <a:t>        data[i], data[min_index] = data[min_index], data[i]     </a:t>
            </a:r>
            <a:endParaRPr lang="de-DE" sz="1600">
              <a:cs typeface="Calibri"/>
            </a:endParaRPr>
          </a:p>
          <a:p>
            <a:r>
              <a:rPr lang="de-DE" sz="1600" dirty="0">
                <a:latin typeface="Consolas"/>
              </a:rPr>
              <a:t>    </a:t>
            </a:r>
            <a:r>
              <a:rPr lang="de-DE" sz="1600" err="1">
                <a:latin typeface="Consolas"/>
              </a:rPr>
              <a:t>return</a:t>
            </a:r>
            <a:r>
              <a:rPr lang="de-DE" sz="1600" dirty="0">
                <a:latin typeface="Consolas"/>
              </a:rPr>
              <a:t> </a:t>
            </a:r>
            <a:r>
              <a:rPr lang="de-DE" sz="1600" err="1">
                <a:latin typeface="Consolas"/>
              </a:rPr>
              <a:t>data</a:t>
            </a:r>
            <a:endParaRPr lang="de-DE" sz="1600" err="1">
              <a:cs typeface="Calibri"/>
            </a:endParaRPr>
          </a:p>
        </p:txBody>
      </p:sp>
    </p:spTree>
    <p:extLst>
      <p:ext uri="{BB962C8B-B14F-4D97-AF65-F5344CB8AC3E}">
        <p14:creationId xmlns:p14="http://schemas.microsoft.com/office/powerpoint/2010/main" val="1236686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BCC34-0B37-4A08-AE09-1839E516EDFF}"/>
              </a:ext>
            </a:extLst>
          </p:cNvPr>
          <p:cNvSpPr>
            <a:spLocks noGrp="1"/>
          </p:cNvSpPr>
          <p:nvPr>
            <p:ph type="title"/>
          </p:nvPr>
        </p:nvSpPr>
        <p:spPr/>
        <p:txBody>
          <a:bodyPr/>
          <a:lstStyle/>
          <a:p>
            <a:r>
              <a:rPr lang="de-DE" dirty="0" err="1">
                <a:cs typeface="Calibri Light"/>
              </a:rPr>
              <a:t>Selection</a:t>
            </a:r>
            <a:r>
              <a:rPr lang="de-DE" dirty="0">
                <a:cs typeface="Calibri Light"/>
              </a:rPr>
              <a:t> </a:t>
            </a:r>
            <a:r>
              <a:rPr lang="de-DE" dirty="0" err="1">
                <a:cs typeface="Calibri Light"/>
              </a:rPr>
              <a:t>Sort</a:t>
            </a:r>
            <a:r>
              <a:rPr lang="de-DE" dirty="0">
                <a:cs typeface="Calibri Light"/>
              </a:rPr>
              <a:t>: </a:t>
            </a:r>
            <a:r>
              <a:rPr lang="de-DE" dirty="0" err="1">
                <a:cs typeface="Calibri Light"/>
              </a:rPr>
              <a:t>Why</a:t>
            </a:r>
            <a:r>
              <a:rPr lang="de-DE" dirty="0">
                <a:cs typeface="Calibri Light"/>
              </a:rPr>
              <a:t> </a:t>
            </a:r>
            <a:r>
              <a:rPr lang="de-DE" dirty="0" err="1">
                <a:cs typeface="Calibri Light"/>
              </a:rPr>
              <a:t>is</a:t>
            </a:r>
            <a:r>
              <a:rPr lang="de-DE" dirty="0">
                <a:cs typeface="Calibri Light"/>
              </a:rPr>
              <a:t> </a:t>
            </a:r>
            <a:r>
              <a:rPr lang="de-DE" dirty="0" err="1">
                <a:cs typeface="Calibri Light"/>
              </a:rPr>
              <a:t>it</a:t>
            </a:r>
            <a:r>
              <a:rPr lang="de-DE" dirty="0">
                <a:cs typeface="Calibri Light"/>
              </a:rPr>
              <a:t> so </a:t>
            </a:r>
            <a:r>
              <a:rPr lang="de-DE" dirty="0" err="1">
                <a:cs typeface="Calibri Light"/>
              </a:rPr>
              <a:t>bad</a:t>
            </a:r>
            <a:r>
              <a:rPr lang="de-DE" dirty="0">
                <a:cs typeface="Calibri Light"/>
              </a:rPr>
              <a:t>?</a:t>
            </a:r>
            <a:endParaRPr lang="de-DE" dirty="0" err="1"/>
          </a:p>
        </p:txBody>
      </p:sp>
      <p:sp>
        <p:nvSpPr>
          <p:cNvPr id="3" name="Inhaltsplatzhalter 2">
            <a:extLst>
              <a:ext uri="{FF2B5EF4-FFF2-40B4-BE49-F238E27FC236}">
                <a16:creationId xmlns:a16="http://schemas.microsoft.com/office/drawing/2014/main" id="{60CB2CC6-0C49-4602-B491-AF89B535960C}"/>
              </a:ext>
            </a:extLst>
          </p:cNvPr>
          <p:cNvSpPr>
            <a:spLocks noGrp="1"/>
          </p:cNvSpPr>
          <p:nvPr>
            <p:ph idx="1"/>
          </p:nvPr>
        </p:nvSpPr>
        <p:spPr/>
        <p:txBody>
          <a:bodyPr vert="horz" lIns="0" tIns="45720" rIns="0" bIns="45720" rtlCol="0" anchor="t">
            <a:normAutofit lnSpcReduction="10000"/>
          </a:bodyPr>
          <a:lstStyle/>
          <a:p>
            <a:pPr marL="383540" lvl="1"/>
            <a:r>
              <a:rPr lang="de-DE" sz="2400" dirty="0">
                <a:cs typeface="Calibri"/>
              </a:rPr>
              <a:t>Think </a:t>
            </a:r>
            <a:r>
              <a:rPr lang="de-DE" sz="2400" dirty="0" err="1">
                <a:cs typeface="Calibri"/>
              </a:rPr>
              <a:t>about</a:t>
            </a:r>
            <a:r>
              <a:rPr lang="de-DE" sz="2400" dirty="0">
                <a:cs typeface="Calibri"/>
              </a:rPr>
              <a:t> </a:t>
            </a:r>
            <a:r>
              <a:rPr lang="de-DE" sz="2400" dirty="0" err="1">
                <a:cs typeface="Calibri"/>
              </a:rPr>
              <a:t>it</a:t>
            </a:r>
            <a:r>
              <a:rPr lang="de-DE" sz="2400" dirty="0">
                <a:cs typeface="Calibri"/>
              </a:rPr>
              <a:t>: </a:t>
            </a:r>
            <a:r>
              <a:rPr lang="de-DE" sz="2400" dirty="0" err="1">
                <a:cs typeface="Calibri"/>
              </a:rPr>
              <a:t>To</a:t>
            </a:r>
            <a:r>
              <a:rPr lang="de-DE" sz="2400" dirty="0">
                <a:cs typeface="Calibri"/>
              </a:rPr>
              <a:t> </a:t>
            </a:r>
            <a:r>
              <a:rPr lang="de-DE" sz="2400" dirty="0" err="1">
                <a:cs typeface="Calibri"/>
              </a:rPr>
              <a:t>sort</a:t>
            </a:r>
            <a:r>
              <a:rPr lang="de-DE" sz="2400" dirty="0">
                <a:cs typeface="Calibri"/>
              </a:rPr>
              <a:t> a </a:t>
            </a:r>
            <a:r>
              <a:rPr lang="de-DE" sz="2400" dirty="0" err="1">
                <a:cs typeface="Calibri"/>
              </a:rPr>
              <a:t>list</a:t>
            </a:r>
            <a:r>
              <a:rPr lang="de-DE" sz="2400" dirty="0">
                <a:cs typeface="Calibri"/>
              </a:rPr>
              <a:t> </a:t>
            </a:r>
            <a:r>
              <a:rPr lang="de-DE" sz="2400" dirty="0" err="1">
                <a:cs typeface="Calibri"/>
              </a:rPr>
              <a:t>of</a:t>
            </a:r>
            <a:r>
              <a:rPr lang="de-DE" sz="2400" dirty="0">
                <a:cs typeface="Calibri"/>
              </a:rPr>
              <a:t> </a:t>
            </a:r>
            <a:r>
              <a:rPr lang="de-DE" sz="2400" dirty="0" err="1">
                <a:cs typeface="Calibri"/>
              </a:rPr>
              <a:t>length</a:t>
            </a:r>
            <a:r>
              <a:rPr lang="de-DE" sz="2400" dirty="0">
                <a:cs typeface="Calibri"/>
              </a:rPr>
              <a:t> </a:t>
            </a:r>
            <a:r>
              <a:rPr lang="de-DE" sz="2400" i="1" dirty="0">
                <a:cs typeface="Calibri"/>
              </a:rPr>
              <a:t>n</a:t>
            </a:r>
            <a:r>
              <a:rPr lang="de-DE" sz="2400" dirty="0">
                <a:cs typeface="Calibri"/>
              </a:rPr>
              <a:t>, </a:t>
            </a:r>
            <a:r>
              <a:rPr lang="de-DE" sz="2400" dirty="0" err="1">
                <a:cs typeface="Calibri"/>
              </a:rPr>
              <a:t>you</a:t>
            </a:r>
            <a:r>
              <a:rPr lang="de-DE" sz="2400" dirty="0">
                <a:cs typeface="Calibri"/>
              </a:rPr>
              <a:t> </a:t>
            </a:r>
            <a:r>
              <a:rPr lang="de-DE" sz="2400" dirty="0" err="1">
                <a:cs typeface="Calibri"/>
              </a:rPr>
              <a:t>would</a:t>
            </a:r>
            <a:r>
              <a:rPr lang="de-DE" sz="2400" dirty="0">
                <a:cs typeface="Calibri"/>
              </a:rPr>
              <a:t> </a:t>
            </a:r>
            <a:r>
              <a:rPr lang="de-DE" sz="2400" dirty="0" err="1">
                <a:cs typeface="Calibri"/>
              </a:rPr>
              <a:t>have</a:t>
            </a:r>
            <a:r>
              <a:rPr lang="de-DE" sz="2400" dirty="0">
                <a:cs typeface="Calibri"/>
              </a:rPr>
              <a:t> </a:t>
            </a:r>
            <a:r>
              <a:rPr lang="de-DE" sz="2400" dirty="0" err="1">
                <a:cs typeface="Calibri"/>
              </a:rPr>
              <a:t>to</a:t>
            </a:r>
            <a:r>
              <a:rPr lang="de-DE" sz="2400" dirty="0">
                <a:cs typeface="Calibri"/>
              </a:rPr>
              <a:t> </a:t>
            </a:r>
            <a:r>
              <a:rPr lang="de-DE" sz="2400" dirty="0" err="1">
                <a:cs typeface="Calibri"/>
              </a:rPr>
              <a:t>go</a:t>
            </a:r>
            <a:r>
              <a:rPr lang="de-DE" sz="2400" dirty="0">
                <a:cs typeface="Calibri"/>
              </a:rPr>
              <a:t> </a:t>
            </a:r>
            <a:r>
              <a:rPr lang="de-DE" sz="2400" dirty="0" err="1">
                <a:cs typeface="Calibri"/>
              </a:rPr>
              <a:t>through</a:t>
            </a:r>
            <a:r>
              <a:rPr lang="de-DE" sz="2400" dirty="0">
                <a:cs typeface="Calibri"/>
              </a:rPr>
              <a:t> </a:t>
            </a:r>
            <a:r>
              <a:rPr lang="de-DE" sz="2400" dirty="0" err="1">
                <a:cs typeface="Calibri"/>
              </a:rPr>
              <a:t>each</a:t>
            </a:r>
            <a:r>
              <a:rPr lang="de-DE" sz="2400" dirty="0">
                <a:cs typeface="Calibri"/>
              </a:rPr>
              <a:t> </a:t>
            </a:r>
            <a:r>
              <a:rPr lang="de-DE" sz="2400" dirty="0" err="1">
                <a:cs typeface="Calibri"/>
              </a:rPr>
              <a:t>of</a:t>
            </a:r>
            <a:r>
              <a:rPr lang="de-DE" sz="2400" dirty="0">
                <a:cs typeface="Calibri"/>
              </a:rPr>
              <a:t> </a:t>
            </a:r>
            <a:r>
              <a:rPr lang="de-DE" sz="2400" dirty="0" err="1">
                <a:cs typeface="Calibri"/>
              </a:rPr>
              <a:t>the</a:t>
            </a:r>
            <a:r>
              <a:rPr lang="de-DE" sz="2400" dirty="0">
                <a:cs typeface="Calibri"/>
              </a:rPr>
              <a:t> </a:t>
            </a:r>
            <a:r>
              <a:rPr lang="de-DE" sz="2400" i="1" dirty="0">
                <a:cs typeface="Calibri"/>
              </a:rPr>
              <a:t>n </a:t>
            </a:r>
            <a:r>
              <a:rPr lang="de-DE" sz="2400" dirty="0" err="1">
                <a:cs typeface="Calibri"/>
              </a:rPr>
              <a:t>elements</a:t>
            </a:r>
            <a:r>
              <a:rPr lang="de-DE" sz="2400" dirty="0">
                <a:cs typeface="Calibri"/>
              </a:rPr>
              <a:t> </a:t>
            </a:r>
            <a:r>
              <a:rPr lang="de-DE" sz="2400" dirty="0" err="1">
                <a:cs typeface="Calibri"/>
              </a:rPr>
              <a:t>once</a:t>
            </a:r>
          </a:p>
          <a:p>
            <a:pPr marL="566420" lvl="2"/>
            <a:r>
              <a:rPr lang="de-DE" sz="2000" dirty="0">
                <a:cs typeface="Calibri"/>
              </a:rPr>
              <a:t>This </a:t>
            </a:r>
            <a:r>
              <a:rPr lang="de-DE" sz="2000" dirty="0" err="1">
                <a:cs typeface="Calibri"/>
              </a:rPr>
              <a:t>is</a:t>
            </a:r>
            <a:r>
              <a:rPr lang="de-DE" sz="2000" dirty="0">
                <a:cs typeface="Calibri"/>
              </a:rPr>
              <a:t> a </a:t>
            </a:r>
            <a:r>
              <a:rPr lang="de-DE" sz="2000" dirty="0" err="1">
                <a:cs typeface="Calibri"/>
              </a:rPr>
              <a:t>given</a:t>
            </a:r>
            <a:r>
              <a:rPr lang="de-DE" sz="2000" dirty="0">
                <a:cs typeface="Calibri"/>
              </a:rPr>
              <a:t>. </a:t>
            </a:r>
            <a:r>
              <a:rPr lang="de-DE" sz="2000" dirty="0" err="1">
                <a:cs typeface="Calibri"/>
              </a:rPr>
              <a:t>You</a:t>
            </a:r>
            <a:r>
              <a:rPr lang="de-DE" sz="2000" dirty="0">
                <a:cs typeface="Calibri"/>
              </a:rPr>
              <a:t> </a:t>
            </a:r>
            <a:r>
              <a:rPr lang="de-DE" sz="2000" dirty="0" err="1">
                <a:cs typeface="Calibri"/>
              </a:rPr>
              <a:t>cannot</a:t>
            </a:r>
            <a:r>
              <a:rPr lang="de-DE" sz="2000" dirty="0">
                <a:cs typeface="Calibri"/>
              </a:rPr>
              <a:t> </a:t>
            </a:r>
            <a:r>
              <a:rPr lang="de-DE" sz="2000" dirty="0" err="1">
                <a:cs typeface="Calibri"/>
              </a:rPr>
              <a:t>sort</a:t>
            </a:r>
            <a:r>
              <a:rPr lang="de-DE" sz="2000" dirty="0">
                <a:cs typeface="Calibri"/>
              </a:rPr>
              <a:t> </a:t>
            </a:r>
            <a:r>
              <a:rPr lang="de-DE" sz="2000" dirty="0" err="1">
                <a:cs typeface="Calibri"/>
              </a:rPr>
              <a:t>without</a:t>
            </a:r>
            <a:r>
              <a:rPr lang="de-DE" sz="2000" dirty="0">
                <a:cs typeface="Calibri"/>
              </a:rPr>
              <a:t> </a:t>
            </a:r>
            <a:r>
              <a:rPr lang="de-DE" sz="2000" dirty="0" err="1">
                <a:cs typeface="Calibri"/>
              </a:rPr>
              <a:t>looking</a:t>
            </a:r>
            <a:r>
              <a:rPr lang="de-DE" sz="2000" dirty="0">
                <a:cs typeface="Calibri"/>
              </a:rPr>
              <a:t> at all </a:t>
            </a:r>
            <a:r>
              <a:rPr lang="de-DE" sz="2000" dirty="0" err="1">
                <a:cs typeface="Calibri"/>
              </a:rPr>
              <a:t>elements</a:t>
            </a:r>
            <a:r>
              <a:rPr lang="de-DE" sz="2000" dirty="0">
                <a:cs typeface="Calibri"/>
              </a:rPr>
              <a:t>.</a:t>
            </a:r>
          </a:p>
          <a:p>
            <a:pPr marL="749300" lvl="3"/>
            <a:r>
              <a:rPr lang="de-DE" dirty="0">
                <a:cs typeface="Calibri"/>
              </a:rPr>
              <a:t>(</a:t>
            </a:r>
            <a:r>
              <a:rPr lang="de-DE" dirty="0" err="1">
                <a:cs typeface="Calibri"/>
              </a:rPr>
              <a:t>Correctly</a:t>
            </a:r>
            <a:r>
              <a:rPr lang="de-DE" dirty="0">
                <a:cs typeface="Calibri"/>
              </a:rPr>
              <a:t>, </a:t>
            </a:r>
            <a:r>
              <a:rPr lang="de-DE" dirty="0" err="1">
                <a:cs typeface="Calibri"/>
              </a:rPr>
              <a:t>that</a:t>
            </a:r>
            <a:r>
              <a:rPr lang="de-DE" dirty="0">
                <a:cs typeface="Calibri"/>
              </a:rPr>
              <a:t> </a:t>
            </a:r>
            <a:r>
              <a:rPr lang="de-DE" dirty="0" err="1">
                <a:cs typeface="Calibri"/>
              </a:rPr>
              <a:t>is</a:t>
            </a:r>
            <a:r>
              <a:rPr lang="de-DE" dirty="0">
                <a:cs typeface="Calibri"/>
              </a:rPr>
              <a:t>...)</a:t>
            </a:r>
          </a:p>
          <a:p>
            <a:pPr marL="566420" lvl="2"/>
            <a:endParaRPr lang="de-DE" sz="2000" dirty="0">
              <a:cs typeface="Calibri"/>
            </a:endParaRPr>
          </a:p>
          <a:p>
            <a:pPr marL="383540" lvl="1"/>
            <a:r>
              <a:rPr lang="de-DE" sz="2400" dirty="0">
                <a:cs typeface="Calibri"/>
              </a:rPr>
              <a:t>In </a:t>
            </a:r>
            <a:r>
              <a:rPr lang="de-DE" sz="2400" i="1" dirty="0" err="1">
                <a:cs typeface="Calibri"/>
              </a:rPr>
              <a:t>Selection</a:t>
            </a:r>
            <a:r>
              <a:rPr lang="de-DE" sz="2400" i="1" dirty="0">
                <a:cs typeface="Calibri"/>
              </a:rPr>
              <a:t> </a:t>
            </a:r>
            <a:r>
              <a:rPr lang="de-DE" sz="2400" i="1" dirty="0" err="1">
                <a:cs typeface="Calibri"/>
              </a:rPr>
              <a:t>Sort</a:t>
            </a:r>
            <a:r>
              <a:rPr lang="de-DE" sz="2400" dirty="0">
                <a:cs typeface="Calibri"/>
              </a:rPr>
              <a:t>, </a:t>
            </a:r>
            <a:r>
              <a:rPr lang="de-DE" sz="2400" dirty="0" err="1">
                <a:cs typeface="Calibri"/>
              </a:rPr>
              <a:t>for</a:t>
            </a:r>
            <a:r>
              <a:rPr lang="de-DE" sz="2400" dirty="0">
                <a:cs typeface="Calibri"/>
              </a:rPr>
              <a:t> </a:t>
            </a:r>
            <a:r>
              <a:rPr lang="de-DE" sz="2400" dirty="0" err="1">
                <a:cs typeface="Calibri"/>
              </a:rPr>
              <a:t>each</a:t>
            </a:r>
            <a:r>
              <a:rPr lang="de-DE" sz="2400" dirty="0">
                <a:cs typeface="Calibri"/>
              </a:rPr>
              <a:t> </a:t>
            </a:r>
            <a:r>
              <a:rPr lang="de-DE" sz="2400" dirty="0" err="1">
                <a:cs typeface="Calibri"/>
              </a:rPr>
              <a:t>of</a:t>
            </a:r>
            <a:r>
              <a:rPr lang="de-DE" sz="2400" dirty="0">
                <a:cs typeface="Calibri"/>
              </a:rPr>
              <a:t> </a:t>
            </a:r>
            <a:r>
              <a:rPr lang="de-DE" sz="2400" dirty="0" err="1">
                <a:cs typeface="Calibri"/>
              </a:rPr>
              <a:t>these</a:t>
            </a:r>
            <a:r>
              <a:rPr lang="de-DE" sz="2400" dirty="0">
                <a:cs typeface="Calibri"/>
              </a:rPr>
              <a:t> </a:t>
            </a:r>
            <a:r>
              <a:rPr lang="de-DE" sz="2400" i="1" dirty="0">
                <a:cs typeface="Calibri"/>
              </a:rPr>
              <a:t>n</a:t>
            </a:r>
            <a:r>
              <a:rPr lang="de-DE" sz="2400" dirty="0">
                <a:cs typeface="Calibri"/>
              </a:rPr>
              <a:t> </a:t>
            </a:r>
            <a:r>
              <a:rPr lang="de-DE" sz="2400" dirty="0" err="1">
                <a:cs typeface="Calibri"/>
              </a:rPr>
              <a:t>elements</a:t>
            </a:r>
            <a:r>
              <a:rPr lang="de-DE" sz="2400" dirty="0">
                <a:cs typeface="Calibri"/>
              </a:rPr>
              <a:t>, </a:t>
            </a:r>
            <a:r>
              <a:rPr lang="de-DE" sz="2400" dirty="0" err="1">
                <a:cs typeface="Calibri"/>
              </a:rPr>
              <a:t>you</a:t>
            </a:r>
            <a:r>
              <a:rPr lang="de-DE" sz="2400" dirty="0">
                <a:cs typeface="Calibri"/>
              </a:rPr>
              <a:t> </a:t>
            </a:r>
            <a:r>
              <a:rPr lang="de-DE" sz="2400" dirty="0" err="1">
                <a:cs typeface="Calibri"/>
              </a:rPr>
              <a:t>have</a:t>
            </a:r>
            <a:r>
              <a:rPr lang="de-DE" sz="2400" dirty="0">
                <a:cs typeface="Calibri"/>
              </a:rPr>
              <a:t> </a:t>
            </a:r>
            <a:r>
              <a:rPr lang="de-DE" sz="2400" dirty="0" err="1">
                <a:cs typeface="Calibri"/>
              </a:rPr>
              <a:t>to</a:t>
            </a:r>
            <a:r>
              <a:rPr lang="de-DE" sz="2400" dirty="0">
                <a:cs typeface="Calibri"/>
              </a:rPr>
              <a:t> </a:t>
            </a:r>
            <a:r>
              <a:rPr lang="de-DE" sz="2400" dirty="0" err="1">
                <a:cs typeface="Calibri"/>
              </a:rPr>
              <a:t>go</a:t>
            </a:r>
            <a:r>
              <a:rPr lang="de-DE" sz="2400" dirty="0">
                <a:cs typeface="Calibri"/>
              </a:rPr>
              <a:t> </a:t>
            </a:r>
            <a:r>
              <a:rPr lang="de-DE" sz="2400" dirty="0" err="1">
                <a:cs typeface="Calibri"/>
              </a:rPr>
              <a:t>through</a:t>
            </a:r>
            <a:r>
              <a:rPr lang="de-DE" sz="2400" dirty="0">
                <a:cs typeface="Calibri"/>
              </a:rPr>
              <a:t> </a:t>
            </a:r>
            <a:r>
              <a:rPr lang="de-DE" sz="2400" dirty="0" err="1">
                <a:cs typeface="Calibri"/>
              </a:rPr>
              <a:t>the</a:t>
            </a:r>
            <a:r>
              <a:rPr lang="de-DE" sz="2400" dirty="0">
                <a:cs typeface="Calibri"/>
              </a:rPr>
              <a:t> </a:t>
            </a:r>
            <a:r>
              <a:rPr lang="de-DE" sz="2400" dirty="0" err="1">
                <a:cs typeface="Calibri"/>
              </a:rPr>
              <a:t>complete</a:t>
            </a:r>
            <a:r>
              <a:rPr lang="de-DE" sz="2400" dirty="0">
                <a:cs typeface="Calibri"/>
              </a:rPr>
              <a:t> </a:t>
            </a:r>
            <a:r>
              <a:rPr lang="de-DE" sz="2400" dirty="0" err="1">
                <a:cs typeface="Calibri"/>
              </a:rPr>
              <a:t>remaining</a:t>
            </a:r>
            <a:r>
              <a:rPr lang="de-DE" sz="2400" dirty="0">
                <a:cs typeface="Calibri"/>
              </a:rPr>
              <a:t> </a:t>
            </a:r>
            <a:r>
              <a:rPr lang="de-DE" sz="2400" dirty="0" err="1">
                <a:cs typeface="Calibri"/>
              </a:rPr>
              <a:t>list</a:t>
            </a:r>
            <a:r>
              <a:rPr lang="de-DE" sz="2400" dirty="0">
                <a:cs typeface="Calibri"/>
              </a:rPr>
              <a:t> </a:t>
            </a:r>
            <a:r>
              <a:rPr lang="de-DE" sz="2400" i="1" dirty="0" err="1">
                <a:cs typeface="Calibri"/>
              </a:rPr>
              <a:t>again</a:t>
            </a:r>
            <a:r>
              <a:rPr lang="de-DE" sz="2400" i="1" dirty="0">
                <a:cs typeface="Calibri"/>
              </a:rPr>
              <a:t> </a:t>
            </a:r>
            <a:r>
              <a:rPr lang="de-DE" sz="2400" dirty="0" err="1">
                <a:cs typeface="Calibri"/>
              </a:rPr>
              <a:t>to</a:t>
            </a:r>
            <a:r>
              <a:rPr lang="de-DE" sz="2400" dirty="0">
                <a:cs typeface="Calibri"/>
              </a:rPr>
              <a:t> find </a:t>
            </a:r>
            <a:r>
              <a:rPr lang="de-DE" sz="2400" dirty="0" err="1">
                <a:cs typeface="Calibri"/>
              </a:rPr>
              <a:t>the</a:t>
            </a:r>
            <a:r>
              <a:rPr lang="de-DE" sz="2400" dirty="0">
                <a:cs typeface="Calibri"/>
              </a:rPr>
              <a:t> </a:t>
            </a:r>
            <a:r>
              <a:rPr lang="de-DE" sz="2400" dirty="0" err="1">
                <a:cs typeface="Calibri"/>
              </a:rPr>
              <a:t>current</a:t>
            </a:r>
            <a:r>
              <a:rPr lang="de-DE" sz="2400" dirty="0">
                <a:cs typeface="Calibri"/>
              </a:rPr>
              <a:t> </a:t>
            </a:r>
            <a:r>
              <a:rPr lang="de-DE" sz="2400" dirty="0" err="1">
                <a:cs typeface="Calibri"/>
              </a:rPr>
              <a:t>smallest</a:t>
            </a:r>
            <a:r>
              <a:rPr lang="de-DE" sz="2400" dirty="0">
                <a:cs typeface="Calibri"/>
              </a:rPr>
              <a:t> </a:t>
            </a:r>
            <a:r>
              <a:rPr lang="de-DE" sz="2400" dirty="0" err="1">
                <a:cs typeface="Calibri"/>
              </a:rPr>
              <a:t>element</a:t>
            </a:r>
          </a:p>
          <a:p>
            <a:pPr marL="566420" lvl="2"/>
            <a:r>
              <a:rPr lang="de-DE" sz="2000" dirty="0">
                <a:cs typeface="Calibri"/>
              </a:rPr>
              <a:t>This </a:t>
            </a:r>
            <a:r>
              <a:rPr lang="de-DE" sz="2000" dirty="0" err="1">
                <a:cs typeface="Calibri"/>
              </a:rPr>
              <a:t>adds</a:t>
            </a:r>
            <a:r>
              <a:rPr lang="de-DE" sz="2000" dirty="0">
                <a:cs typeface="Calibri"/>
              </a:rPr>
              <a:t> </a:t>
            </a:r>
            <a:r>
              <a:rPr lang="de-DE" sz="2000" dirty="0" err="1">
                <a:cs typeface="Calibri"/>
              </a:rPr>
              <a:t>up</a:t>
            </a:r>
            <a:r>
              <a:rPr lang="de-DE" sz="2000" dirty="0">
                <a:cs typeface="Calibri"/>
              </a:rPr>
              <a:t> </a:t>
            </a:r>
            <a:r>
              <a:rPr lang="de-DE" sz="2000" dirty="0" err="1">
                <a:cs typeface="Calibri"/>
              </a:rPr>
              <a:t>to</a:t>
            </a:r>
            <a:r>
              <a:rPr lang="de-DE" sz="2000" dirty="0">
                <a:cs typeface="Calibri"/>
              </a:rPr>
              <a:t> </a:t>
            </a:r>
            <a:r>
              <a:rPr lang="de-DE" sz="2000" i="1" dirty="0">
                <a:cs typeface="Calibri"/>
              </a:rPr>
              <a:t>n + (n-1) + (n-2) + … + 1 = n(n+1)/2 </a:t>
            </a:r>
            <a:r>
              <a:rPr lang="de-DE" sz="2000" dirty="0" err="1">
                <a:cs typeface="Calibri"/>
              </a:rPr>
              <a:t>operations</a:t>
            </a:r>
          </a:p>
          <a:p>
            <a:pPr marL="566420" lvl="2"/>
            <a:r>
              <a:rPr lang="de-DE" sz="2000" dirty="0" err="1">
                <a:cs typeface="Calibri"/>
              </a:rPr>
              <a:t>For</a:t>
            </a:r>
            <a:r>
              <a:rPr lang="de-DE" sz="2000" dirty="0">
                <a:cs typeface="Calibri"/>
              </a:rPr>
              <a:t> a </a:t>
            </a:r>
            <a:r>
              <a:rPr lang="de-DE" sz="2000" dirty="0" err="1">
                <a:cs typeface="Calibri"/>
              </a:rPr>
              <a:t>list</a:t>
            </a:r>
            <a:r>
              <a:rPr lang="de-DE" sz="2000" dirty="0">
                <a:cs typeface="Calibri"/>
              </a:rPr>
              <a:t> </a:t>
            </a:r>
            <a:r>
              <a:rPr lang="de-DE" sz="2000" dirty="0" err="1">
                <a:cs typeface="Calibri"/>
              </a:rPr>
              <a:t>of</a:t>
            </a:r>
            <a:r>
              <a:rPr lang="de-DE" sz="2000" dirty="0">
                <a:cs typeface="Calibri"/>
              </a:rPr>
              <a:t> </a:t>
            </a:r>
            <a:r>
              <a:rPr lang="de-DE" sz="2000" dirty="0" err="1">
                <a:cs typeface="Calibri"/>
              </a:rPr>
              <a:t>length</a:t>
            </a:r>
            <a:r>
              <a:rPr lang="de-DE" sz="2000" dirty="0">
                <a:cs typeface="Calibri"/>
              </a:rPr>
              <a:t> 3000, </a:t>
            </a:r>
            <a:r>
              <a:rPr lang="de-DE" sz="2000" dirty="0" err="1">
                <a:cs typeface="Calibri"/>
              </a:rPr>
              <a:t>this</a:t>
            </a:r>
            <a:r>
              <a:rPr lang="de-DE" sz="2000" dirty="0">
                <a:cs typeface="Calibri"/>
              </a:rPr>
              <a:t> </a:t>
            </a:r>
            <a:r>
              <a:rPr lang="de-DE" sz="2000" dirty="0" err="1">
                <a:cs typeface="Calibri"/>
              </a:rPr>
              <a:t>would</a:t>
            </a:r>
            <a:r>
              <a:rPr lang="de-DE" sz="2000" dirty="0">
                <a:cs typeface="Calibri"/>
              </a:rPr>
              <a:t> </a:t>
            </a:r>
            <a:r>
              <a:rPr lang="de-DE" sz="2000" dirty="0" err="1">
                <a:cs typeface="Calibri"/>
              </a:rPr>
              <a:t>already</a:t>
            </a:r>
            <a:r>
              <a:rPr lang="de-DE" sz="2000" dirty="0">
                <a:cs typeface="Calibri"/>
              </a:rPr>
              <a:t> </a:t>
            </a:r>
            <a:r>
              <a:rPr lang="de-DE" sz="2000" dirty="0" err="1">
                <a:cs typeface="Calibri"/>
              </a:rPr>
              <a:t>equate</a:t>
            </a:r>
            <a:r>
              <a:rPr lang="de-DE" sz="2000" dirty="0">
                <a:cs typeface="Calibri"/>
              </a:rPr>
              <a:t> </a:t>
            </a:r>
            <a:r>
              <a:rPr lang="de-DE" sz="2000" dirty="0" err="1">
                <a:cs typeface="Calibri"/>
              </a:rPr>
              <a:t>to</a:t>
            </a:r>
            <a:r>
              <a:rPr lang="de-DE" sz="2000" dirty="0">
                <a:cs typeface="Calibri"/>
              </a:rPr>
              <a:t> </a:t>
            </a:r>
            <a:r>
              <a:rPr lang="de-DE" sz="2000" dirty="0" err="1">
                <a:cs typeface="Calibri"/>
              </a:rPr>
              <a:t>more</a:t>
            </a:r>
            <a:r>
              <a:rPr lang="de-DE" sz="2000" dirty="0">
                <a:cs typeface="Calibri"/>
              </a:rPr>
              <a:t> </a:t>
            </a:r>
            <a:r>
              <a:rPr lang="de-DE" sz="2000" dirty="0" err="1">
                <a:cs typeface="Calibri"/>
              </a:rPr>
              <a:t>than</a:t>
            </a:r>
            <a:r>
              <a:rPr lang="de-DE" sz="2000" dirty="0">
                <a:cs typeface="Calibri"/>
              </a:rPr>
              <a:t> 4.5 </a:t>
            </a:r>
            <a:r>
              <a:rPr lang="de-DE" sz="2000" dirty="0" err="1">
                <a:cs typeface="Calibri"/>
              </a:rPr>
              <a:t>million</a:t>
            </a:r>
            <a:r>
              <a:rPr lang="de-DE" sz="2000" dirty="0">
                <a:cs typeface="Calibri"/>
              </a:rPr>
              <a:t> </a:t>
            </a:r>
            <a:r>
              <a:rPr lang="de-DE" sz="2000" dirty="0" err="1">
                <a:cs typeface="Calibri"/>
              </a:rPr>
              <a:t>operations</a:t>
            </a:r>
          </a:p>
          <a:p>
            <a:pPr marL="566420" lvl="2"/>
            <a:r>
              <a:rPr lang="de-DE" sz="2000" dirty="0">
                <a:cs typeface="Calibri"/>
              </a:rPr>
              <a:t>And </a:t>
            </a:r>
            <a:r>
              <a:rPr lang="de-DE" sz="2000" dirty="0" err="1">
                <a:cs typeface="Calibri"/>
              </a:rPr>
              <a:t>this</a:t>
            </a:r>
            <a:r>
              <a:rPr lang="de-DE" sz="2000" dirty="0">
                <a:cs typeface="Calibri"/>
              </a:rPr>
              <a:t> will happen </a:t>
            </a:r>
            <a:r>
              <a:rPr lang="de-DE" sz="2000" dirty="0" err="1">
                <a:cs typeface="Calibri"/>
              </a:rPr>
              <a:t>even</a:t>
            </a:r>
            <a:r>
              <a:rPr lang="de-DE" sz="2000" dirty="0">
                <a:cs typeface="Calibri"/>
              </a:rPr>
              <a:t> </a:t>
            </a:r>
            <a:r>
              <a:rPr lang="de-DE" sz="2000" dirty="0" err="1">
                <a:cs typeface="Calibri"/>
              </a:rPr>
              <a:t>if</a:t>
            </a:r>
            <a:r>
              <a:rPr lang="de-DE" sz="2000" dirty="0">
                <a:cs typeface="Calibri"/>
              </a:rPr>
              <a:t> </a:t>
            </a:r>
            <a:r>
              <a:rPr lang="de-DE" sz="2000" dirty="0" err="1">
                <a:cs typeface="Calibri"/>
              </a:rPr>
              <a:t>the</a:t>
            </a:r>
            <a:r>
              <a:rPr lang="de-DE" sz="2000" dirty="0">
                <a:cs typeface="Calibri"/>
              </a:rPr>
              <a:t> </a:t>
            </a:r>
            <a:r>
              <a:rPr lang="de-DE" sz="2000" dirty="0" err="1">
                <a:cs typeface="Calibri"/>
              </a:rPr>
              <a:t>list</a:t>
            </a:r>
            <a:r>
              <a:rPr lang="de-DE" sz="2000" dirty="0">
                <a:cs typeface="Calibri"/>
              </a:rPr>
              <a:t> </a:t>
            </a:r>
            <a:r>
              <a:rPr lang="de-DE" sz="2000" dirty="0" err="1">
                <a:cs typeface="Calibri"/>
              </a:rPr>
              <a:t>is</a:t>
            </a:r>
            <a:r>
              <a:rPr lang="de-DE" sz="2000" dirty="0">
                <a:cs typeface="Calibri"/>
              </a:rPr>
              <a:t> </a:t>
            </a:r>
            <a:r>
              <a:rPr lang="de-DE" sz="2000" dirty="0" err="1">
                <a:cs typeface="Calibri"/>
              </a:rPr>
              <a:t>already</a:t>
            </a:r>
            <a:r>
              <a:rPr lang="de-DE" sz="2000" dirty="0">
                <a:cs typeface="Calibri"/>
              </a:rPr>
              <a:t> </a:t>
            </a:r>
            <a:r>
              <a:rPr lang="de-DE" sz="2000" dirty="0" err="1">
                <a:cs typeface="Calibri"/>
              </a:rPr>
              <a:t>sorted</a:t>
            </a:r>
          </a:p>
          <a:p>
            <a:pPr marL="566420" lvl="2"/>
            <a:endParaRPr lang="de-DE" sz="2000" dirty="0">
              <a:cs typeface="Calibri"/>
            </a:endParaRPr>
          </a:p>
          <a:p>
            <a:pPr marL="383540" lvl="1"/>
            <a:r>
              <a:rPr lang="de-DE" sz="2400" dirty="0" err="1">
                <a:cs typeface="Calibri"/>
              </a:rPr>
              <a:t>Therefore</a:t>
            </a:r>
            <a:r>
              <a:rPr lang="de-DE" sz="2400" dirty="0">
                <a:cs typeface="Calibri"/>
              </a:rPr>
              <a:t>, </a:t>
            </a:r>
            <a:r>
              <a:rPr lang="de-DE" sz="2400" dirty="0" err="1">
                <a:cs typeface="Calibri"/>
              </a:rPr>
              <a:t>people</a:t>
            </a:r>
            <a:r>
              <a:rPr lang="de-DE" sz="2400" dirty="0">
                <a:cs typeface="Calibri"/>
              </a:rPr>
              <a:t> </a:t>
            </a:r>
            <a:r>
              <a:rPr lang="de-DE" sz="2400" dirty="0" err="1">
                <a:cs typeface="Calibri"/>
              </a:rPr>
              <a:t>came</a:t>
            </a:r>
            <a:r>
              <a:rPr lang="de-DE" sz="2400" dirty="0">
                <a:cs typeface="Calibri"/>
              </a:rPr>
              <a:t> </a:t>
            </a:r>
            <a:r>
              <a:rPr lang="de-DE" sz="2400" dirty="0" err="1">
                <a:cs typeface="Calibri"/>
              </a:rPr>
              <a:t>up</a:t>
            </a:r>
            <a:r>
              <a:rPr lang="de-DE" sz="2400" dirty="0">
                <a:cs typeface="Calibri"/>
              </a:rPr>
              <a:t> </a:t>
            </a:r>
            <a:r>
              <a:rPr lang="de-DE" sz="2400" dirty="0" err="1">
                <a:cs typeface="Calibri"/>
              </a:rPr>
              <a:t>with</a:t>
            </a:r>
            <a:r>
              <a:rPr lang="de-DE" sz="2400" dirty="0">
                <a:cs typeface="Calibri"/>
              </a:rPr>
              <a:t> </a:t>
            </a:r>
            <a:r>
              <a:rPr lang="de-DE" sz="2400" dirty="0" err="1">
                <a:cs typeface="Calibri"/>
              </a:rPr>
              <a:t>other</a:t>
            </a:r>
            <a:r>
              <a:rPr lang="de-DE" sz="2400" dirty="0">
                <a:cs typeface="Calibri"/>
              </a:rPr>
              <a:t> </a:t>
            </a:r>
            <a:r>
              <a:rPr lang="de-DE" sz="2400" dirty="0" err="1">
                <a:cs typeface="Calibri"/>
              </a:rPr>
              <a:t>sorting</a:t>
            </a:r>
            <a:r>
              <a:rPr lang="de-DE" sz="2400" dirty="0">
                <a:cs typeface="Calibri"/>
              </a:rPr>
              <a:t> </a:t>
            </a:r>
            <a:r>
              <a:rPr lang="de-DE" sz="2400" dirty="0" err="1">
                <a:cs typeface="Calibri"/>
              </a:rPr>
              <a:t>algorithms</a:t>
            </a:r>
            <a:endParaRPr lang="de-DE" sz="2400" dirty="0">
              <a:cs typeface="Calibri"/>
            </a:endParaRPr>
          </a:p>
          <a:p>
            <a:pPr marL="566420" lvl="2"/>
            <a:endParaRPr lang="de-DE" sz="2000" dirty="0">
              <a:cs typeface="Calibri"/>
            </a:endParaRPr>
          </a:p>
        </p:txBody>
      </p:sp>
      <p:sp>
        <p:nvSpPr>
          <p:cNvPr id="4" name="Foliennummernplatzhalter 3">
            <a:extLst>
              <a:ext uri="{FF2B5EF4-FFF2-40B4-BE49-F238E27FC236}">
                <a16:creationId xmlns:a16="http://schemas.microsoft.com/office/drawing/2014/main" id="{6DC9FEEF-5AC9-4AD9-9C15-4A28879EDE1E}"/>
              </a:ext>
            </a:extLst>
          </p:cNvPr>
          <p:cNvSpPr>
            <a:spLocks noGrp="1"/>
          </p:cNvSpPr>
          <p:nvPr>
            <p:ph type="sldNum" sz="quarter" idx="12"/>
          </p:nvPr>
        </p:nvSpPr>
        <p:spPr/>
        <p:txBody>
          <a:bodyPr/>
          <a:lstStyle/>
          <a:p>
            <a:fld id="{89C4E583-6443-4199-AF95-A2ECCC288D48}" type="slidenum">
              <a:rPr lang="en-GB" smtClean="0"/>
              <a:t>13</a:t>
            </a:fld>
            <a:endParaRPr lang="en-GB"/>
          </a:p>
        </p:txBody>
      </p:sp>
    </p:spTree>
    <p:extLst>
      <p:ext uri="{BB962C8B-B14F-4D97-AF65-F5344CB8AC3E}">
        <p14:creationId xmlns:p14="http://schemas.microsoft.com/office/powerpoint/2010/main" val="1455336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7C0CD7-D996-4495-B2EF-0202CE3AB0E5}"/>
              </a:ext>
            </a:extLst>
          </p:cNvPr>
          <p:cNvSpPr>
            <a:spLocks noGrp="1"/>
          </p:cNvSpPr>
          <p:nvPr>
            <p:ph type="title"/>
          </p:nvPr>
        </p:nvSpPr>
        <p:spPr/>
        <p:txBody>
          <a:bodyPr>
            <a:normAutofit/>
          </a:bodyPr>
          <a:lstStyle/>
          <a:p>
            <a:r>
              <a:rPr lang="de-DE" dirty="0">
                <a:cs typeface="Calibri Light"/>
              </a:rPr>
              <a:t>Insertion </a:t>
            </a:r>
            <a:r>
              <a:rPr lang="de-DE" dirty="0" err="1">
                <a:cs typeface="Calibri Light"/>
              </a:rPr>
              <a:t>Sort</a:t>
            </a:r>
            <a:endParaRPr lang="de-DE" dirty="0" err="1"/>
          </a:p>
        </p:txBody>
      </p:sp>
      <p:sp>
        <p:nvSpPr>
          <p:cNvPr id="3" name="Inhaltsplatzhalter 2">
            <a:extLst>
              <a:ext uri="{FF2B5EF4-FFF2-40B4-BE49-F238E27FC236}">
                <a16:creationId xmlns:a16="http://schemas.microsoft.com/office/drawing/2014/main" id="{8A2C1CE0-FA47-4B81-87B2-B9B1E8CDFE35}"/>
              </a:ext>
            </a:extLst>
          </p:cNvPr>
          <p:cNvSpPr>
            <a:spLocks noGrp="1"/>
          </p:cNvSpPr>
          <p:nvPr>
            <p:ph idx="1"/>
          </p:nvPr>
        </p:nvSpPr>
        <p:spPr>
          <a:xfrm>
            <a:off x="1097280" y="1845734"/>
            <a:ext cx="10058400" cy="4382793"/>
          </a:xfrm>
        </p:spPr>
        <p:txBody>
          <a:bodyPr vert="horz" lIns="0" tIns="45720" rIns="0" bIns="45720" rtlCol="0" anchor="t">
            <a:normAutofit fontScale="92500" lnSpcReduction="20000"/>
          </a:bodyPr>
          <a:lstStyle/>
          <a:p>
            <a:pPr marL="182245" indent="-182245"/>
            <a:r>
              <a:rPr lang="en-US" dirty="0">
                <a:cs typeface="Calibri"/>
              </a:rPr>
              <a:t>We don't need to go through the details here, but since we will refer to it later, this is roughly how it works:</a:t>
            </a:r>
          </a:p>
          <a:p>
            <a:pPr marL="200660" lvl="1" indent="0">
              <a:buNone/>
            </a:pPr>
            <a:endParaRPr lang="en-US" dirty="0">
              <a:cs typeface="Calibri"/>
            </a:endParaRPr>
          </a:p>
          <a:p>
            <a:pPr marL="182245" indent="-182245"/>
            <a:r>
              <a:rPr lang="en-US" dirty="0">
                <a:cs typeface="Calibri"/>
              </a:rPr>
              <a:t>Go through the list:</a:t>
            </a:r>
          </a:p>
          <a:p>
            <a:pPr marL="383540" lvl="1"/>
            <a:r>
              <a:rPr lang="en-US" dirty="0">
                <a:cs typeface="Calibri"/>
              </a:rPr>
              <a:t>The first element is already sorted</a:t>
            </a:r>
          </a:p>
          <a:p>
            <a:pPr marL="383540" lvl="1"/>
            <a:r>
              <a:rPr lang="en-US" dirty="0">
                <a:cs typeface="Calibri"/>
              </a:rPr>
              <a:t>Look at the second element: is it larger or smaller than the first? Keep its position or insert it in front of the first element accordingly</a:t>
            </a:r>
          </a:p>
          <a:p>
            <a:pPr marL="383540" lvl="1"/>
            <a:r>
              <a:rPr lang="en-US" dirty="0">
                <a:cs typeface="Calibri"/>
              </a:rPr>
              <a:t>Look at the third element and insert it into the right position compared to the first two elements</a:t>
            </a:r>
          </a:p>
          <a:p>
            <a:pPr marL="383540" lvl="1"/>
            <a:r>
              <a:rPr lang="en-US" dirty="0">
                <a:cs typeface="Calibri"/>
              </a:rPr>
              <a:t>….</a:t>
            </a:r>
          </a:p>
          <a:p>
            <a:pPr marL="383540" lvl="1"/>
            <a:r>
              <a:rPr lang="en-US" dirty="0">
                <a:cs typeface="Calibri"/>
              </a:rPr>
              <a:t>Do this until you reached the end of the list</a:t>
            </a:r>
          </a:p>
          <a:p>
            <a:pPr marL="182245" indent="-182245"/>
            <a:r>
              <a:rPr lang="en-US" dirty="0">
                <a:cs typeface="Calibri"/>
              </a:rPr>
              <a:t>Surprise – it's still inefficient</a:t>
            </a:r>
          </a:p>
          <a:p>
            <a:pPr marL="383540" lvl="1"/>
            <a:r>
              <a:rPr lang="en-US" dirty="0">
                <a:cs typeface="Calibri"/>
              </a:rPr>
              <a:t>Not only because for each element, you have to compare to the already sorted part to find the corresponding position</a:t>
            </a:r>
          </a:p>
          <a:p>
            <a:pPr marL="383540" lvl="1"/>
            <a:r>
              <a:rPr lang="en-US" dirty="0">
                <a:cs typeface="Calibri"/>
              </a:rPr>
              <a:t>Many data structures also do not allow for insertion, so instead of inserting your element at the right position, you have to swap it with its neighbor until you reached the right position</a:t>
            </a:r>
          </a:p>
          <a:p>
            <a:pPr marL="182245" indent="-182245"/>
            <a:endParaRPr lang="en-US" dirty="0">
              <a:cs typeface="Calibri"/>
            </a:endParaRPr>
          </a:p>
        </p:txBody>
      </p:sp>
      <p:sp>
        <p:nvSpPr>
          <p:cNvPr id="4" name="Foliennummernplatzhalter 3">
            <a:extLst>
              <a:ext uri="{FF2B5EF4-FFF2-40B4-BE49-F238E27FC236}">
                <a16:creationId xmlns:a16="http://schemas.microsoft.com/office/drawing/2014/main" id="{B0035E5B-3593-4B3D-8051-37F0FD0A5D7C}"/>
              </a:ext>
            </a:extLst>
          </p:cNvPr>
          <p:cNvSpPr>
            <a:spLocks noGrp="1"/>
          </p:cNvSpPr>
          <p:nvPr>
            <p:ph type="sldNum" sz="quarter" idx="12"/>
          </p:nvPr>
        </p:nvSpPr>
        <p:spPr/>
        <p:txBody>
          <a:bodyPr/>
          <a:lstStyle/>
          <a:p>
            <a:fld id="{89C4E583-6443-4199-AF95-A2ECCC288D48}" type="slidenum">
              <a:rPr lang="en-GB" smtClean="0"/>
              <a:t>14</a:t>
            </a:fld>
            <a:endParaRPr lang="en-GB"/>
          </a:p>
        </p:txBody>
      </p:sp>
    </p:spTree>
    <p:extLst>
      <p:ext uri="{BB962C8B-B14F-4D97-AF65-F5344CB8AC3E}">
        <p14:creationId xmlns:p14="http://schemas.microsoft.com/office/powerpoint/2010/main" val="1039991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E27CE0-119E-4CD5-893A-F2A185A0DDB4}"/>
              </a:ext>
            </a:extLst>
          </p:cNvPr>
          <p:cNvSpPr>
            <a:spLocks noGrp="1"/>
          </p:cNvSpPr>
          <p:nvPr>
            <p:ph type="title"/>
          </p:nvPr>
        </p:nvSpPr>
        <p:spPr/>
        <p:txBody>
          <a:bodyPr/>
          <a:lstStyle/>
          <a:p>
            <a:r>
              <a:rPr lang="de-DE" dirty="0" err="1">
                <a:cs typeface="Calibri Light"/>
              </a:rPr>
              <a:t>MergeSort</a:t>
            </a:r>
            <a:endParaRPr lang="de-DE" dirty="0" err="1"/>
          </a:p>
        </p:txBody>
      </p:sp>
      <p:sp>
        <p:nvSpPr>
          <p:cNvPr id="3" name="Inhaltsplatzhalter 2">
            <a:extLst>
              <a:ext uri="{FF2B5EF4-FFF2-40B4-BE49-F238E27FC236}">
                <a16:creationId xmlns:a16="http://schemas.microsoft.com/office/drawing/2014/main" id="{D03D88D9-7D55-4FFD-9778-7B1D51DCE2E4}"/>
              </a:ext>
            </a:extLst>
          </p:cNvPr>
          <p:cNvSpPr>
            <a:spLocks noGrp="1"/>
          </p:cNvSpPr>
          <p:nvPr>
            <p:ph idx="1"/>
          </p:nvPr>
        </p:nvSpPr>
        <p:spPr>
          <a:xfrm>
            <a:off x="1097280" y="1845734"/>
            <a:ext cx="6018363" cy="4023360"/>
          </a:xfrm>
        </p:spPr>
        <p:txBody>
          <a:bodyPr vert="horz" lIns="0" tIns="45720" rIns="0" bIns="45720" rtlCol="0" anchor="t">
            <a:normAutofit/>
          </a:bodyPr>
          <a:lstStyle/>
          <a:p>
            <a:pPr marL="182245" indent="-182245"/>
            <a:r>
              <a:rPr lang="de-DE" dirty="0" err="1">
                <a:cs typeface="Calibri"/>
              </a:rPr>
              <a:t>MergeSort</a:t>
            </a:r>
            <a:r>
              <a:rPr lang="de-DE" dirty="0">
                <a:cs typeface="Calibri"/>
              </a:rPr>
              <a:t> </a:t>
            </a:r>
            <a:r>
              <a:rPr lang="de-DE" dirty="0" err="1">
                <a:cs typeface="Calibri"/>
              </a:rPr>
              <a:t>is</a:t>
            </a:r>
            <a:r>
              <a:rPr lang="de-DE" dirty="0">
                <a:cs typeface="Calibri"/>
              </a:rPr>
              <a:t> a </a:t>
            </a:r>
            <a:r>
              <a:rPr lang="de-DE" i="1" dirty="0">
                <a:cs typeface="Calibri"/>
              </a:rPr>
              <a:t>Divide &amp; </a:t>
            </a:r>
            <a:r>
              <a:rPr lang="de-DE" i="1" dirty="0" err="1">
                <a:cs typeface="Calibri"/>
              </a:rPr>
              <a:t>Conquer</a:t>
            </a:r>
            <a:r>
              <a:rPr lang="de-DE" i="1" dirty="0">
                <a:cs typeface="Calibri"/>
              </a:rPr>
              <a:t> </a:t>
            </a:r>
            <a:r>
              <a:rPr lang="de-DE" dirty="0" err="1">
                <a:cs typeface="Calibri"/>
              </a:rPr>
              <a:t>algorithm</a:t>
            </a:r>
          </a:p>
          <a:p>
            <a:pPr marL="383540" lvl="1"/>
            <a:r>
              <a:rPr lang="de-DE" dirty="0" err="1">
                <a:cs typeface="Calibri"/>
              </a:rPr>
              <a:t>You</a:t>
            </a:r>
            <a:r>
              <a:rPr lang="de-DE" dirty="0">
                <a:cs typeface="Calibri"/>
              </a:rPr>
              <a:t> </a:t>
            </a:r>
            <a:r>
              <a:rPr lang="de-DE" i="1" dirty="0">
                <a:cs typeface="Calibri"/>
              </a:rPr>
              <a:t>divide </a:t>
            </a:r>
            <a:r>
              <a:rPr lang="de-DE" dirty="0" err="1">
                <a:cs typeface="Calibri"/>
              </a:rPr>
              <a:t>the</a:t>
            </a:r>
            <a:r>
              <a:rPr lang="de-DE" dirty="0">
                <a:cs typeface="Calibri"/>
              </a:rPr>
              <a:t> </a:t>
            </a:r>
            <a:r>
              <a:rPr lang="de-DE" dirty="0" err="1">
                <a:cs typeface="Calibri"/>
              </a:rPr>
              <a:t>data</a:t>
            </a:r>
            <a:r>
              <a:rPr lang="de-DE" dirty="0">
                <a:cs typeface="Calibri"/>
              </a:rPr>
              <a:t> and </a:t>
            </a:r>
            <a:r>
              <a:rPr lang="de-DE" dirty="0" err="1">
                <a:cs typeface="Calibri"/>
              </a:rPr>
              <a:t>then</a:t>
            </a:r>
            <a:r>
              <a:rPr lang="de-DE" dirty="0">
                <a:cs typeface="Calibri"/>
              </a:rPr>
              <a:t> </a:t>
            </a:r>
            <a:r>
              <a:rPr lang="de-DE" i="1" dirty="0" err="1">
                <a:cs typeface="Calibri"/>
              </a:rPr>
              <a:t>conquer</a:t>
            </a:r>
            <a:r>
              <a:rPr lang="de-DE" i="1" dirty="0">
                <a:cs typeface="Calibri"/>
              </a:rPr>
              <a:t> </a:t>
            </a:r>
            <a:r>
              <a:rPr lang="de-DE" dirty="0" err="1">
                <a:cs typeface="Calibri"/>
              </a:rPr>
              <a:t>it</a:t>
            </a:r>
            <a:r>
              <a:rPr lang="de-DE" dirty="0">
                <a:cs typeface="Calibri"/>
              </a:rPr>
              <a:t> </a:t>
            </a:r>
            <a:r>
              <a:rPr lang="de-DE" dirty="0" err="1">
                <a:cs typeface="Calibri"/>
              </a:rPr>
              <a:t>by</a:t>
            </a:r>
            <a:r>
              <a:rPr lang="de-DE" dirty="0">
                <a:cs typeface="Calibri"/>
              </a:rPr>
              <a:t> </a:t>
            </a:r>
            <a:r>
              <a:rPr lang="de-DE" dirty="0" err="1">
                <a:cs typeface="Calibri"/>
              </a:rPr>
              <a:t>merging</a:t>
            </a:r>
            <a:r>
              <a:rPr lang="de-DE" dirty="0">
                <a:cs typeface="Calibri"/>
              </a:rPr>
              <a:t> </a:t>
            </a:r>
            <a:r>
              <a:rPr lang="de-DE" dirty="0" err="1">
                <a:cs typeface="Calibri"/>
              </a:rPr>
              <a:t>them</a:t>
            </a:r>
            <a:r>
              <a:rPr lang="de-DE" dirty="0">
                <a:cs typeface="Calibri"/>
              </a:rPr>
              <a:t> </a:t>
            </a:r>
            <a:r>
              <a:rPr lang="de-DE" dirty="0" err="1">
                <a:cs typeface="Calibri"/>
              </a:rPr>
              <a:t>together</a:t>
            </a:r>
            <a:r>
              <a:rPr lang="de-DE" dirty="0">
                <a:cs typeface="Calibri"/>
              </a:rPr>
              <a:t> </a:t>
            </a:r>
            <a:r>
              <a:rPr lang="de-DE" dirty="0" err="1">
                <a:cs typeface="Calibri"/>
              </a:rPr>
              <a:t>bit</a:t>
            </a:r>
            <a:r>
              <a:rPr lang="de-DE" dirty="0">
                <a:cs typeface="Calibri"/>
              </a:rPr>
              <a:t> </a:t>
            </a:r>
            <a:r>
              <a:rPr lang="de-DE" dirty="0" err="1">
                <a:cs typeface="Calibri"/>
              </a:rPr>
              <a:t>by</a:t>
            </a:r>
            <a:r>
              <a:rPr lang="de-DE" dirty="0">
                <a:cs typeface="Calibri"/>
              </a:rPr>
              <a:t> </a:t>
            </a:r>
            <a:r>
              <a:rPr lang="de-DE" dirty="0" err="1">
                <a:cs typeface="Calibri"/>
              </a:rPr>
              <a:t>bit</a:t>
            </a:r>
          </a:p>
          <a:p>
            <a:pPr marL="182245" indent="-182245"/>
            <a:r>
              <a:rPr lang="de-DE" dirty="0" err="1">
                <a:cs typeface="Calibri"/>
              </a:rPr>
              <a:t>It</a:t>
            </a:r>
            <a:r>
              <a:rPr lang="de-DE" dirty="0">
                <a:cs typeface="Calibri"/>
              </a:rPr>
              <a:t> </a:t>
            </a:r>
            <a:r>
              <a:rPr lang="de-DE" dirty="0" err="1">
                <a:cs typeface="Calibri"/>
              </a:rPr>
              <a:t>works</a:t>
            </a:r>
            <a:r>
              <a:rPr lang="de-DE" dirty="0">
                <a:cs typeface="Calibri"/>
              </a:rPr>
              <a:t> </a:t>
            </a:r>
            <a:r>
              <a:rPr lang="de-DE" dirty="0" err="1">
                <a:cs typeface="Calibri"/>
              </a:rPr>
              <a:t>roughly</a:t>
            </a:r>
            <a:r>
              <a:rPr lang="de-DE" dirty="0">
                <a:cs typeface="Calibri"/>
              </a:rPr>
              <a:t> </a:t>
            </a:r>
            <a:r>
              <a:rPr lang="de-DE" dirty="0" err="1">
                <a:cs typeface="Calibri"/>
              </a:rPr>
              <a:t>as</a:t>
            </a:r>
            <a:r>
              <a:rPr lang="de-DE" dirty="0">
                <a:cs typeface="Calibri"/>
              </a:rPr>
              <a:t> </a:t>
            </a:r>
            <a:r>
              <a:rPr lang="de-DE" dirty="0" err="1">
                <a:cs typeface="Calibri"/>
              </a:rPr>
              <a:t>follows</a:t>
            </a:r>
            <a:r>
              <a:rPr lang="de-DE" dirty="0">
                <a:cs typeface="Calibri"/>
              </a:rPr>
              <a:t>:</a:t>
            </a:r>
          </a:p>
          <a:p>
            <a:pPr marL="383540" lvl="1"/>
            <a:r>
              <a:rPr lang="de-DE" dirty="0">
                <a:cs typeface="Calibri"/>
              </a:rPr>
              <a:t>Divide </a:t>
            </a:r>
            <a:r>
              <a:rPr lang="de-DE" dirty="0" err="1">
                <a:cs typeface="Calibri"/>
              </a:rPr>
              <a:t>the</a:t>
            </a:r>
            <a:r>
              <a:rPr lang="de-DE" dirty="0">
                <a:cs typeface="Calibri"/>
              </a:rPr>
              <a:t> </a:t>
            </a:r>
            <a:r>
              <a:rPr lang="de-DE" dirty="0" err="1">
                <a:cs typeface="Calibri"/>
              </a:rPr>
              <a:t>data</a:t>
            </a:r>
            <a:r>
              <a:rPr lang="de-DE" dirty="0">
                <a:cs typeface="Calibri"/>
              </a:rPr>
              <a:t> </a:t>
            </a:r>
            <a:r>
              <a:rPr lang="de-DE" dirty="0" err="1">
                <a:cs typeface="Calibri"/>
              </a:rPr>
              <a:t>into</a:t>
            </a:r>
            <a:r>
              <a:rPr lang="de-DE" dirty="0">
                <a:cs typeface="Calibri"/>
              </a:rPr>
              <a:t> </a:t>
            </a:r>
            <a:r>
              <a:rPr lang="de-DE" dirty="0" err="1">
                <a:cs typeface="Calibri"/>
              </a:rPr>
              <a:t>single</a:t>
            </a:r>
            <a:r>
              <a:rPr lang="de-DE" dirty="0">
                <a:cs typeface="Calibri"/>
              </a:rPr>
              <a:t> </a:t>
            </a:r>
            <a:r>
              <a:rPr lang="de-DE" dirty="0" err="1">
                <a:cs typeface="Calibri"/>
              </a:rPr>
              <a:t>elements</a:t>
            </a:r>
          </a:p>
          <a:p>
            <a:pPr marL="383540" lvl="1"/>
            <a:r>
              <a:rPr lang="de-DE" dirty="0">
                <a:cs typeface="Calibri"/>
              </a:rPr>
              <a:t>Take </a:t>
            </a:r>
            <a:r>
              <a:rPr lang="de-DE" dirty="0" err="1">
                <a:cs typeface="Calibri"/>
              </a:rPr>
              <a:t>two</a:t>
            </a:r>
            <a:r>
              <a:rPr lang="de-DE" dirty="0">
                <a:cs typeface="Calibri"/>
              </a:rPr>
              <a:t> </a:t>
            </a:r>
            <a:r>
              <a:rPr lang="de-DE" dirty="0" err="1">
                <a:cs typeface="Calibri"/>
              </a:rPr>
              <a:t>neighboring</a:t>
            </a:r>
            <a:r>
              <a:rPr lang="de-DE" dirty="0">
                <a:cs typeface="Calibri"/>
              </a:rPr>
              <a:t> </a:t>
            </a:r>
            <a:r>
              <a:rPr lang="de-DE" dirty="0" err="1">
                <a:cs typeface="Calibri"/>
              </a:rPr>
              <a:t>single</a:t>
            </a:r>
            <a:r>
              <a:rPr lang="de-DE" dirty="0">
                <a:cs typeface="Calibri"/>
              </a:rPr>
              <a:t> </a:t>
            </a:r>
            <a:r>
              <a:rPr lang="de-DE" dirty="0" err="1">
                <a:cs typeface="Calibri"/>
              </a:rPr>
              <a:t>elements</a:t>
            </a:r>
            <a:r>
              <a:rPr lang="de-DE" dirty="0">
                <a:cs typeface="Calibri"/>
              </a:rPr>
              <a:t> and </a:t>
            </a:r>
            <a:r>
              <a:rPr lang="de-DE" dirty="0" err="1">
                <a:cs typeface="Calibri"/>
              </a:rPr>
              <a:t>sort</a:t>
            </a:r>
            <a:r>
              <a:rPr lang="de-DE" dirty="0">
                <a:cs typeface="Calibri"/>
              </a:rPr>
              <a:t> </a:t>
            </a:r>
            <a:r>
              <a:rPr lang="de-DE" dirty="0" err="1">
                <a:cs typeface="Calibri"/>
              </a:rPr>
              <a:t>them</a:t>
            </a:r>
            <a:r>
              <a:rPr lang="de-DE" dirty="0">
                <a:cs typeface="Calibri"/>
              </a:rPr>
              <a:t> </a:t>
            </a:r>
            <a:r>
              <a:rPr lang="de-DE" dirty="0" err="1">
                <a:cs typeface="Calibri"/>
              </a:rPr>
              <a:t>until</a:t>
            </a:r>
            <a:r>
              <a:rPr lang="de-DE" dirty="0">
                <a:cs typeface="Calibri"/>
              </a:rPr>
              <a:t> </a:t>
            </a:r>
            <a:r>
              <a:rPr lang="de-DE" dirty="0" err="1">
                <a:cs typeface="Calibri"/>
              </a:rPr>
              <a:t>you</a:t>
            </a:r>
            <a:r>
              <a:rPr lang="de-DE" dirty="0">
                <a:cs typeface="Calibri"/>
              </a:rPr>
              <a:t> </a:t>
            </a:r>
            <a:r>
              <a:rPr lang="de-DE" dirty="0" err="1">
                <a:cs typeface="Calibri"/>
              </a:rPr>
              <a:t>have</a:t>
            </a:r>
            <a:r>
              <a:rPr lang="de-DE" dirty="0">
                <a:cs typeface="Calibri"/>
              </a:rPr>
              <a:t> all </a:t>
            </a:r>
            <a:r>
              <a:rPr lang="de-DE" dirty="0" err="1">
                <a:cs typeface="Calibri"/>
              </a:rPr>
              <a:t>your</a:t>
            </a:r>
            <a:r>
              <a:rPr lang="de-DE" dirty="0">
                <a:cs typeface="Calibri"/>
              </a:rPr>
              <a:t> </a:t>
            </a:r>
            <a:r>
              <a:rPr lang="de-DE" dirty="0" err="1">
                <a:cs typeface="Calibri"/>
              </a:rPr>
              <a:t>data</a:t>
            </a:r>
            <a:r>
              <a:rPr lang="de-DE" dirty="0">
                <a:cs typeface="Calibri"/>
              </a:rPr>
              <a:t> in </a:t>
            </a:r>
            <a:r>
              <a:rPr lang="de-DE" dirty="0" err="1">
                <a:cs typeface="Calibri"/>
              </a:rPr>
              <a:t>groups</a:t>
            </a:r>
            <a:r>
              <a:rPr lang="de-DE" dirty="0">
                <a:cs typeface="Calibri"/>
              </a:rPr>
              <a:t> </a:t>
            </a:r>
            <a:r>
              <a:rPr lang="de-DE" dirty="0" err="1">
                <a:cs typeface="Calibri"/>
              </a:rPr>
              <a:t>of</a:t>
            </a:r>
            <a:r>
              <a:rPr lang="de-DE" dirty="0">
                <a:cs typeface="Calibri"/>
              </a:rPr>
              <a:t> </a:t>
            </a:r>
            <a:r>
              <a:rPr lang="de-DE" dirty="0" err="1">
                <a:cs typeface="Calibri"/>
              </a:rPr>
              <a:t>two</a:t>
            </a:r>
          </a:p>
          <a:p>
            <a:pPr marL="383540" lvl="1"/>
            <a:r>
              <a:rPr lang="de-DE" dirty="0" err="1">
                <a:cs typeface="Calibri"/>
              </a:rPr>
              <a:t>Then</a:t>
            </a:r>
            <a:r>
              <a:rPr lang="de-DE" dirty="0">
                <a:cs typeface="Calibri"/>
              </a:rPr>
              <a:t> </a:t>
            </a:r>
            <a:r>
              <a:rPr lang="de-DE" dirty="0" err="1">
                <a:cs typeface="Calibri"/>
              </a:rPr>
              <a:t>take</a:t>
            </a:r>
            <a:r>
              <a:rPr lang="de-DE" dirty="0">
                <a:cs typeface="Calibri"/>
              </a:rPr>
              <a:t> </a:t>
            </a:r>
            <a:r>
              <a:rPr lang="de-DE" dirty="0" err="1">
                <a:cs typeface="Calibri"/>
              </a:rPr>
              <a:t>two</a:t>
            </a:r>
            <a:r>
              <a:rPr lang="de-DE" dirty="0">
                <a:cs typeface="Calibri"/>
              </a:rPr>
              <a:t> </a:t>
            </a:r>
            <a:r>
              <a:rPr lang="de-DE" dirty="0" err="1">
                <a:cs typeface="Calibri"/>
              </a:rPr>
              <a:t>neighboring</a:t>
            </a:r>
            <a:r>
              <a:rPr lang="de-DE" dirty="0">
                <a:cs typeface="Calibri"/>
              </a:rPr>
              <a:t> </a:t>
            </a:r>
            <a:r>
              <a:rPr lang="de-DE" dirty="0" err="1">
                <a:cs typeface="Calibri"/>
              </a:rPr>
              <a:t>groups</a:t>
            </a:r>
            <a:r>
              <a:rPr lang="de-DE" dirty="0">
                <a:cs typeface="Calibri"/>
              </a:rPr>
              <a:t> and </a:t>
            </a:r>
            <a:r>
              <a:rPr lang="de-DE" dirty="0" err="1">
                <a:cs typeface="Calibri"/>
              </a:rPr>
              <a:t>sort</a:t>
            </a:r>
            <a:r>
              <a:rPr lang="de-DE" dirty="0">
                <a:cs typeface="Calibri"/>
              </a:rPr>
              <a:t> </a:t>
            </a:r>
            <a:r>
              <a:rPr lang="de-DE" dirty="0" err="1">
                <a:cs typeface="Calibri"/>
              </a:rPr>
              <a:t>them</a:t>
            </a:r>
            <a:r>
              <a:rPr lang="de-DE" dirty="0">
                <a:cs typeface="Calibri"/>
              </a:rPr>
              <a:t> </a:t>
            </a:r>
            <a:r>
              <a:rPr lang="de-DE" dirty="0" err="1">
                <a:cs typeface="Calibri"/>
              </a:rPr>
              <a:t>until</a:t>
            </a:r>
            <a:r>
              <a:rPr lang="de-DE" dirty="0">
                <a:cs typeface="Calibri"/>
              </a:rPr>
              <a:t> </a:t>
            </a:r>
            <a:r>
              <a:rPr lang="de-DE" dirty="0" err="1">
                <a:cs typeface="Calibri"/>
              </a:rPr>
              <a:t>you</a:t>
            </a:r>
            <a:r>
              <a:rPr lang="de-DE" dirty="0">
                <a:cs typeface="Calibri"/>
              </a:rPr>
              <a:t> </a:t>
            </a:r>
            <a:r>
              <a:rPr lang="de-DE" dirty="0" err="1">
                <a:cs typeface="Calibri"/>
              </a:rPr>
              <a:t>have</a:t>
            </a:r>
            <a:r>
              <a:rPr lang="de-DE" dirty="0">
                <a:cs typeface="Calibri"/>
              </a:rPr>
              <a:t> all </a:t>
            </a:r>
            <a:r>
              <a:rPr lang="de-DE" dirty="0" err="1">
                <a:cs typeface="Calibri"/>
              </a:rPr>
              <a:t>your</a:t>
            </a:r>
            <a:r>
              <a:rPr lang="de-DE" dirty="0">
                <a:cs typeface="Calibri"/>
              </a:rPr>
              <a:t> </a:t>
            </a:r>
            <a:r>
              <a:rPr lang="de-DE" dirty="0" err="1">
                <a:cs typeface="Calibri"/>
              </a:rPr>
              <a:t>data</a:t>
            </a:r>
            <a:r>
              <a:rPr lang="de-DE" dirty="0">
                <a:cs typeface="Calibri"/>
              </a:rPr>
              <a:t> in </a:t>
            </a:r>
            <a:r>
              <a:rPr lang="de-DE" dirty="0" err="1">
                <a:cs typeface="Calibri"/>
              </a:rPr>
              <a:t>groups</a:t>
            </a:r>
            <a:r>
              <a:rPr lang="de-DE" dirty="0">
                <a:cs typeface="Calibri"/>
              </a:rPr>
              <a:t> </a:t>
            </a:r>
            <a:r>
              <a:rPr lang="de-DE" dirty="0" err="1">
                <a:cs typeface="Calibri"/>
              </a:rPr>
              <a:t>of</a:t>
            </a:r>
            <a:r>
              <a:rPr lang="de-DE" dirty="0">
                <a:cs typeface="Calibri"/>
              </a:rPr>
              <a:t> </a:t>
            </a:r>
            <a:r>
              <a:rPr lang="de-DE" dirty="0" err="1">
                <a:cs typeface="Calibri"/>
              </a:rPr>
              <a:t>four</a:t>
            </a:r>
          </a:p>
          <a:p>
            <a:pPr marL="383540" lvl="1"/>
            <a:r>
              <a:rPr lang="de-DE" dirty="0" err="1">
                <a:cs typeface="Calibri"/>
              </a:rPr>
              <a:t>Continue</a:t>
            </a:r>
            <a:r>
              <a:rPr lang="de-DE" dirty="0">
                <a:cs typeface="Calibri"/>
              </a:rPr>
              <a:t> </a:t>
            </a:r>
            <a:r>
              <a:rPr lang="de-DE" dirty="0" err="1">
                <a:cs typeface="Calibri"/>
              </a:rPr>
              <a:t>doing</a:t>
            </a:r>
            <a:r>
              <a:rPr lang="de-DE" dirty="0">
                <a:cs typeface="Calibri"/>
              </a:rPr>
              <a:t> </a:t>
            </a:r>
            <a:r>
              <a:rPr lang="de-DE" dirty="0" err="1">
                <a:cs typeface="Calibri"/>
              </a:rPr>
              <a:t>this</a:t>
            </a:r>
            <a:r>
              <a:rPr lang="de-DE" dirty="0">
                <a:cs typeface="Calibri"/>
              </a:rPr>
              <a:t> </a:t>
            </a:r>
            <a:r>
              <a:rPr lang="de-DE" dirty="0" err="1">
                <a:cs typeface="Calibri"/>
              </a:rPr>
              <a:t>until</a:t>
            </a:r>
            <a:r>
              <a:rPr lang="de-DE" dirty="0">
                <a:cs typeface="Calibri"/>
              </a:rPr>
              <a:t> </a:t>
            </a:r>
            <a:r>
              <a:rPr lang="de-DE" dirty="0" err="1">
                <a:cs typeface="Calibri"/>
              </a:rPr>
              <a:t>you</a:t>
            </a:r>
            <a:r>
              <a:rPr lang="de-DE" dirty="0">
                <a:cs typeface="Calibri"/>
              </a:rPr>
              <a:t> </a:t>
            </a:r>
            <a:r>
              <a:rPr lang="de-DE" dirty="0" err="1">
                <a:cs typeface="Calibri"/>
              </a:rPr>
              <a:t>have</a:t>
            </a:r>
            <a:r>
              <a:rPr lang="de-DE" dirty="0">
                <a:cs typeface="Calibri"/>
              </a:rPr>
              <a:t> all </a:t>
            </a:r>
            <a:r>
              <a:rPr lang="de-DE" dirty="0" err="1">
                <a:cs typeface="Calibri"/>
              </a:rPr>
              <a:t>your</a:t>
            </a:r>
            <a:r>
              <a:rPr lang="de-DE" dirty="0">
                <a:cs typeface="Calibri"/>
              </a:rPr>
              <a:t> </a:t>
            </a:r>
            <a:r>
              <a:rPr lang="de-DE" dirty="0" err="1">
                <a:cs typeface="Calibri"/>
              </a:rPr>
              <a:t>data</a:t>
            </a:r>
            <a:r>
              <a:rPr lang="de-DE" dirty="0">
                <a:cs typeface="Calibri"/>
              </a:rPr>
              <a:t> in </a:t>
            </a:r>
            <a:r>
              <a:rPr lang="de-DE" dirty="0" err="1">
                <a:cs typeface="Calibri"/>
              </a:rPr>
              <a:t>one</a:t>
            </a:r>
            <a:r>
              <a:rPr lang="de-DE" dirty="0">
                <a:cs typeface="Calibri"/>
              </a:rPr>
              <a:t> </a:t>
            </a:r>
            <a:r>
              <a:rPr lang="de-DE" dirty="0" err="1">
                <a:cs typeface="Calibri"/>
              </a:rPr>
              <a:t>group</a:t>
            </a:r>
            <a:r>
              <a:rPr lang="de-DE" dirty="0">
                <a:cs typeface="Calibri"/>
              </a:rPr>
              <a:t> </a:t>
            </a:r>
            <a:r>
              <a:rPr lang="de-DE" dirty="0" err="1">
                <a:cs typeface="Calibri"/>
              </a:rPr>
              <a:t>again</a:t>
            </a:r>
          </a:p>
          <a:p>
            <a:pPr marL="200660" lvl="1" indent="0">
              <a:buNone/>
            </a:pPr>
            <a:endParaRPr lang="de-DE" dirty="0">
              <a:cs typeface="Calibri"/>
            </a:endParaRPr>
          </a:p>
        </p:txBody>
      </p:sp>
      <p:sp>
        <p:nvSpPr>
          <p:cNvPr id="4" name="Foliennummernplatzhalter 3">
            <a:extLst>
              <a:ext uri="{FF2B5EF4-FFF2-40B4-BE49-F238E27FC236}">
                <a16:creationId xmlns:a16="http://schemas.microsoft.com/office/drawing/2014/main" id="{4C5C9C30-4615-4D19-8023-5D3AD0030E82}"/>
              </a:ext>
            </a:extLst>
          </p:cNvPr>
          <p:cNvSpPr>
            <a:spLocks noGrp="1"/>
          </p:cNvSpPr>
          <p:nvPr>
            <p:ph type="sldNum" sz="quarter" idx="12"/>
          </p:nvPr>
        </p:nvSpPr>
        <p:spPr/>
        <p:txBody>
          <a:bodyPr/>
          <a:lstStyle/>
          <a:p>
            <a:fld id="{89C4E583-6443-4199-AF95-A2ECCC288D48}" type="slidenum">
              <a:rPr lang="en-GB" smtClean="0"/>
              <a:t>15</a:t>
            </a:fld>
            <a:endParaRPr lang="en-GB"/>
          </a:p>
        </p:txBody>
      </p:sp>
      <p:pic>
        <p:nvPicPr>
          <p:cNvPr id="5" name="Grafik 5" descr="Ein Bild, das Text enthält.&#10;&#10;Mit sehr hoher Zuverlässigkeit generierte Beschreibung">
            <a:extLst>
              <a:ext uri="{FF2B5EF4-FFF2-40B4-BE49-F238E27FC236}">
                <a16:creationId xmlns:a16="http://schemas.microsoft.com/office/drawing/2014/main" id="{9859DF95-7831-496C-9B52-83C753264486}"/>
              </a:ext>
            </a:extLst>
          </p:cNvPr>
          <p:cNvPicPr>
            <a:picLocks noChangeAspect="1"/>
          </p:cNvPicPr>
          <p:nvPr/>
        </p:nvPicPr>
        <p:blipFill>
          <a:blip r:embed="rId3"/>
          <a:stretch>
            <a:fillRect/>
          </a:stretch>
        </p:blipFill>
        <p:spPr>
          <a:xfrm>
            <a:off x="7082294" y="914387"/>
            <a:ext cx="4942935" cy="4712925"/>
          </a:xfrm>
          <a:prstGeom prst="rect">
            <a:avLst/>
          </a:prstGeom>
        </p:spPr>
      </p:pic>
      <p:sp>
        <p:nvSpPr>
          <p:cNvPr id="8" name="Textfeld 7">
            <a:extLst>
              <a:ext uri="{FF2B5EF4-FFF2-40B4-BE49-F238E27FC236}">
                <a16:creationId xmlns:a16="http://schemas.microsoft.com/office/drawing/2014/main" id="{9ED1CA00-6374-40A6-9AAB-8825B32644D7}"/>
              </a:ext>
            </a:extLst>
          </p:cNvPr>
          <p:cNvSpPr txBox="1"/>
          <p:nvPr/>
        </p:nvSpPr>
        <p:spPr>
          <a:xfrm>
            <a:off x="8390622" y="5680495"/>
            <a:ext cx="2743200" cy="276999"/>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de-DE" sz="1200" dirty="0"/>
              <a:t>Wikimedia Commons</a:t>
            </a:r>
            <a:endParaRPr lang="de-DE" sz="1200" dirty="0" err="1"/>
          </a:p>
        </p:txBody>
      </p:sp>
    </p:spTree>
    <p:extLst>
      <p:ext uri="{BB962C8B-B14F-4D97-AF65-F5344CB8AC3E}">
        <p14:creationId xmlns:p14="http://schemas.microsoft.com/office/powerpoint/2010/main" val="3660028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4E151B-6042-427C-86B5-E6DB4E9A3CE8}"/>
              </a:ext>
            </a:extLst>
          </p:cNvPr>
          <p:cNvSpPr>
            <a:spLocks noGrp="1"/>
          </p:cNvSpPr>
          <p:nvPr>
            <p:ph type="title"/>
          </p:nvPr>
        </p:nvSpPr>
        <p:spPr/>
        <p:txBody>
          <a:bodyPr/>
          <a:lstStyle/>
          <a:p>
            <a:r>
              <a:rPr lang="de-DE" dirty="0" err="1">
                <a:cs typeface="Calibri Light"/>
              </a:rPr>
              <a:t>QuickSort</a:t>
            </a:r>
            <a:endParaRPr lang="de-DE" dirty="0" err="1"/>
          </a:p>
        </p:txBody>
      </p:sp>
      <p:sp>
        <p:nvSpPr>
          <p:cNvPr id="3" name="Inhaltsplatzhalter 2">
            <a:extLst>
              <a:ext uri="{FF2B5EF4-FFF2-40B4-BE49-F238E27FC236}">
                <a16:creationId xmlns:a16="http://schemas.microsoft.com/office/drawing/2014/main" id="{08C1F79E-B80B-488F-94D4-7278598413D0}"/>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QuickSort</a:t>
            </a:r>
            <a:r>
              <a:rPr lang="de-DE" dirty="0">
                <a:cs typeface="Calibri"/>
              </a:rPr>
              <a:t> </a:t>
            </a:r>
            <a:r>
              <a:rPr lang="de-DE" dirty="0" err="1">
                <a:cs typeface="Calibri"/>
              </a:rPr>
              <a:t>is</a:t>
            </a:r>
            <a:r>
              <a:rPr lang="de-DE" dirty="0">
                <a:cs typeface="Calibri"/>
              </a:rPr>
              <a:t> </a:t>
            </a:r>
            <a:r>
              <a:rPr lang="de-DE" dirty="0" err="1">
                <a:cs typeface="Calibri"/>
              </a:rPr>
              <a:t>one</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most</a:t>
            </a:r>
            <a:r>
              <a:rPr lang="de-DE" dirty="0">
                <a:cs typeface="Calibri"/>
              </a:rPr>
              <a:t> </a:t>
            </a:r>
            <a:r>
              <a:rPr lang="de-DE" dirty="0" err="1">
                <a:cs typeface="Calibri"/>
              </a:rPr>
              <a:t>commonly</a:t>
            </a:r>
            <a:r>
              <a:rPr lang="de-DE" dirty="0">
                <a:cs typeface="Calibri"/>
              </a:rPr>
              <a:t> </a:t>
            </a:r>
            <a:r>
              <a:rPr lang="de-DE" dirty="0" err="1">
                <a:cs typeface="Calibri"/>
              </a:rPr>
              <a:t>used</a:t>
            </a:r>
            <a:r>
              <a:rPr lang="de-DE" dirty="0">
                <a:cs typeface="Calibri"/>
              </a:rPr>
              <a:t> </a:t>
            </a:r>
            <a:r>
              <a:rPr lang="de-DE" dirty="0" err="1">
                <a:cs typeface="Calibri"/>
              </a:rPr>
              <a:t>sorting</a:t>
            </a:r>
            <a:r>
              <a:rPr lang="de-DE" dirty="0">
                <a:cs typeface="Calibri"/>
              </a:rPr>
              <a:t> </a:t>
            </a:r>
            <a:r>
              <a:rPr lang="de-DE" dirty="0" err="1">
                <a:cs typeface="Calibri"/>
              </a:rPr>
              <a:t>algorithms</a:t>
            </a:r>
            <a:r>
              <a:rPr lang="de-DE" dirty="0">
                <a:cs typeface="Calibri"/>
              </a:rPr>
              <a:t>, so </a:t>
            </a:r>
            <a:r>
              <a:rPr lang="de-DE" dirty="0" err="1">
                <a:cs typeface="Calibri"/>
              </a:rPr>
              <a:t>it's</a:t>
            </a:r>
            <a:r>
              <a:rPr lang="de-DE" dirty="0">
                <a:cs typeface="Calibri"/>
              </a:rPr>
              <a:t> </a:t>
            </a:r>
            <a:r>
              <a:rPr lang="de-DE" dirty="0" err="1">
                <a:cs typeface="Calibri"/>
              </a:rPr>
              <a:t>good</a:t>
            </a:r>
            <a:r>
              <a:rPr lang="de-DE" dirty="0">
                <a:cs typeface="Calibri"/>
              </a:rPr>
              <a:t> </a:t>
            </a:r>
            <a:r>
              <a:rPr lang="de-DE" dirty="0" err="1">
                <a:cs typeface="Calibri"/>
              </a:rPr>
              <a:t>to</a:t>
            </a:r>
            <a:r>
              <a:rPr lang="de-DE" dirty="0">
                <a:cs typeface="Calibri"/>
              </a:rPr>
              <a:t> </a:t>
            </a:r>
            <a:r>
              <a:rPr lang="de-DE" dirty="0" err="1">
                <a:cs typeface="Calibri"/>
              </a:rPr>
              <a:t>know</a:t>
            </a:r>
            <a:r>
              <a:rPr lang="de-DE" dirty="0">
                <a:cs typeface="Calibri"/>
              </a:rPr>
              <a:t> </a:t>
            </a:r>
            <a:r>
              <a:rPr lang="de-DE" dirty="0" err="1">
                <a:cs typeface="Calibri"/>
              </a:rPr>
              <a:t>about</a:t>
            </a:r>
            <a:r>
              <a:rPr lang="de-DE" dirty="0">
                <a:cs typeface="Calibri"/>
              </a:rPr>
              <a:t> </a:t>
            </a:r>
            <a:r>
              <a:rPr lang="de-DE" dirty="0" err="1">
                <a:cs typeface="Calibri"/>
              </a:rPr>
              <a:t>it</a:t>
            </a:r>
          </a:p>
          <a:p>
            <a:pPr marL="182245" indent="-182245"/>
            <a:r>
              <a:rPr lang="de-DE" dirty="0" err="1">
                <a:cs typeface="Calibri"/>
              </a:rPr>
              <a:t>Going</a:t>
            </a:r>
            <a:r>
              <a:rPr lang="de-DE" dirty="0">
                <a:cs typeface="Calibri"/>
              </a:rPr>
              <a:t> </a:t>
            </a:r>
            <a:r>
              <a:rPr lang="de-DE" dirty="0" err="1">
                <a:cs typeface="Calibri"/>
              </a:rPr>
              <a:t>into</a:t>
            </a:r>
            <a:r>
              <a:rPr lang="de-DE" dirty="0">
                <a:cs typeface="Calibri"/>
              </a:rPr>
              <a:t> </a:t>
            </a:r>
            <a:r>
              <a:rPr lang="de-DE" dirty="0" err="1">
                <a:cs typeface="Calibri"/>
              </a:rPr>
              <a:t>the</a:t>
            </a:r>
            <a:r>
              <a:rPr lang="de-DE" dirty="0">
                <a:cs typeface="Calibri"/>
              </a:rPr>
              <a:t> </a:t>
            </a:r>
            <a:r>
              <a:rPr lang="de-DE" dirty="0" err="1">
                <a:cs typeface="Calibri"/>
              </a:rPr>
              <a:t>details</a:t>
            </a:r>
            <a:r>
              <a:rPr lang="de-DE" dirty="0">
                <a:cs typeface="Calibri"/>
              </a:rPr>
              <a:t> </a:t>
            </a:r>
            <a:r>
              <a:rPr lang="de-DE" dirty="0" err="1">
                <a:cs typeface="Calibri"/>
              </a:rPr>
              <a:t>of</a:t>
            </a:r>
            <a:r>
              <a:rPr lang="de-DE" dirty="0">
                <a:cs typeface="Calibri"/>
              </a:rPr>
              <a:t> </a:t>
            </a:r>
            <a:r>
              <a:rPr lang="de-DE" dirty="0" err="1">
                <a:cs typeface="Calibri"/>
              </a:rPr>
              <a:t>this</a:t>
            </a:r>
            <a:r>
              <a:rPr lang="de-DE" dirty="0">
                <a:cs typeface="Calibri"/>
              </a:rPr>
              <a:t> </a:t>
            </a:r>
            <a:r>
              <a:rPr lang="de-DE" dirty="0" err="1">
                <a:cs typeface="Calibri"/>
              </a:rPr>
              <a:t>algorithm</a:t>
            </a:r>
            <a:r>
              <a:rPr lang="de-DE" dirty="0">
                <a:cs typeface="Calibri"/>
              </a:rPr>
              <a:t> </a:t>
            </a:r>
            <a:r>
              <a:rPr lang="de-DE" dirty="0" err="1">
                <a:cs typeface="Calibri"/>
              </a:rPr>
              <a:t>would</a:t>
            </a:r>
            <a:r>
              <a:rPr lang="de-DE" dirty="0">
                <a:cs typeface="Calibri"/>
              </a:rPr>
              <a:t> </a:t>
            </a:r>
            <a:r>
              <a:rPr lang="de-DE" dirty="0" err="1">
                <a:cs typeface="Calibri"/>
              </a:rPr>
              <a:t>be</a:t>
            </a:r>
            <a:r>
              <a:rPr lang="de-DE" dirty="0">
                <a:cs typeface="Calibri"/>
              </a:rPr>
              <a:t> outside </a:t>
            </a:r>
            <a:r>
              <a:rPr lang="de-DE" dirty="0" err="1">
                <a:cs typeface="Calibri"/>
              </a:rPr>
              <a:t>the</a:t>
            </a:r>
            <a:r>
              <a:rPr lang="de-DE" dirty="0">
                <a:cs typeface="Calibri"/>
              </a:rPr>
              <a:t> </a:t>
            </a:r>
            <a:r>
              <a:rPr lang="de-DE" dirty="0" err="1">
                <a:cs typeface="Calibri"/>
              </a:rPr>
              <a:t>scope</a:t>
            </a:r>
            <a:r>
              <a:rPr lang="de-DE" dirty="0">
                <a:cs typeface="Calibri"/>
              </a:rPr>
              <a:t> </a:t>
            </a:r>
            <a:r>
              <a:rPr lang="de-DE" dirty="0" err="1">
                <a:cs typeface="Calibri"/>
              </a:rPr>
              <a:t>of</a:t>
            </a:r>
            <a:r>
              <a:rPr lang="de-DE" dirty="0">
                <a:cs typeface="Calibri"/>
              </a:rPr>
              <a:t> </a:t>
            </a:r>
            <a:r>
              <a:rPr lang="de-DE" dirty="0" err="1">
                <a:cs typeface="Calibri"/>
              </a:rPr>
              <a:t>this</a:t>
            </a:r>
            <a:r>
              <a:rPr lang="de-DE" dirty="0">
                <a:cs typeface="Calibri"/>
              </a:rPr>
              <a:t> </a:t>
            </a:r>
            <a:r>
              <a:rPr lang="de-DE" dirty="0" err="1">
                <a:cs typeface="Calibri"/>
              </a:rPr>
              <a:t>lecture</a:t>
            </a:r>
            <a:r>
              <a:rPr lang="de-DE" dirty="0">
                <a:cs typeface="Calibri"/>
              </a:rPr>
              <a:t>, but, </a:t>
            </a:r>
            <a:r>
              <a:rPr lang="de-DE" dirty="0" err="1">
                <a:cs typeface="Calibri"/>
              </a:rPr>
              <a:t>if</a:t>
            </a:r>
            <a:r>
              <a:rPr lang="de-DE" dirty="0">
                <a:cs typeface="Calibri"/>
              </a:rPr>
              <a:t> </a:t>
            </a:r>
            <a:r>
              <a:rPr lang="de-DE" dirty="0" err="1">
                <a:cs typeface="Calibri"/>
              </a:rPr>
              <a:t>interested</a:t>
            </a:r>
            <a:r>
              <a:rPr lang="de-DE" dirty="0">
                <a:cs typeface="Calibri"/>
              </a:rPr>
              <a:t>, </a:t>
            </a:r>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read</a:t>
            </a:r>
            <a:r>
              <a:rPr lang="de-DE" dirty="0">
                <a:cs typeface="Calibri"/>
              </a:rPr>
              <a:t> </a:t>
            </a:r>
            <a:r>
              <a:rPr lang="de-DE" dirty="0" err="1">
                <a:cs typeface="Calibri"/>
              </a:rPr>
              <a:t>about</a:t>
            </a:r>
            <a:r>
              <a:rPr lang="de-DE" dirty="0">
                <a:cs typeface="Calibri"/>
              </a:rPr>
              <a:t> </a:t>
            </a:r>
            <a:r>
              <a:rPr lang="de-DE" dirty="0" err="1">
                <a:cs typeface="Calibri"/>
              </a:rPr>
              <a:t>it</a:t>
            </a:r>
            <a:r>
              <a:rPr lang="de-DE" dirty="0">
                <a:cs typeface="Calibri"/>
              </a:rPr>
              <a:t> </a:t>
            </a:r>
            <a:r>
              <a:rPr lang="de-DE" dirty="0" err="1">
                <a:cs typeface="Calibri"/>
              </a:rPr>
              <a:t>here</a:t>
            </a:r>
            <a:r>
              <a:rPr lang="de-DE" dirty="0">
                <a:cs typeface="Calibri"/>
              </a:rPr>
              <a:t>: </a:t>
            </a:r>
            <a:r>
              <a:rPr lang="de-DE" dirty="0">
                <a:cs typeface="Calibri"/>
                <a:hlinkClick r:id="rId2"/>
              </a:rPr>
              <a:t>https://en.wikipedia.org/wiki/Quicksort</a:t>
            </a:r>
            <a:r>
              <a:rPr lang="de-DE" dirty="0">
                <a:cs typeface="Calibri"/>
              </a:rPr>
              <a:t> </a:t>
            </a:r>
            <a:endParaRPr lang="de-DE" dirty="0">
              <a:solidFill>
                <a:schemeClr val="tx1"/>
              </a:solidFill>
              <a:cs typeface="Calibri"/>
            </a:endParaRPr>
          </a:p>
        </p:txBody>
      </p:sp>
      <p:sp>
        <p:nvSpPr>
          <p:cNvPr id="4" name="Foliennummernplatzhalter 3">
            <a:extLst>
              <a:ext uri="{FF2B5EF4-FFF2-40B4-BE49-F238E27FC236}">
                <a16:creationId xmlns:a16="http://schemas.microsoft.com/office/drawing/2014/main" id="{F68B5D04-1269-4950-9444-202DB4494916}"/>
              </a:ext>
            </a:extLst>
          </p:cNvPr>
          <p:cNvSpPr>
            <a:spLocks noGrp="1"/>
          </p:cNvSpPr>
          <p:nvPr>
            <p:ph type="sldNum" sz="quarter" idx="12"/>
          </p:nvPr>
        </p:nvSpPr>
        <p:spPr/>
        <p:txBody>
          <a:bodyPr/>
          <a:lstStyle/>
          <a:p>
            <a:fld id="{89C4E583-6443-4199-AF95-A2ECCC288D48}" type="slidenum">
              <a:rPr lang="en-GB" smtClean="0"/>
              <a:t>16</a:t>
            </a:fld>
            <a:endParaRPr lang="en-GB"/>
          </a:p>
        </p:txBody>
      </p:sp>
      <p:pic>
        <p:nvPicPr>
          <p:cNvPr id="5" name="Grafik 5" descr="Ein Bild, das Musik enthält.&#10;&#10;Mit sehr hoher Zuverlässigkeit generierte Beschreibung">
            <a:extLst>
              <a:ext uri="{FF2B5EF4-FFF2-40B4-BE49-F238E27FC236}">
                <a16:creationId xmlns:a16="http://schemas.microsoft.com/office/drawing/2014/main" id="{A1F333EA-1925-4B6C-A4A1-A65646E8B580}"/>
              </a:ext>
            </a:extLst>
          </p:cNvPr>
          <p:cNvPicPr>
            <a:picLocks noChangeAspect="1"/>
          </p:cNvPicPr>
          <p:nvPr/>
        </p:nvPicPr>
        <p:blipFill>
          <a:blip r:embed="rId3"/>
          <a:stretch>
            <a:fillRect/>
          </a:stretch>
        </p:blipFill>
        <p:spPr>
          <a:xfrm>
            <a:off x="2237115" y="3852115"/>
            <a:ext cx="7789652" cy="2173017"/>
          </a:xfrm>
          <a:prstGeom prst="rect">
            <a:avLst/>
          </a:prstGeom>
        </p:spPr>
      </p:pic>
      <p:sp>
        <p:nvSpPr>
          <p:cNvPr id="8" name="Textfeld 7">
            <a:extLst>
              <a:ext uri="{FF2B5EF4-FFF2-40B4-BE49-F238E27FC236}">
                <a16:creationId xmlns:a16="http://schemas.microsoft.com/office/drawing/2014/main" id="{774258F6-CE70-4492-915F-43D52E1B5E55}"/>
              </a:ext>
            </a:extLst>
          </p:cNvPr>
          <p:cNvSpPr txBox="1"/>
          <p:nvPr/>
        </p:nvSpPr>
        <p:spPr>
          <a:xfrm>
            <a:off x="4767527" y="6025552"/>
            <a:ext cx="2743200" cy="276999"/>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de-DE" sz="1200" dirty="0"/>
              <a:t>Wikimedia Commons</a:t>
            </a:r>
            <a:endParaRPr lang="de-DE" sz="1200" dirty="0" err="1"/>
          </a:p>
        </p:txBody>
      </p:sp>
    </p:spTree>
    <p:extLst>
      <p:ext uri="{BB962C8B-B14F-4D97-AF65-F5344CB8AC3E}">
        <p14:creationId xmlns:p14="http://schemas.microsoft.com/office/powerpoint/2010/main" val="3234975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EE97B2-02E2-46D1-B547-65066655BFE9}"/>
              </a:ext>
            </a:extLst>
          </p:cNvPr>
          <p:cNvSpPr>
            <a:spLocks noGrp="1"/>
          </p:cNvSpPr>
          <p:nvPr>
            <p:ph type="title"/>
          </p:nvPr>
        </p:nvSpPr>
        <p:spPr/>
        <p:txBody>
          <a:bodyPr/>
          <a:lstStyle/>
          <a:p>
            <a:r>
              <a:rPr lang="de-DE" dirty="0" err="1">
                <a:cs typeface="Calibri Light"/>
              </a:rPr>
              <a:t>Sorting</a:t>
            </a:r>
            <a:r>
              <a:rPr lang="de-DE" dirty="0">
                <a:cs typeface="Calibri Light"/>
              </a:rPr>
              <a:t> in Python</a:t>
            </a:r>
            <a:endParaRPr lang="de-DE" dirty="0"/>
          </a:p>
        </p:txBody>
      </p:sp>
      <p:sp>
        <p:nvSpPr>
          <p:cNvPr id="4" name="Foliennummernplatzhalter 3">
            <a:extLst>
              <a:ext uri="{FF2B5EF4-FFF2-40B4-BE49-F238E27FC236}">
                <a16:creationId xmlns:a16="http://schemas.microsoft.com/office/drawing/2014/main" id="{38B0922A-28AD-4003-9AC8-FC9E3D33F216}"/>
              </a:ext>
            </a:extLst>
          </p:cNvPr>
          <p:cNvSpPr>
            <a:spLocks noGrp="1"/>
          </p:cNvSpPr>
          <p:nvPr>
            <p:ph type="sldNum" sz="quarter" idx="12"/>
          </p:nvPr>
        </p:nvSpPr>
        <p:spPr/>
        <p:txBody>
          <a:bodyPr/>
          <a:lstStyle/>
          <a:p>
            <a:fld id="{89C4E583-6443-4199-AF95-A2ECCC288D48}" type="slidenum">
              <a:rPr lang="en-GB" smtClean="0"/>
              <a:t>17</a:t>
            </a:fld>
            <a:endParaRPr lang="en-GB"/>
          </a:p>
        </p:txBody>
      </p:sp>
    </p:spTree>
    <p:extLst>
      <p:ext uri="{BB962C8B-B14F-4D97-AF65-F5344CB8AC3E}">
        <p14:creationId xmlns:p14="http://schemas.microsoft.com/office/powerpoint/2010/main" val="2254752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A322D5-15B7-4DE3-B57B-87FE471A35B9}"/>
              </a:ext>
            </a:extLst>
          </p:cNvPr>
          <p:cNvSpPr>
            <a:spLocks noGrp="1"/>
          </p:cNvSpPr>
          <p:nvPr>
            <p:ph type="title"/>
          </p:nvPr>
        </p:nvSpPr>
        <p:spPr/>
        <p:txBody>
          <a:bodyPr/>
          <a:lstStyle/>
          <a:p>
            <a:r>
              <a:rPr lang="de-DE" dirty="0" err="1">
                <a:cs typeface="Calibri Light"/>
              </a:rPr>
              <a:t>Sorting</a:t>
            </a:r>
            <a:r>
              <a:rPr lang="de-DE" dirty="0">
                <a:cs typeface="Calibri Light"/>
              </a:rPr>
              <a:t> in Python</a:t>
            </a:r>
            <a:endParaRPr lang="de-DE" dirty="0"/>
          </a:p>
        </p:txBody>
      </p:sp>
      <p:sp>
        <p:nvSpPr>
          <p:cNvPr id="5" name="Inhaltsplatzhalter 4">
            <a:extLst>
              <a:ext uri="{FF2B5EF4-FFF2-40B4-BE49-F238E27FC236}">
                <a16:creationId xmlns:a16="http://schemas.microsoft.com/office/drawing/2014/main" id="{C71AE9B4-B67A-4A38-98AB-9129A5BDFB14}"/>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Luckily</a:t>
            </a:r>
            <a:r>
              <a:rPr lang="de-DE" dirty="0">
                <a:cs typeface="Calibri"/>
              </a:rPr>
              <a:t>, Python </a:t>
            </a:r>
            <a:r>
              <a:rPr lang="de-DE" dirty="0" err="1">
                <a:cs typeface="Calibri"/>
              </a:rPr>
              <a:t>makes</a:t>
            </a:r>
            <a:r>
              <a:rPr lang="de-DE" dirty="0">
                <a:cs typeface="Calibri"/>
              </a:rPr>
              <a:t> </a:t>
            </a:r>
            <a:r>
              <a:rPr lang="de-DE" dirty="0" err="1">
                <a:cs typeface="Calibri"/>
              </a:rPr>
              <a:t>sorting</a:t>
            </a:r>
            <a:r>
              <a:rPr lang="de-DE" dirty="0">
                <a:cs typeface="Calibri"/>
              </a:rPr>
              <a:t> easy </a:t>
            </a:r>
            <a:r>
              <a:rPr lang="de-DE" dirty="0" err="1">
                <a:cs typeface="Calibri"/>
              </a:rPr>
              <a:t>for</a:t>
            </a:r>
            <a:r>
              <a:rPr lang="de-DE" dirty="0">
                <a:cs typeface="Calibri"/>
              </a:rPr>
              <a:t> </a:t>
            </a:r>
            <a:r>
              <a:rPr lang="de-DE" dirty="0" err="1">
                <a:cs typeface="Calibri"/>
              </a:rPr>
              <a:t>you</a:t>
            </a:r>
            <a:endParaRPr lang="de-DE" dirty="0" err="1"/>
          </a:p>
          <a:p>
            <a:pPr marL="182245" indent="-182245"/>
            <a:r>
              <a:rPr lang="de-DE" dirty="0" err="1">
                <a:cs typeface="Calibri"/>
              </a:rPr>
              <a:t>There</a:t>
            </a:r>
            <a:r>
              <a:rPr lang="de-DE" dirty="0">
                <a:cs typeface="Calibri"/>
              </a:rPr>
              <a:t> </a:t>
            </a:r>
            <a:r>
              <a:rPr lang="de-DE" dirty="0" err="1">
                <a:cs typeface="Calibri"/>
              </a:rPr>
              <a:t>are</a:t>
            </a:r>
            <a:r>
              <a:rPr lang="de-DE" dirty="0">
                <a:cs typeface="Calibri"/>
              </a:rPr>
              <a:t> </a:t>
            </a:r>
            <a:r>
              <a:rPr lang="de-DE" dirty="0" err="1">
                <a:cs typeface="Calibri"/>
              </a:rPr>
              <a:t>two</a:t>
            </a:r>
            <a:r>
              <a:rPr lang="de-DE" dirty="0">
                <a:cs typeface="Calibri"/>
              </a:rPr>
              <a:t> </a:t>
            </a:r>
            <a:r>
              <a:rPr lang="de-DE" dirty="0" err="1">
                <a:cs typeface="Calibri"/>
              </a:rPr>
              <a:t>methods</a:t>
            </a:r>
            <a:r>
              <a:rPr lang="de-DE" dirty="0">
                <a:cs typeface="Calibri"/>
              </a:rPr>
              <a:t> </a:t>
            </a:r>
            <a:r>
              <a:rPr lang="de-DE" dirty="0" err="1">
                <a:cs typeface="Calibri"/>
              </a:rPr>
              <a:t>we</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a:t>
            </a:r>
            <a:r>
              <a:rPr lang="de-DE" dirty="0" err="1">
                <a:cs typeface="Calibri"/>
              </a:rPr>
              <a:t>introduce</a:t>
            </a:r>
            <a:r>
              <a:rPr lang="de-DE" dirty="0">
                <a:cs typeface="Calibri"/>
              </a:rPr>
              <a:t> </a:t>
            </a:r>
            <a:r>
              <a:rPr lang="de-DE" dirty="0" err="1">
                <a:cs typeface="Calibri"/>
              </a:rPr>
              <a:t>here</a:t>
            </a:r>
            <a:r>
              <a:rPr lang="de-DE" dirty="0">
                <a:cs typeface="Calibri"/>
              </a:rPr>
              <a:t>:</a:t>
            </a:r>
            <a:r>
              <a:rPr lang="de-DE" dirty="0">
                <a:latin typeface="Consolas"/>
                <a:cs typeface="Calibri"/>
              </a:rPr>
              <a:t> </a:t>
            </a:r>
            <a:r>
              <a:rPr lang="de-DE" dirty="0" err="1">
                <a:latin typeface="Consolas"/>
                <a:cs typeface="Calibri"/>
              </a:rPr>
              <a:t>sort</a:t>
            </a:r>
            <a:r>
              <a:rPr lang="de-DE" dirty="0">
                <a:latin typeface="Consolas"/>
                <a:cs typeface="Calibri"/>
              </a:rPr>
              <a:t>()</a:t>
            </a:r>
            <a:r>
              <a:rPr lang="de-DE" dirty="0">
                <a:cs typeface="Calibri"/>
              </a:rPr>
              <a:t> and </a:t>
            </a:r>
            <a:r>
              <a:rPr lang="de-DE" dirty="0" err="1">
                <a:latin typeface="Consolas"/>
                <a:cs typeface="Calibri"/>
              </a:rPr>
              <a:t>sorted</a:t>
            </a:r>
            <a:r>
              <a:rPr lang="de-DE" dirty="0">
                <a:latin typeface="Consolas"/>
                <a:cs typeface="Calibri"/>
              </a:rPr>
              <a:t>()</a:t>
            </a:r>
            <a:endParaRPr lang="de-DE">
              <a:solidFill>
                <a:schemeClr val="tx1"/>
              </a:solidFill>
            </a:endParaRPr>
          </a:p>
          <a:p>
            <a:pPr marL="182245" indent="-182245"/>
            <a:r>
              <a:rPr lang="de-DE" dirty="0">
                <a:latin typeface="Calibri"/>
                <a:cs typeface="Calibri"/>
              </a:rPr>
              <a:t>Python </a:t>
            </a:r>
            <a:r>
              <a:rPr lang="de-DE" dirty="0" err="1">
                <a:latin typeface="Calibri"/>
                <a:cs typeface="Calibri"/>
              </a:rPr>
              <a:t>typically</a:t>
            </a:r>
            <a:r>
              <a:rPr lang="de-DE" dirty="0">
                <a:latin typeface="Calibri"/>
                <a:cs typeface="Calibri"/>
              </a:rPr>
              <a:t> </a:t>
            </a:r>
            <a:r>
              <a:rPr lang="de-DE" dirty="0" err="1">
                <a:latin typeface="Calibri"/>
                <a:cs typeface="Calibri"/>
              </a:rPr>
              <a:t>uses</a:t>
            </a:r>
            <a:r>
              <a:rPr lang="de-DE" dirty="0">
                <a:latin typeface="Calibri"/>
                <a:cs typeface="Calibri"/>
              </a:rPr>
              <a:t> a </a:t>
            </a:r>
            <a:r>
              <a:rPr lang="de-DE" dirty="0" err="1">
                <a:latin typeface="Calibri"/>
                <a:cs typeface="Calibri"/>
              </a:rPr>
              <a:t>specific</a:t>
            </a:r>
            <a:r>
              <a:rPr lang="de-DE" dirty="0">
                <a:latin typeface="Calibri"/>
                <a:cs typeface="Calibri"/>
              </a:rPr>
              <a:t> </a:t>
            </a:r>
            <a:r>
              <a:rPr lang="de-DE" dirty="0" err="1">
                <a:latin typeface="Calibri"/>
                <a:cs typeface="Calibri"/>
              </a:rPr>
              <a:t>sorting</a:t>
            </a:r>
            <a:r>
              <a:rPr lang="de-DE" dirty="0">
                <a:latin typeface="Calibri"/>
                <a:cs typeface="Calibri"/>
              </a:rPr>
              <a:t> </a:t>
            </a:r>
            <a:r>
              <a:rPr lang="de-DE" dirty="0" err="1">
                <a:latin typeface="Calibri"/>
                <a:cs typeface="Calibri"/>
              </a:rPr>
              <a:t>algorithm</a:t>
            </a:r>
            <a:r>
              <a:rPr lang="de-DE" dirty="0">
                <a:latin typeface="Calibri"/>
                <a:cs typeface="Calibri"/>
              </a:rPr>
              <a:t> </a:t>
            </a:r>
            <a:r>
              <a:rPr lang="de-DE" dirty="0" err="1">
                <a:latin typeface="Calibri"/>
                <a:cs typeface="Calibri"/>
              </a:rPr>
              <a:t>called</a:t>
            </a:r>
            <a:r>
              <a:rPr lang="de-DE" dirty="0">
                <a:latin typeface="Calibri"/>
                <a:cs typeface="Calibri"/>
              </a:rPr>
              <a:t> </a:t>
            </a:r>
            <a:r>
              <a:rPr lang="de-DE" i="1" dirty="0" err="1">
                <a:latin typeface="Calibri"/>
                <a:cs typeface="Calibri"/>
              </a:rPr>
              <a:t>Timsort</a:t>
            </a:r>
            <a:r>
              <a:rPr lang="de-DE" i="1" dirty="0">
                <a:latin typeface="Calibri"/>
                <a:cs typeface="Calibri"/>
              </a:rPr>
              <a:t> </a:t>
            </a:r>
            <a:r>
              <a:rPr lang="de-DE" dirty="0" err="1">
                <a:latin typeface="Calibri"/>
                <a:cs typeface="Calibri"/>
              </a:rPr>
              <a:t>which</a:t>
            </a:r>
            <a:r>
              <a:rPr lang="de-DE" dirty="0">
                <a:latin typeface="Calibri"/>
                <a:cs typeface="Calibri"/>
              </a:rPr>
              <a:t> </a:t>
            </a:r>
            <a:r>
              <a:rPr lang="de-DE" dirty="0" err="1">
                <a:latin typeface="Calibri"/>
                <a:cs typeface="Calibri"/>
              </a:rPr>
              <a:t>is</a:t>
            </a:r>
            <a:r>
              <a:rPr lang="de-DE" dirty="0">
                <a:latin typeface="Calibri"/>
                <a:cs typeface="Calibri"/>
              </a:rPr>
              <a:t> </a:t>
            </a:r>
            <a:r>
              <a:rPr lang="de-DE" dirty="0" err="1">
                <a:latin typeface="Calibri"/>
                <a:cs typeface="Calibri"/>
              </a:rPr>
              <a:t>derived</a:t>
            </a:r>
            <a:r>
              <a:rPr lang="de-DE" dirty="0">
                <a:latin typeface="Calibri"/>
                <a:cs typeface="Calibri"/>
              </a:rPr>
              <a:t> </a:t>
            </a:r>
            <a:r>
              <a:rPr lang="de-DE" dirty="0" err="1">
                <a:latin typeface="Calibri"/>
                <a:cs typeface="Calibri"/>
              </a:rPr>
              <a:t>from</a:t>
            </a:r>
            <a:r>
              <a:rPr lang="de-DE" dirty="0">
                <a:latin typeface="Calibri"/>
                <a:cs typeface="Calibri"/>
              </a:rPr>
              <a:t> </a:t>
            </a:r>
            <a:r>
              <a:rPr lang="de-DE" dirty="0" err="1">
                <a:latin typeface="Calibri"/>
                <a:cs typeface="Calibri"/>
              </a:rPr>
              <a:t>both</a:t>
            </a:r>
            <a:r>
              <a:rPr lang="de-DE" dirty="0">
                <a:latin typeface="Calibri"/>
                <a:cs typeface="Calibri"/>
              </a:rPr>
              <a:t> Insertion </a:t>
            </a:r>
            <a:r>
              <a:rPr lang="de-DE" dirty="0" err="1">
                <a:latin typeface="Calibri"/>
                <a:cs typeface="Calibri"/>
              </a:rPr>
              <a:t>Sort</a:t>
            </a:r>
            <a:r>
              <a:rPr lang="de-DE" dirty="0">
                <a:latin typeface="Calibri"/>
                <a:cs typeface="Calibri"/>
              </a:rPr>
              <a:t> and </a:t>
            </a:r>
            <a:r>
              <a:rPr lang="de-DE" dirty="0" err="1">
                <a:latin typeface="Calibri"/>
                <a:cs typeface="Calibri"/>
              </a:rPr>
              <a:t>MergeSort</a:t>
            </a:r>
          </a:p>
          <a:p>
            <a:pPr marL="182245" indent="-182245"/>
            <a:r>
              <a:rPr lang="de-DE" dirty="0" err="1">
                <a:latin typeface="Calibri"/>
                <a:cs typeface="Calibri"/>
              </a:rPr>
              <a:t>Similar</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determining</a:t>
            </a:r>
            <a:r>
              <a:rPr lang="de-DE" dirty="0">
                <a:latin typeface="Calibri"/>
                <a:cs typeface="Calibri"/>
              </a:rPr>
              <a:t> a </a:t>
            </a:r>
            <a:r>
              <a:rPr lang="de-DE" dirty="0" err="1">
                <a:latin typeface="Calibri"/>
                <a:cs typeface="Calibri"/>
              </a:rPr>
              <a:t>minimum</a:t>
            </a:r>
            <a:r>
              <a:rPr lang="de-DE" dirty="0">
                <a:latin typeface="Calibri"/>
                <a:cs typeface="Calibri"/>
              </a:rPr>
              <a:t> </a:t>
            </a:r>
            <a:r>
              <a:rPr lang="de-DE" dirty="0" err="1">
                <a:latin typeface="Calibri"/>
                <a:cs typeface="Calibri"/>
              </a:rPr>
              <a:t>or</a:t>
            </a:r>
            <a:r>
              <a:rPr lang="de-DE" dirty="0">
                <a:latin typeface="Calibri"/>
                <a:cs typeface="Calibri"/>
              </a:rPr>
              <a:t> maximum in </a:t>
            </a:r>
            <a:r>
              <a:rPr lang="de-DE" dirty="0" err="1">
                <a:latin typeface="Calibri"/>
                <a:cs typeface="Calibri"/>
              </a:rPr>
              <a:t>your</a:t>
            </a:r>
            <a:r>
              <a:rPr lang="de-DE" dirty="0">
                <a:latin typeface="Calibri"/>
                <a:cs typeface="Calibri"/>
              </a:rPr>
              <a:t> </a:t>
            </a:r>
            <a:r>
              <a:rPr lang="de-DE" dirty="0" err="1">
                <a:latin typeface="Calibri"/>
                <a:cs typeface="Calibri"/>
              </a:rPr>
              <a:t>data</a:t>
            </a:r>
            <a:r>
              <a:rPr lang="de-DE" dirty="0">
                <a:latin typeface="Calibri"/>
                <a:cs typeface="Calibri"/>
              </a:rPr>
              <a:t>, </a:t>
            </a:r>
            <a:r>
              <a:rPr lang="de-DE" dirty="0" err="1">
                <a:latin typeface="Calibri"/>
                <a:cs typeface="Calibri"/>
              </a:rPr>
              <a:t>sorting</a:t>
            </a:r>
            <a:r>
              <a:rPr lang="de-DE" dirty="0">
                <a:latin typeface="Calibri"/>
                <a:cs typeface="Calibri"/>
              </a:rPr>
              <a:t> in Python </a:t>
            </a:r>
            <a:r>
              <a:rPr lang="de-DE" dirty="0" err="1">
                <a:latin typeface="Calibri"/>
                <a:cs typeface="Calibri"/>
              </a:rPr>
              <a:t>only</a:t>
            </a:r>
            <a:r>
              <a:rPr lang="de-DE" dirty="0">
                <a:latin typeface="Calibri"/>
                <a:cs typeface="Calibri"/>
              </a:rPr>
              <a:t> </a:t>
            </a:r>
            <a:r>
              <a:rPr lang="de-DE" dirty="0" err="1">
                <a:latin typeface="Calibri"/>
                <a:cs typeface="Calibri"/>
              </a:rPr>
              <a:t>works</a:t>
            </a:r>
            <a:r>
              <a:rPr lang="de-DE" dirty="0">
                <a:latin typeface="Calibri"/>
                <a:cs typeface="Calibri"/>
              </a:rPr>
              <a:t> on </a:t>
            </a:r>
            <a:r>
              <a:rPr lang="de-DE" dirty="0" err="1">
                <a:latin typeface="Calibri"/>
                <a:cs typeface="Calibri"/>
              </a:rPr>
              <a:t>data</a:t>
            </a:r>
            <a:r>
              <a:rPr lang="de-DE" dirty="0">
                <a:latin typeface="Calibri"/>
                <a:cs typeface="Calibri"/>
              </a:rPr>
              <a:t> </a:t>
            </a:r>
            <a:r>
              <a:rPr lang="de-DE" dirty="0" err="1">
                <a:latin typeface="Calibri"/>
                <a:cs typeface="Calibri"/>
              </a:rPr>
              <a:t>types</a:t>
            </a:r>
            <a:r>
              <a:rPr lang="de-DE" dirty="0">
                <a:latin typeface="Calibri"/>
                <a:cs typeface="Calibri"/>
              </a:rPr>
              <a:t> </a:t>
            </a:r>
            <a:r>
              <a:rPr lang="de-DE" dirty="0" err="1">
                <a:latin typeface="Calibri"/>
                <a:cs typeface="Calibri"/>
              </a:rPr>
              <a:t>that</a:t>
            </a:r>
            <a:r>
              <a:rPr lang="de-DE" dirty="0">
                <a:latin typeface="Calibri"/>
                <a:cs typeface="Calibri"/>
              </a:rPr>
              <a:t> </a:t>
            </a:r>
            <a:r>
              <a:rPr lang="de-DE" dirty="0" err="1">
                <a:latin typeface="Calibri"/>
                <a:cs typeface="Calibri"/>
              </a:rPr>
              <a:t>are</a:t>
            </a:r>
            <a:r>
              <a:rPr lang="de-DE" dirty="0">
                <a:latin typeface="Calibri"/>
                <a:cs typeface="Calibri"/>
              </a:rPr>
              <a:t> </a:t>
            </a:r>
            <a:r>
              <a:rPr lang="de-DE" dirty="0" err="1">
                <a:latin typeface="Calibri"/>
                <a:cs typeface="Calibri"/>
              </a:rPr>
              <a:t>comparable</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one</a:t>
            </a:r>
            <a:r>
              <a:rPr lang="de-DE" dirty="0">
                <a:latin typeface="Calibri"/>
                <a:cs typeface="Calibri"/>
              </a:rPr>
              <a:t> </a:t>
            </a:r>
            <a:r>
              <a:rPr lang="de-DE" dirty="0" err="1">
                <a:latin typeface="Calibri"/>
                <a:cs typeface="Calibri"/>
              </a:rPr>
              <a:t>another</a:t>
            </a:r>
          </a:p>
          <a:p>
            <a:pPr marL="383540" lvl="1"/>
            <a:r>
              <a:rPr lang="de-DE" dirty="0">
                <a:latin typeface="Calibri"/>
                <a:cs typeface="Calibri"/>
              </a:rPr>
              <a:t>So </a:t>
            </a:r>
            <a:r>
              <a:rPr lang="de-DE" dirty="0" err="1">
                <a:latin typeface="Calibri"/>
                <a:cs typeface="Calibri"/>
              </a:rPr>
              <a:t>you</a:t>
            </a:r>
            <a:r>
              <a:rPr lang="de-DE" dirty="0">
                <a:latin typeface="Calibri"/>
                <a:cs typeface="Calibri"/>
              </a:rPr>
              <a:t> </a:t>
            </a:r>
            <a:r>
              <a:rPr lang="de-DE" dirty="0" err="1">
                <a:latin typeface="Calibri"/>
                <a:cs typeface="Calibri"/>
              </a:rPr>
              <a:t>can</a:t>
            </a:r>
            <a:r>
              <a:rPr lang="de-DE" dirty="0">
                <a:latin typeface="Calibri"/>
                <a:cs typeface="Calibri"/>
              </a:rPr>
              <a:t>, </a:t>
            </a:r>
            <a:r>
              <a:rPr lang="de-DE" dirty="0" err="1">
                <a:latin typeface="Calibri"/>
                <a:cs typeface="Calibri"/>
              </a:rPr>
              <a:t>for</a:t>
            </a:r>
            <a:r>
              <a:rPr lang="de-DE" dirty="0">
                <a:latin typeface="Calibri"/>
                <a:cs typeface="Calibri"/>
              </a:rPr>
              <a:t> </a:t>
            </a:r>
            <a:r>
              <a:rPr lang="de-DE" dirty="0" err="1">
                <a:latin typeface="Calibri"/>
                <a:cs typeface="Calibri"/>
              </a:rPr>
              <a:t>example</a:t>
            </a:r>
            <a:r>
              <a:rPr lang="de-DE" dirty="0">
                <a:latin typeface="Calibri"/>
                <a:cs typeface="Calibri"/>
              </a:rPr>
              <a:t>, </a:t>
            </a:r>
            <a:r>
              <a:rPr lang="de-DE" dirty="0" err="1">
                <a:latin typeface="Calibri"/>
                <a:cs typeface="Calibri"/>
              </a:rPr>
              <a:t>sort</a:t>
            </a:r>
            <a:r>
              <a:rPr lang="de-DE" dirty="0">
                <a:latin typeface="Calibri"/>
                <a:cs typeface="Calibri"/>
              </a:rPr>
              <a:t> </a:t>
            </a:r>
            <a:r>
              <a:rPr lang="de-DE" dirty="0" err="1">
                <a:latin typeface="Calibri"/>
                <a:cs typeface="Calibri"/>
              </a:rPr>
              <a:t>numbers</a:t>
            </a:r>
            <a:r>
              <a:rPr lang="de-DE" dirty="0">
                <a:latin typeface="Calibri"/>
                <a:cs typeface="Calibri"/>
              </a:rPr>
              <a:t> and </a:t>
            </a:r>
            <a:r>
              <a:rPr lang="de-DE" dirty="0" err="1">
                <a:latin typeface="Calibri"/>
                <a:cs typeface="Calibri"/>
              </a:rPr>
              <a:t>you</a:t>
            </a:r>
            <a:r>
              <a:rPr lang="de-DE" dirty="0">
                <a:latin typeface="Calibri"/>
                <a:cs typeface="Calibri"/>
              </a:rPr>
              <a:t> </a:t>
            </a:r>
            <a:r>
              <a:rPr lang="de-DE" dirty="0" err="1">
                <a:latin typeface="Calibri"/>
                <a:cs typeface="Calibri"/>
              </a:rPr>
              <a:t>can</a:t>
            </a:r>
            <a:r>
              <a:rPr lang="de-DE" dirty="0">
                <a:latin typeface="Calibri"/>
                <a:cs typeface="Calibri"/>
              </a:rPr>
              <a:t> </a:t>
            </a:r>
            <a:r>
              <a:rPr lang="de-DE" dirty="0" err="1">
                <a:latin typeface="Calibri"/>
                <a:cs typeface="Calibri"/>
              </a:rPr>
              <a:t>sort</a:t>
            </a:r>
            <a:r>
              <a:rPr lang="de-DE" dirty="0">
                <a:latin typeface="Calibri"/>
                <a:cs typeface="Calibri"/>
              </a:rPr>
              <a:t> </a:t>
            </a:r>
            <a:r>
              <a:rPr lang="de-DE" dirty="0" err="1">
                <a:latin typeface="Calibri"/>
                <a:cs typeface="Calibri"/>
              </a:rPr>
              <a:t>strings</a:t>
            </a:r>
          </a:p>
          <a:p>
            <a:pPr marL="383540" lvl="1"/>
            <a:r>
              <a:rPr lang="de-DE" dirty="0">
                <a:latin typeface="Calibri"/>
                <a:cs typeface="Calibri"/>
              </a:rPr>
              <a:t>But </a:t>
            </a:r>
            <a:r>
              <a:rPr lang="de-DE" dirty="0" err="1">
                <a:latin typeface="Calibri"/>
                <a:cs typeface="Calibri"/>
              </a:rPr>
              <a:t>you</a:t>
            </a:r>
            <a:r>
              <a:rPr lang="de-DE" dirty="0">
                <a:latin typeface="Calibri"/>
                <a:cs typeface="Calibri"/>
              </a:rPr>
              <a:t> </a:t>
            </a:r>
            <a:r>
              <a:rPr lang="de-DE" dirty="0" err="1">
                <a:latin typeface="Calibri"/>
                <a:cs typeface="Calibri"/>
              </a:rPr>
              <a:t>cannot</a:t>
            </a:r>
            <a:r>
              <a:rPr lang="de-DE" dirty="0">
                <a:latin typeface="Calibri"/>
                <a:cs typeface="Calibri"/>
              </a:rPr>
              <a:t> </a:t>
            </a:r>
            <a:r>
              <a:rPr lang="de-DE" dirty="0" err="1">
                <a:latin typeface="Calibri"/>
                <a:cs typeface="Calibri"/>
              </a:rPr>
              <a:t>sort</a:t>
            </a:r>
            <a:r>
              <a:rPr lang="de-DE" dirty="0">
                <a:latin typeface="Calibri"/>
                <a:cs typeface="Calibri"/>
              </a:rPr>
              <a:t> </a:t>
            </a:r>
            <a:r>
              <a:rPr lang="de-DE" dirty="0" err="1">
                <a:latin typeface="Calibri"/>
                <a:cs typeface="Calibri"/>
              </a:rPr>
              <a:t>collections</a:t>
            </a:r>
            <a:r>
              <a:rPr lang="de-DE" dirty="0">
                <a:latin typeface="Calibri"/>
                <a:cs typeface="Calibri"/>
              </a:rPr>
              <a:t> </a:t>
            </a:r>
            <a:r>
              <a:rPr lang="de-DE" dirty="0" err="1">
                <a:latin typeface="Calibri"/>
                <a:cs typeface="Calibri"/>
              </a:rPr>
              <a:t>containing</a:t>
            </a:r>
            <a:r>
              <a:rPr lang="de-DE" dirty="0">
                <a:latin typeface="Calibri"/>
                <a:cs typeface="Calibri"/>
              </a:rPr>
              <a:t> </a:t>
            </a:r>
            <a:r>
              <a:rPr lang="de-DE" dirty="0" err="1">
                <a:latin typeface="Calibri"/>
                <a:cs typeface="Calibri"/>
              </a:rPr>
              <a:t>data</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alibri"/>
                <a:cs typeface="Calibri"/>
              </a:rPr>
              <a:t>very</a:t>
            </a:r>
            <a:r>
              <a:rPr lang="de-DE" dirty="0">
                <a:latin typeface="Calibri"/>
                <a:cs typeface="Calibri"/>
              </a:rPr>
              <a:t> different </a:t>
            </a:r>
            <a:r>
              <a:rPr lang="de-DE" dirty="0" err="1">
                <a:latin typeface="Calibri"/>
                <a:cs typeface="Calibri"/>
              </a:rPr>
              <a:t>types</a:t>
            </a:r>
            <a:r>
              <a:rPr lang="de-DE" dirty="0">
                <a:latin typeface="Calibri"/>
                <a:cs typeface="Calibri"/>
              </a:rPr>
              <a:t> like </a:t>
            </a:r>
            <a:r>
              <a:rPr lang="de-DE" dirty="0" err="1">
                <a:latin typeface="Calibri"/>
                <a:cs typeface="Calibri"/>
              </a:rPr>
              <a:t>both</a:t>
            </a:r>
            <a:r>
              <a:rPr lang="de-DE" dirty="0">
                <a:latin typeface="Calibri"/>
                <a:cs typeface="Calibri"/>
              </a:rPr>
              <a:t> </a:t>
            </a:r>
            <a:r>
              <a:rPr lang="de-DE" dirty="0" err="1">
                <a:latin typeface="Calibri"/>
                <a:cs typeface="Calibri"/>
              </a:rPr>
              <a:t>numbers</a:t>
            </a:r>
            <a:r>
              <a:rPr lang="de-DE" dirty="0">
                <a:latin typeface="Calibri"/>
                <a:cs typeface="Calibri"/>
              </a:rPr>
              <a:t> and </a:t>
            </a:r>
            <a:r>
              <a:rPr lang="de-DE" dirty="0" err="1">
                <a:latin typeface="Calibri"/>
                <a:cs typeface="Calibri"/>
              </a:rPr>
              <a:t>strings</a:t>
            </a:r>
            <a:r>
              <a:rPr lang="de-DE" dirty="0">
                <a:latin typeface="Calibri"/>
                <a:cs typeface="Calibri"/>
              </a:rPr>
              <a:t> </a:t>
            </a:r>
            <a:r>
              <a:rPr lang="de-DE" dirty="0">
                <a:solidFill>
                  <a:srgbClr val="404040"/>
                </a:solidFill>
                <a:cs typeface="Calibri"/>
              </a:rPr>
              <a:t>(</a:t>
            </a:r>
            <a:r>
              <a:rPr lang="de-DE" dirty="0" err="1">
                <a:solidFill>
                  <a:srgbClr val="404040"/>
                </a:solidFill>
                <a:cs typeface="Calibri"/>
              </a:rPr>
              <a:t>you</a:t>
            </a:r>
            <a:r>
              <a:rPr lang="de-DE" dirty="0">
                <a:solidFill>
                  <a:srgbClr val="404040"/>
                </a:solidFill>
                <a:cs typeface="Calibri"/>
              </a:rPr>
              <a:t> </a:t>
            </a:r>
            <a:r>
              <a:rPr lang="de-DE" dirty="0" err="1">
                <a:solidFill>
                  <a:srgbClr val="404040"/>
                </a:solidFill>
                <a:cs typeface="Calibri"/>
              </a:rPr>
              <a:t>can</a:t>
            </a:r>
            <a:r>
              <a:rPr lang="de-DE" dirty="0">
                <a:solidFill>
                  <a:srgbClr val="404040"/>
                </a:solidFill>
                <a:cs typeface="Calibri"/>
              </a:rPr>
              <a:t> </a:t>
            </a:r>
            <a:r>
              <a:rPr lang="de-DE" dirty="0" err="1">
                <a:solidFill>
                  <a:srgbClr val="404040"/>
                </a:solidFill>
                <a:cs typeface="Calibri"/>
              </a:rPr>
              <a:t>hardly</a:t>
            </a:r>
            <a:r>
              <a:rPr lang="de-DE" dirty="0">
                <a:solidFill>
                  <a:srgbClr val="404040"/>
                </a:solidFill>
                <a:cs typeface="Calibri"/>
              </a:rPr>
              <a:t> find a </a:t>
            </a:r>
            <a:r>
              <a:rPr lang="de-DE" dirty="0" err="1">
                <a:solidFill>
                  <a:srgbClr val="404040"/>
                </a:solidFill>
                <a:cs typeface="Calibri"/>
              </a:rPr>
              <a:t>meaningful</a:t>
            </a:r>
            <a:r>
              <a:rPr lang="de-DE" dirty="0">
                <a:solidFill>
                  <a:srgbClr val="404040"/>
                </a:solidFill>
                <a:cs typeface="Calibri"/>
              </a:rPr>
              <a:t> </a:t>
            </a:r>
            <a:r>
              <a:rPr lang="de-DE" dirty="0" err="1">
                <a:solidFill>
                  <a:srgbClr val="404040"/>
                </a:solidFill>
                <a:cs typeface="Calibri"/>
              </a:rPr>
              <a:t>order</a:t>
            </a:r>
            <a:r>
              <a:rPr lang="de-DE" dirty="0">
                <a:solidFill>
                  <a:srgbClr val="404040"/>
                </a:solidFill>
                <a:cs typeface="Calibri"/>
              </a:rPr>
              <a:t> </a:t>
            </a:r>
            <a:r>
              <a:rPr lang="de-DE" dirty="0" err="1">
                <a:solidFill>
                  <a:srgbClr val="404040"/>
                </a:solidFill>
                <a:cs typeface="Calibri"/>
              </a:rPr>
              <a:t>between</a:t>
            </a:r>
            <a:r>
              <a:rPr lang="de-DE" dirty="0">
                <a:solidFill>
                  <a:srgbClr val="404040"/>
                </a:solidFill>
                <a:cs typeface="Calibri"/>
              </a:rPr>
              <a:t> </a:t>
            </a:r>
            <a:r>
              <a:rPr lang="de-DE" dirty="0" err="1">
                <a:solidFill>
                  <a:srgbClr val="404040"/>
                </a:solidFill>
                <a:cs typeface="Calibri"/>
              </a:rPr>
              <a:t>these</a:t>
            </a:r>
            <a:r>
              <a:rPr lang="de-DE" dirty="0">
                <a:solidFill>
                  <a:srgbClr val="404040"/>
                </a:solidFill>
                <a:cs typeface="Calibri"/>
              </a:rPr>
              <a:t> </a:t>
            </a:r>
            <a:r>
              <a:rPr lang="de-DE" dirty="0" err="1">
                <a:solidFill>
                  <a:srgbClr val="404040"/>
                </a:solidFill>
                <a:cs typeface="Calibri"/>
              </a:rPr>
              <a:t>anyway</a:t>
            </a:r>
            <a:r>
              <a:rPr lang="de-DE" dirty="0">
                <a:solidFill>
                  <a:srgbClr val="404040"/>
                </a:solidFill>
                <a:cs typeface="Calibri"/>
              </a:rPr>
              <a:t>)</a:t>
            </a:r>
          </a:p>
        </p:txBody>
      </p:sp>
      <p:sp>
        <p:nvSpPr>
          <p:cNvPr id="3" name="Foliennummernplatzhalter 2">
            <a:extLst>
              <a:ext uri="{FF2B5EF4-FFF2-40B4-BE49-F238E27FC236}">
                <a16:creationId xmlns:a16="http://schemas.microsoft.com/office/drawing/2014/main" id="{4AC13CF9-40E8-4B16-A005-C8ED58BC4E63}"/>
              </a:ext>
            </a:extLst>
          </p:cNvPr>
          <p:cNvSpPr>
            <a:spLocks noGrp="1"/>
          </p:cNvSpPr>
          <p:nvPr>
            <p:ph type="sldNum" sz="quarter" idx="12"/>
          </p:nvPr>
        </p:nvSpPr>
        <p:spPr/>
        <p:txBody>
          <a:bodyPr/>
          <a:lstStyle/>
          <a:p>
            <a:fld id="{89C4E583-6443-4199-AF95-A2ECCC288D48}" type="slidenum">
              <a:rPr lang="en-GB" smtClean="0"/>
              <a:t>18</a:t>
            </a:fld>
            <a:endParaRPr lang="en-GB"/>
          </a:p>
        </p:txBody>
      </p:sp>
    </p:spTree>
    <p:extLst>
      <p:ext uri="{BB962C8B-B14F-4D97-AF65-F5344CB8AC3E}">
        <p14:creationId xmlns:p14="http://schemas.microsoft.com/office/powerpoint/2010/main" val="138513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447A74-EE68-4C19-B334-AC1F6C97BBD6}"/>
              </a:ext>
            </a:extLst>
          </p:cNvPr>
          <p:cNvSpPr>
            <a:spLocks noGrp="1"/>
          </p:cNvSpPr>
          <p:nvPr>
            <p:ph type="title"/>
          </p:nvPr>
        </p:nvSpPr>
        <p:spPr/>
        <p:txBody>
          <a:bodyPr/>
          <a:lstStyle/>
          <a:p>
            <a:r>
              <a:rPr lang="de-DE" dirty="0" err="1">
                <a:cs typeface="Calibri Light"/>
              </a:rPr>
              <a:t>sort</a:t>
            </a:r>
            <a:r>
              <a:rPr lang="de-DE" dirty="0">
                <a:cs typeface="Calibri Light"/>
              </a:rPr>
              <a:t>()</a:t>
            </a:r>
            <a:endParaRPr lang="de-DE" dirty="0"/>
          </a:p>
        </p:txBody>
      </p:sp>
      <p:sp>
        <p:nvSpPr>
          <p:cNvPr id="3" name="Inhaltsplatzhalter 2">
            <a:extLst>
              <a:ext uri="{FF2B5EF4-FFF2-40B4-BE49-F238E27FC236}">
                <a16:creationId xmlns:a16="http://schemas.microsoft.com/office/drawing/2014/main" id="{2C59D76C-56D9-456B-AA29-4770DF0DD128}"/>
              </a:ext>
            </a:extLst>
          </p:cNvPr>
          <p:cNvSpPr>
            <a:spLocks noGrp="1"/>
          </p:cNvSpPr>
          <p:nvPr>
            <p:ph idx="1"/>
          </p:nvPr>
        </p:nvSpPr>
        <p:spPr/>
        <p:txBody>
          <a:bodyPr vert="horz" lIns="0" tIns="45720" rIns="0" bIns="45720" rtlCol="0" anchor="t">
            <a:normAutofit/>
          </a:bodyPr>
          <a:lstStyle/>
          <a:p>
            <a:pPr marL="182245" indent="-182245"/>
            <a:r>
              <a:rPr lang="de-DE" dirty="0" err="1">
                <a:latin typeface="Consolas"/>
                <a:cs typeface="Calibri"/>
              </a:rPr>
              <a:t>sort</a:t>
            </a:r>
            <a:r>
              <a:rPr lang="de-DE" dirty="0">
                <a:latin typeface="Consolas"/>
                <a:cs typeface="Calibri"/>
              </a:rPr>
              <a:t>() </a:t>
            </a:r>
            <a:r>
              <a:rPr lang="de-DE" dirty="0" err="1">
                <a:latin typeface="Calibri"/>
                <a:cs typeface="Calibri"/>
              </a:rPr>
              <a:t>is</a:t>
            </a:r>
            <a:r>
              <a:rPr lang="de-DE" dirty="0">
                <a:latin typeface="Calibri"/>
                <a:cs typeface="Calibri"/>
              </a:rPr>
              <a:t> a </a:t>
            </a:r>
            <a:r>
              <a:rPr lang="de-DE" dirty="0" err="1">
                <a:latin typeface="Calibri"/>
                <a:cs typeface="Calibri"/>
              </a:rPr>
              <a:t>sorting</a:t>
            </a:r>
            <a:r>
              <a:rPr lang="de-DE" dirty="0">
                <a:latin typeface="Calibri"/>
                <a:cs typeface="Calibri"/>
              </a:rPr>
              <a:t> </a:t>
            </a:r>
            <a:r>
              <a:rPr lang="de-DE" dirty="0" err="1">
                <a:latin typeface="Calibri"/>
                <a:cs typeface="Calibri"/>
              </a:rPr>
              <a:t>method</a:t>
            </a:r>
            <a:r>
              <a:rPr lang="de-DE" dirty="0">
                <a:latin typeface="Calibri"/>
                <a:cs typeface="Calibri"/>
              </a:rPr>
              <a:t> </a:t>
            </a:r>
            <a:r>
              <a:rPr lang="de-DE" dirty="0" err="1">
                <a:latin typeface="Calibri"/>
                <a:cs typeface="Calibri"/>
              </a:rPr>
              <a:t>defined</a:t>
            </a:r>
            <a:r>
              <a:rPr lang="de-DE" dirty="0">
                <a:latin typeface="Calibri"/>
                <a:cs typeface="Calibri"/>
              </a:rPr>
              <a:t> </a:t>
            </a:r>
            <a:r>
              <a:rPr lang="de-DE" dirty="0" err="1">
                <a:latin typeface="Calibri"/>
                <a:cs typeface="Calibri"/>
              </a:rPr>
              <a:t>for</a:t>
            </a:r>
            <a:r>
              <a:rPr lang="de-DE" dirty="0">
                <a:latin typeface="Calibri"/>
                <a:cs typeface="Calibri"/>
              </a:rPr>
              <a:t> </a:t>
            </a:r>
            <a:r>
              <a:rPr lang="de-DE" b="1" dirty="0" err="1">
                <a:latin typeface="Calibri"/>
                <a:cs typeface="Calibri"/>
              </a:rPr>
              <a:t>lists</a:t>
            </a:r>
            <a:r>
              <a:rPr lang="de-DE" b="1" dirty="0">
                <a:latin typeface="Calibri"/>
                <a:cs typeface="Calibri"/>
              </a:rPr>
              <a:t> </a:t>
            </a:r>
            <a:r>
              <a:rPr lang="de-DE" b="1" dirty="0" err="1">
                <a:latin typeface="Calibri"/>
                <a:cs typeface="Calibri"/>
              </a:rPr>
              <a:t>only</a:t>
            </a:r>
          </a:p>
          <a:p>
            <a:pPr marL="182245" indent="-182245"/>
            <a:r>
              <a:rPr lang="de-DE" dirty="0" err="1">
                <a:latin typeface="Calibri"/>
                <a:cs typeface="Calibri"/>
              </a:rPr>
              <a:t>It</a:t>
            </a:r>
            <a:r>
              <a:rPr lang="de-DE" dirty="0">
                <a:latin typeface="Calibri"/>
                <a:cs typeface="Calibri"/>
              </a:rPr>
              <a:t> </a:t>
            </a:r>
            <a:r>
              <a:rPr lang="de-DE" dirty="0" err="1">
                <a:latin typeface="Calibri"/>
                <a:cs typeface="Calibri"/>
              </a:rPr>
              <a:t>changes</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order</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items</a:t>
            </a:r>
            <a:r>
              <a:rPr lang="de-DE" dirty="0">
                <a:latin typeface="Calibri"/>
                <a:cs typeface="Calibri"/>
              </a:rPr>
              <a:t> in </a:t>
            </a:r>
            <a:r>
              <a:rPr lang="de-DE" dirty="0" err="1">
                <a:latin typeface="Calibri"/>
                <a:cs typeface="Calibri"/>
              </a:rPr>
              <a:t>the</a:t>
            </a:r>
            <a:r>
              <a:rPr lang="de-DE" dirty="0">
                <a:latin typeface="Calibri"/>
                <a:cs typeface="Calibri"/>
              </a:rPr>
              <a:t> </a:t>
            </a:r>
            <a:r>
              <a:rPr lang="de-DE" dirty="0" err="1">
                <a:latin typeface="Calibri"/>
                <a:cs typeface="Calibri"/>
              </a:rPr>
              <a:t>given</a:t>
            </a:r>
            <a:r>
              <a:rPr lang="de-DE" dirty="0">
                <a:latin typeface="Calibri"/>
                <a:cs typeface="Calibri"/>
              </a:rPr>
              <a:t> </a:t>
            </a:r>
            <a:r>
              <a:rPr lang="de-DE" dirty="0" err="1">
                <a:latin typeface="Calibri"/>
                <a:cs typeface="Calibri"/>
              </a:rPr>
              <a:t>list</a:t>
            </a:r>
            <a:r>
              <a:rPr lang="de-DE" dirty="0">
                <a:latin typeface="Calibri"/>
                <a:cs typeface="Calibri"/>
              </a:rPr>
              <a:t>, so </a:t>
            </a:r>
            <a:r>
              <a:rPr lang="de-DE" dirty="0" err="1">
                <a:latin typeface="Calibri"/>
                <a:cs typeface="Calibri"/>
              </a:rPr>
              <a:t>it</a:t>
            </a:r>
            <a:r>
              <a:rPr lang="de-DE" dirty="0">
                <a:latin typeface="Calibri"/>
                <a:cs typeface="Calibri"/>
              </a:rPr>
              <a:t> </a:t>
            </a:r>
            <a:r>
              <a:rPr lang="de-DE" b="1" dirty="0" err="1">
                <a:latin typeface="Calibri"/>
                <a:cs typeface="Calibri"/>
              </a:rPr>
              <a:t>does</a:t>
            </a:r>
            <a:r>
              <a:rPr lang="de-DE" b="1" dirty="0">
                <a:latin typeface="Calibri"/>
                <a:cs typeface="Calibri"/>
              </a:rPr>
              <a:t> not </a:t>
            </a:r>
            <a:r>
              <a:rPr lang="de-DE" b="1" dirty="0" err="1">
                <a:latin typeface="Calibri"/>
                <a:cs typeface="Calibri"/>
              </a:rPr>
              <a:t>preserve</a:t>
            </a:r>
            <a:r>
              <a:rPr lang="de-DE" dirty="0">
                <a:latin typeface="Calibri"/>
                <a:cs typeface="Calibri"/>
              </a:rPr>
              <a:t> </a:t>
            </a:r>
            <a:r>
              <a:rPr lang="de-DE" dirty="0" err="1">
                <a:latin typeface="Calibri"/>
                <a:cs typeface="Calibri"/>
              </a:rPr>
              <a:t>the</a:t>
            </a:r>
            <a:r>
              <a:rPr lang="de-DE" dirty="0">
                <a:latin typeface="Calibri"/>
                <a:cs typeface="Calibri"/>
              </a:rPr>
              <a:t> original </a:t>
            </a:r>
            <a:r>
              <a:rPr lang="de-DE" dirty="0" err="1">
                <a:latin typeface="Calibri"/>
                <a:cs typeface="Calibri"/>
              </a:rPr>
              <a:t>list</a:t>
            </a:r>
          </a:p>
          <a:p>
            <a:pPr marL="383540" lvl="1"/>
            <a:r>
              <a:rPr lang="de-DE" dirty="0">
                <a:latin typeface="Calibri"/>
                <a:cs typeface="Calibri"/>
              </a:rPr>
              <a:t>So </a:t>
            </a:r>
            <a:r>
              <a:rPr lang="de-DE" dirty="0" err="1">
                <a:latin typeface="Calibri"/>
                <a:cs typeface="Calibri"/>
              </a:rPr>
              <a:t>this</a:t>
            </a:r>
            <a:r>
              <a:rPr lang="de-DE" dirty="0">
                <a:latin typeface="Calibri"/>
                <a:cs typeface="Calibri"/>
              </a:rPr>
              <a:t> </a:t>
            </a:r>
            <a:r>
              <a:rPr lang="de-DE" dirty="0" err="1">
                <a:latin typeface="Calibri"/>
                <a:cs typeface="Calibri"/>
              </a:rPr>
              <a:t>is</a:t>
            </a:r>
            <a:r>
              <a:rPr lang="de-DE" dirty="0">
                <a:latin typeface="Calibri"/>
                <a:cs typeface="Calibri"/>
              </a:rPr>
              <a:t> </a:t>
            </a:r>
            <a:r>
              <a:rPr lang="de-DE" dirty="0" err="1">
                <a:latin typeface="Calibri"/>
                <a:cs typeface="Calibri"/>
              </a:rPr>
              <a:t>only</a:t>
            </a:r>
            <a:r>
              <a:rPr lang="de-DE" dirty="0">
                <a:latin typeface="Calibri"/>
                <a:cs typeface="Calibri"/>
              </a:rPr>
              <a:t> </a:t>
            </a:r>
            <a:r>
              <a:rPr lang="de-DE" dirty="0" err="1">
                <a:latin typeface="Calibri"/>
                <a:cs typeface="Calibri"/>
              </a:rPr>
              <a:t>recommended</a:t>
            </a:r>
            <a:r>
              <a:rPr lang="de-DE" dirty="0">
                <a:latin typeface="Calibri"/>
                <a:cs typeface="Calibri"/>
              </a:rPr>
              <a:t> </a:t>
            </a:r>
            <a:r>
              <a:rPr lang="de-DE" dirty="0" err="1">
                <a:latin typeface="Calibri"/>
                <a:cs typeface="Calibri"/>
              </a:rPr>
              <a:t>if</a:t>
            </a:r>
            <a:r>
              <a:rPr lang="de-DE" dirty="0">
                <a:latin typeface="Calibri"/>
                <a:cs typeface="Calibri"/>
              </a:rPr>
              <a:t> </a:t>
            </a:r>
            <a:r>
              <a:rPr lang="de-DE" dirty="0" err="1">
                <a:latin typeface="Calibri"/>
                <a:cs typeface="Calibri"/>
              </a:rPr>
              <a:t>you</a:t>
            </a:r>
            <a:r>
              <a:rPr lang="de-DE" dirty="0">
                <a:latin typeface="Calibri"/>
                <a:cs typeface="Calibri"/>
              </a:rPr>
              <a:t> do not </a:t>
            </a:r>
            <a:r>
              <a:rPr lang="de-DE" dirty="0" err="1">
                <a:latin typeface="Calibri"/>
                <a:cs typeface="Calibri"/>
              </a:rPr>
              <a:t>need</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keep</a:t>
            </a:r>
            <a:r>
              <a:rPr lang="de-DE" dirty="0">
                <a:latin typeface="Calibri"/>
                <a:cs typeface="Calibri"/>
              </a:rPr>
              <a:t> </a:t>
            </a:r>
            <a:r>
              <a:rPr lang="de-DE" dirty="0" err="1">
                <a:latin typeface="Calibri"/>
                <a:cs typeface="Calibri"/>
              </a:rPr>
              <a:t>the</a:t>
            </a:r>
            <a:r>
              <a:rPr lang="de-DE" dirty="0">
                <a:latin typeface="Calibri"/>
                <a:cs typeface="Calibri"/>
              </a:rPr>
              <a:t> original </a:t>
            </a:r>
            <a:r>
              <a:rPr lang="de-DE" dirty="0" err="1">
                <a:latin typeface="Calibri"/>
                <a:cs typeface="Calibri"/>
              </a:rPr>
              <a:t>order</a:t>
            </a:r>
          </a:p>
        </p:txBody>
      </p:sp>
      <p:sp>
        <p:nvSpPr>
          <p:cNvPr id="4" name="Foliennummernplatzhalter 3">
            <a:extLst>
              <a:ext uri="{FF2B5EF4-FFF2-40B4-BE49-F238E27FC236}">
                <a16:creationId xmlns:a16="http://schemas.microsoft.com/office/drawing/2014/main" id="{330AC612-B7D7-4266-BAB2-658090B82BDF}"/>
              </a:ext>
            </a:extLst>
          </p:cNvPr>
          <p:cNvSpPr>
            <a:spLocks noGrp="1"/>
          </p:cNvSpPr>
          <p:nvPr>
            <p:ph type="sldNum" sz="quarter" idx="12"/>
          </p:nvPr>
        </p:nvSpPr>
        <p:spPr/>
        <p:txBody>
          <a:bodyPr/>
          <a:lstStyle/>
          <a:p>
            <a:fld id="{89C4E583-6443-4199-AF95-A2ECCC288D48}" type="slidenum">
              <a:rPr lang="en-GB" smtClean="0"/>
              <a:t>19</a:t>
            </a:fld>
            <a:endParaRPr lang="en-GB"/>
          </a:p>
        </p:txBody>
      </p:sp>
      <p:sp>
        <p:nvSpPr>
          <p:cNvPr id="5" name="Textfeld 4">
            <a:extLst>
              <a:ext uri="{FF2B5EF4-FFF2-40B4-BE49-F238E27FC236}">
                <a16:creationId xmlns:a16="http://schemas.microsoft.com/office/drawing/2014/main" id="{5ECA2A81-D2BD-4E10-98C1-4DA1603682D4}"/>
              </a:ext>
            </a:extLst>
          </p:cNvPr>
          <p:cNvSpPr txBox="1"/>
          <p:nvPr/>
        </p:nvSpPr>
        <p:spPr>
          <a:xfrm>
            <a:off x="1101304" y="3782683"/>
            <a:ext cx="10075652" cy="203132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numbers</a:t>
            </a:r>
            <a:r>
              <a:rPr lang="de-DE" dirty="0">
                <a:latin typeface="Consolas"/>
              </a:rPr>
              <a:t> = [3, 6, 1, 8, 6, 2]</a:t>
            </a:r>
          </a:p>
          <a:p>
            <a:endParaRPr lang="de-DE" dirty="0">
              <a:latin typeface="Consolas"/>
            </a:endParaRPr>
          </a:p>
          <a:p>
            <a:r>
              <a:rPr lang="de-DE" dirty="0" err="1">
                <a:latin typeface="Consolas"/>
              </a:rPr>
              <a:t>numbers.sort</a:t>
            </a:r>
            <a:r>
              <a:rPr lang="de-DE" dirty="0">
                <a:latin typeface="Consolas"/>
              </a:rPr>
              <a:t>()</a:t>
            </a:r>
          </a:p>
          <a:p>
            <a:r>
              <a:rPr lang="de-DE" dirty="0" err="1">
                <a:latin typeface="Consolas"/>
              </a:rPr>
              <a:t>print</a:t>
            </a:r>
            <a:r>
              <a:rPr lang="de-DE" dirty="0">
                <a:latin typeface="Consolas"/>
              </a:rPr>
              <a:t>(</a:t>
            </a:r>
            <a:r>
              <a:rPr lang="de-DE" dirty="0" err="1">
                <a:latin typeface="Consolas"/>
              </a:rPr>
              <a:t>numbers</a:t>
            </a:r>
            <a:r>
              <a:rPr lang="de-DE" dirty="0">
                <a:latin typeface="Consolas"/>
              </a:rPr>
              <a:t>)</a:t>
            </a:r>
          </a:p>
          <a:p>
            <a:endParaRPr lang="de-DE" dirty="0">
              <a:latin typeface="Consolas"/>
            </a:endParaRPr>
          </a:p>
          <a:p>
            <a:r>
              <a:rPr lang="de-DE" i="1" dirty="0">
                <a:latin typeface="Consolas"/>
              </a:rPr>
              <a:t>Output:</a:t>
            </a:r>
          </a:p>
          <a:p>
            <a:r>
              <a:rPr lang="de-DE" dirty="0">
                <a:latin typeface="Consolas"/>
              </a:rPr>
              <a:t>[1, 2, 3, 6, 6, 8]</a:t>
            </a:r>
            <a:endParaRPr lang="de-DE" dirty="0"/>
          </a:p>
        </p:txBody>
      </p:sp>
    </p:spTree>
    <p:extLst>
      <p:ext uri="{BB962C8B-B14F-4D97-AF65-F5344CB8AC3E}">
        <p14:creationId xmlns:p14="http://schemas.microsoft.com/office/powerpoint/2010/main" val="151621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21F6FA-E7AD-4A3D-9722-C1400200DCB4}"/>
              </a:ext>
            </a:extLst>
          </p:cNvPr>
          <p:cNvSpPr>
            <a:spLocks noGrp="1"/>
          </p:cNvSpPr>
          <p:nvPr>
            <p:ph type="title"/>
          </p:nvPr>
        </p:nvSpPr>
        <p:spPr/>
        <p:txBody>
          <a:bodyPr/>
          <a:lstStyle/>
          <a:p>
            <a:r>
              <a:rPr lang="en-GB" dirty="0"/>
              <a:t>Structure</a:t>
            </a:r>
          </a:p>
        </p:txBody>
      </p:sp>
      <p:sp>
        <p:nvSpPr>
          <p:cNvPr id="10" name="Content Placeholder 9">
            <a:extLst>
              <a:ext uri="{FF2B5EF4-FFF2-40B4-BE49-F238E27FC236}">
                <a16:creationId xmlns:a16="http://schemas.microsoft.com/office/drawing/2014/main" id="{85B93AEE-3827-4F04-8A34-BD7E7FD3CB90}"/>
              </a:ext>
            </a:extLst>
          </p:cNvPr>
          <p:cNvSpPr>
            <a:spLocks noGrp="1"/>
          </p:cNvSpPr>
          <p:nvPr>
            <p:ph sz="half" idx="1"/>
          </p:nvPr>
        </p:nvSpPr>
        <p:spPr/>
        <p:txBody>
          <a:bodyPr vert="horz" lIns="0" tIns="45720" rIns="0" bIns="45720" rtlCol="0" anchor="t">
            <a:normAutofit/>
          </a:bodyPr>
          <a:lstStyle/>
          <a:p>
            <a:r>
              <a:rPr lang="en-GB" dirty="0"/>
              <a:t>Week 1: Introduction</a:t>
            </a:r>
          </a:p>
          <a:p>
            <a:r>
              <a:rPr lang="en-GB" dirty="0"/>
              <a:t>Week 2: Syntax, Variables &amp; Functions</a:t>
            </a:r>
          </a:p>
          <a:p>
            <a:r>
              <a:rPr lang="en-GB" dirty="0"/>
              <a:t>Week 3: Control Structures</a:t>
            </a:r>
          </a:p>
          <a:p>
            <a:r>
              <a:rPr lang="en-GB" dirty="0"/>
              <a:t>Week 4: Lists &amp; Collections</a:t>
            </a:r>
          </a:p>
          <a:p>
            <a:r>
              <a:rPr lang="en-GB" dirty="0"/>
              <a:t>Week 5: </a:t>
            </a:r>
            <a:r>
              <a:rPr lang="en-GB" dirty="0" err="1"/>
              <a:t>RegEx</a:t>
            </a:r>
            <a:r>
              <a:rPr lang="en-GB" dirty="0"/>
              <a:t> &amp; Strings</a:t>
            </a:r>
          </a:p>
          <a:p>
            <a:r>
              <a:rPr lang="en-GB" b="1" dirty="0"/>
              <a:t>Week 6: Sorting &amp; I/O</a:t>
            </a:r>
            <a:endParaRPr lang="en-GB" b="1" dirty="0">
              <a:cs typeface="Calibri"/>
            </a:endParaRPr>
          </a:p>
          <a:p>
            <a:r>
              <a:rPr lang="en-GB" dirty="0"/>
              <a:t>Week 7:Debugging, Errors &amp; Strategies</a:t>
            </a:r>
          </a:p>
        </p:txBody>
      </p:sp>
      <p:sp>
        <p:nvSpPr>
          <p:cNvPr id="11" name="Content Placeholder 10">
            <a:extLst>
              <a:ext uri="{FF2B5EF4-FFF2-40B4-BE49-F238E27FC236}">
                <a16:creationId xmlns:a16="http://schemas.microsoft.com/office/drawing/2014/main" id="{4F0A6DBF-216E-404A-8546-A8113F61AE7F}"/>
              </a:ext>
            </a:extLst>
          </p:cNvPr>
          <p:cNvSpPr>
            <a:spLocks noGrp="1"/>
          </p:cNvSpPr>
          <p:nvPr>
            <p:ph sz="half" idx="2"/>
          </p:nvPr>
        </p:nvSpPr>
        <p:spPr/>
        <p:txBody>
          <a:bodyPr/>
          <a:lstStyle/>
          <a:p>
            <a:r>
              <a:rPr lang="en-GB" dirty="0"/>
              <a:t>Week 8: Python Packages</a:t>
            </a:r>
          </a:p>
          <a:p>
            <a:r>
              <a:rPr lang="en-GB" dirty="0"/>
              <a:t>Week 9: Practical Python &amp; Good practices</a:t>
            </a:r>
          </a:p>
          <a:p>
            <a:r>
              <a:rPr lang="en-GB" dirty="0"/>
              <a:t>Week 10: Object Oriented Programming</a:t>
            </a:r>
          </a:p>
          <a:p>
            <a:r>
              <a:rPr lang="en-GB" dirty="0"/>
              <a:t>Week 11: Time, Space and documentation</a:t>
            </a:r>
          </a:p>
          <a:p>
            <a:r>
              <a:rPr lang="en-GB" dirty="0"/>
              <a:t>Week 12: </a:t>
            </a:r>
            <a:r>
              <a:rPr lang="en-GB" dirty="0" err="1"/>
              <a:t>Numpy</a:t>
            </a:r>
            <a:r>
              <a:rPr lang="en-GB" dirty="0"/>
              <a:t> &amp; Matplotlib</a:t>
            </a:r>
          </a:p>
          <a:p>
            <a:r>
              <a:rPr lang="en-GB" dirty="0"/>
              <a:t>Week 13: Outlook &amp; wrapping up</a:t>
            </a:r>
          </a:p>
          <a:p>
            <a:r>
              <a:rPr lang="en-GB" dirty="0"/>
              <a:t>Week 14: TBA</a:t>
            </a:r>
          </a:p>
        </p:txBody>
      </p:sp>
      <p:sp>
        <p:nvSpPr>
          <p:cNvPr id="3" name="Slide Number Placeholder 2">
            <a:extLst>
              <a:ext uri="{FF2B5EF4-FFF2-40B4-BE49-F238E27FC236}">
                <a16:creationId xmlns:a16="http://schemas.microsoft.com/office/drawing/2014/main" id="{35F9453C-3C2B-464C-9E46-E312658126A3}"/>
              </a:ext>
            </a:extLst>
          </p:cNvPr>
          <p:cNvSpPr>
            <a:spLocks noGrp="1"/>
          </p:cNvSpPr>
          <p:nvPr>
            <p:ph type="sldNum" sz="quarter" idx="12"/>
          </p:nvPr>
        </p:nvSpPr>
        <p:spPr/>
        <p:txBody>
          <a:bodyPr/>
          <a:lstStyle/>
          <a:p>
            <a:fld id="{89C4E583-6443-4199-AF95-A2ECCC288D48}" type="slidenum">
              <a:rPr lang="en-GB" smtClean="0"/>
              <a:t>2</a:t>
            </a:fld>
            <a:endParaRPr lang="en-GB"/>
          </a:p>
        </p:txBody>
      </p:sp>
    </p:spTree>
    <p:extLst>
      <p:ext uri="{BB962C8B-B14F-4D97-AF65-F5344CB8AC3E}">
        <p14:creationId xmlns:p14="http://schemas.microsoft.com/office/powerpoint/2010/main" val="484959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447A74-EE68-4C19-B334-AC1F6C97BBD6}"/>
              </a:ext>
            </a:extLst>
          </p:cNvPr>
          <p:cNvSpPr>
            <a:spLocks noGrp="1"/>
          </p:cNvSpPr>
          <p:nvPr>
            <p:ph type="title"/>
          </p:nvPr>
        </p:nvSpPr>
        <p:spPr/>
        <p:txBody>
          <a:bodyPr/>
          <a:lstStyle/>
          <a:p>
            <a:r>
              <a:rPr lang="de-DE" dirty="0" err="1">
                <a:cs typeface="Calibri Light"/>
              </a:rPr>
              <a:t>sorted</a:t>
            </a:r>
            <a:r>
              <a:rPr lang="de-DE" dirty="0">
                <a:cs typeface="Calibri Light"/>
              </a:rPr>
              <a:t>()</a:t>
            </a:r>
            <a:endParaRPr lang="de-DE" dirty="0"/>
          </a:p>
        </p:txBody>
      </p:sp>
      <p:sp>
        <p:nvSpPr>
          <p:cNvPr id="3" name="Inhaltsplatzhalter 2">
            <a:extLst>
              <a:ext uri="{FF2B5EF4-FFF2-40B4-BE49-F238E27FC236}">
                <a16:creationId xmlns:a16="http://schemas.microsoft.com/office/drawing/2014/main" id="{2C59D76C-56D9-456B-AA29-4770DF0DD128}"/>
              </a:ext>
            </a:extLst>
          </p:cNvPr>
          <p:cNvSpPr>
            <a:spLocks noGrp="1"/>
          </p:cNvSpPr>
          <p:nvPr>
            <p:ph idx="1"/>
          </p:nvPr>
        </p:nvSpPr>
        <p:spPr>
          <a:xfrm>
            <a:off x="1097280" y="1845734"/>
            <a:ext cx="10058400" cy="4023360"/>
          </a:xfrm>
        </p:spPr>
        <p:txBody>
          <a:bodyPr vert="horz" lIns="0" tIns="45720" rIns="0" bIns="45720" rtlCol="0" anchor="t">
            <a:normAutofit/>
          </a:bodyPr>
          <a:lstStyle/>
          <a:p>
            <a:pPr marL="182245" indent="-182245"/>
            <a:r>
              <a:rPr lang="de-DE" dirty="0" err="1">
                <a:latin typeface="Consolas"/>
                <a:cs typeface="Calibri"/>
              </a:rPr>
              <a:t>sorted</a:t>
            </a:r>
            <a:r>
              <a:rPr lang="de-DE" dirty="0">
                <a:latin typeface="Consolas"/>
                <a:cs typeface="Calibri"/>
              </a:rPr>
              <a:t>() </a:t>
            </a:r>
            <a:r>
              <a:rPr lang="de-DE" dirty="0" err="1">
                <a:latin typeface="Calibri"/>
                <a:cs typeface="Calibri"/>
              </a:rPr>
              <a:t>sorts</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input</a:t>
            </a:r>
            <a:r>
              <a:rPr lang="de-DE" dirty="0">
                <a:latin typeface="Calibri"/>
                <a:cs typeface="Calibri"/>
              </a:rPr>
              <a:t> and </a:t>
            </a:r>
            <a:r>
              <a:rPr lang="de-DE" b="1" dirty="0" err="1">
                <a:latin typeface="Calibri"/>
                <a:cs typeface="Calibri"/>
              </a:rPr>
              <a:t>returns</a:t>
            </a:r>
            <a:r>
              <a:rPr lang="de-DE" b="1" dirty="0">
                <a:latin typeface="Calibri"/>
                <a:cs typeface="Calibri"/>
              </a:rPr>
              <a:t> a </a:t>
            </a:r>
            <a:r>
              <a:rPr lang="de-DE" b="1" dirty="0" err="1">
                <a:latin typeface="Calibri"/>
                <a:cs typeface="Calibri"/>
              </a:rPr>
              <a:t>sorted</a:t>
            </a:r>
            <a:r>
              <a:rPr lang="de-DE" b="1" dirty="0">
                <a:latin typeface="Calibri"/>
                <a:cs typeface="Calibri"/>
              </a:rPr>
              <a:t> </a:t>
            </a:r>
            <a:r>
              <a:rPr lang="de-DE" b="1" dirty="0" err="1">
                <a:latin typeface="Calibri"/>
                <a:cs typeface="Calibri"/>
              </a:rPr>
              <a:t>list</a:t>
            </a:r>
          </a:p>
          <a:p>
            <a:pPr marL="383540" lvl="1"/>
            <a:r>
              <a:rPr lang="de-DE" dirty="0" err="1">
                <a:latin typeface="Calibri"/>
                <a:cs typeface="Calibri"/>
              </a:rPr>
              <a:t>Therefore</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order</a:t>
            </a:r>
            <a:r>
              <a:rPr lang="de-DE" dirty="0">
                <a:latin typeface="Calibri"/>
                <a:cs typeface="Calibri"/>
              </a:rPr>
              <a:t> in </a:t>
            </a:r>
            <a:r>
              <a:rPr lang="de-DE" dirty="0" err="1">
                <a:latin typeface="Calibri"/>
                <a:cs typeface="Calibri"/>
              </a:rPr>
              <a:t>the</a:t>
            </a:r>
            <a:r>
              <a:rPr lang="de-DE" dirty="0">
                <a:latin typeface="Calibri"/>
                <a:cs typeface="Calibri"/>
              </a:rPr>
              <a:t> original </a:t>
            </a:r>
            <a:r>
              <a:rPr lang="de-DE" dirty="0" err="1">
                <a:latin typeface="Calibri"/>
                <a:cs typeface="Calibri"/>
              </a:rPr>
              <a:t>object</a:t>
            </a:r>
            <a:r>
              <a:rPr lang="de-DE" dirty="0">
                <a:latin typeface="Calibri"/>
                <a:cs typeface="Calibri"/>
              </a:rPr>
              <a:t> </a:t>
            </a:r>
            <a:r>
              <a:rPr lang="de-DE" b="1" dirty="0" err="1">
                <a:latin typeface="Calibri"/>
                <a:cs typeface="Calibri"/>
              </a:rPr>
              <a:t>is</a:t>
            </a:r>
            <a:r>
              <a:rPr lang="de-DE" b="1" dirty="0">
                <a:latin typeface="Calibri"/>
                <a:cs typeface="Calibri"/>
              </a:rPr>
              <a:t> </a:t>
            </a:r>
            <a:r>
              <a:rPr lang="de-DE" b="1" dirty="0" err="1">
                <a:latin typeface="Calibri"/>
                <a:cs typeface="Calibri"/>
              </a:rPr>
              <a:t>preserved</a:t>
            </a:r>
            <a:r>
              <a:rPr lang="de-DE" dirty="0">
                <a:latin typeface="Calibri"/>
                <a:cs typeface="Calibri"/>
              </a:rPr>
              <a:t>!</a:t>
            </a:r>
          </a:p>
          <a:p>
            <a:pPr marL="182245" indent="-182245"/>
            <a:r>
              <a:rPr lang="de-DE" dirty="0">
                <a:latin typeface="Calibri"/>
                <a:cs typeface="Calibri"/>
              </a:rPr>
              <a:t>The </a:t>
            </a:r>
            <a:r>
              <a:rPr lang="de-DE" dirty="0" err="1">
                <a:latin typeface="Calibri"/>
                <a:cs typeface="Calibri"/>
              </a:rPr>
              <a:t>input</a:t>
            </a:r>
            <a:r>
              <a:rPr lang="de-DE" dirty="0">
                <a:latin typeface="Calibri"/>
                <a:cs typeface="Calibri"/>
              </a:rPr>
              <a:t> </a:t>
            </a:r>
            <a:r>
              <a:rPr lang="de-DE" dirty="0" err="1">
                <a:latin typeface="Calibri"/>
                <a:cs typeface="Calibri"/>
              </a:rPr>
              <a:t>does</a:t>
            </a:r>
            <a:r>
              <a:rPr lang="de-DE" dirty="0">
                <a:latin typeface="Calibri"/>
                <a:cs typeface="Calibri"/>
              </a:rPr>
              <a:t> not </a:t>
            </a:r>
            <a:r>
              <a:rPr lang="de-DE" dirty="0" err="1">
                <a:latin typeface="Calibri"/>
                <a:cs typeface="Calibri"/>
              </a:rPr>
              <a:t>have</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be</a:t>
            </a:r>
            <a:r>
              <a:rPr lang="de-DE" dirty="0">
                <a:latin typeface="Calibri"/>
                <a:cs typeface="Calibri"/>
              </a:rPr>
              <a:t> a </a:t>
            </a:r>
            <a:r>
              <a:rPr lang="de-DE" dirty="0" err="1">
                <a:latin typeface="Calibri"/>
                <a:cs typeface="Calibri"/>
              </a:rPr>
              <a:t>list</a:t>
            </a:r>
            <a:r>
              <a:rPr lang="de-DE" dirty="0">
                <a:latin typeface="Calibri"/>
                <a:cs typeface="Calibri"/>
              </a:rPr>
              <a:t>, but </a:t>
            </a:r>
            <a:r>
              <a:rPr lang="de-DE" dirty="0" err="1">
                <a:latin typeface="Calibri"/>
                <a:cs typeface="Calibri"/>
              </a:rPr>
              <a:t>can</a:t>
            </a:r>
            <a:r>
              <a:rPr lang="de-DE" dirty="0">
                <a:latin typeface="Calibri"/>
                <a:cs typeface="Calibri"/>
              </a:rPr>
              <a:t> also </a:t>
            </a:r>
            <a:r>
              <a:rPr lang="de-DE" dirty="0" err="1">
                <a:latin typeface="Calibri"/>
                <a:cs typeface="Calibri"/>
              </a:rPr>
              <a:t>be</a:t>
            </a:r>
            <a:r>
              <a:rPr lang="de-DE" dirty="0">
                <a:latin typeface="Calibri"/>
                <a:cs typeface="Calibri"/>
              </a:rPr>
              <a:t> </a:t>
            </a:r>
            <a:r>
              <a:rPr lang="de-DE" dirty="0" err="1">
                <a:latin typeface="Calibri"/>
                <a:cs typeface="Calibri"/>
              </a:rPr>
              <a:t>another</a:t>
            </a:r>
            <a:r>
              <a:rPr lang="de-DE" dirty="0">
                <a:latin typeface="Calibri"/>
                <a:cs typeface="Calibri"/>
              </a:rPr>
              <a:t> </a:t>
            </a:r>
            <a:r>
              <a:rPr lang="de-DE" dirty="0" err="1">
                <a:latin typeface="Calibri"/>
                <a:cs typeface="Calibri"/>
              </a:rPr>
              <a:t>collection</a:t>
            </a:r>
            <a:r>
              <a:rPr lang="de-DE" dirty="0">
                <a:latin typeface="Calibri"/>
                <a:cs typeface="Calibri"/>
              </a:rPr>
              <a:t> type!</a:t>
            </a:r>
          </a:p>
          <a:p>
            <a:pPr marL="383540" lvl="1"/>
            <a:r>
              <a:rPr lang="de-DE" err="1">
                <a:latin typeface="Calibri"/>
                <a:cs typeface="Calibri"/>
              </a:rPr>
              <a:t>However</a:t>
            </a:r>
            <a:r>
              <a:rPr lang="de-DE" dirty="0">
                <a:latin typeface="Calibri"/>
                <a:cs typeface="Calibri"/>
              </a:rPr>
              <a:t>, </a:t>
            </a:r>
            <a:r>
              <a:rPr lang="de-DE" err="1">
                <a:latin typeface="Calibri"/>
                <a:cs typeface="Calibri"/>
              </a:rPr>
              <a:t>it</a:t>
            </a:r>
            <a:r>
              <a:rPr lang="de-DE" dirty="0">
                <a:latin typeface="Calibri"/>
                <a:cs typeface="Calibri"/>
              </a:rPr>
              <a:t> still</a:t>
            </a:r>
            <a:r>
              <a:rPr lang="de-DE" b="1" dirty="0">
                <a:latin typeface="Calibri"/>
                <a:cs typeface="Calibri"/>
              </a:rPr>
              <a:t> </a:t>
            </a:r>
            <a:r>
              <a:rPr lang="de-DE" b="1" err="1">
                <a:latin typeface="Calibri"/>
                <a:cs typeface="Calibri"/>
              </a:rPr>
              <a:t>always</a:t>
            </a:r>
            <a:r>
              <a:rPr lang="de-DE" b="1" dirty="0">
                <a:latin typeface="Calibri"/>
                <a:cs typeface="Calibri"/>
              </a:rPr>
              <a:t> </a:t>
            </a:r>
            <a:r>
              <a:rPr lang="de-DE" b="1" err="1">
                <a:latin typeface="Calibri"/>
                <a:cs typeface="Calibri"/>
              </a:rPr>
              <a:t>returns</a:t>
            </a:r>
            <a:r>
              <a:rPr lang="de-DE" b="1" dirty="0">
                <a:latin typeface="Calibri"/>
                <a:cs typeface="Calibri"/>
              </a:rPr>
              <a:t> a </a:t>
            </a:r>
            <a:r>
              <a:rPr lang="de-DE" b="1" err="1">
                <a:latin typeface="Calibri"/>
                <a:cs typeface="Calibri"/>
              </a:rPr>
              <a:t>list</a:t>
            </a:r>
            <a:r>
              <a:rPr lang="de-DE" dirty="0">
                <a:latin typeface="Calibri"/>
                <a:cs typeface="Calibri"/>
              </a:rPr>
              <a:t>!</a:t>
            </a:r>
          </a:p>
        </p:txBody>
      </p:sp>
      <p:sp>
        <p:nvSpPr>
          <p:cNvPr id="4" name="Foliennummernplatzhalter 3">
            <a:extLst>
              <a:ext uri="{FF2B5EF4-FFF2-40B4-BE49-F238E27FC236}">
                <a16:creationId xmlns:a16="http://schemas.microsoft.com/office/drawing/2014/main" id="{330AC612-B7D7-4266-BAB2-658090B82BDF}"/>
              </a:ext>
            </a:extLst>
          </p:cNvPr>
          <p:cNvSpPr>
            <a:spLocks noGrp="1"/>
          </p:cNvSpPr>
          <p:nvPr>
            <p:ph type="sldNum" sz="quarter" idx="12"/>
          </p:nvPr>
        </p:nvSpPr>
        <p:spPr/>
        <p:txBody>
          <a:bodyPr/>
          <a:lstStyle/>
          <a:p>
            <a:fld id="{89C4E583-6443-4199-AF95-A2ECCC288D48}" type="slidenum">
              <a:rPr lang="en-GB" smtClean="0"/>
              <a:t>20</a:t>
            </a:fld>
            <a:endParaRPr lang="en-GB"/>
          </a:p>
        </p:txBody>
      </p:sp>
      <p:sp>
        <p:nvSpPr>
          <p:cNvPr id="6" name="Textfeld 5">
            <a:extLst>
              <a:ext uri="{FF2B5EF4-FFF2-40B4-BE49-F238E27FC236}">
                <a16:creationId xmlns:a16="http://schemas.microsoft.com/office/drawing/2014/main" id="{1CBD9E94-E81F-4EB0-BEC3-D5BA47B27F30}"/>
              </a:ext>
            </a:extLst>
          </p:cNvPr>
          <p:cNvSpPr txBox="1"/>
          <p:nvPr/>
        </p:nvSpPr>
        <p:spPr>
          <a:xfrm>
            <a:off x="1101303" y="3567023"/>
            <a:ext cx="10075652" cy="2585323"/>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numbers</a:t>
            </a:r>
            <a:r>
              <a:rPr lang="de-DE" dirty="0">
                <a:latin typeface="Consolas"/>
              </a:rPr>
              <a:t> = [3, 6, 1, 8, 6, 2]</a:t>
            </a:r>
          </a:p>
          <a:p>
            <a:endParaRPr lang="de-DE" dirty="0">
              <a:latin typeface="Consolas"/>
            </a:endParaRPr>
          </a:p>
          <a:p>
            <a:r>
              <a:rPr lang="de-DE" dirty="0">
                <a:latin typeface="Consolas"/>
              </a:rPr>
              <a:t>numbers2 = </a:t>
            </a:r>
            <a:r>
              <a:rPr lang="de-DE" dirty="0" err="1">
                <a:latin typeface="Consolas"/>
              </a:rPr>
              <a:t>sorted</a:t>
            </a:r>
            <a:r>
              <a:rPr lang="de-DE" dirty="0">
                <a:latin typeface="Consolas"/>
              </a:rPr>
              <a:t>(</a:t>
            </a:r>
            <a:r>
              <a:rPr lang="de-DE" dirty="0" err="1">
                <a:latin typeface="Consolas"/>
              </a:rPr>
              <a:t>numbers</a:t>
            </a:r>
            <a:r>
              <a:rPr lang="de-DE" dirty="0">
                <a:latin typeface="Consolas"/>
              </a:rPr>
              <a:t>)</a:t>
            </a:r>
          </a:p>
          <a:p>
            <a:r>
              <a:rPr lang="de-DE" dirty="0" err="1">
                <a:latin typeface="Consolas"/>
              </a:rPr>
              <a:t>print</a:t>
            </a:r>
            <a:r>
              <a:rPr lang="de-DE" dirty="0">
                <a:latin typeface="Consolas"/>
              </a:rPr>
              <a:t>(</a:t>
            </a:r>
            <a:r>
              <a:rPr lang="de-DE" dirty="0" err="1">
                <a:latin typeface="Consolas"/>
              </a:rPr>
              <a:t>numbers</a:t>
            </a:r>
            <a:r>
              <a:rPr lang="de-DE" dirty="0">
                <a:latin typeface="Consolas"/>
              </a:rPr>
              <a:t>)</a:t>
            </a:r>
          </a:p>
          <a:p>
            <a:r>
              <a:rPr lang="de-DE" dirty="0" err="1">
                <a:latin typeface="Consolas"/>
              </a:rPr>
              <a:t>print</a:t>
            </a:r>
            <a:r>
              <a:rPr lang="de-DE" dirty="0">
                <a:latin typeface="Consolas"/>
              </a:rPr>
              <a:t>(numbers2)</a:t>
            </a:r>
            <a:endParaRPr lang="de-DE" dirty="0"/>
          </a:p>
          <a:p>
            <a:endParaRPr lang="de-DE" dirty="0">
              <a:latin typeface="Consolas"/>
            </a:endParaRPr>
          </a:p>
          <a:p>
            <a:r>
              <a:rPr lang="de-DE" i="1" dirty="0">
                <a:latin typeface="Consolas"/>
              </a:rPr>
              <a:t>Output:</a:t>
            </a:r>
          </a:p>
          <a:p>
            <a:r>
              <a:rPr lang="de-DE" dirty="0">
                <a:latin typeface="Consolas"/>
              </a:rPr>
              <a:t>[3, 6, 1, 8, 6, 2]</a:t>
            </a:r>
            <a:endParaRPr lang="de-DE" dirty="0"/>
          </a:p>
          <a:p>
            <a:r>
              <a:rPr lang="de-DE" dirty="0">
                <a:latin typeface="Consolas"/>
              </a:rPr>
              <a:t>[1, 2, 3, 6, 6, 8]</a:t>
            </a:r>
            <a:endParaRPr lang="de-DE" dirty="0"/>
          </a:p>
        </p:txBody>
      </p:sp>
    </p:spTree>
    <p:extLst>
      <p:ext uri="{BB962C8B-B14F-4D97-AF65-F5344CB8AC3E}">
        <p14:creationId xmlns:p14="http://schemas.microsoft.com/office/powerpoint/2010/main" val="964619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887E70-004E-4E54-8EC2-569202DD8951}"/>
              </a:ext>
            </a:extLst>
          </p:cNvPr>
          <p:cNvSpPr>
            <a:spLocks noGrp="1"/>
          </p:cNvSpPr>
          <p:nvPr>
            <p:ph type="title"/>
          </p:nvPr>
        </p:nvSpPr>
        <p:spPr/>
        <p:txBody>
          <a:bodyPr/>
          <a:lstStyle/>
          <a:p>
            <a:r>
              <a:rPr lang="de-DE" dirty="0" err="1">
                <a:cs typeface="Calibri Light"/>
              </a:rPr>
              <a:t>sort</a:t>
            </a:r>
            <a:r>
              <a:rPr lang="de-DE" dirty="0">
                <a:cs typeface="Calibri Light"/>
              </a:rPr>
              <a:t>() and </a:t>
            </a:r>
            <a:r>
              <a:rPr lang="de-DE" dirty="0" err="1">
                <a:cs typeface="Calibri Light"/>
              </a:rPr>
              <a:t>sorted</a:t>
            </a:r>
            <a:r>
              <a:rPr lang="de-DE" dirty="0">
                <a:cs typeface="Calibri Light"/>
              </a:rPr>
              <a:t>()  - Reverse</a:t>
            </a:r>
            <a:endParaRPr lang="de-DE" dirty="0"/>
          </a:p>
        </p:txBody>
      </p:sp>
      <p:sp>
        <p:nvSpPr>
          <p:cNvPr id="3" name="Inhaltsplatzhalter 2">
            <a:extLst>
              <a:ext uri="{FF2B5EF4-FFF2-40B4-BE49-F238E27FC236}">
                <a16:creationId xmlns:a16="http://schemas.microsoft.com/office/drawing/2014/main" id="{0F0CFA88-A677-45B1-8C46-DDD487EF5FF0}"/>
              </a:ext>
            </a:extLst>
          </p:cNvPr>
          <p:cNvSpPr>
            <a:spLocks noGrp="1"/>
          </p:cNvSpPr>
          <p:nvPr>
            <p:ph idx="1"/>
          </p:nvPr>
        </p:nvSpPr>
        <p:spPr/>
        <p:txBody>
          <a:bodyPr vert="horz" lIns="0" tIns="45720" rIns="0" bIns="45720" rtlCol="0" anchor="t">
            <a:normAutofit/>
          </a:bodyPr>
          <a:lstStyle/>
          <a:p>
            <a:pPr marL="182245" indent="-182245"/>
            <a:r>
              <a:rPr lang="de-DE" sz="2000" dirty="0" err="1">
                <a:latin typeface="Consolas"/>
                <a:cs typeface="Calibri"/>
              </a:rPr>
              <a:t>sort</a:t>
            </a:r>
            <a:r>
              <a:rPr lang="de-DE" sz="2000" dirty="0">
                <a:latin typeface="Consolas"/>
                <a:cs typeface="Calibri"/>
              </a:rPr>
              <a:t>()</a:t>
            </a:r>
            <a:r>
              <a:rPr lang="de-DE" sz="2000" dirty="0">
                <a:cs typeface="Calibri"/>
              </a:rPr>
              <a:t> and </a:t>
            </a:r>
            <a:r>
              <a:rPr lang="de-DE" sz="2000" dirty="0" err="1">
                <a:latin typeface="Consolas"/>
                <a:cs typeface="Calibri"/>
              </a:rPr>
              <a:t>sorted</a:t>
            </a:r>
            <a:r>
              <a:rPr lang="de-DE" sz="2000" dirty="0">
                <a:latin typeface="Consolas"/>
                <a:cs typeface="Calibri"/>
              </a:rPr>
              <a:t>()</a:t>
            </a:r>
            <a:r>
              <a:rPr lang="de-DE" sz="2000" dirty="0">
                <a:cs typeface="Calibri"/>
              </a:rPr>
              <a:t> </a:t>
            </a:r>
            <a:r>
              <a:rPr lang="de-DE" sz="2000" dirty="0" err="1">
                <a:cs typeface="Calibri"/>
              </a:rPr>
              <a:t>can</a:t>
            </a:r>
            <a:r>
              <a:rPr lang="de-DE" sz="2000" dirty="0">
                <a:cs typeface="Calibri"/>
              </a:rPr>
              <a:t> </a:t>
            </a:r>
            <a:r>
              <a:rPr lang="de-DE" sz="2000" dirty="0" err="1">
                <a:cs typeface="Calibri"/>
              </a:rPr>
              <a:t>be</a:t>
            </a:r>
            <a:r>
              <a:rPr lang="de-DE" sz="2000" dirty="0">
                <a:cs typeface="Calibri"/>
              </a:rPr>
              <a:t> </a:t>
            </a:r>
            <a:r>
              <a:rPr lang="de-DE" sz="2000" dirty="0" err="1">
                <a:cs typeface="Calibri"/>
              </a:rPr>
              <a:t>used</a:t>
            </a:r>
            <a:r>
              <a:rPr lang="de-DE" sz="2000" dirty="0">
                <a:cs typeface="Calibri"/>
              </a:rPr>
              <a:t> </a:t>
            </a:r>
            <a:r>
              <a:rPr lang="de-DE" sz="2000" dirty="0" err="1">
                <a:cs typeface="Calibri"/>
              </a:rPr>
              <a:t>with</a:t>
            </a:r>
            <a:r>
              <a:rPr lang="de-DE" sz="2000" dirty="0">
                <a:cs typeface="Calibri"/>
              </a:rPr>
              <a:t> </a:t>
            </a:r>
            <a:r>
              <a:rPr lang="de-DE" sz="2000" dirty="0" err="1">
                <a:cs typeface="Calibri"/>
              </a:rPr>
              <a:t>two</a:t>
            </a:r>
            <a:r>
              <a:rPr lang="de-DE" sz="2000" dirty="0">
                <a:cs typeface="Calibri"/>
              </a:rPr>
              <a:t> </a:t>
            </a:r>
            <a:r>
              <a:rPr lang="de-DE" sz="2000" dirty="0" err="1">
                <a:cs typeface="Calibri"/>
              </a:rPr>
              <a:t>more</a:t>
            </a:r>
            <a:r>
              <a:rPr lang="de-DE" sz="2000" dirty="0">
                <a:cs typeface="Calibri"/>
              </a:rPr>
              <a:t> </a:t>
            </a:r>
            <a:r>
              <a:rPr lang="de-DE" sz="2000" dirty="0" err="1">
                <a:cs typeface="Calibri"/>
              </a:rPr>
              <a:t>parameters</a:t>
            </a:r>
            <a:r>
              <a:rPr lang="de-DE" sz="2000" dirty="0">
                <a:cs typeface="Calibri"/>
              </a:rPr>
              <a:t>: </a:t>
            </a:r>
            <a:r>
              <a:rPr lang="de-DE" sz="2000" i="1" dirty="0" err="1">
                <a:cs typeface="Calibri"/>
              </a:rPr>
              <a:t>key</a:t>
            </a:r>
            <a:r>
              <a:rPr lang="de-DE" sz="2000" i="1" dirty="0">
                <a:cs typeface="Calibri"/>
              </a:rPr>
              <a:t> </a:t>
            </a:r>
            <a:r>
              <a:rPr lang="de-DE" sz="2000" dirty="0">
                <a:cs typeface="Calibri"/>
              </a:rPr>
              <a:t>and </a:t>
            </a:r>
            <a:r>
              <a:rPr lang="de-DE" sz="2000" i="1" dirty="0">
                <a:cs typeface="Calibri"/>
              </a:rPr>
              <a:t>reverse</a:t>
            </a:r>
          </a:p>
          <a:p>
            <a:pPr marL="383540" lvl="1"/>
            <a:r>
              <a:rPr lang="de-DE" sz="1800" dirty="0" err="1">
                <a:cs typeface="Calibri"/>
              </a:rPr>
              <a:t>We</a:t>
            </a:r>
            <a:r>
              <a:rPr lang="de-DE" sz="1800" dirty="0">
                <a:cs typeface="Calibri"/>
              </a:rPr>
              <a:t> will </a:t>
            </a:r>
            <a:r>
              <a:rPr lang="de-DE" sz="1800" dirty="0" err="1">
                <a:cs typeface="Calibri"/>
              </a:rPr>
              <a:t>now</a:t>
            </a:r>
            <a:r>
              <a:rPr lang="de-DE" sz="1800" dirty="0">
                <a:cs typeface="Calibri"/>
              </a:rPr>
              <a:t> </a:t>
            </a:r>
            <a:r>
              <a:rPr lang="de-DE" sz="1800" dirty="0" err="1">
                <a:cs typeface="Calibri"/>
              </a:rPr>
              <a:t>demonstrate</a:t>
            </a:r>
            <a:r>
              <a:rPr lang="de-DE" sz="1800" dirty="0">
                <a:cs typeface="Calibri"/>
              </a:rPr>
              <a:t> </a:t>
            </a:r>
            <a:r>
              <a:rPr lang="de-DE" sz="1800" dirty="0" err="1">
                <a:cs typeface="Calibri"/>
              </a:rPr>
              <a:t>these</a:t>
            </a:r>
            <a:r>
              <a:rPr lang="de-DE" sz="1800" dirty="0">
                <a:cs typeface="Calibri"/>
              </a:rPr>
              <a:t> </a:t>
            </a:r>
            <a:r>
              <a:rPr lang="de-DE" sz="1800" dirty="0" err="1">
                <a:cs typeface="Calibri"/>
              </a:rPr>
              <a:t>with</a:t>
            </a:r>
            <a:r>
              <a:rPr lang="de-DE" sz="1800" dirty="0">
                <a:cs typeface="Calibri"/>
              </a:rPr>
              <a:t> </a:t>
            </a:r>
            <a:r>
              <a:rPr lang="de-DE" sz="1800" dirty="0" err="1">
                <a:latin typeface="Consolas"/>
                <a:cs typeface="Calibri"/>
              </a:rPr>
              <a:t>sorted</a:t>
            </a:r>
            <a:r>
              <a:rPr lang="de-DE" sz="1800" dirty="0">
                <a:latin typeface="Consolas"/>
                <a:cs typeface="Calibri"/>
              </a:rPr>
              <a:t>()</a:t>
            </a:r>
            <a:r>
              <a:rPr lang="de-DE" sz="1800" dirty="0">
                <a:cs typeface="Calibri"/>
              </a:rPr>
              <a:t>, but </a:t>
            </a:r>
            <a:r>
              <a:rPr lang="de-DE" sz="1800" dirty="0" err="1">
                <a:cs typeface="Calibri"/>
              </a:rPr>
              <a:t>they</a:t>
            </a:r>
            <a:r>
              <a:rPr lang="de-DE" sz="1800" dirty="0">
                <a:cs typeface="Calibri"/>
              </a:rPr>
              <a:t> </a:t>
            </a:r>
            <a:r>
              <a:rPr lang="de-DE" sz="1800" dirty="0" err="1">
                <a:cs typeface="Calibri"/>
              </a:rPr>
              <a:t>work</a:t>
            </a:r>
            <a:r>
              <a:rPr lang="de-DE" sz="1800" dirty="0">
                <a:cs typeface="Calibri"/>
              </a:rPr>
              <a:t> </a:t>
            </a:r>
            <a:r>
              <a:rPr lang="de-DE" sz="1800" dirty="0" err="1">
                <a:cs typeface="Calibri"/>
              </a:rPr>
              <a:t>for</a:t>
            </a:r>
            <a:r>
              <a:rPr lang="de-DE" sz="1800" dirty="0">
                <a:cs typeface="Calibri"/>
              </a:rPr>
              <a:t> </a:t>
            </a:r>
            <a:r>
              <a:rPr lang="de-DE" sz="1800" dirty="0" err="1">
                <a:cs typeface="Calibri"/>
              </a:rPr>
              <a:t>both</a:t>
            </a:r>
            <a:r>
              <a:rPr lang="de-DE" sz="1800" dirty="0">
                <a:cs typeface="Calibri"/>
              </a:rPr>
              <a:t> </a:t>
            </a:r>
            <a:r>
              <a:rPr lang="de-DE" sz="1800" dirty="0" err="1">
                <a:cs typeface="Calibri"/>
              </a:rPr>
              <a:t>functions</a:t>
            </a:r>
            <a:r>
              <a:rPr lang="de-DE" sz="1800" dirty="0">
                <a:cs typeface="Calibri"/>
              </a:rPr>
              <a:t>!</a:t>
            </a:r>
          </a:p>
          <a:p>
            <a:pPr marL="182245" indent="-182245"/>
            <a:r>
              <a:rPr lang="de-DE" sz="2000" dirty="0">
                <a:cs typeface="Calibri"/>
              </a:rPr>
              <a:t>As </a:t>
            </a:r>
            <a:r>
              <a:rPr lang="de-DE" sz="2000" dirty="0" err="1">
                <a:cs typeface="Calibri"/>
              </a:rPr>
              <a:t>given</a:t>
            </a:r>
            <a:r>
              <a:rPr lang="de-DE" sz="2000" dirty="0">
                <a:cs typeface="Calibri"/>
              </a:rPr>
              <a:t> in </a:t>
            </a:r>
            <a:r>
              <a:rPr lang="de-DE" sz="2000" dirty="0" err="1">
                <a:cs typeface="Calibri"/>
              </a:rPr>
              <a:t>the</a:t>
            </a:r>
            <a:r>
              <a:rPr lang="de-DE" sz="2000" dirty="0">
                <a:cs typeface="Calibri"/>
              </a:rPr>
              <a:t> </a:t>
            </a:r>
            <a:r>
              <a:rPr lang="de-DE" sz="2000" dirty="0" err="1">
                <a:cs typeface="Calibri"/>
              </a:rPr>
              <a:t>documentation</a:t>
            </a:r>
            <a:r>
              <a:rPr lang="de-DE" sz="2000" dirty="0">
                <a:cs typeface="Calibri"/>
              </a:rPr>
              <a:t>:</a:t>
            </a:r>
          </a:p>
          <a:p>
            <a:pPr marL="182245" indent="-182245"/>
            <a:endParaRPr lang="de-DE" sz="2000" dirty="0">
              <a:cs typeface="Calibri"/>
            </a:endParaRPr>
          </a:p>
          <a:p>
            <a:pPr marL="182245" indent="-182245"/>
            <a:r>
              <a:rPr lang="de-DE" sz="2000" dirty="0" err="1">
                <a:latin typeface="Calibri"/>
                <a:cs typeface="Calibri"/>
              </a:rPr>
              <a:t>If</a:t>
            </a:r>
            <a:r>
              <a:rPr lang="de-DE" sz="2000" dirty="0">
                <a:latin typeface="Calibri"/>
                <a:cs typeface="Calibri"/>
              </a:rPr>
              <a:t> </a:t>
            </a:r>
            <a:r>
              <a:rPr lang="de-DE" sz="2000" dirty="0">
                <a:latin typeface="Consolas"/>
                <a:cs typeface="Calibri"/>
              </a:rPr>
              <a:t>reverse</a:t>
            </a:r>
            <a:r>
              <a:rPr lang="de-DE" sz="2000" dirty="0">
                <a:latin typeface="Calibri"/>
                <a:cs typeface="Calibri"/>
              </a:rPr>
              <a:t> </a:t>
            </a:r>
            <a:r>
              <a:rPr lang="de-DE" sz="2000" dirty="0" err="1">
                <a:latin typeface="Calibri"/>
                <a:cs typeface="Calibri"/>
              </a:rPr>
              <a:t>is</a:t>
            </a:r>
            <a:r>
              <a:rPr lang="de-DE" sz="2000" dirty="0">
                <a:latin typeface="Calibri"/>
                <a:cs typeface="Calibri"/>
              </a:rPr>
              <a:t> </a:t>
            </a:r>
            <a:r>
              <a:rPr lang="de-DE" sz="2000" dirty="0" err="1">
                <a:latin typeface="Calibri"/>
                <a:cs typeface="Calibri"/>
              </a:rPr>
              <a:t>set</a:t>
            </a:r>
            <a:r>
              <a:rPr lang="de-DE" sz="2000" dirty="0">
                <a:latin typeface="Calibri"/>
                <a:cs typeface="Calibri"/>
              </a:rPr>
              <a:t> </a:t>
            </a:r>
            <a:r>
              <a:rPr lang="de-DE" sz="2000" dirty="0" err="1">
                <a:latin typeface="Calibri"/>
                <a:cs typeface="Calibri"/>
              </a:rPr>
              <a:t>to</a:t>
            </a:r>
            <a:r>
              <a:rPr lang="de-DE" sz="2000" dirty="0">
                <a:latin typeface="Calibri"/>
                <a:cs typeface="Calibri"/>
              </a:rPr>
              <a:t> </a:t>
            </a:r>
            <a:r>
              <a:rPr lang="de-DE" sz="2000" dirty="0">
                <a:latin typeface="Consolas"/>
                <a:cs typeface="Calibri"/>
              </a:rPr>
              <a:t>True, </a:t>
            </a:r>
            <a:r>
              <a:rPr lang="de-DE" sz="2000" dirty="0" err="1">
                <a:latin typeface="Calibri"/>
                <a:cs typeface="Calibri"/>
              </a:rPr>
              <a:t>elements</a:t>
            </a:r>
            <a:r>
              <a:rPr lang="de-DE" sz="2000" dirty="0">
                <a:latin typeface="Calibri"/>
                <a:cs typeface="Calibri"/>
              </a:rPr>
              <a:t> </a:t>
            </a:r>
            <a:r>
              <a:rPr lang="de-DE" sz="2000" dirty="0" err="1">
                <a:latin typeface="Calibri"/>
                <a:cs typeface="Calibri"/>
              </a:rPr>
              <a:t>are</a:t>
            </a:r>
            <a:r>
              <a:rPr lang="de-DE" sz="2000" dirty="0">
                <a:latin typeface="Calibri"/>
                <a:cs typeface="Calibri"/>
              </a:rPr>
              <a:t> </a:t>
            </a:r>
            <a:r>
              <a:rPr lang="de-DE" sz="2000" dirty="0" err="1">
                <a:latin typeface="Calibri"/>
                <a:cs typeface="Calibri"/>
              </a:rPr>
              <a:t>sorted</a:t>
            </a:r>
            <a:r>
              <a:rPr lang="de-DE" sz="2000" dirty="0">
                <a:latin typeface="Calibri"/>
                <a:cs typeface="Calibri"/>
              </a:rPr>
              <a:t> in </a:t>
            </a:r>
            <a:r>
              <a:rPr lang="de-DE" sz="2000" dirty="0" err="1">
                <a:latin typeface="Calibri"/>
                <a:cs typeface="Calibri"/>
              </a:rPr>
              <a:t>reversed</a:t>
            </a:r>
            <a:r>
              <a:rPr lang="de-DE" sz="2000" dirty="0">
                <a:latin typeface="Calibri"/>
                <a:cs typeface="Calibri"/>
              </a:rPr>
              <a:t> </a:t>
            </a:r>
            <a:r>
              <a:rPr lang="de-DE" sz="2000" dirty="0" err="1">
                <a:latin typeface="Calibri"/>
                <a:cs typeface="Calibri"/>
              </a:rPr>
              <a:t>order</a:t>
            </a:r>
          </a:p>
          <a:p>
            <a:pPr marL="383540" lvl="1"/>
            <a:r>
              <a:rPr lang="de-DE" sz="1800" dirty="0">
                <a:cs typeface="Calibri"/>
              </a:rPr>
              <a:t>So, </a:t>
            </a:r>
            <a:r>
              <a:rPr lang="de-DE" sz="1800" dirty="0" err="1">
                <a:cs typeface="Calibri"/>
              </a:rPr>
              <a:t>for</a:t>
            </a:r>
            <a:r>
              <a:rPr lang="de-DE" sz="1800" dirty="0">
                <a:cs typeface="Calibri"/>
              </a:rPr>
              <a:t> </a:t>
            </a:r>
            <a:r>
              <a:rPr lang="de-DE" sz="1800" dirty="0" err="1">
                <a:cs typeface="Calibri"/>
              </a:rPr>
              <a:t>numbers</a:t>
            </a:r>
            <a:r>
              <a:rPr lang="de-DE" sz="1800" dirty="0">
                <a:cs typeface="Calibri"/>
              </a:rPr>
              <a:t>, in </a:t>
            </a:r>
            <a:r>
              <a:rPr lang="de-DE" sz="1800" dirty="0" err="1">
                <a:cs typeface="Calibri"/>
              </a:rPr>
              <a:t>descending</a:t>
            </a:r>
            <a:r>
              <a:rPr lang="de-DE" sz="1800" dirty="0">
                <a:cs typeface="Calibri"/>
              </a:rPr>
              <a:t> </a:t>
            </a:r>
            <a:r>
              <a:rPr lang="de-DE" sz="1800" dirty="0" err="1">
                <a:cs typeface="Calibri"/>
              </a:rPr>
              <a:t>order</a:t>
            </a:r>
            <a:endParaRPr lang="de-DE" sz="1800" dirty="0">
              <a:cs typeface="Calibri"/>
            </a:endParaRPr>
          </a:p>
          <a:p>
            <a:pPr marL="383540" lvl="1"/>
            <a:endParaRPr lang="de-DE" sz="1800" dirty="0">
              <a:cs typeface="Calibri"/>
            </a:endParaRPr>
          </a:p>
          <a:p>
            <a:pPr marL="383540" lvl="1"/>
            <a:endParaRPr lang="de-DE" sz="1800" dirty="0">
              <a:cs typeface="Calibri"/>
            </a:endParaRPr>
          </a:p>
          <a:p>
            <a:pPr marL="182245" indent="-182245"/>
            <a:endParaRPr lang="de-DE" sz="2000" i="1" dirty="0">
              <a:cs typeface="Calibri"/>
            </a:endParaRPr>
          </a:p>
          <a:p>
            <a:pPr marL="182245" indent="-182245"/>
            <a:endParaRPr lang="de-DE" sz="2000" i="1" dirty="0">
              <a:cs typeface="Calibri"/>
            </a:endParaRPr>
          </a:p>
        </p:txBody>
      </p:sp>
      <p:sp>
        <p:nvSpPr>
          <p:cNvPr id="4" name="Foliennummernplatzhalter 3">
            <a:extLst>
              <a:ext uri="{FF2B5EF4-FFF2-40B4-BE49-F238E27FC236}">
                <a16:creationId xmlns:a16="http://schemas.microsoft.com/office/drawing/2014/main" id="{072B5D36-2BF0-4A35-BE1E-6BDD5C0F5235}"/>
              </a:ext>
            </a:extLst>
          </p:cNvPr>
          <p:cNvSpPr>
            <a:spLocks noGrp="1"/>
          </p:cNvSpPr>
          <p:nvPr>
            <p:ph type="sldNum" sz="quarter" idx="12"/>
          </p:nvPr>
        </p:nvSpPr>
        <p:spPr/>
        <p:txBody>
          <a:bodyPr/>
          <a:lstStyle/>
          <a:p>
            <a:fld id="{89C4E583-6443-4199-AF95-A2ECCC288D48}" type="slidenum">
              <a:rPr lang="en-GB" smtClean="0"/>
              <a:t>21</a:t>
            </a:fld>
            <a:endParaRPr lang="en-GB"/>
          </a:p>
        </p:txBody>
      </p:sp>
      <p:sp>
        <p:nvSpPr>
          <p:cNvPr id="5" name="Textfeld 4">
            <a:extLst>
              <a:ext uri="{FF2B5EF4-FFF2-40B4-BE49-F238E27FC236}">
                <a16:creationId xmlns:a16="http://schemas.microsoft.com/office/drawing/2014/main" id="{14510D5F-5051-4B7C-896F-A5C1B43B58B3}"/>
              </a:ext>
            </a:extLst>
          </p:cNvPr>
          <p:cNvSpPr txBox="1"/>
          <p:nvPr/>
        </p:nvSpPr>
        <p:spPr>
          <a:xfrm>
            <a:off x="1101304" y="3049438"/>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err="1">
                <a:latin typeface="Consolas"/>
              </a:rPr>
              <a:t>sorted</a:t>
            </a:r>
            <a:r>
              <a:rPr lang="de-DE" dirty="0"/>
              <a:t>(</a:t>
            </a:r>
            <a:r>
              <a:rPr lang="de-DE" i="1" dirty="0" err="1"/>
              <a:t>iterable</a:t>
            </a:r>
            <a:r>
              <a:rPr lang="de-DE" dirty="0"/>
              <a:t>, </a:t>
            </a:r>
            <a:r>
              <a:rPr lang="de-DE" i="1" dirty="0"/>
              <a:t>*</a:t>
            </a:r>
            <a:r>
              <a:rPr lang="de-DE" dirty="0"/>
              <a:t>, </a:t>
            </a:r>
            <a:r>
              <a:rPr lang="de-DE" i="1" dirty="0" err="1"/>
              <a:t>key</a:t>
            </a:r>
            <a:r>
              <a:rPr lang="de-DE" i="1" dirty="0"/>
              <a:t>=None</a:t>
            </a:r>
            <a:r>
              <a:rPr lang="de-DE" dirty="0"/>
              <a:t>, </a:t>
            </a:r>
            <a:r>
              <a:rPr lang="de-DE" i="1" dirty="0"/>
              <a:t>reverse=</a:t>
            </a:r>
            <a:r>
              <a:rPr lang="de-DE" i="1" dirty="0" err="1"/>
              <a:t>False</a:t>
            </a:r>
            <a:r>
              <a:rPr lang="de-DE" dirty="0"/>
              <a:t>)</a:t>
            </a:r>
          </a:p>
        </p:txBody>
      </p:sp>
      <p:sp>
        <p:nvSpPr>
          <p:cNvPr id="6" name="Textfeld 5">
            <a:extLst>
              <a:ext uri="{FF2B5EF4-FFF2-40B4-BE49-F238E27FC236}">
                <a16:creationId xmlns:a16="http://schemas.microsoft.com/office/drawing/2014/main" id="{2D50BEC1-08DC-4929-99C1-0A9C9C045167}"/>
              </a:ext>
            </a:extLst>
          </p:cNvPr>
          <p:cNvSpPr txBox="1"/>
          <p:nvPr/>
        </p:nvSpPr>
        <p:spPr>
          <a:xfrm>
            <a:off x="1101304" y="4357776"/>
            <a:ext cx="10075652" cy="1754326"/>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numbers</a:t>
            </a:r>
            <a:r>
              <a:rPr lang="de-DE" dirty="0">
                <a:latin typeface="Consolas"/>
              </a:rPr>
              <a:t> = [3, 6, 1, 8, 6, 2]</a:t>
            </a:r>
          </a:p>
          <a:p>
            <a:endParaRPr lang="de-DE" dirty="0">
              <a:latin typeface="Consolas"/>
            </a:endParaRPr>
          </a:p>
          <a:p>
            <a:r>
              <a:rPr lang="de-DE" dirty="0" err="1">
                <a:latin typeface="Consolas"/>
              </a:rPr>
              <a:t>print</a:t>
            </a:r>
            <a:r>
              <a:rPr lang="de-DE" dirty="0">
                <a:latin typeface="Consolas"/>
              </a:rPr>
              <a:t>(</a:t>
            </a:r>
            <a:r>
              <a:rPr lang="de-DE" dirty="0" err="1">
                <a:latin typeface="Consolas"/>
              </a:rPr>
              <a:t>sorted</a:t>
            </a:r>
            <a:r>
              <a:rPr lang="de-DE" dirty="0">
                <a:latin typeface="Consolas"/>
              </a:rPr>
              <a:t>(</a:t>
            </a:r>
            <a:r>
              <a:rPr lang="de-DE" dirty="0" err="1">
                <a:latin typeface="Consolas"/>
              </a:rPr>
              <a:t>numbers</a:t>
            </a:r>
            <a:r>
              <a:rPr lang="de-DE" dirty="0">
                <a:latin typeface="Consolas"/>
              </a:rPr>
              <a:t>, reverse=True))</a:t>
            </a:r>
          </a:p>
          <a:p>
            <a:endParaRPr lang="de-DE" dirty="0">
              <a:latin typeface="Consolas"/>
              <a:cs typeface="Calibri"/>
            </a:endParaRPr>
          </a:p>
          <a:p>
            <a:r>
              <a:rPr lang="de-DE" i="1" dirty="0">
                <a:latin typeface="Consolas"/>
                <a:cs typeface="Calibri"/>
              </a:rPr>
              <a:t>Output:</a:t>
            </a:r>
          </a:p>
          <a:p>
            <a:r>
              <a:rPr lang="de-DE" dirty="0">
                <a:latin typeface="Consolas"/>
                <a:cs typeface="Calibri"/>
              </a:rPr>
              <a:t>[8, 6, 6, 3, 2, 1]</a:t>
            </a:r>
            <a:endParaRPr lang="de-DE" dirty="0"/>
          </a:p>
        </p:txBody>
      </p:sp>
    </p:spTree>
    <p:extLst>
      <p:ext uri="{BB962C8B-B14F-4D97-AF65-F5344CB8AC3E}">
        <p14:creationId xmlns:p14="http://schemas.microsoft.com/office/powerpoint/2010/main" val="1038459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887E70-004E-4E54-8EC2-569202DD8951}"/>
              </a:ext>
            </a:extLst>
          </p:cNvPr>
          <p:cNvSpPr>
            <a:spLocks noGrp="1"/>
          </p:cNvSpPr>
          <p:nvPr>
            <p:ph type="title"/>
          </p:nvPr>
        </p:nvSpPr>
        <p:spPr/>
        <p:txBody>
          <a:bodyPr/>
          <a:lstStyle/>
          <a:p>
            <a:r>
              <a:rPr lang="de-DE" dirty="0" err="1">
                <a:cs typeface="Calibri Light"/>
              </a:rPr>
              <a:t>sort</a:t>
            </a:r>
            <a:r>
              <a:rPr lang="de-DE" dirty="0">
                <a:cs typeface="Calibri Light"/>
              </a:rPr>
              <a:t>() and </a:t>
            </a:r>
            <a:r>
              <a:rPr lang="de-DE" dirty="0" err="1">
                <a:cs typeface="Calibri Light"/>
              </a:rPr>
              <a:t>sorted</a:t>
            </a:r>
            <a:r>
              <a:rPr lang="de-DE" dirty="0">
                <a:cs typeface="Calibri Light"/>
              </a:rPr>
              <a:t>()  - Key</a:t>
            </a:r>
            <a:endParaRPr lang="de-DE" dirty="0"/>
          </a:p>
        </p:txBody>
      </p:sp>
      <p:sp>
        <p:nvSpPr>
          <p:cNvPr id="4" name="Foliennummernplatzhalter 3">
            <a:extLst>
              <a:ext uri="{FF2B5EF4-FFF2-40B4-BE49-F238E27FC236}">
                <a16:creationId xmlns:a16="http://schemas.microsoft.com/office/drawing/2014/main" id="{072B5D36-2BF0-4A35-BE1E-6BDD5C0F5235}"/>
              </a:ext>
            </a:extLst>
          </p:cNvPr>
          <p:cNvSpPr>
            <a:spLocks noGrp="1"/>
          </p:cNvSpPr>
          <p:nvPr>
            <p:ph type="sldNum" sz="quarter" idx="12"/>
          </p:nvPr>
        </p:nvSpPr>
        <p:spPr/>
        <p:txBody>
          <a:bodyPr/>
          <a:lstStyle/>
          <a:p>
            <a:fld id="{89C4E583-6443-4199-AF95-A2ECCC288D48}" type="slidenum">
              <a:rPr lang="en-GB" smtClean="0"/>
              <a:t>22</a:t>
            </a:fld>
            <a:endParaRPr lang="en-GB"/>
          </a:p>
        </p:txBody>
      </p:sp>
      <p:sp>
        <p:nvSpPr>
          <p:cNvPr id="5" name="Textfeld 4">
            <a:extLst>
              <a:ext uri="{FF2B5EF4-FFF2-40B4-BE49-F238E27FC236}">
                <a16:creationId xmlns:a16="http://schemas.microsoft.com/office/drawing/2014/main" id="{14510D5F-5051-4B7C-896F-A5C1B43B58B3}"/>
              </a:ext>
            </a:extLst>
          </p:cNvPr>
          <p:cNvSpPr txBox="1"/>
          <p:nvPr/>
        </p:nvSpPr>
        <p:spPr>
          <a:xfrm>
            <a:off x="1101304" y="1899249"/>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err="1">
                <a:latin typeface="Consolas"/>
              </a:rPr>
              <a:t>sorted</a:t>
            </a:r>
            <a:r>
              <a:rPr lang="de-DE" dirty="0"/>
              <a:t>(</a:t>
            </a:r>
            <a:r>
              <a:rPr lang="de-DE" i="1" dirty="0" err="1"/>
              <a:t>iterable</a:t>
            </a:r>
            <a:r>
              <a:rPr lang="de-DE" dirty="0"/>
              <a:t>, </a:t>
            </a:r>
            <a:r>
              <a:rPr lang="de-DE" i="1" dirty="0"/>
              <a:t>*</a:t>
            </a:r>
            <a:r>
              <a:rPr lang="de-DE" dirty="0"/>
              <a:t>, </a:t>
            </a:r>
            <a:r>
              <a:rPr lang="de-DE" i="1" dirty="0" err="1"/>
              <a:t>key</a:t>
            </a:r>
            <a:r>
              <a:rPr lang="de-DE" i="1" dirty="0"/>
              <a:t>=None</a:t>
            </a:r>
            <a:r>
              <a:rPr lang="de-DE" dirty="0"/>
              <a:t>, </a:t>
            </a:r>
            <a:r>
              <a:rPr lang="de-DE" i="1" dirty="0"/>
              <a:t>reverse=</a:t>
            </a:r>
            <a:r>
              <a:rPr lang="de-DE" i="1" dirty="0" err="1"/>
              <a:t>False</a:t>
            </a:r>
            <a:r>
              <a:rPr lang="de-DE" dirty="0"/>
              <a:t>)</a:t>
            </a:r>
          </a:p>
        </p:txBody>
      </p:sp>
      <p:sp>
        <p:nvSpPr>
          <p:cNvPr id="8" name="Inhaltsplatzhalter 7">
            <a:extLst>
              <a:ext uri="{FF2B5EF4-FFF2-40B4-BE49-F238E27FC236}">
                <a16:creationId xmlns:a16="http://schemas.microsoft.com/office/drawing/2014/main" id="{C984D1C8-F757-4093-A7FB-F69E5AB22D87}"/>
              </a:ext>
            </a:extLst>
          </p:cNvPr>
          <p:cNvSpPr>
            <a:spLocks noGrp="1"/>
          </p:cNvSpPr>
          <p:nvPr>
            <p:ph idx="1"/>
          </p:nvPr>
        </p:nvSpPr>
        <p:spPr/>
        <p:txBody>
          <a:bodyPr vert="horz" lIns="0" tIns="45720" rIns="0" bIns="45720" rtlCol="0" anchor="t">
            <a:normAutofit/>
          </a:bodyPr>
          <a:lstStyle/>
          <a:p>
            <a:pPr marL="182245" indent="-182245"/>
            <a:endParaRPr lang="de-DE">
              <a:cs typeface="Calibri"/>
            </a:endParaRPr>
          </a:p>
          <a:p>
            <a:pPr marL="182245" indent="-182245"/>
            <a:r>
              <a:rPr lang="de-DE" dirty="0" err="1">
                <a:cs typeface="Calibri"/>
              </a:rPr>
              <a:t>Using</a:t>
            </a:r>
            <a:r>
              <a:rPr lang="de-DE" dirty="0">
                <a:cs typeface="Calibri"/>
              </a:rPr>
              <a:t> </a:t>
            </a:r>
            <a:r>
              <a:rPr lang="de-DE" dirty="0" err="1">
                <a:latin typeface="Consolas"/>
                <a:cs typeface="Calibri"/>
              </a:rPr>
              <a:t>key</a:t>
            </a:r>
            <a:r>
              <a:rPr lang="de-DE" dirty="0">
                <a:cs typeface="Calibri"/>
              </a:rPr>
              <a:t>, </a:t>
            </a:r>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call</a:t>
            </a:r>
            <a:r>
              <a:rPr lang="de-DE" dirty="0">
                <a:cs typeface="Calibri"/>
              </a:rPr>
              <a:t> a </a:t>
            </a:r>
            <a:r>
              <a:rPr lang="de-DE" dirty="0" err="1">
                <a:cs typeface="Calibri"/>
              </a:rPr>
              <a:t>specific</a:t>
            </a:r>
            <a:r>
              <a:rPr lang="de-DE" dirty="0">
                <a:cs typeface="Calibri"/>
              </a:rPr>
              <a:t> </a:t>
            </a:r>
            <a:r>
              <a:rPr lang="de-DE" dirty="0" err="1">
                <a:cs typeface="Calibri"/>
              </a:rPr>
              <a:t>function</a:t>
            </a:r>
            <a:r>
              <a:rPr lang="de-DE" dirty="0">
                <a:cs typeface="Calibri"/>
              </a:rPr>
              <a:t> and </a:t>
            </a:r>
            <a:r>
              <a:rPr lang="de-DE" dirty="0" err="1">
                <a:cs typeface="Calibri"/>
              </a:rPr>
              <a:t>sort</a:t>
            </a:r>
            <a:r>
              <a:rPr lang="de-DE" dirty="0">
                <a:cs typeface="Calibri"/>
              </a:rPr>
              <a:t> </a:t>
            </a:r>
            <a:r>
              <a:rPr lang="de-DE" dirty="0" err="1">
                <a:cs typeface="Calibri"/>
              </a:rPr>
              <a:t>based</a:t>
            </a:r>
            <a:r>
              <a:rPr lang="de-DE" dirty="0">
                <a:cs typeface="Calibri"/>
              </a:rPr>
              <a:t> on </a:t>
            </a:r>
            <a:r>
              <a:rPr lang="de-DE" dirty="0" err="1">
                <a:cs typeface="Calibri"/>
              </a:rPr>
              <a:t>the</a:t>
            </a:r>
            <a:r>
              <a:rPr lang="de-DE" dirty="0">
                <a:cs typeface="Calibri"/>
              </a:rPr>
              <a:t> </a:t>
            </a:r>
            <a:r>
              <a:rPr lang="de-DE" dirty="0" err="1">
                <a:cs typeface="Calibri"/>
              </a:rPr>
              <a:t>output</a:t>
            </a:r>
            <a:r>
              <a:rPr lang="de-DE" dirty="0">
                <a:cs typeface="Calibri"/>
              </a:rPr>
              <a:t> </a:t>
            </a:r>
            <a:r>
              <a:rPr lang="de-DE" dirty="0" err="1">
                <a:cs typeface="Calibri"/>
              </a:rPr>
              <a:t>this</a:t>
            </a:r>
            <a:r>
              <a:rPr lang="de-DE" dirty="0">
                <a:cs typeface="Calibri"/>
              </a:rPr>
              <a:t> </a:t>
            </a:r>
            <a:r>
              <a:rPr lang="de-DE" dirty="0" err="1">
                <a:cs typeface="Calibri"/>
              </a:rPr>
              <a:t>function</a:t>
            </a:r>
            <a:r>
              <a:rPr lang="de-DE" dirty="0">
                <a:cs typeface="Calibri"/>
              </a:rPr>
              <a:t> </a:t>
            </a:r>
            <a:r>
              <a:rPr lang="de-DE" dirty="0" err="1">
                <a:cs typeface="Calibri"/>
              </a:rPr>
              <a:t>produces</a:t>
            </a:r>
            <a:r>
              <a:rPr lang="de-DE" dirty="0">
                <a:cs typeface="Calibri"/>
              </a:rPr>
              <a:t> </a:t>
            </a:r>
            <a:r>
              <a:rPr lang="de-DE" dirty="0" err="1">
                <a:cs typeface="Calibri"/>
              </a:rPr>
              <a:t>for</a:t>
            </a:r>
            <a:r>
              <a:rPr lang="de-DE" dirty="0">
                <a:cs typeface="Calibri"/>
              </a:rPr>
              <a:t> </a:t>
            </a:r>
            <a:r>
              <a:rPr lang="de-DE" dirty="0" err="1">
                <a:cs typeface="Calibri"/>
              </a:rPr>
              <a:t>each</a:t>
            </a:r>
            <a:r>
              <a:rPr lang="de-DE" dirty="0">
                <a:cs typeface="Calibri"/>
              </a:rPr>
              <a:t> </a:t>
            </a:r>
            <a:r>
              <a:rPr lang="de-DE" dirty="0" err="1">
                <a:cs typeface="Calibri"/>
              </a:rPr>
              <a:t>element</a:t>
            </a:r>
            <a:r>
              <a:rPr lang="de-DE" dirty="0">
                <a:cs typeface="Calibri"/>
              </a:rPr>
              <a:t> in </a:t>
            </a:r>
            <a:r>
              <a:rPr lang="de-DE" dirty="0" err="1">
                <a:cs typeface="Calibri"/>
              </a:rPr>
              <a:t>the</a:t>
            </a:r>
            <a:r>
              <a:rPr lang="de-DE" dirty="0">
                <a:cs typeface="Calibri"/>
              </a:rPr>
              <a:t> </a:t>
            </a:r>
            <a:r>
              <a:rPr lang="de-DE" dirty="0" err="1">
                <a:cs typeface="Calibri"/>
              </a:rPr>
              <a:t>sequence</a:t>
            </a:r>
          </a:p>
          <a:p>
            <a:pPr marL="383540" lvl="1"/>
            <a:r>
              <a:rPr lang="de-DE" dirty="0" err="1">
                <a:cs typeface="Calibri"/>
              </a:rPr>
              <a:t>We</a:t>
            </a:r>
            <a:r>
              <a:rPr lang="de-DE" dirty="0">
                <a:cs typeface="Calibri"/>
              </a:rPr>
              <a:t> do not </a:t>
            </a:r>
            <a:r>
              <a:rPr lang="de-DE" dirty="0" err="1">
                <a:cs typeface="Calibri"/>
              </a:rPr>
              <a:t>necessarily</a:t>
            </a:r>
            <a:r>
              <a:rPr lang="de-DE" dirty="0">
                <a:cs typeface="Calibri"/>
              </a:rPr>
              <a:t> </a:t>
            </a:r>
            <a:r>
              <a:rPr lang="de-DE" dirty="0" err="1">
                <a:cs typeface="Calibri"/>
              </a:rPr>
              <a:t>have</a:t>
            </a:r>
            <a:r>
              <a:rPr lang="de-DE" dirty="0">
                <a:cs typeface="Calibri"/>
              </a:rPr>
              <a:t> </a:t>
            </a:r>
            <a:r>
              <a:rPr lang="de-DE" dirty="0" err="1">
                <a:cs typeface="Calibri"/>
              </a:rPr>
              <a:t>to</a:t>
            </a:r>
            <a:r>
              <a:rPr lang="de-DE" dirty="0">
                <a:cs typeface="Calibri"/>
              </a:rPr>
              <a:t> </a:t>
            </a:r>
            <a:r>
              <a:rPr lang="de-DE" dirty="0" err="1">
                <a:cs typeface="Calibri"/>
              </a:rPr>
              <a:t>define</a:t>
            </a:r>
            <a:r>
              <a:rPr lang="de-DE" dirty="0">
                <a:cs typeface="Calibri"/>
              </a:rPr>
              <a:t> </a:t>
            </a:r>
            <a:r>
              <a:rPr lang="de-DE" dirty="0" err="1">
                <a:cs typeface="Calibri"/>
              </a:rPr>
              <a:t>this</a:t>
            </a:r>
            <a:r>
              <a:rPr lang="de-DE" dirty="0">
                <a:cs typeface="Calibri"/>
              </a:rPr>
              <a:t> </a:t>
            </a:r>
            <a:r>
              <a:rPr lang="de-DE" dirty="0" err="1">
                <a:cs typeface="Calibri"/>
              </a:rPr>
              <a:t>function</a:t>
            </a:r>
            <a:r>
              <a:rPr lang="de-DE" dirty="0">
                <a:cs typeface="Calibri"/>
              </a:rPr>
              <a:t> </a:t>
            </a:r>
            <a:r>
              <a:rPr lang="de-DE" dirty="0" err="1">
                <a:cs typeface="Calibri"/>
              </a:rPr>
              <a:t>ourselves</a:t>
            </a:r>
            <a:r>
              <a:rPr lang="de-DE" dirty="0">
                <a:cs typeface="Calibri"/>
              </a:rPr>
              <a:t>, </a:t>
            </a:r>
            <a:r>
              <a:rPr lang="de-DE" dirty="0" err="1">
                <a:cs typeface="Calibri"/>
              </a:rPr>
              <a:t>it</a:t>
            </a:r>
            <a:r>
              <a:rPr lang="de-DE" dirty="0">
                <a:cs typeface="Calibri"/>
              </a:rPr>
              <a:t> </a:t>
            </a:r>
            <a:r>
              <a:rPr lang="de-DE" dirty="0" err="1">
                <a:cs typeface="Calibri"/>
              </a:rPr>
              <a:t>may</a:t>
            </a:r>
            <a:r>
              <a:rPr lang="de-DE" dirty="0">
                <a:cs typeface="Calibri"/>
              </a:rPr>
              <a:t> also </a:t>
            </a:r>
            <a:r>
              <a:rPr lang="de-DE" dirty="0" err="1">
                <a:cs typeface="Calibri"/>
              </a:rPr>
              <a:t>be</a:t>
            </a:r>
            <a:r>
              <a:rPr lang="de-DE" dirty="0">
                <a:cs typeface="Calibri"/>
              </a:rPr>
              <a:t> a </a:t>
            </a:r>
            <a:r>
              <a:rPr lang="de-DE" dirty="0" err="1">
                <a:cs typeface="Calibri"/>
              </a:rPr>
              <a:t>built</a:t>
            </a:r>
            <a:r>
              <a:rPr lang="de-DE" dirty="0">
                <a:cs typeface="Calibri"/>
              </a:rPr>
              <a:t>-in </a:t>
            </a:r>
            <a:r>
              <a:rPr lang="de-DE" dirty="0" err="1">
                <a:cs typeface="Calibri"/>
              </a:rPr>
              <a:t>function</a:t>
            </a:r>
          </a:p>
          <a:p>
            <a:pPr marL="383540" lvl="1"/>
            <a:r>
              <a:rPr lang="de-DE" dirty="0">
                <a:cs typeface="Calibri"/>
              </a:rPr>
              <a:t>The </a:t>
            </a:r>
            <a:r>
              <a:rPr lang="de-DE" dirty="0" err="1">
                <a:cs typeface="Calibri"/>
              </a:rPr>
              <a:t>function</a:t>
            </a:r>
            <a:r>
              <a:rPr lang="de-DE" dirty="0">
                <a:cs typeface="Calibri"/>
              </a:rPr>
              <a:t> </a:t>
            </a:r>
            <a:r>
              <a:rPr lang="de-DE" dirty="0" err="1">
                <a:cs typeface="Calibri"/>
              </a:rPr>
              <a:t>has</a:t>
            </a:r>
            <a:r>
              <a:rPr lang="de-DE" dirty="0">
                <a:cs typeface="Calibri"/>
              </a:rPr>
              <a:t> </a:t>
            </a:r>
            <a:r>
              <a:rPr lang="de-DE" dirty="0" err="1">
                <a:cs typeface="Calibri"/>
              </a:rPr>
              <a:t>to</a:t>
            </a:r>
            <a:r>
              <a:rPr lang="de-DE" dirty="0">
                <a:cs typeface="Calibri"/>
              </a:rPr>
              <a:t> </a:t>
            </a:r>
            <a:r>
              <a:rPr lang="de-DE" dirty="0" err="1">
                <a:cs typeface="Calibri"/>
              </a:rPr>
              <a:t>be</a:t>
            </a:r>
            <a:r>
              <a:rPr lang="de-DE" dirty="0">
                <a:cs typeface="Calibri"/>
              </a:rPr>
              <a:t> </a:t>
            </a:r>
            <a:r>
              <a:rPr lang="de-DE" dirty="0" err="1">
                <a:cs typeface="Calibri"/>
              </a:rPr>
              <a:t>able</a:t>
            </a:r>
            <a:r>
              <a:rPr lang="de-DE" dirty="0">
                <a:cs typeface="Calibri"/>
              </a:rPr>
              <a:t> </a:t>
            </a:r>
            <a:r>
              <a:rPr lang="de-DE" dirty="0" err="1">
                <a:cs typeface="Calibri"/>
              </a:rPr>
              <a:t>to</a:t>
            </a:r>
            <a:r>
              <a:rPr lang="de-DE" dirty="0">
                <a:cs typeface="Calibri"/>
              </a:rPr>
              <a:t> </a:t>
            </a:r>
            <a:r>
              <a:rPr lang="de-DE" dirty="0" err="1">
                <a:cs typeface="Calibri"/>
              </a:rPr>
              <a:t>return</a:t>
            </a:r>
            <a:r>
              <a:rPr lang="de-DE" dirty="0">
                <a:cs typeface="Calibri"/>
              </a:rPr>
              <a:t> </a:t>
            </a:r>
            <a:r>
              <a:rPr lang="de-DE" dirty="0" err="1">
                <a:cs typeface="Calibri"/>
              </a:rPr>
              <a:t>some</a:t>
            </a:r>
            <a:r>
              <a:rPr lang="de-DE" dirty="0">
                <a:cs typeface="Calibri"/>
              </a:rPr>
              <a:t> </a:t>
            </a:r>
            <a:r>
              <a:rPr lang="de-DE" dirty="0" err="1">
                <a:cs typeface="Calibri"/>
              </a:rPr>
              <a:t>value</a:t>
            </a:r>
            <a:r>
              <a:rPr lang="de-DE" dirty="0">
                <a:cs typeface="Calibri"/>
              </a:rPr>
              <a:t> </a:t>
            </a:r>
            <a:r>
              <a:rPr lang="de-DE" dirty="0" err="1">
                <a:cs typeface="Calibri"/>
              </a:rPr>
              <a:t>for</a:t>
            </a:r>
            <a:r>
              <a:rPr lang="de-DE" dirty="0">
                <a:cs typeface="Calibri"/>
              </a:rPr>
              <a:t> an item </a:t>
            </a:r>
            <a:r>
              <a:rPr lang="de-DE" dirty="0" err="1">
                <a:cs typeface="Calibri"/>
              </a:rPr>
              <a:t>that</a:t>
            </a:r>
            <a:r>
              <a:rPr lang="de-DE" dirty="0">
                <a:cs typeface="Calibri"/>
              </a:rPr>
              <a:t> </a:t>
            </a:r>
            <a:r>
              <a:rPr lang="de-DE" dirty="0" err="1">
                <a:cs typeface="Calibri"/>
              </a:rPr>
              <a:t>it</a:t>
            </a:r>
            <a:r>
              <a:rPr lang="de-DE" dirty="0">
                <a:cs typeface="Calibri"/>
              </a:rPr>
              <a:t> </a:t>
            </a:r>
            <a:r>
              <a:rPr lang="de-DE" dirty="0" err="1">
                <a:cs typeface="Calibri"/>
              </a:rPr>
              <a:t>is</a:t>
            </a:r>
            <a:r>
              <a:rPr lang="de-DE" dirty="0">
                <a:cs typeface="Calibri"/>
              </a:rPr>
              <a:t> </a:t>
            </a:r>
            <a:r>
              <a:rPr lang="de-DE" dirty="0" err="1">
                <a:cs typeface="Calibri"/>
              </a:rPr>
              <a:t>handed</a:t>
            </a:r>
          </a:p>
        </p:txBody>
      </p:sp>
    </p:spTree>
    <p:extLst>
      <p:ext uri="{BB962C8B-B14F-4D97-AF65-F5344CB8AC3E}">
        <p14:creationId xmlns:p14="http://schemas.microsoft.com/office/powerpoint/2010/main" val="2760054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887E70-004E-4E54-8EC2-569202DD8951}"/>
              </a:ext>
            </a:extLst>
          </p:cNvPr>
          <p:cNvSpPr>
            <a:spLocks noGrp="1"/>
          </p:cNvSpPr>
          <p:nvPr>
            <p:ph type="title"/>
          </p:nvPr>
        </p:nvSpPr>
        <p:spPr/>
        <p:txBody>
          <a:bodyPr/>
          <a:lstStyle/>
          <a:p>
            <a:r>
              <a:rPr lang="de-DE" dirty="0" err="1">
                <a:cs typeface="Calibri Light"/>
              </a:rPr>
              <a:t>sort</a:t>
            </a:r>
            <a:r>
              <a:rPr lang="de-DE" dirty="0">
                <a:cs typeface="Calibri Light"/>
              </a:rPr>
              <a:t>() and </a:t>
            </a:r>
            <a:r>
              <a:rPr lang="de-DE" dirty="0" err="1">
                <a:cs typeface="Calibri Light"/>
              </a:rPr>
              <a:t>sorted</a:t>
            </a:r>
            <a:r>
              <a:rPr lang="de-DE" dirty="0">
                <a:cs typeface="Calibri Light"/>
              </a:rPr>
              <a:t>()  - Key</a:t>
            </a:r>
            <a:endParaRPr lang="de-DE" dirty="0"/>
          </a:p>
        </p:txBody>
      </p:sp>
      <p:sp>
        <p:nvSpPr>
          <p:cNvPr id="4" name="Foliennummernplatzhalter 3">
            <a:extLst>
              <a:ext uri="{FF2B5EF4-FFF2-40B4-BE49-F238E27FC236}">
                <a16:creationId xmlns:a16="http://schemas.microsoft.com/office/drawing/2014/main" id="{072B5D36-2BF0-4A35-BE1E-6BDD5C0F5235}"/>
              </a:ext>
            </a:extLst>
          </p:cNvPr>
          <p:cNvSpPr>
            <a:spLocks noGrp="1"/>
          </p:cNvSpPr>
          <p:nvPr>
            <p:ph type="sldNum" sz="quarter" idx="12"/>
          </p:nvPr>
        </p:nvSpPr>
        <p:spPr/>
        <p:txBody>
          <a:bodyPr/>
          <a:lstStyle/>
          <a:p>
            <a:fld id="{89C4E583-6443-4199-AF95-A2ECCC288D48}" type="slidenum">
              <a:rPr lang="en-GB" smtClean="0"/>
              <a:t>23</a:t>
            </a:fld>
            <a:endParaRPr lang="en-GB"/>
          </a:p>
        </p:txBody>
      </p:sp>
      <p:sp>
        <p:nvSpPr>
          <p:cNvPr id="6" name="Textfeld 5">
            <a:extLst>
              <a:ext uri="{FF2B5EF4-FFF2-40B4-BE49-F238E27FC236}">
                <a16:creationId xmlns:a16="http://schemas.microsoft.com/office/drawing/2014/main" id="{2D50BEC1-08DC-4929-99C1-0A9C9C045167}"/>
              </a:ext>
            </a:extLst>
          </p:cNvPr>
          <p:cNvSpPr txBox="1"/>
          <p:nvPr/>
        </p:nvSpPr>
        <p:spPr>
          <a:xfrm>
            <a:off x="1101304" y="2603739"/>
            <a:ext cx="10075652" cy="369331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def</a:t>
            </a:r>
            <a:r>
              <a:rPr lang="de-DE" dirty="0">
                <a:latin typeface="Consolas"/>
              </a:rPr>
              <a:t> </a:t>
            </a:r>
            <a:r>
              <a:rPr lang="de-DE" dirty="0" err="1">
                <a:latin typeface="Consolas"/>
              </a:rPr>
              <a:t>second_letter</a:t>
            </a:r>
            <a:r>
              <a:rPr lang="de-DE" dirty="0">
                <a:latin typeface="Consolas"/>
              </a:rPr>
              <a:t>(item):</a:t>
            </a:r>
            <a:endParaRPr lang="de-DE" dirty="0"/>
          </a:p>
          <a:p>
            <a:r>
              <a:rPr lang="de-DE" dirty="0">
                <a:latin typeface="Consolas"/>
              </a:rPr>
              <a:t>    </a:t>
            </a:r>
            <a:r>
              <a:rPr lang="de-DE" dirty="0" err="1">
                <a:latin typeface="Consolas"/>
              </a:rPr>
              <a:t>return</a:t>
            </a:r>
            <a:r>
              <a:rPr lang="de-DE" dirty="0">
                <a:latin typeface="Consolas"/>
              </a:rPr>
              <a:t> item[1] # </a:t>
            </a:r>
            <a:r>
              <a:rPr lang="de-DE" dirty="0" err="1">
                <a:latin typeface="Consolas"/>
              </a:rPr>
              <a:t>return</a:t>
            </a:r>
            <a:r>
              <a:rPr lang="de-DE" dirty="0">
                <a:latin typeface="Consolas"/>
              </a:rPr>
              <a:t> item at 2nd </a:t>
            </a:r>
            <a:r>
              <a:rPr lang="de-DE" dirty="0" err="1">
                <a:latin typeface="Consolas"/>
              </a:rPr>
              <a:t>position</a:t>
            </a:r>
            <a:r>
              <a:rPr lang="de-DE" dirty="0">
                <a:latin typeface="Consolas"/>
              </a:rPr>
              <a:t> </a:t>
            </a:r>
            <a:r>
              <a:rPr lang="de-DE" dirty="0" err="1">
                <a:latin typeface="Consolas"/>
              </a:rPr>
              <a:t>of</a:t>
            </a:r>
            <a:r>
              <a:rPr lang="de-DE" dirty="0">
                <a:latin typeface="Consolas"/>
              </a:rPr>
              <a:t> </a:t>
            </a:r>
            <a:r>
              <a:rPr lang="de-DE" dirty="0" err="1">
                <a:latin typeface="Consolas"/>
              </a:rPr>
              <a:t>object</a:t>
            </a:r>
            <a:endParaRPr lang="de-DE" dirty="0" err="1"/>
          </a:p>
          <a:p>
            <a:endParaRPr lang="de-DE" dirty="0"/>
          </a:p>
          <a:p>
            <a:r>
              <a:rPr lang="de-DE" dirty="0" err="1">
                <a:latin typeface="Consolas"/>
              </a:rPr>
              <a:t>letters</a:t>
            </a:r>
            <a:r>
              <a:rPr lang="de-DE" dirty="0">
                <a:latin typeface="Consolas"/>
              </a:rPr>
              <a:t> = ['ab', '</a:t>
            </a:r>
            <a:r>
              <a:rPr lang="de-DE" dirty="0" err="1">
                <a:latin typeface="Consolas"/>
              </a:rPr>
              <a:t>ba</a:t>
            </a:r>
            <a:r>
              <a:rPr lang="de-DE" dirty="0">
                <a:latin typeface="Consolas"/>
              </a:rPr>
              <a:t>']</a:t>
            </a:r>
            <a:endParaRPr lang="de-DE" dirty="0"/>
          </a:p>
          <a:p>
            <a:endParaRPr lang="de-DE" dirty="0"/>
          </a:p>
          <a:p>
            <a:r>
              <a:rPr lang="de-DE" dirty="0" err="1">
                <a:latin typeface="Consolas"/>
              </a:rPr>
              <a:t>letters</a:t>
            </a:r>
            <a:r>
              <a:rPr lang="de-DE" dirty="0">
                <a:latin typeface="Consolas"/>
              </a:rPr>
              <a:t> = </a:t>
            </a:r>
            <a:r>
              <a:rPr lang="de-DE" dirty="0" err="1">
                <a:latin typeface="Consolas"/>
              </a:rPr>
              <a:t>sorted</a:t>
            </a:r>
            <a:r>
              <a:rPr lang="de-DE" dirty="0">
                <a:latin typeface="Consolas"/>
              </a:rPr>
              <a:t>(</a:t>
            </a:r>
            <a:r>
              <a:rPr lang="de-DE" dirty="0" err="1">
                <a:latin typeface="Consolas"/>
              </a:rPr>
              <a:t>letters</a:t>
            </a:r>
            <a:r>
              <a:rPr lang="de-DE" dirty="0">
                <a:latin typeface="Consolas"/>
              </a:rPr>
              <a:t>)</a:t>
            </a:r>
            <a:endParaRPr lang="de-DE" dirty="0"/>
          </a:p>
          <a:p>
            <a:r>
              <a:rPr lang="de-DE" dirty="0">
                <a:latin typeface="Consolas"/>
              </a:rPr>
              <a:t>letters2 = </a:t>
            </a:r>
            <a:r>
              <a:rPr lang="de-DE" dirty="0" err="1">
                <a:latin typeface="Consolas"/>
              </a:rPr>
              <a:t>sorted</a:t>
            </a:r>
            <a:r>
              <a:rPr lang="de-DE" dirty="0">
                <a:latin typeface="Consolas"/>
              </a:rPr>
              <a:t>(</a:t>
            </a:r>
            <a:r>
              <a:rPr lang="de-DE" dirty="0" err="1">
                <a:latin typeface="Consolas"/>
              </a:rPr>
              <a:t>letters</a:t>
            </a:r>
            <a:r>
              <a:rPr lang="de-DE" dirty="0">
                <a:latin typeface="Consolas"/>
              </a:rPr>
              <a:t>, </a:t>
            </a:r>
            <a:r>
              <a:rPr lang="de-DE" dirty="0" err="1">
                <a:latin typeface="Consolas"/>
              </a:rPr>
              <a:t>key</a:t>
            </a:r>
            <a:r>
              <a:rPr lang="de-DE" dirty="0">
                <a:latin typeface="Consolas"/>
              </a:rPr>
              <a:t>=</a:t>
            </a:r>
            <a:r>
              <a:rPr lang="de-DE" dirty="0" err="1">
                <a:latin typeface="Consolas"/>
              </a:rPr>
              <a:t>second_letter</a:t>
            </a:r>
            <a:r>
              <a:rPr lang="de-DE" dirty="0">
                <a:latin typeface="Consolas"/>
              </a:rPr>
              <a:t>)</a:t>
            </a:r>
            <a:endParaRPr lang="de-DE" dirty="0"/>
          </a:p>
          <a:p>
            <a:r>
              <a:rPr lang="de-DE" dirty="0" err="1">
                <a:latin typeface="Consolas"/>
                <a:cs typeface="Calibri"/>
              </a:rPr>
              <a:t>print</a:t>
            </a:r>
            <a:r>
              <a:rPr lang="de-DE" dirty="0">
                <a:latin typeface="Consolas"/>
                <a:cs typeface="Calibri"/>
              </a:rPr>
              <a:t>(</a:t>
            </a:r>
            <a:r>
              <a:rPr lang="de-DE" dirty="0" err="1">
                <a:latin typeface="Consolas"/>
                <a:cs typeface="Calibri"/>
              </a:rPr>
              <a:t>letters</a:t>
            </a:r>
            <a:r>
              <a:rPr lang="de-DE" dirty="0">
                <a:latin typeface="Consolas"/>
                <a:cs typeface="Calibri"/>
              </a:rPr>
              <a:t>)</a:t>
            </a:r>
            <a:endParaRPr lang="de-DE" dirty="0"/>
          </a:p>
          <a:p>
            <a:r>
              <a:rPr lang="de-DE" dirty="0" err="1">
                <a:latin typeface="Consolas"/>
                <a:cs typeface="Calibri"/>
              </a:rPr>
              <a:t>print</a:t>
            </a:r>
            <a:r>
              <a:rPr lang="de-DE" dirty="0">
                <a:latin typeface="Consolas"/>
                <a:cs typeface="Calibri"/>
              </a:rPr>
              <a:t>(letters2)</a:t>
            </a:r>
          </a:p>
          <a:p>
            <a:endParaRPr lang="de-DE" dirty="0">
              <a:latin typeface="Consolas"/>
            </a:endParaRPr>
          </a:p>
          <a:p>
            <a:r>
              <a:rPr lang="de-DE" i="1" dirty="0">
                <a:latin typeface="Consolas"/>
              </a:rPr>
              <a:t>Output:</a:t>
            </a:r>
          </a:p>
          <a:p>
            <a:r>
              <a:rPr lang="de-DE" dirty="0">
                <a:latin typeface="Consolas"/>
              </a:rPr>
              <a:t>['ab', 'ba']
['</a:t>
            </a:r>
            <a:r>
              <a:rPr lang="de-DE" dirty="0" err="1">
                <a:latin typeface="Consolas"/>
              </a:rPr>
              <a:t>ba</a:t>
            </a:r>
            <a:r>
              <a:rPr lang="de-DE" dirty="0">
                <a:latin typeface="Consolas"/>
              </a:rPr>
              <a:t>', 'ab']</a:t>
            </a:r>
            <a:endParaRPr lang="de-DE" dirty="0"/>
          </a:p>
        </p:txBody>
      </p:sp>
      <p:sp>
        <p:nvSpPr>
          <p:cNvPr id="8" name="Inhaltsplatzhalter 7">
            <a:extLst>
              <a:ext uri="{FF2B5EF4-FFF2-40B4-BE49-F238E27FC236}">
                <a16:creationId xmlns:a16="http://schemas.microsoft.com/office/drawing/2014/main" id="{C984D1C8-F757-4093-A7FB-F69E5AB22D87}"/>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Usually</a:t>
            </a:r>
            <a:r>
              <a:rPr lang="de-DE" dirty="0">
                <a:cs typeface="Calibri"/>
              </a:rPr>
              <a:t> </a:t>
            </a:r>
            <a:r>
              <a:rPr lang="de-DE" dirty="0" err="1">
                <a:cs typeface="Calibri"/>
              </a:rPr>
              <a:t>strings</a:t>
            </a:r>
            <a:r>
              <a:rPr lang="de-DE" dirty="0">
                <a:cs typeface="Calibri"/>
              </a:rPr>
              <a:t> </a:t>
            </a:r>
            <a:r>
              <a:rPr lang="de-DE" dirty="0" err="1">
                <a:cs typeface="Calibri"/>
              </a:rPr>
              <a:t>are</a:t>
            </a:r>
            <a:r>
              <a:rPr lang="de-DE" dirty="0">
                <a:cs typeface="Calibri"/>
              </a:rPr>
              <a:t> </a:t>
            </a:r>
            <a:r>
              <a:rPr lang="de-DE" dirty="0" err="1">
                <a:cs typeface="Calibri"/>
              </a:rPr>
              <a:t>sorted</a:t>
            </a:r>
            <a:r>
              <a:rPr lang="de-DE" dirty="0">
                <a:cs typeface="Calibri"/>
              </a:rPr>
              <a:t> </a:t>
            </a:r>
            <a:r>
              <a:rPr lang="de-DE" dirty="0" err="1">
                <a:cs typeface="Calibri"/>
              </a:rPr>
              <a:t>comparing</a:t>
            </a:r>
            <a:r>
              <a:rPr lang="de-DE" dirty="0">
                <a:cs typeface="Calibri"/>
              </a:rPr>
              <a:t> </a:t>
            </a:r>
            <a:r>
              <a:rPr lang="de-DE" dirty="0" err="1">
                <a:cs typeface="Calibri"/>
              </a:rPr>
              <a:t>letters</a:t>
            </a:r>
            <a:r>
              <a:rPr lang="de-DE" dirty="0">
                <a:cs typeface="Calibri"/>
              </a:rPr>
              <a:t> </a:t>
            </a:r>
            <a:r>
              <a:rPr lang="de-DE" dirty="0" err="1">
                <a:cs typeface="Calibri"/>
              </a:rPr>
              <a:t>from</a:t>
            </a:r>
            <a:r>
              <a:rPr lang="de-DE" dirty="0">
                <a:cs typeface="Calibri"/>
              </a:rPr>
              <a:t> </a:t>
            </a:r>
            <a:r>
              <a:rPr lang="de-DE" dirty="0" err="1">
                <a:cs typeface="Calibri"/>
              </a:rPr>
              <a:t>the</a:t>
            </a:r>
            <a:r>
              <a:rPr lang="de-DE" dirty="0">
                <a:cs typeface="Calibri"/>
              </a:rPr>
              <a:t> front </a:t>
            </a:r>
            <a:r>
              <a:rPr lang="de-DE" dirty="0" err="1">
                <a:cs typeface="Calibri"/>
              </a:rPr>
              <a:t>until</a:t>
            </a:r>
            <a:r>
              <a:rPr lang="de-DE" dirty="0">
                <a:cs typeface="Calibri"/>
              </a:rPr>
              <a:t> </a:t>
            </a:r>
            <a:r>
              <a:rPr lang="de-DE" dirty="0" err="1">
                <a:cs typeface="Calibri"/>
              </a:rPr>
              <a:t>two</a:t>
            </a:r>
            <a:r>
              <a:rPr lang="de-DE" dirty="0">
                <a:cs typeface="Calibri"/>
              </a:rPr>
              <a:t> </a:t>
            </a:r>
            <a:r>
              <a:rPr lang="de-DE" dirty="0" err="1">
                <a:cs typeface="Calibri"/>
              </a:rPr>
              <a:t>letters</a:t>
            </a:r>
            <a:r>
              <a:rPr lang="de-DE" dirty="0">
                <a:cs typeface="Calibri"/>
              </a:rPr>
              <a:t> </a:t>
            </a:r>
            <a:r>
              <a:rPr lang="de-DE" dirty="0" err="1">
                <a:cs typeface="Calibri"/>
              </a:rPr>
              <a:t>differ</a:t>
            </a:r>
            <a:r>
              <a:rPr lang="de-DE" dirty="0">
                <a:cs typeface="Calibri"/>
              </a:rPr>
              <a:t> </a:t>
            </a:r>
            <a:r>
              <a:rPr lang="de-DE" dirty="0" err="1">
                <a:cs typeface="Calibri"/>
              </a:rPr>
              <a:t>from</a:t>
            </a:r>
            <a:r>
              <a:rPr lang="de-DE" dirty="0">
                <a:cs typeface="Calibri"/>
              </a:rPr>
              <a:t> </a:t>
            </a:r>
            <a:r>
              <a:rPr lang="de-DE" dirty="0" err="1">
                <a:cs typeface="Calibri"/>
              </a:rPr>
              <a:t>each</a:t>
            </a:r>
            <a:r>
              <a:rPr lang="de-DE" dirty="0">
                <a:cs typeface="Calibri"/>
              </a:rPr>
              <a:t> </a:t>
            </a:r>
            <a:r>
              <a:rPr lang="de-DE" dirty="0" err="1">
                <a:cs typeface="Calibri"/>
              </a:rPr>
              <a:t>other</a:t>
            </a:r>
            <a:r>
              <a:rPr lang="de-DE" dirty="0">
                <a:solidFill>
                  <a:srgbClr val="404040"/>
                </a:solidFill>
                <a:cs typeface="Calibri"/>
              </a:rPr>
              <a:t> – but </a:t>
            </a:r>
            <a:r>
              <a:rPr lang="de-DE" dirty="0" err="1">
                <a:solidFill>
                  <a:srgbClr val="404040"/>
                </a:solidFill>
                <a:cs typeface="Calibri"/>
              </a:rPr>
              <a:t>we</a:t>
            </a:r>
            <a:r>
              <a:rPr lang="de-DE" dirty="0">
                <a:solidFill>
                  <a:srgbClr val="404040"/>
                </a:solidFill>
                <a:cs typeface="Calibri"/>
              </a:rPr>
              <a:t> </a:t>
            </a:r>
            <a:r>
              <a:rPr lang="de-DE" dirty="0" err="1">
                <a:solidFill>
                  <a:srgbClr val="404040"/>
                </a:solidFill>
                <a:cs typeface="Calibri"/>
              </a:rPr>
              <a:t>can</a:t>
            </a:r>
            <a:r>
              <a:rPr lang="de-DE" dirty="0">
                <a:solidFill>
                  <a:srgbClr val="404040"/>
                </a:solidFill>
                <a:cs typeface="Calibri"/>
              </a:rPr>
              <a:t> </a:t>
            </a:r>
            <a:r>
              <a:rPr lang="de-DE" dirty="0" err="1">
                <a:solidFill>
                  <a:srgbClr val="404040"/>
                </a:solidFill>
                <a:cs typeface="Calibri"/>
              </a:rPr>
              <a:t>use</a:t>
            </a:r>
            <a:r>
              <a:rPr lang="de-DE" dirty="0">
                <a:solidFill>
                  <a:srgbClr val="404040"/>
                </a:solidFill>
                <a:cs typeface="Calibri"/>
              </a:rPr>
              <a:t> </a:t>
            </a:r>
            <a:r>
              <a:rPr lang="de-DE" dirty="0" err="1">
                <a:solidFill>
                  <a:srgbClr val="404040"/>
                </a:solidFill>
                <a:latin typeface="Consolas"/>
                <a:cs typeface="Calibri"/>
              </a:rPr>
              <a:t>key</a:t>
            </a:r>
            <a:r>
              <a:rPr lang="de-DE" dirty="0">
                <a:solidFill>
                  <a:srgbClr val="404040"/>
                </a:solidFill>
                <a:cs typeface="Calibri"/>
              </a:rPr>
              <a:t> </a:t>
            </a:r>
            <a:r>
              <a:rPr lang="de-DE" dirty="0" err="1">
                <a:solidFill>
                  <a:srgbClr val="404040"/>
                </a:solidFill>
                <a:cs typeface="Calibri"/>
              </a:rPr>
              <a:t>to</a:t>
            </a:r>
            <a:r>
              <a:rPr lang="de-DE" dirty="0">
                <a:solidFill>
                  <a:srgbClr val="404040"/>
                </a:solidFill>
                <a:cs typeface="Calibri"/>
              </a:rPr>
              <a:t> </a:t>
            </a:r>
            <a:r>
              <a:rPr lang="de-DE" dirty="0" err="1">
                <a:solidFill>
                  <a:srgbClr val="404040"/>
                </a:solidFill>
                <a:cs typeface="Calibri"/>
              </a:rPr>
              <a:t>only</a:t>
            </a:r>
            <a:r>
              <a:rPr lang="de-DE" dirty="0">
                <a:solidFill>
                  <a:srgbClr val="404040"/>
                </a:solidFill>
                <a:cs typeface="Calibri"/>
              </a:rPr>
              <a:t> </a:t>
            </a:r>
            <a:r>
              <a:rPr lang="de-DE" dirty="0" err="1">
                <a:solidFill>
                  <a:srgbClr val="404040"/>
                </a:solidFill>
                <a:cs typeface="Calibri"/>
              </a:rPr>
              <a:t>compare</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second</a:t>
            </a:r>
            <a:r>
              <a:rPr lang="de-DE" dirty="0">
                <a:solidFill>
                  <a:srgbClr val="404040"/>
                </a:solidFill>
                <a:cs typeface="Calibri"/>
              </a:rPr>
              <a:t> </a:t>
            </a:r>
            <a:r>
              <a:rPr lang="de-DE" dirty="0" err="1">
                <a:solidFill>
                  <a:srgbClr val="404040"/>
                </a:solidFill>
                <a:cs typeface="Calibri"/>
              </a:rPr>
              <a:t>letter</a:t>
            </a:r>
            <a:endParaRPr lang="de-DE" dirty="0" err="1">
              <a:solidFill>
                <a:schemeClr val="tx1"/>
              </a:solidFill>
              <a:cs typeface="Calibri"/>
            </a:endParaRPr>
          </a:p>
          <a:p>
            <a:pPr marL="383540" lvl="1"/>
            <a:endParaRPr lang="de-DE" dirty="0">
              <a:cs typeface="Calibri"/>
            </a:endParaRPr>
          </a:p>
          <a:p>
            <a:pPr marL="200660" lvl="1" indent="0">
              <a:buNone/>
            </a:pPr>
            <a:endParaRPr lang="de-DE" dirty="0">
              <a:cs typeface="Calibri"/>
            </a:endParaRPr>
          </a:p>
        </p:txBody>
      </p:sp>
    </p:spTree>
    <p:extLst>
      <p:ext uri="{BB962C8B-B14F-4D97-AF65-F5344CB8AC3E}">
        <p14:creationId xmlns:p14="http://schemas.microsoft.com/office/powerpoint/2010/main" val="377796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9F486C-6D75-4F93-8811-ADCA8CE5DF2F}"/>
              </a:ext>
            </a:extLst>
          </p:cNvPr>
          <p:cNvSpPr>
            <a:spLocks noGrp="1"/>
          </p:cNvSpPr>
          <p:nvPr>
            <p:ph type="title"/>
          </p:nvPr>
        </p:nvSpPr>
        <p:spPr/>
        <p:txBody>
          <a:bodyPr/>
          <a:lstStyle/>
          <a:p>
            <a:r>
              <a:rPr lang="de-DE" dirty="0" err="1">
                <a:cs typeface="Calibri Light"/>
              </a:rPr>
              <a:t>Sorting</a:t>
            </a:r>
            <a:r>
              <a:rPr lang="de-DE" dirty="0">
                <a:cs typeface="Calibri Light"/>
              </a:rPr>
              <a:t> on </a:t>
            </a:r>
            <a:r>
              <a:rPr lang="de-DE" dirty="0" err="1">
                <a:cs typeface="Calibri Light"/>
              </a:rPr>
              <a:t>Nested</a:t>
            </a:r>
            <a:r>
              <a:rPr lang="de-DE" dirty="0">
                <a:cs typeface="Calibri Light"/>
              </a:rPr>
              <a:t> Collections</a:t>
            </a:r>
            <a:endParaRPr lang="de-DE" dirty="0"/>
          </a:p>
        </p:txBody>
      </p:sp>
      <p:sp>
        <p:nvSpPr>
          <p:cNvPr id="3" name="Inhaltsplatzhalter 2">
            <a:extLst>
              <a:ext uri="{FF2B5EF4-FFF2-40B4-BE49-F238E27FC236}">
                <a16:creationId xmlns:a16="http://schemas.microsoft.com/office/drawing/2014/main" id="{5A186DE6-FD3E-4290-8308-D2322283BB5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Nested</a:t>
            </a:r>
            <a:r>
              <a:rPr lang="de-DE" dirty="0">
                <a:cs typeface="Calibri"/>
              </a:rPr>
              <a:t> </a:t>
            </a:r>
            <a:r>
              <a:rPr lang="de-DE" dirty="0" err="1">
                <a:cs typeface="Calibri"/>
              </a:rPr>
              <a:t>collections</a:t>
            </a:r>
            <a:r>
              <a:rPr lang="de-DE" dirty="0">
                <a:cs typeface="Calibri"/>
              </a:rPr>
              <a:t> </a:t>
            </a:r>
            <a:r>
              <a:rPr lang="de-DE" dirty="0" err="1">
                <a:cs typeface="Calibri"/>
              </a:rPr>
              <a:t>are</a:t>
            </a:r>
            <a:r>
              <a:rPr lang="de-DE" dirty="0">
                <a:cs typeface="Calibri"/>
              </a:rPr>
              <a:t> </a:t>
            </a:r>
            <a:r>
              <a:rPr lang="de-DE" dirty="0" err="1">
                <a:cs typeface="Calibri"/>
              </a:rPr>
              <a:t>sorted</a:t>
            </a:r>
            <a:r>
              <a:rPr lang="de-DE" dirty="0">
                <a:cs typeface="Calibri"/>
              </a:rPr>
              <a:t> </a:t>
            </a:r>
            <a:r>
              <a:rPr lang="de-DE" dirty="0" err="1">
                <a:cs typeface="Calibri"/>
              </a:rPr>
              <a:t>the</a:t>
            </a:r>
            <a:r>
              <a:rPr lang="de-DE" dirty="0">
                <a:cs typeface="Calibri"/>
              </a:rPr>
              <a:t> </a:t>
            </a:r>
            <a:r>
              <a:rPr lang="de-DE" dirty="0" err="1">
                <a:cs typeface="Calibri"/>
              </a:rPr>
              <a:t>similarly</a:t>
            </a:r>
            <a:r>
              <a:rPr lang="de-DE" dirty="0">
                <a:cs typeface="Calibri"/>
              </a:rPr>
              <a:t> </a:t>
            </a:r>
            <a:r>
              <a:rPr lang="de-DE" dirty="0" err="1">
                <a:cs typeface="Calibri"/>
              </a:rPr>
              <a:t>to</a:t>
            </a:r>
            <a:r>
              <a:rPr lang="de-DE" dirty="0">
                <a:cs typeface="Calibri"/>
              </a:rPr>
              <a:t> </a:t>
            </a:r>
            <a:r>
              <a:rPr lang="de-DE" dirty="0" err="1">
                <a:cs typeface="Calibri"/>
              </a:rPr>
              <a:t>strings</a:t>
            </a:r>
            <a:r>
              <a:rPr lang="de-DE" dirty="0">
                <a:cs typeface="Calibri"/>
              </a:rPr>
              <a:t>, </a:t>
            </a:r>
            <a:r>
              <a:rPr lang="de-DE" dirty="0" err="1">
                <a:cs typeface="Calibri"/>
              </a:rPr>
              <a:t>since</a:t>
            </a:r>
            <a:r>
              <a:rPr lang="de-DE" dirty="0">
                <a:cs typeface="Calibri"/>
              </a:rPr>
              <a:t> </a:t>
            </a:r>
            <a:r>
              <a:rPr lang="de-DE" dirty="0" err="1">
                <a:cs typeface="Calibri"/>
              </a:rPr>
              <a:t>both</a:t>
            </a:r>
            <a:r>
              <a:rPr lang="de-DE" dirty="0">
                <a:cs typeface="Calibri"/>
              </a:rPr>
              <a:t> </a:t>
            </a:r>
            <a:r>
              <a:rPr lang="de-DE" dirty="0" err="1">
                <a:cs typeface="Calibri"/>
              </a:rPr>
              <a:t>strings</a:t>
            </a:r>
            <a:r>
              <a:rPr lang="de-DE" dirty="0">
                <a:cs typeface="Calibri"/>
              </a:rPr>
              <a:t> and </a:t>
            </a:r>
            <a:r>
              <a:rPr lang="de-DE" dirty="0" err="1">
                <a:cs typeface="Calibri"/>
              </a:rPr>
              <a:t>collections</a:t>
            </a:r>
            <a:r>
              <a:rPr lang="de-DE" dirty="0">
                <a:cs typeface="Calibri"/>
              </a:rPr>
              <a:t> </a:t>
            </a:r>
            <a:r>
              <a:rPr lang="de-DE" dirty="0" err="1">
                <a:cs typeface="Calibri"/>
              </a:rPr>
              <a:t>are</a:t>
            </a:r>
            <a:r>
              <a:rPr lang="de-DE" dirty="0">
                <a:cs typeface="Calibri"/>
              </a:rPr>
              <a:t> </a:t>
            </a:r>
            <a:r>
              <a:rPr lang="de-DE" dirty="0" err="1">
                <a:cs typeface="Calibri"/>
              </a:rPr>
              <a:t>sequences</a:t>
            </a:r>
          </a:p>
          <a:p>
            <a:pPr marL="182245" indent="-182245"/>
            <a:r>
              <a:rPr lang="de-DE" dirty="0">
                <a:cs typeface="Calibri"/>
              </a:rPr>
              <a:t>So </a:t>
            </a:r>
            <a:r>
              <a:rPr lang="de-DE" dirty="0" err="1">
                <a:cs typeface="Calibri"/>
              </a:rPr>
              <a:t>the</a:t>
            </a:r>
            <a:r>
              <a:rPr lang="de-DE" dirty="0">
                <a:cs typeface="Calibri"/>
              </a:rPr>
              <a:t> </a:t>
            </a:r>
            <a:r>
              <a:rPr lang="de-DE" dirty="0" err="1">
                <a:cs typeface="Calibri"/>
              </a:rPr>
              <a:t>nested</a:t>
            </a:r>
            <a:r>
              <a:rPr lang="de-DE" dirty="0">
                <a:cs typeface="Calibri"/>
              </a:rPr>
              <a:t> </a:t>
            </a:r>
            <a:r>
              <a:rPr lang="de-DE" dirty="0" err="1">
                <a:cs typeface="Calibri"/>
              </a:rPr>
              <a:t>sequences</a:t>
            </a:r>
            <a:r>
              <a:rPr lang="de-DE" dirty="0">
                <a:cs typeface="Calibri"/>
              </a:rPr>
              <a:t> </a:t>
            </a:r>
            <a:r>
              <a:rPr lang="de-DE" dirty="0" err="1">
                <a:cs typeface="Calibri"/>
              </a:rPr>
              <a:t>are</a:t>
            </a:r>
            <a:r>
              <a:rPr lang="de-DE" dirty="0">
                <a:cs typeface="Calibri"/>
              </a:rPr>
              <a:t> </a:t>
            </a:r>
            <a:r>
              <a:rPr lang="de-DE" dirty="0" err="1">
                <a:cs typeface="Calibri"/>
              </a:rPr>
              <a:t>compared</a:t>
            </a:r>
            <a:r>
              <a:rPr lang="de-DE" dirty="0">
                <a:cs typeface="Calibri"/>
              </a:rPr>
              <a:t> </a:t>
            </a:r>
            <a:r>
              <a:rPr lang="de-DE" dirty="0" err="1">
                <a:cs typeface="Calibri"/>
              </a:rPr>
              <a:t>element</a:t>
            </a:r>
            <a:r>
              <a:rPr lang="de-DE" dirty="0">
                <a:cs typeface="Calibri"/>
              </a:rPr>
              <a:t> </a:t>
            </a:r>
            <a:r>
              <a:rPr lang="de-DE" dirty="0" err="1">
                <a:cs typeface="Calibri"/>
              </a:rPr>
              <a:t>by</a:t>
            </a:r>
            <a:r>
              <a:rPr lang="de-DE" dirty="0">
                <a:cs typeface="Calibri"/>
              </a:rPr>
              <a:t> </a:t>
            </a:r>
            <a:r>
              <a:rPr lang="de-DE" dirty="0" err="1">
                <a:cs typeface="Calibri"/>
              </a:rPr>
              <a:t>element</a:t>
            </a:r>
            <a:r>
              <a:rPr lang="de-DE" dirty="0">
                <a:cs typeface="Calibri"/>
              </a:rPr>
              <a:t> </a:t>
            </a:r>
            <a:r>
              <a:rPr lang="de-DE" dirty="0" err="1">
                <a:cs typeface="Calibri"/>
              </a:rPr>
              <a:t>until</a:t>
            </a:r>
            <a:r>
              <a:rPr lang="de-DE" dirty="0">
                <a:cs typeface="Calibri"/>
              </a:rPr>
              <a:t> a </a:t>
            </a:r>
            <a:r>
              <a:rPr lang="de-DE" dirty="0" err="1">
                <a:cs typeface="Calibri"/>
              </a:rPr>
              <a:t>difference</a:t>
            </a:r>
            <a:r>
              <a:rPr lang="de-DE" dirty="0">
                <a:cs typeface="Calibri"/>
              </a:rPr>
              <a:t> </a:t>
            </a:r>
            <a:r>
              <a:rPr lang="de-DE" dirty="0" err="1">
                <a:cs typeface="Calibri"/>
              </a:rPr>
              <a:t>is</a:t>
            </a:r>
            <a:r>
              <a:rPr lang="de-DE" dirty="0">
                <a:cs typeface="Calibri"/>
              </a:rPr>
              <a:t> </a:t>
            </a:r>
            <a:r>
              <a:rPr lang="de-DE" dirty="0" err="1">
                <a:cs typeface="Calibri"/>
              </a:rPr>
              <a:t>found</a:t>
            </a:r>
          </a:p>
          <a:p>
            <a:pPr marL="182245" indent="-182245"/>
            <a:r>
              <a:rPr lang="de-DE" dirty="0" err="1">
                <a:cs typeface="Calibri"/>
              </a:rPr>
              <a:t>Depending</a:t>
            </a:r>
            <a:r>
              <a:rPr lang="de-DE" dirty="0">
                <a:cs typeface="Calibri"/>
              </a:rPr>
              <a:t> on </a:t>
            </a:r>
            <a:r>
              <a:rPr lang="de-DE" dirty="0" err="1">
                <a:cs typeface="Calibri"/>
              </a:rPr>
              <a:t>the</a:t>
            </a:r>
            <a:r>
              <a:rPr lang="de-DE" dirty="0">
                <a:cs typeface="Calibri"/>
              </a:rPr>
              <a:t> </a:t>
            </a:r>
            <a:r>
              <a:rPr lang="de-DE" dirty="0" err="1">
                <a:cs typeface="Calibri"/>
              </a:rPr>
              <a:t>content</a:t>
            </a:r>
            <a:r>
              <a:rPr lang="de-DE" dirty="0">
                <a:cs typeface="Calibri"/>
              </a:rPr>
              <a:t> </a:t>
            </a:r>
            <a:r>
              <a:rPr lang="de-DE" dirty="0" err="1">
                <a:cs typeface="Calibri"/>
              </a:rPr>
              <a:t>of</a:t>
            </a:r>
            <a:r>
              <a:rPr lang="de-DE" dirty="0">
                <a:cs typeface="Calibri"/>
              </a:rPr>
              <a:t> </a:t>
            </a:r>
            <a:r>
              <a:rPr lang="de-DE" dirty="0" err="1">
                <a:cs typeface="Calibri"/>
              </a:rPr>
              <a:t>your</a:t>
            </a:r>
            <a:r>
              <a:rPr lang="de-DE" dirty="0">
                <a:cs typeface="Calibri"/>
              </a:rPr>
              <a:t> </a:t>
            </a:r>
            <a:r>
              <a:rPr lang="de-DE" dirty="0" err="1">
                <a:cs typeface="Calibri"/>
              </a:rPr>
              <a:t>list</a:t>
            </a:r>
            <a:r>
              <a:rPr lang="de-DE" dirty="0">
                <a:cs typeface="Calibri"/>
              </a:rPr>
              <a:t>, </a:t>
            </a:r>
            <a:r>
              <a:rPr lang="de-DE" dirty="0" err="1">
                <a:cs typeface="Calibri"/>
              </a:rPr>
              <a:t>defining</a:t>
            </a:r>
            <a:r>
              <a:rPr lang="de-DE" dirty="0">
                <a:cs typeface="Calibri"/>
              </a:rPr>
              <a:t> a </a:t>
            </a:r>
            <a:r>
              <a:rPr lang="de-DE" dirty="0" err="1">
                <a:cs typeface="Calibri"/>
              </a:rPr>
              <a:t>key</a:t>
            </a:r>
            <a:r>
              <a:rPr lang="de-DE" dirty="0">
                <a:cs typeface="Calibri"/>
              </a:rPr>
              <a:t> </a:t>
            </a:r>
            <a:r>
              <a:rPr lang="de-DE" dirty="0" err="1">
                <a:cs typeface="Calibri"/>
              </a:rPr>
              <a:t>can</a:t>
            </a:r>
            <a:r>
              <a:rPr lang="de-DE" dirty="0">
                <a:cs typeface="Calibri"/>
              </a:rPr>
              <a:t> </a:t>
            </a:r>
            <a:r>
              <a:rPr lang="de-DE" dirty="0" err="1">
                <a:cs typeface="Calibri"/>
              </a:rPr>
              <a:t>make</a:t>
            </a:r>
            <a:r>
              <a:rPr lang="de-DE" dirty="0">
                <a:cs typeface="Calibri"/>
              </a:rPr>
              <a:t> sense </a:t>
            </a:r>
            <a:r>
              <a:rPr lang="de-DE" dirty="0" err="1">
                <a:cs typeface="Calibri"/>
              </a:rPr>
              <a:t>here</a:t>
            </a: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59F9E81E-D54A-472C-B3CD-62F2BC0CC50C}"/>
              </a:ext>
            </a:extLst>
          </p:cNvPr>
          <p:cNvSpPr>
            <a:spLocks noGrp="1"/>
          </p:cNvSpPr>
          <p:nvPr>
            <p:ph type="sldNum" sz="quarter" idx="12"/>
          </p:nvPr>
        </p:nvSpPr>
        <p:spPr/>
        <p:txBody>
          <a:bodyPr/>
          <a:lstStyle/>
          <a:p>
            <a:fld id="{89C4E583-6443-4199-AF95-A2ECCC288D48}" type="slidenum">
              <a:rPr lang="en-GB" smtClean="0"/>
              <a:t>24</a:t>
            </a:fld>
            <a:endParaRPr lang="en-GB"/>
          </a:p>
        </p:txBody>
      </p:sp>
      <p:sp>
        <p:nvSpPr>
          <p:cNvPr id="6" name="Textfeld 5">
            <a:extLst>
              <a:ext uri="{FF2B5EF4-FFF2-40B4-BE49-F238E27FC236}">
                <a16:creationId xmlns:a16="http://schemas.microsoft.com/office/drawing/2014/main" id="{950A0326-FAEC-47CF-A597-969F34C623EB}"/>
              </a:ext>
            </a:extLst>
          </p:cNvPr>
          <p:cNvSpPr txBox="1"/>
          <p:nvPr/>
        </p:nvSpPr>
        <p:spPr>
          <a:xfrm>
            <a:off x="1101303" y="4027097"/>
            <a:ext cx="10075652" cy="1754326"/>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numbers</a:t>
            </a:r>
            <a:r>
              <a:rPr lang="de-DE" dirty="0">
                <a:latin typeface="Consolas"/>
              </a:rPr>
              <a:t> = [(1,3,4),(1,3,2)]</a:t>
            </a:r>
            <a:endParaRPr lang="de-DE" dirty="0"/>
          </a:p>
          <a:p>
            <a:endParaRPr lang="de-DE"/>
          </a:p>
          <a:p>
            <a:r>
              <a:rPr lang="de-DE" dirty="0" err="1">
                <a:latin typeface="Consolas"/>
              </a:rPr>
              <a:t>print</a:t>
            </a:r>
            <a:r>
              <a:rPr lang="de-DE" dirty="0">
                <a:latin typeface="Consolas"/>
              </a:rPr>
              <a:t>(</a:t>
            </a:r>
            <a:r>
              <a:rPr lang="de-DE" dirty="0" err="1">
                <a:latin typeface="Consolas"/>
              </a:rPr>
              <a:t>sorted</a:t>
            </a:r>
            <a:r>
              <a:rPr lang="de-DE" dirty="0">
                <a:latin typeface="Consolas"/>
              </a:rPr>
              <a:t>(</a:t>
            </a:r>
            <a:r>
              <a:rPr lang="de-DE" dirty="0" err="1">
                <a:latin typeface="Consolas"/>
              </a:rPr>
              <a:t>numbers</a:t>
            </a:r>
            <a:r>
              <a:rPr lang="de-DE" dirty="0">
                <a:latin typeface="Consolas"/>
              </a:rPr>
              <a:t>))</a:t>
            </a:r>
            <a:endParaRPr lang="de-DE" dirty="0"/>
          </a:p>
          <a:p>
            <a:endParaRPr lang="de-DE" dirty="0">
              <a:latin typeface="Consolas"/>
              <a:cs typeface="Calibri"/>
            </a:endParaRPr>
          </a:p>
          <a:p>
            <a:r>
              <a:rPr lang="de-DE" i="1" dirty="0">
                <a:latin typeface="Consolas"/>
                <a:cs typeface="Calibri"/>
              </a:rPr>
              <a:t>Output:</a:t>
            </a:r>
          </a:p>
          <a:p>
            <a:r>
              <a:rPr lang="de-DE" dirty="0">
                <a:latin typeface="Consolas"/>
                <a:cs typeface="Calibri"/>
              </a:rPr>
              <a:t>[(1, 3, 2), (1, 3, 4)]</a:t>
            </a:r>
            <a:endParaRPr lang="de-DE" dirty="0"/>
          </a:p>
        </p:txBody>
      </p:sp>
    </p:spTree>
    <p:extLst>
      <p:ext uri="{BB962C8B-B14F-4D97-AF65-F5344CB8AC3E}">
        <p14:creationId xmlns:p14="http://schemas.microsoft.com/office/powerpoint/2010/main" val="2788220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6D8EB6-D246-4270-AA23-BAB412D5559C}"/>
              </a:ext>
            </a:extLst>
          </p:cNvPr>
          <p:cNvSpPr>
            <a:spLocks noGrp="1"/>
          </p:cNvSpPr>
          <p:nvPr>
            <p:ph type="title"/>
          </p:nvPr>
        </p:nvSpPr>
        <p:spPr/>
        <p:txBody>
          <a:bodyPr/>
          <a:lstStyle/>
          <a:p>
            <a:r>
              <a:rPr lang="de-DE" dirty="0">
                <a:cs typeface="Calibri Light"/>
              </a:rPr>
              <a:t>Addition </a:t>
            </a:r>
            <a:r>
              <a:rPr lang="de-DE" dirty="0" err="1">
                <a:cs typeface="Calibri Light"/>
              </a:rPr>
              <a:t>to</a:t>
            </a:r>
            <a:r>
              <a:rPr lang="de-DE" dirty="0">
                <a:cs typeface="Calibri Light"/>
              </a:rPr>
              <a:t> Last</a:t>
            </a:r>
            <a:r>
              <a:rPr lang="de-DE" dirty="0">
                <a:solidFill>
                  <a:srgbClr val="404040"/>
                </a:solidFill>
                <a:cs typeface="Calibri Light"/>
              </a:rPr>
              <a:t> Week: String Splitting</a:t>
            </a:r>
            <a:endParaRPr lang="de-DE" dirty="0">
              <a:solidFill>
                <a:schemeClr val="tx1"/>
              </a:solidFill>
            </a:endParaRPr>
          </a:p>
        </p:txBody>
      </p:sp>
      <p:sp>
        <p:nvSpPr>
          <p:cNvPr id="4" name="Foliennummernplatzhalter 3">
            <a:extLst>
              <a:ext uri="{FF2B5EF4-FFF2-40B4-BE49-F238E27FC236}">
                <a16:creationId xmlns:a16="http://schemas.microsoft.com/office/drawing/2014/main" id="{A707E58E-9A05-4575-BC35-FF6B59F5DC8E}"/>
              </a:ext>
            </a:extLst>
          </p:cNvPr>
          <p:cNvSpPr>
            <a:spLocks noGrp="1"/>
          </p:cNvSpPr>
          <p:nvPr>
            <p:ph type="sldNum" sz="quarter" idx="12"/>
          </p:nvPr>
        </p:nvSpPr>
        <p:spPr/>
        <p:txBody>
          <a:bodyPr/>
          <a:lstStyle/>
          <a:p>
            <a:fld id="{89C4E583-6443-4199-AF95-A2ECCC288D48}" type="slidenum">
              <a:rPr lang="en-GB" smtClean="0"/>
              <a:t>25</a:t>
            </a:fld>
            <a:endParaRPr lang="en-GB"/>
          </a:p>
        </p:txBody>
      </p:sp>
    </p:spTree>
    <p:extLst>
      <p:ext uri="{BB962C8B-B14F-4D97-AF65-F5344CB8AC3E}">
        <p14:creationId xmlns:p14="http://schemas.microsoft.com/office/powerpoint/2010/main" val="2708100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F6E4D6-C100-4AB4-AEDC-0AE5D5BE9241}"/>
              </a:ext>
            </a:extLst>
          </p:cNvPr>
          <p:cNvSpPr>
            <a:spLocks noGrp="1"/>
          </p:cNvSpPr>
          <p:nvPr>
            <p:ph type="title"/>
          </p:nvPr>
        </p:nvSpPr>
        <p:spPr/>
        <p:txBody>
          <a:bodyPr/>
          <a:lstStyle/>
          <a:p>
            <a:r>
              <a:rPr lang="de-DE" dirty="0">
                <a:cs typeface="Calibri Light"/>
              </a:rPr>
              <a:t>String Splitting</a:t>
            </a:r>
            <a:endParaRPr lang="de-DE" dirty="0"/>
          </a:p>
        </p:txBody>
      </p:sp>
      <p:sp>
        <p:nvSpPr>
          <p:cNvPr id="5" name="Inhaltsplatzhalter 4">
            <a:extLst>
              <a:ext uri="{FF2B5EF4-FFF2-40B4-BE49-F238E27FC236}">
                <a16:creationId xmlns:a16="http://schemas.microsoft.com/office/drawing/2014/main" id="{A39FFD13-1FC9-46B8-ACEE-7C30BE31B33D}"/>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You</a:t>
            </a:r>
            <a:r>
              <a:rPr lang="de-DE" dirty="0">
                <a:cs typeface="Calibri"/>
              </a:rPr>
              <a:t> </a:t>
            </a:r>
            <a:r>
              <a:rPr lang="de-DE" dirty="0" err="1">
                <a:cs typeface="Calibri"/>
              </a:rPr>
              <a:t>can</a:t>
            </a:r>
            <a:r>
              <a:rPr lang="de-DE" dirty="0">
                <a:cs typeface="Calibri"/>
              </a:rPr>
              <a:t> </a:t>
            </a:r>
            <a:r>
              <a:rPr lang="de-DE" i="1" dirty="0" err="1">
                <a:cs typeface="Calibri"/>
              </a:rPr>
              <a:t>split</a:t>
            </a:r>
            <a:r>
              <a:rPr lang="de-DE" i="1" dirty="0">
                <a:cs typeface="Calibri"/>
              </a:rPr>
              <a:t> </a:t>
            </a:r>
            <a:r>
              <a:rPr lang="de-DE" dirty="0" err="1">
                <a:cs typeface="Calibri"/>
              </a:rPr>
              <a:t>up</a:t>
            </a:r>
            <a:r>
              <a:rPr lang="de-DE" dirty="0">
                <a:cs typeface="Calibri"/>
              </a:rPr>
              <a:t> a </a:t>
            </a:r>
            <a:r>
              <a:rPr lang="de-DE" dirty="0" err="1">
                <a:cs typeface="Calibri"/>
              </a:rPr>
              <a:t>string</a:t>
            </a:r>
            <a:r>
              <a:rPr lang="de-DE" dirty="0">
                <a:cs typeface="Calibri"/>
              </a:rPr>
              <a:t> </a:t>
            </a:r>
            <a:r>
              <a:rPr lang="de-DE" dirty="0" err="1">
                <a:cs typeface="Calibri"/>
              </a:rPr>
              <a:t>into</a:t>
            </a:r>
            <a:r>
              <a:rPr lang="de-DE" dirty="0">
                <a:cs typeface="Calibri"/>
              </a:rPr>
              <a:t> a </a:t>
            </a:r>
            <a:r>
              <a:rPr lang="de-DE" dirty="0" err="1">
                <a:cs typeface="Calibri"/>
              </a:rPr>
              <a:t>list</a:t>
            </a:r>
            <a:r>
              <a:rPr lang="de-DE" dirty="0">
                <a:cs typeface="Calibri"/>
              </a:rPr>
              <a:t> </a:t>
            </a:r>
            <a:r>
              <a:rPr lang="de-DE" dirty="0" err="1">
                <a:cs typeface="Calibri"/>
              </a:rPr>
              <a:t>of</a:t>
            </a:r>
            <a:r>
              <a:rPr lang="de-DE" dirty="0">
                <a:cs typeface="Calibri"/>
              </a:rPr>
              <a:t> </a:t>
            </a:r>
            <a:r>
              <a:rPr lang="de-DE" dirty="0" err="1">
                <a:cs typeface="Calibri"/>
              </a:rPr>
              <a:t>substrings</a:t>
            </a:r>
            <a:r>
              <a:rPr lang="de-DE" dirty="0">
                <a:cs typeface="Calibri"/>
              </a:rPr>
              <a:t> </a:t>
            </a:r>
            <a:r>
              <a:rPr lang="de-DE" dirty="0" err="1">
                <a:cs typeface="Calibri"/>
              </a:rPr>
              <a:t>by</a:t>
            </a:r>
            <a:r>
              <a:rPr lang="de-DE" dirty="0">
                <a:cs typeface="Calibri"/>
              </a:rPr>
              <a:t> </a:t>
            </a:r>
            <a:r>
              <a:rPr lang="de-DE" dirty="0" err="1">
                <a:cs typeface="Calibri"/>
              </a:rPr>
              <a:t>using</a:t>
            </a:r>
            <a:r>
              <a:rPr lang="de-DE" dirty="0">
                <a:cs typeface="Calibri"/>
              </a:rPr>
              <a:t> a </a:t>
            </a:r>
            <a:r>
              <a:rPr lang="de-DE" dirty="0" err="1">
                <a:cs typeface="Calibri"/>
              </a:rPr>
              <a:t>certain</a:t>
            </a:r>
            <a:r>
              <a:rPr lang="de-DE" dirty="0">
                <a:cs typeface="Calibri"/>
              </a:rPr>
              <a:t> </a:t>
            </a:r>
            <a:r>
              <a:rPr lang="de-DE" dirty="0" err="1">
                <a:cs typeface="Calibri"/>
              </a:rPr>
              <a:t>character</a:t>
            </a:r>
            <a:r>
              <a:rPr lang="de-DE" dirty="0">
                <a:cs typeface="Calibri"/>
              </a:rPr>
              <a:t> </a:t>
            </a:r>
            <a:r>
              <a:rPr lang="de-DE" dirty="0" err="1">
                <a:cs typeface="Calibri"/>
              </a:rPr>
              <a:t>as</a:t>
            </a:r>
            <a:r>
              <a:rPr lang="de-DE" dirty="0">
                <a:cs typeface="Calibri"/>
              </a:rPr>
              <a:t> a </a:t>
            </a:r>
            <a:r>
              <a:rPr lang="de-DE" dirty="0" err="1">
                <a:cs typeface="Calibri"/>
              </a:rPr>
              <a:t>separator</a:t>
            </a:r>
          </a:p>
        </p:txBody>
      </p:sp>
      <p:sp>
        <p:nvSpPr>
          <p:cNvPr id="3" name="Foliennummernplatzhalter 2">
            <a:extLst>
              <a:ext uri="{FF2B5EF4-FFF2-40B4-BE49-F238E27FC236}">
                <a16:creationId xmlns:a16="http://schemas.microsoft.com/office/drawing/2014/main" id="{A483CA29-5271-4D7C-97BA-61F2A2FC6D96}"/>
              </a:ext>
            </a:extLst>
          </p:cNvPr>
          <p:cNvSpPr>
            <a:spLocks noGrp="1"/>
          </p:cNvSpPr>
          <p:nvPr>
            <p:ph type="sldNum" sz="quarter" idx="12"/>
          </p:nvPr>
        </p:nvSpPr>
        <p:spPr/>
        <p:txBody>
          <a:bodyPr/>
          <a:lstStyle/>
          <a:p>
            <a:fld id="{89C4E583-6443-4199-AF95-A2ECCC288D48}" type="slidenum">
              <a:rPr lang="en-GB" smtClean="0"/>
              <a:t>26</a:t>
            </a:fld>
            <a:endParaRPr lang="en-GB"/>
          </a:p>
        </p:txBody>
      </p:sp>
      <p:sp>
        <p:nvSpPr>
          <p:cNvPr id="4" name="Textfeld 3">
            <a:extLst>
              <a:ext uri="{FF2B5EF4-FFF2-40B4-BE49-F238E27FC236}">
                <a16:creationId xmlns:a16="http://schemas.microsoft.com/office/drawing/2014/main" id="{992C58F9-C9DF-4C0E-BF8A-AC13D1050F3B}"/>
              </a:ext>
            </a:extLst>
          </p:cNvPr>
          <p:cNvSpPr txBox="1"/>
          <p:nvPr/>
        </p:nvSpPr>
        <p:spPr>
          <a:xfrm>
            <a:off x="1101302" y="2747511"/>
            <a:ext cx="10075652" cy="203132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banana</a:t>
            </a:r>
            <a:r>
              <a:rPr lang="de-DE" dirty="0">
                <a:latin typeface="Consolas"/>
              </a:rPr>
              <a:t>, </a:t>
            </a:r>
            <a:r>
              <a:rPr lang="de-DE" dirty="0" err="1">
                <a:latin typeface="Consolas"/>
              </a:rPr>
              <a:t>pear</a:t>
            </a:r>
            <a:r>
              <a:rPr lang="de-DE" dirty="0">
                <a:latin typeface="Consolas"/>
              </a:rPr>
              <a:t>, orange'</a:t>
            </a:r>
            <a:endParaRPr lang="de-DE" dirty="0"/>
          </a:p>
          <a:p>
            <a:endParaRPr lang="de-DE"/>
          </a:p>
          <a:p>
            <a:r>
              <a:rPr lang="de-DE" dirty="0" err="1">
                <a:latin typeface="Consolas"/>
              </a:rPr>
              <a:t>fruit_list</a:t>
            </a:r>
            <a:r>
              <a:rPr lang="de-DE" dirty="0">
                <a:latin typeface="Consolas"/>
              </a:rPr>
              <a:t> = </a:t>
            </a:r>
            <a:r>
              <a:rPr lang="de-DE" dirty="0" err="1">
                <a:latin typeface="Consolas"/>
                <a:cs typeface="Calibri"/>
              </a:rPr>
              <a:t>fruits.split</a:t>
            </a:r>
            <a:r>
              <a:rPr lang="de-DE" dirty="0">
                <a:latin typeface="Consolas"/>
                <a:cs typeface="Calibri"/>
              </a:rPr>
              <a:t>(',')</a:t>
            </a:r>
            <a:endParaRPr lang="de-DE" dirty="0"/>
          </a:p>
          <a:p>
            <a:r>
              <a:rPr lang="de-DE" dirty="0" err="1">
                <a:latin typeface="Consolas"/>
              </a:rPr>
              <a:t>print</a:t>
            </a:r>
            <a:r>
              <a:rPr lang="de-DE" dirty="0">
                <a:latin typeface="Consolas"/>
              </a:rPr>
              <a:t>(</a:t>
            </a:r>
            <a:r>
              <a:rPr lang="de-DE" dirty="0" err="1">
                <a:latin typeface="Consolas"/>
                <a:cs typeface="Calibri"/>
              </a:rPr>
              <a:t>fruit_list</a:t>
            </a:r>
            <a:r>
              <a:rPr lang="de-DE" dirty="0">
                <a:latin typeface="Consolas"/>
                <a:cs typeface="Calibri"/>
              </a:rPr>
              <a:t>)</a:t>
            </a:r>
            <a:endParaRPr lang="de-DE" dirty="0">
              <a:latin typeface="Calibri"/>
              <a:cs typeface="Calibri"/>
            </a:endParaRPr>
          </a:p>
          <a:p>
            <a:endParaRPr lang="de-DE" dirty="0">
              <a:latin typeface="Consolas"/>
            </a:endParaRPr>
          </a:p>
          <a:p>
            <a:r>
              <a:rPr lang="de-DE" i="1" dirty="0">
                <a:latin typeface="Consolas"/>
              </a:rPr>
              <a:t>Output</a:t>
            </a:r>
            <a:r>
              <a:rPr lang="de-DE" dirty="0">
                <a:latin typeface="Consolas"/>
              </a:rPr>
              <a:t>:</a:t>
            </a:r>
          </a:p>
          <a:p>
            <a:r>
              <a:rPr lang="de-DE" dirty="0">
                <a:latin typeface="Consolas"/>
              </a:rPr>
              <a:t>['</a:t>
            </a:r>
            <a:r>
              <a:rPr lang="de-DE" dirty="0" err="1">
                <a:latin typeface="Consolas"/>
              </a:rPr>
              <a:t>apple</a:t>
            </a:r>
            <a:r>
              <a:rPr lang="de-DE" dirty="0">
                <a:latin typeface="Consolas"/>
              </a:rPr>
              <a:t>', ' </a:t>
            </a:r>
            <a:r>
              <a:rPr lang="de-DE" dirty="0" err="1">
                <a:latin typeface="Consolas"/>
              </a:rPr>
              <a:t>banana</a:t>
            </a:r>
            <a:r>
              <a:rPr lang="de-DE" dirty="0">
                <a:latin typeface="Consolas"/>
              </a:rPr>
              <a:t>', ' </a:t>
            </a:r>
            <a:r>
              <a:rPr lang="de-DE" dirty="0" err="1">
                <a:latin typeface="Consolas"/>
              </a:rPr>
              <a:t>pear</a:t>
            </a:r>
            <a:r>
              <a:rPr lang="de-DE" dirty="0">
                <a:latin typeface="Consolas"/>
              </a:rPr>
              <a:t>', ' orange']</a:t>
            </a:r>
            <a:endParaRPr lang="de-DE" dirty="0"/>
          </a:p>
        </p:txBody>
      </p:sp>
    </p:spTree>
    <p:extLst>
      <p:ext uri="{BB962C8B-B14F-4D97-AF65-F5344CB8AC3E}">
        <p14:creationId xmlns:p14="http://schemas.microsoft.com/office/powerpoint/2010/main" val="541990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5B5F82-0188-4DDD-8BCE-FE00055E2BC6}"/>
              </a:ext>
            </a:extLst>
          </p:cNvPr>
          <p:cNvSpPr>
            <a:spLocks noGrp="1"/>
          </p:cNvSpPr>
          <p:nvPr>
            <p:ph type="title"/>
          </p:nvPr>
        </p:nvSpPr>
        <p:spPr/>
        <p:txBody>
          <a:bodyPr/>
          <a:lstStyle/>
          <a:p>
            <a:r>
              <a:rPr lang="de-DE" dirty="0">
                <a:cs typeface="Calibri Light"/>
              </a:rPr>
              <a:t>I/O</a:t>
            </a:r>
            <a:endParaRPr lang="de-DE" dirty="0"/>
          </a:p>
        </p:txBody>
      </p:sp>
      <p:sp>
        <p:nvSpPr>
          <p:cNvPr id="4" name="Foliennummernplatzhalter 3">
            <a:extLst>
              <a:ext uri="{FF2B5EF4-FFF2-40B4-BE49-F238E27FC236}">
                <a16:creationId xmlns:a16="http://schemas.microsoft.com/office/drawing/2014/main" id="{B5C40638-F11E-4D46-87F9-B65813120737}"/>
              </a:ext>
            </a:extLst>
          </p:cNvPr>
          <p:cNvSpPr>
            <a:spLocks noGrp="1"/>
          </p:cNvSpPr>
          <p:nvPr>
            <p:ph type="sldNum" sz="quarter" idx="12"/>
          </p:nvPr>
        </p:nvSpPr>
        <p:spPr/>
        <p:txBody>
          <a:bodyPr/>
          <a:lstStyle/>
          <a:p>
            <a:fld id="{89C4E583-6443-4199-AF95-A2ECCC288D48}" type="slidenum">
              <a:rPr lang="en-GB" smtClean="0"/>
              <a:t>27</a:t>
            </a:fld>
            <a:endParaRPr lang="en-GB"/>
          </a:p>
        </p:txBody>
      </p:sp>
    </p:spTree>
    <p:extLst>
      <p:ext uri="{BB962C8B-B14F-4D97-AF65-F5344CB8AC3E}">
        <p14:creationId xmlns:p14="http://schemas.microsoft.com/office/powerpoint/2010/main" val="52005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5B5F82-0188-4DDD-8BCE-FE00055E2BC6}"/>
              </a:ext>
            </a:extLst>
          </p:cNvPr>
          <p:cNvSpPr>
            <a:spLocks noGrp="1"/>
          </p:cNvSpPr>
          <p:nvPr>
            <p:ph type="title"/>
          </p:nvPr>
        </p:nvSpPr>
        <p:spPr/>
        <p:txBody>
          <a:bodyPr/>
          <a:lstStyle/>
          <a:p>
            <a:r>
              <a:rPr lang="de-DE" dirty="0">
                <a:cs typeface="Calibri Light"/>
              </a:rPr>
              <a:t>I/O</a:t>
            </a:r>
            <a:endParaRPr lang="de-DE" dirty="0"/>
          </a:p>
        </p:txBody>
      </p:sp>
      <p:sp>
        <p:nvSpPr>
          <p:cNvPr id="5" name="Inhaltsplatzhalter 4">
            <a:extLst>
              <a:ext uri="{FF2B5EF4-FFF2-40B4-BE49-F238E27FC236}">
                <a16:creationId xmlns:a16="http://schemas.microsoft.com/office/drawing/2014/main" id="{F29291CB-7FAD-4D97-A8CB-E1DB9833E999}"/>
              </a:ext>
            </a:extLst>
          </p:cNvPr>
          <p:cNvSpPr>
            <a:spLocks noGrp="1"/>
          </p:cNvSpPr>
          <p:nvPr>
            <p:ph idx="1"/>
          </p:nvPr>
        </p:nvSpPr>
        <p:spPr/>
        <p:txBody>
          <a:bodyPr vert="horz" lIns="0" tIns="45720" rIns="0" bIns="45720" rtlCol="0" anchor="t">
            <a:normAutofit/>
          </a:bodyPr>
          <a:lstStyle/>
          <a:p>
            <a:pPr marL="182245" indent="-182245"/>
            <a:r>
              <a:rPr lang="de-DE" sz="2800" dirty="0">
                <a:cs typeface="Calibri"/>
              </a:rPr>
              <a:t>Stands </a:t>
            </a:r>
            <a:r>
              <a:rPr lang="de-DE" sz="2800" dirty="0" err="1">
                <a:cs typeface="Calibri"/>
              </a:rPr>
              <a:t>for</a:t>
            </a:r>
            <a:r>
              <a:rPr lang="de-DE" sz="2800" dirty="0">
                <a:cs typeface="Calibri"/>
              </a:rPr>
              <a:t> </a:t>
            </a:r>
            <a:r>
              <a:rPr lang="de-DE" sz="2800" dirty="0" err="1">
                <a:cs typeface="Calibri"/>
              </a:rPr>
              <a:t>input</a:t>
            </a:r>
            <a:r>
              <a:rPr lang="de-DE" sz="2800" dirty="0">
                <a:cs typeface="Calibri"/>
              </a:rPr>
              <a:t>/</a:t>
            </a:r>
            <a:r>
              <a:rPr lang="de-DE" sz="2800" dirty="0" err="1">
                <a:cs typeface="Calibri"/>
              </a:rPr>
              <a:t>output</a:t>
            </a:r>
          </a:p>
          <a:p>
            <a:pPr marL="182245" indent="-182245"/>
            <a:r>
              <a:rPr lang="de-DE" sz="2800" dirty="0" err="1">
                <a:cs typeface="Calibri"/>
              </a:rPr>
              <a:t>Is</a:t>
            </a:r>
            <a:r>
              <a:rPr lang="de-DE" sz="2800" dirty="0">
                <a:cs typeface="Calibri"/>
              </a:rPr>
              <a:t> </a:t>
            </a:r>
            <a:r>
              <a:rPr lang="de-DE" sz="2800" dirty="0" err="1">
                <a:cs typeface="Calibri"/>
              </a:rPr>
              <a:t>handled</a:t>
            </a:r>
            <a:r>
              <a:rPr lang="de-DE" sz="2800" dirty="0">
                <a:cs typeface="Calibri"/>
              </a:rPr>
              <a:t> </a:t>
            </a:r>
            <a:r>
              <a:rPr lang="de-DE" sz="2800" dirty="0" err="1">
                <a:cs typeface="Calibri"/>
              </a:rPr>
              <a:t>by</a:t>
            </a:r>
            <a:r>
              <a:rPr lang="de-DE" sz="2800" dirty="0">
                <a:cs typeface="Calibri"/>
              </a:rPr>
              <a:t> </a:t>
            </a:r>
            <a:r>
              <a:rPr lang="de-DE" sz="2800" i="1" dirty="0" err="1">
                <a:cs typeface="Calibri"/>
              </a:rPr>
              <a:t>data</a:t>
            </a:r>
            <a:r>
              <a:rPr lang="de-DE" sz="2800" i="1" dirty="0">
                <a:cs typeface="Calibri"/>
              </a:rPr>
              <a:t> </a:t>
            </a:r>
            <a:r>
              <a:rPr lang="de-DE" sz="2800" i="1" dirty="0" err="1">
                <a:cs typeface="Calibri"/>
              </a:rPr>
              <a:t>streams</a:t>
            </a:r>
            <a:endParaRPr lang="de-DE" sz="2800" i="1" dirty="0">
              <a:cs typeface="Calibri"/>
            </a:endParaRPr>
          </a:p>
          <a:p>
            <a:pPr marL="383540" lvl="1"/>
            <a:r>
              <a:rPr lang="de-DE" sz="2400" dirty="0" err="1">
                <a:cs typeface="Calibri"/>
              </a:rPr>
              <a:t>We</a:t>
            </a:r>
            <a:r>
              <a:rPr lang="de-DE" sz="2400" dirty="0">
                <a:cs typeface="Calibri"/>
              </a:rPr>
              <a:t> </a:t>
            </a:r>
            <a:r>
              <a:rPr lang="de-DE" sz="2400" dirty="0" err="1">
                <a:cs typeface="Calibri"/>
              </a:rPr>
              <a:t>already</a:t>
            </a:r>
            <a:r>
              <a:rPr lang="de-DE" sz="2400" dirty="0">
                <a:cs typeface="Calibri"/>
              </a:rPr>
              <a:t> </a:t>
            </a:r>
            <a:r>
              <a:rPr lang="de-DE" sz="2400" dirty="0" err="1">
                <a:cs typeface="Calibri"/>
              </a:rPr>
              <a:t>used</a:t>
            </a:r>
            <a:r>
              <a:rPr lang="de-DE" sz="2400" dirty="0">
                <a:cs typeface="Calibri"/>
              </a:rPr>
              <a:t> </a:t>
            </a:r>
            <a:r>
              <a:rPr lang="de-DE" sz="2400" dirty="0" err="1">
                <a:cs typeface="Calibri"/>
              </a:rPr>
              <a:t>one</a:t>
            </a:r>
            <a:r>
              <a:rPr lang="de-DE" sz="2400" dirty="0">
                <a:cs typeface="Calibri"/>
              </a:rPr>
              <a:t>: </a:t>
            </a:r>
            <a:r>
              <a:rPr lang="de-DE" sz="2400" dirty="0" err="1">
                <a:cs typeface="Calibri"/>
              </a:rPr>
              <a:t>the</a:t>
            </a:r>
            <a:r>
              <a:rPr lang="de-DE" sz="2400" dirty="0">
                <a:cs typeface="Calibri"/>
              </a:rPr>
              <a:t> </a:t>
            </a:r>
            <a:r>
              <a:rPr lang="de-DE" sz="2400" i="1" dirty="0" err="1">
                <a:cs typeface="Calibri"/>
              </a:rPr>
              <a:t>standard</a:t>
            </a:r>
            <a:r>
              <a:rPr lang="de-DE" sz="2400" i="1" dirty="0">
                <a:cs typeface="Calibri"/>
              </a:rPr>
              <a:t> </a:t>
            </a:r>
            <a:r>
              <a:rPr lang="de-DE" sz="2400" i="1" dirty="0" err="1">
                <a:cs typeface="Calibri"/>
              </a:rPr>
              <a:t>output</a:t>
            </a:r>
            <a:r>
              <a:rPr lang="de-DE" sz="2400" i="1" dirty="0">
                <a:cs typeface="Calibri"/>
              </a:rPr>
              <a:t> </a:t>
            </a:r>
            <a:r>
              <a:rPr lang="de-DE" sz="2400" dirty="0">
                <a:cs typeface="Calibri"/>
              </a:rPr>
              <a:t>stream (</a:t>
            </a:r>
            <a:r>
              <a:rPr lang="de-DE" sz="2400" i="1" dirty="0" err="1">
                <a:cs typeface="Calibri"/>
              </a:rPr>
              <a:t>stdout</a:t>
            </a:r>
            <a:r>
              <a:rPr lang="de-DE" sz="2400" dirty="0">
                <a:cs typeface="Calibri"/>
              </a:rPr>
              <a:t>)</a:t>
            </a:r>
          </a:p>
          <a:p>
            <a:pPr marL="383540" lvl="1"/>
            <a:r>
              <a:rPr lang="de-DE" sz="2400" dirty="0" err="1">
                <a:cs typeface="Calibri"/>
              </a:rPr>
              <a:t>We</a:t>
            </a:r>
            <a:r>
              <a:rPr lang="de-DE" sz="2400" dirty="0">
                <a:cs typeface="Calibri"/>
              </a:rPr>
              <a:t> </a:t>
            </a:r>
            <a:r>
              <a:rPr lang="de-DE" sz="2400" dirty="0" err="1">
                <a:cs typeface="Calibri"/>
              </a:rPr>
              <a:t>used</a:t>
            </a:r>
            <a:r>
              <a:rPr lang="de-DE" sz="2400" dirty="0">
                <a:cs typeface="Calibri"/>
              </a:rPr>
              <a:t> </a:t>
            </a:r>
            <a:r>
              <a:rPr lang="de-DE" sz="2400" dirty="0" err="1">
                <a:cs typeface="Calibri"/>
              </a:rPr>
              <a:t>this</a:t>
            </a:r>
            <a:r>
              <a:rPr lang="de-DE" sz="2400" dirty="0">
                <a:cs typeface="Calibri"/>
              </a:rPr>
              <a:t> </a:t>
            </a:r>
            <a:r>
              <a:rPr lang="de-DE" sz="2400" dirty="0" err="1">
                <a:cs typeface="Calibri"/>
              </a:rPr>
              <a:t>with</a:t>
            </a:r>
            <a:r>
              <a:rPr lang="de-DE" sz="2400" dirty="0">
                <a:cs typeface="Calibri"/>
              </a:rPr>
              <a:t> </a:t>
            </a:r>
            <a:r>
              <a:rPr lang="de-DE" sz="2400" dirty="0" err="1">
                <a:cs typeface="Calibri"/>
              </a:rPr>
              <a:t>the</a:t>
            </a:r>
            <a:r>
              <a:rPr lang="de-DE" sz="2400" dirty="0">
                <a:cs typeface="Calibri"/>
              </a:rPr>
              <a:t> </a:t>
            </a:r>
            <a:r>
              <a:rPr lang="de-DE" sz="2400" dirty="0" err="1">
                <a:latin typeface="Consolas"/>
                <a:cs typeface="Calibri"/>
              </a:rPr>
              <a:t>print</a:t>
            </a:r>
            <a:r>
              <a:rPr lang="de-DE" sz="2400" dirty="0">
                <a:latin typeface="Consolas"/>
                <a:cs typeface="Calibri"/>
              </a:rPr>
              <a:t>()</a:t>
            </a:r>
            <a:r>
              <a:rPr lang="de-DE" sz="2400" dirty="0">
                <a:cs typeface="Calibri"/>
              </a:rPr>
              <a:t> </a:t>
            </a:r>
            <a:r>
              <a:rPr lang="de-DE" sz="2400" dirty="0" err="1">
                <a:cs typeface="Calibri"/>
              </a:rPr>
              <a:t>function</a:t>
            </a:r>
          </a:p>
          <a:p>
            <a:pPr marL="383540" lvl="1"/>
            <a:endParaRPr lang="de-DE" sz="2400" dirty="0">
              <a:cs typeface="Calibri"/>
            </a:endParaRPr>
          </a:p>
          <a:p>
            <a:pPr marL="182245" indent="-182245"/>
            <a:r>
              <a:rPr lang="de-DE" sz="2800" dirty="0">
                <a:cs typeface="Calibri"/>
              </a:rPr>
              <a:t>But </a:t>
            </a:r>
            <a:r>
              <a:rPr lang="de-DE" sz="2800" dirty="0" err="1">
                <a:cs typeface="Calibri"/>
              </a:rPr>
              <a:t>what</a:t>
            </a:r>
            <a:r>
              <a:rPr lang="de-DE" sz="2800" dirty="0">
                <a:cs typeface="Calibri"/>
              </a:rPr>
              <a:t> </a:t>
            </a:r>
            <a:r>
              <a:rPr lang="de-DE" sz="2800" dirty="0" err="1">
                <a:cs typeface="Calibri"/>
              </a:rPr>
              <a:t>are</a:t>
            </a:r>
            <a:r>
              <a:rPr lang="de-DE" sz="2800" dirty="0">
                <a:cs typeface="Calibri"/>
              </a:rPr>
              <a:t> </a:t>
            </a:r>
            <a:r>
              <a:rPr lang="de-DE" sz="2800" dirty="0" err="1">
                <a:cs typeface="Calibri"/>
              </a:rPr>
              <a:t>data</a:t>
            </a:r>
            <a:r>
              <a:rPr lang="de-DE" sz="2800" dirty="0">
                <a:cs typeface="Calibri"/>
              </a:rPr>
              <a:t> </a:t>
            </a:r>
            <a:r>
              <a:rPr lang="de-DE" sz="2800" dirty="0" err="1">
                <a:cs typeface="Calibri"/>
              </a:rPr>
              <a:t>streams</a:t>
            </a:r>
            <a:r>
              <a:rPr lang="de-DE" sz="2800" dirty="0">
                <a:cs typeface="Calibri"/>
              </a:rPr>
              <a:t>?</a:t>
            </a:r>
          </a:p>
        </p:txBody>
      </p:sp>
      <p:sp>
        <p:nvSpPr>
          <p:cNvPr id="4" name="Foliennummernplatzhalter 3">
            <a:extLst>
              <a:ext uri="{FF2B5EF4-FFF2-40B4-BE49-F238E27FC236}">
                <a16:creationId xmlns:a16="http://schemas.microsoft.com/office/drawing/2014/main" id="{B5C40638-F11E-4D46-87F9-B65813120737}"/>
              </a:ext>
            </a:extLst>
          </p:cNvPr>
          <p:cNvSpPr>
            <a:spLocks noGrp="1"/>
          </p:cNvSpPr>
          <p:nvPr>
            <p:ph type="sldNum" sz="quarter" idx="12"/>
          </p:nvPr>
        </p:nvSpPr>
        <p:spPr/>
        <p:txBody>
          <a:bodyPr/>
          <a:lstStyle/>
          <a:p>
            <a:fld id="{89C4E583-6443-4199-AF95-A2ECCC288D48}" type="slidenum">
              <a:rPr lang="en-GB" smtClean="0"/>
              <a:t>28</a:t>
            </a:fld>
            <a:endParaRPr lang="en-GB"/>
          </a:p>
        </p:txBody>
      </p:sp>
    </p:spTree>
    <p:extLst>
      <p:ext uri="{BB962C8B-B14F-4D97-AF65-F5344CB8AC3E}">
        <p14:creationId xmlns:p14="http://schemas.microsoft.com/office/powerpoint/2010/main" val="1997070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C0293E-7673-4742-9ECF-45C099E0DEFB}"/>
              </a:ext>
            </a:extLst>
          </p:cNvPr>
          <p:cNvSpPr>
            <a:spLocks noGrp="1"/>
          </p:cNvSpPr>
          <p:nvPr>
            <p:ph type="title"/>
          </p:nvPr>
        </p:nvSpPr>
        <p:spPr/>
        <p:txBody>
          <a:bodyPr/>
          <a:lstStyle/>
          <a:p>
            <a:r>
              <a:rPr lang="de-DE" dirty="0">
                <a:cs typeface="Calibri Light"/>
              </a:rPr>
              <a:t>Streams</a:t>
            </a:r>
            <a:endParaRPr lang="de-DE" dirty="0"/>
          </a:p>
        </p:txBody>
      </p:sp>
      <p:sp>
        <p:nvSpPr>
          <p:cNvPr id="3" name="Inhaltsplatzhalter 2">
            <a:extLst>
              <a:ext uri="{FF2B5EF4-FFF2-40B4-BE49-F238E27FC236}">
                <a16:creationId xmlns:a16="http://schemas.microsoft.com/office/drawing/2014/main" id="{FB77ED10-1DDF-43E8-9F83-EC5C62381D24}"/>
              </a:ext>
            </a:extLst>
          </p:cNvPr>
          <p:cNvSpPr>
            <a:spLocks noGrp="1"/>
          </p:cNvSpPr>
          <p:nvPr>
            <p:ph idx="1"/>
          </p:nvPr>
        </p:nvSpPr>
        <p:spPr/>
        <p:txBody>
          <a:bodyPr vert="horz" lIns="0" tIns="45720" rIns="0" bIns="45720" rtlCol="0" anchor="t">
            <a:normAutofit fontScale="92500"/>
          </a:bodyPr>
          <a:lstStyle/>
          <a:p>
            <a:pPr marL="182245" indent="-182245"/>
            <a:r>
              <a:rPr lang="de-DE" i="1" dirty="0">
                <a:solidFill>
                  <a:srgbClr val="595959"/>
                </a:solidFill>
                <a:cs typeface="Calibri"/>
              </a:rPr>
              <a:t>"In </a:t>
            </a:r>
            <a:r>
              <a:rPr lang="de-DE" i="1" dirty="0" err="1">
                <a:solidFill>
                  <a:srgbClr val="595959"/>
                </a:solidFill>
                <a:cs typeface="Calibri"/>
              </a:rPr>
              <a:t>computer</a:t>
            </a:r>
            <a:r>
              <a:rPr lang="de-DE" i="1" dirty="0">
                <a:solidFill>
                  <a:srgbClr val="595959"/>
                </a:solidFill>
                <a:cs typeface="Calibri"/>
              </a:rPr>
              <a:t> </a:t>
            </a:r>
            <a:r>
              <a:rPr lang="de-DE" i="1" dirty="0" err="1">
                <a:solidFill>
                  <a:srgbClr val="595959"/>
                </a:solidFill>
                <a:cs typeface="Calibri"/>
              </a:rPr>
              <a:t>science</a:t>
            </a:r>
            <a:r>
              <a:rPr lang="de-DE" i="1" dirty="0">
                <a:solidFill>
                  <a:srgbClr val="595959"/>
                </a:solidFill>
                <a:cs typeface="Calibri"/>
              </a:rPr>
              <a:t>, a stream </a:t>
            </a:r>
            <a:r>
              <a:rPr lang="de-DE" i="1" dirty="0" err="1">
                <a:solidFill>
                  <a:srgbClr val="595959"/>
                </a:solidFill>
                <a:cs typeface="Calibri"/>
              </a:rPr>
              <a:t>is</a:t>
            </a:r>
            <a:r>
              <a:rPr lang="de-DE" i="1" dirty="0">
                <a:solidFill>
                  <a:srgbClr val="595959"/>
                </a:solidFill>
                <a:cs typeface="Calibri"/>
              </a:rPr>
              <a:t> a </a:t>
            </a:r>
            <a:r>
              <a:rPr lang="de-DE" i="1" dirty="0" err="1">
                <a:solidFill>
                  <a:srgbClr val="595959"/>
                </a:solidFill>
                <a:cs typeface="Calibri"/>
              </a:rPr>
              <a:t>sequence</a:t>
            </a:r>
            <a:r>
              <a:rPr lang="de-DE" i="1" dirty="0">
                <a:solidFill>
                  <a:srgbClr val="595959"/>
                </a:solidFill>
                <a:cs typeface="Calibri"/>
              </a:rPr>
              <a:t> </a:t>
            </a:r>
            <a:r>
              <a:rPr lang="de-DE" i="1" dirty="0" err="1">
                <a:solidFill>
                  <a:srgbClr val="595959"/>
                </a:solidFill>
                <a:cs typeface="Calibri"/>
              </a:rPr>
              <a:t>of</a:t>
            </a:r>
            <a:r>
              <a:rPr lang="de-DE" i="1" dirty="0">
                <a:solidFill>
                  <a:srgbClr val="595959"/>
                </a:solidFill>
                <a:cs typeface="Calibri"/>
              </a:rPr>
              <a:t> </a:t>
            </a:r>
            <a:r>
              <a:rPr lang="de-DE" i="1" dirty="0" err="1">
                <a:solidFill>
                  <a:srgbClr val="595959"/>
                </a:solidFill>
                <a:cs typeface="Calibri"/>
              </a:rPr>
              <a:t>data</a:t>
            </a:r>
            <a:r>
              <a:rPr lang="de-DE" i="1" dirty="0">
                <a:solidFill>
                  <a:srgbClr val="595959"/>
                </a:solidFill>
                <a:cs typeface="Calibri"/>
              </a:rPr>
              <a:t> </a:t>
            </a:r>
            <a:r>
              <a:rPr lang="de-DE" i="1" dirty="0" err="1">
                <a:solidFill>
                  <a:srgbClr val="595959"/>
                </a:solidFill>
                <a:cs typeface="Calibri"/>
              </a:rPr>
              <a:t>elements</a:t>
            </a:r>
            <a:r>
              <a:rPr lang="de-DE" i="1" dirty="0">
                <a:solidFill>
                  <a:srgbClr val="595959"/>
                </a:solidFill>
                <a:cs typeface="Calibri"/>
              </a:rPr>
              <a:t> </a:t>
            </a:r>
            <a:r>
              <a:rPr lang="de-DE" i="1" dirty="0" err="1">
                <a:solidFill>
                  <a:srgbClr val="595959"/>
                </a:solidFill>
                <a:cs typeface="Calibri"/>
              </a:rPr>
              <a:t>made</a:t>
            </a:r>
            <a:r>
              <a:rPr lang="de-DE" i="1" dirty="0">
                <a:solidFill>
                  <a:srgbClr val="595959"/>
                </a:solidFill>
                <a:cs typeface="Calibri"/>
              </a:rPr>
              <a:t> </a:t>
            </a:r>
            <a:r>
              <a:rPr lang="de-DE" i="1" dirty="0" err="1">
                <a:solidFill>
                  <a:srgbClr val="595959"/>
                </a:solidFill>
                <a:cs typeface="Calibri"/>
              </a:rPr>
              <a:t>available</a:t>
            </a:r>
            <a:r>
              <a:rPr lang="de-DE" i="1" dirty="0">
                <a:solidFill>
                  <a:srgbClr val="595959"/>
                </a:solidFill>
                <a:cs typeface="Calibri"/>
              </a:rPr>
              <a:t> </a:t>
            </a:r>
            <a:r>
              <a:rPr lang="de-DE" i="1" dirty="0" err="1">
                <a:solidFill>
                  <a:srgbClr val="595959"/>
                </a:solidFill>
                <a:cs typeface="Calibri"/>
              </a:rPr>
              <a:t>over</a:t>
            </a:r>
            <a:r>
              <a:rPr lang="de-DE" i="1" dirty="0">
                <a:solidFill>
                  <a:srgbClr val="595959"/>
                </a:solidFill>
                <a:cs typeface="Calibri"/>
              </a:rPr>
              <a:t> time"</a:t>
            </a:r>
          </a:p>
          <a:p>
            <a:pPr marL="383540" lvl="1"/>
            <a:r>
              <a:rPr lang="de-DE" dirty="0">
                <a:solidFill>
                  <a:srgbClr val="595959"/>
                </a:solidFill>
                <a:cs typeface="Calibri"/>
                <a:hlinkClick r:id="rId3"/>
              </a:rPr>
              <a:t>Wikipedia</a:t>
            </a:r>
          </a:p>
          <a:p>
            <a:pPr marL="182245" indent="-182245"/>
            <a:r>
              <a:rPr lang="de-DE" dirty="0">
                <a:solidFill>
                  <a:srgbClr val="595959"/>
                </a:solidFill>
                <a:cs typeface="Calibri"/>
              </a:rPr>
              <a:t>So </a:t>
            </a:r>
            <a:r>
              <a:rPr lang="de-DE" dirty="0" err="1">
                <a:solidFill>
                  <a:srgbClr val="595959"/>
                </a:solidFill>
                <a:cs typeface="Calibri"/>
              </a:rPr>
              <a:t>data</a:t>
            </a:r>
            <a:r>
              <a:rPr lang="de-DE" dirty="0">
                <a:solidFill>
                  <a:srgbClr val="595959"/>
                </a:solidFill>
                <a:cs typeface="Calibri"/>
              </a:rPr>
              <a:t> </a:t>
            </a:r>
            <a:r>
              <a:rPr lang="de-DE" dirty="0" err="1">
                <a:solidFill>
                  <a:srgbClr val="595959"/>
                </a:solidFill>
                <a:cs typeface="Calibri"/>
              </a:rPr>
              <a:t>flows</a:t>
            </a:r>
            <a:r>
              <a:rPr lang="de-DE" dirty="0">
                <a:solidFill>
                  <a:srgbClr val="595959"/>
                </a:solidFill>
                <a:cs typeface="Calibri"/>
              </a:rPr>
              <a:t> in </a:t>
            </a:r>
            <a:r>
              <a:rPr lang="de-DE" dirty="0" err="1">
                <a:solidFill>
                  <a:srgbClr val="595959"/>
                </a:solidFill>
                <a:cs typeface="Calibri"/>
              </a:rPr>
              <a:t>one</a:t>
            </a:r>
            <a:r>
              <a:rPr lang="de-DE" dirty="0">
                <a:solidFill>
                  <a:srgbClr val="595959"/>
                </a:solidFill>
                <a:cs typeface="Calibri"/>
              </a:rPr>
              <a:t> </a:t>
            </a:r>
            <a:r>
              <a:rPr lang="de-DE" dirty="0" err="1">
                <a:solidFill>
                  <a:srgbClr val="595959"/>
                </a:solidFill>
                <a:cs typeface="Calibri"/>
              </a:rPr>
              <a:t>direction</a:t>
            </a:r>
            <a:r>
              <a:rPr lang="de-DE" dirty="0">
                <a:solidFill>
                  <a:srgbClr val="595959"/>
                </a:solidFill>
                <a:cs typeface="Calibri"/>
              </a:rPr>
              <a:t> </a:t>
            </a:r>
            <a:r>
              <a:rPr lang="de-DE" dirty="0" err="1">
                <a:solidFill>
                  <a:srgbClr val="595959"/>
                </a:solidFill>
                <a:cs typeface="Calibri"/>
              </a:rPr>
              <a:t>from</a:t>
            </a:r>
            <a:r>
              <a:rPr lang="de-DE" dirty="0">
                <a:solidFill>
                  <a:srgbClr val="595959"/>
                </a:solidFill>
                <a:cs typeface="Calibri"/>
              </a:rPr>
              <a:t> </a:t>
            </a:r>
            <a:r>
              <a:rPr lang="de-DE" dirty="0" err="1">
                <a:solidFill>
                  <a:srgbClr val="595959"/>
                </a:solidFill>
                <a:cs typeface="Calibri"/>
              </a:rPr>
              <a:t>one</a:t>
            </a:r>
            <a:r>
              <a:rPr lang="de-DE" dirty="0">
                <a:solidFill>
                  <a:srgbClr val="595959"/>
                </a:solidFill>
                <a:cs typeface="Calibri"/>
              </a:rPr>
              <a:t> </a:t>
            </a:r>
            <a:r>
              <a:rPr lang="de-DE" dirty="0" err="1">
                <a:solidFill>
                  <a:srgbClr val="595959"/>
                </a:solidFill>
                <a:cs typeface="Calibri"/>
              </a:rPr>
              <a:t>point</a:t>
            </a:r>
            <a:r>
              <a:rPr lang="de-DE" dirty="0">
                <a:solidFill>
                  <a:srgbClr val="595959"/>
                </a:solidFill>
                <a:cs typeface="Calibri"/>
              </a:rPr>
              <a:t> </a:t>
            </a:r>
            <a:r>
              <a:rPr lang="de-DE" dirty="0" err="1">
                <a:solidFill>
                  <a:srgbClr val="595959"/>
                </a:solidFill>
                <a:cs typeface="Calibri"/>
              </a:rPr>
              <a:t>to</a:t>
            </a:r>
            <a:r>
              <a:rPr lang="de-DE" dirty="0">
                <a:solidFill>
                  <a:srgbClr val="595959"/>
                </a:solidFill>
                <a:cs typeface="Calibri"/>
              </a:rPr>
              <a:t> </a:t>
            </a:r>
            <a:r>
              <a:rPr lang="de-DE" dirty="0" err="1">
                <a:solidFill>
                  <a:srgbClr val="595959"/>
                </a:solidFill>
                <a:cs typeface="Calibri"/>
              </a:rPr>
              <a:t>the</a:t>
            </a:r>
            <a:r>
              <a:rPr lang="de-DE" dirty="0">
                <a:solidFill>
                  <a:srgbClr val="595959"/>
                </a:solidFill>
                <a:cs typeface="Calibri"/>
              </a:rPr>
              <a:t> </a:t>
            </a:r>
            <a:r>
              <a:rPr lang="de-DE" dirty="0" err="1">
                <a:solidFill>
                  <a:srgbClr val="595959"/>
                </a:solidFill>
                <a:cs typeface="Calibri"/>
              </a:rPr>
              <a:t>other</a:t>
            </a:r>
          </a:p>
          <a:p>
            <a:pPr marL="383540" lvl="1"/>
            <a:r>
              <a:rPr lang="de-DE" dirty="0" err="1">
                <a:solidFill>
                  <a:srgbClr val="595959"/>
                </a:solidFill>
                <a:cs typeface="Calibri"/>
              </a:rPr>
              <a:t>What</a:t>
            </a:r>
            <a:r>
              <a:rPr lang="de-DE" dirty="0">
                <a:solidFill>
                  <a:srgbClr val="595959"/>
                </a:solidFill>
                <a:cs typeface="Calibri"/>
              </a:rPr>
              <a:t> </a:t>
            </a:r>
            <a:r>
              <a:rPr lang="de-DE" dirty="0" err="1">
                <a:solidFill>
                  <a:srgbClr val="595959"/>
                </a:solidFill>
                <a:cs typeface="Calibri"/>
              </a:rPr>
              <a:t>goes</a:t>
            </a:r>
            <a:r>
              <a:rPr lang="de-DE" dirty="0">
                <a:solidFill>
                  <a:srgbClr val="595959"/>
                </a:solidFill>
                <a:cs typeface="Calibri"/>
              </a:rPr>
              <a:t> in </a:t>
            </a:r>
            <a:r>
              <a:rPr lang="de-DE" dirty="0" err="1">
                <a:solidFill>
                  <a:srgbClr val="595959"/>
                </a:solidFill>
                <a:cs typeface="Calibri"/>
              </a:rPr>
              <a:t>first</a:t>
            </a:r>
            <a:r>
              <a:rPr lang="de-DE" dirty="0">
                <a:solidFill>
                  <a:srgbClr val="595959"/>
                </a:solidFill>
                <a:cs typeface="Calibri"/>
              </a:rPr>
              <a:t> also </a:t>
            </a:r>
            <a:r>
              <a:rPr lang="de-DE" dirty="0" err="1">
                <a:solidFill>
                  <a:srgbClr val="595959"/>
                </a:solidFill>
                <a:cs typeface="Calibri"/>
              </a:rPr>
              <a:t>comes</a:t>
            </a:r>
            <a:r>
              <a:rPr lang="de-DE" dirty="0">
                <a:solidFill>
                  <a:srgbClr val="595959"/>
                </a:solidFill>
                <a:cs typeface="Calibri"/>
              </a:rPr>
              <a:t> out </a:t>
            </a:r>
            <a:r>
              <a:rPr lang="de-DE" dirty="0" err="1">
                <a:solidFill>
                  <a:srgbClr val="595959"/>
                </a:solidFill>
                <a:cs typeface="Calibri"/>
              </a:rPr>
              <a:t>first</a:t>
            </a:r>
            <a:r>
              <a:rPr lang="de-DE" dirty="0">
                <a:solidFill>
                  <a:srgbClr val="595959"/>
                </a:solidFill>
                <a:cs typeface="Calibri"/>
              </a:rPr>
              <a:t> (</a:t>
            </a:r>
            <a:r>
              <a:rPr lang="de-DE" dirty="0" err="1">
                <a:solidFill>
                  <a:srgbClr val="595959"/>
                </a:solidFill>
                <a:cs typeface="Calibri"/>
              </a:rPr>
              <a:t>or</a:t>
            </a:r>
            <a:r>
              <a:rPr lang="de-DE" dirty="0">
                <a:solidFill>
                  <a:srgbClr val="595959"/>
                </a:solidFill>
                <a:cs typeface="Calibri"/>
              </a:rPr>
              <a:t> </a:t>
            </a:r>
            <a:r>
              <a:rPr lang="de-DE" i="1" dirty="0">
                <a:solidFill>
                  <a:srgbClr val="595959"/>
                </a:solidFill>
                <a:cs typeface="Calibri"/>
              </a:rPr>
              <a:t>FIFO </a:t>
            </a:r>
            <a:r>
              <a:rPr lang="de-DE" dirty="0" err="1">
                <a:solidFill>
                  <a:srgbClr val="595959"/>
                </a:solidFill>
                <a:cs typeface="Calibri"/>
              </a:rPr>
              <a:t>for</a:t>
            </a:r>
            <a:r>
              <a:rPr lang="de-DE" dirty="0">
                <a:solidFill>
                  <a:srgbClr val="595959"/>
                </a:solidFill>
                <a:cs typeface="Calibri"/>
              </a:rPr>
              <a:t> </a:t>
            </a:r>
            <a:r>
              <a:rPr lang="de-DE" i="1" dirty="0">
                <a:solidFill>
                  <a:srgbClr val="595959"/>
                </a:solidFill>
                <a:cs typeface="Calibri"/>
              </a:rPr>
              <a:t>First In First Out</a:t>
            </a:r>
            <a:r>
              <a:rPr lang="de-DE" dirty="0">
                <a:solidFill>
                  <a:srgbClr val="595959"/>
                </a:solidFill>
                <a:cs typeface="Calibri"/>
              </a:rPr>
              <a:t>)</a:t>
            </a:r>
          </a:p>
          <a:p>
            <a:pPr marL="383540" lvl="1"/>
            <a:r>
              <a:rPr lang="de-DE" dirty="0">
                <a:solidFill>
                  <a:srgbClr val="595959"/>
                </a:solidFill>
                <a:cs typeface="Calibri"/>
              </a:rPr>
              <a:t>All </a:t>
            </a:r>
            <a:r>
              <a:rPr lang="de-DE" dirty="0" err="1">
                <a:solidFill>
                  <a:srgbClr val="595959"/>
                </a:solidFill>
                <a:cs typeface="Calibri"/>
              </a:rPr>
              <a:t>data</a:t>
            </a:r>
            <a:r>
              <a:rPr lang="de-DE" dirty="0">
                <a:solidFill>
                  <a:srgbClr val="595959"/>
                </a:solidFill>
                <a:cs typeface="Calibri"/>
              </a:rPr>
              <a:t> </a:t>
            </a:r>
            <a:r>
              <a:rPr lang="de-DE" dirty="0" err="1">
                <a:solidFill>
                  <a:srgbClr val="595959"/>
                </a:solidFill>
                <a:cs typeface="Calibri"/>
              </a:rPr>
              <a:t>elements</a:t>
            </a:r>
            <a:r>
              <a:rPr lang="de-DE" dirty="0">
                <a:solidFill>
                  <a:srgbClr val="595959"/>
                </a:solidFill>
                <a:cs typeface="Calibri"/>
              </a:rPr>
              <a:t> </a:t>
            </a:r>
            <a:r>
              <a:rPr lang="de-DE" dirty="0" err="1">
                <a:solidFill>
                  <a:srgbClr val="595959"/>
                </a:solidFill>
                <a:cs typeface="Calibri"/>
              </a:rPr>
              <a:t>are</a:t>
            </a:r>
            <a:r>
              <a:rPr lang="de-DE" dirty="0">
                <a:solidFill>
                  <a:srgbClr val="595959"/>
                </a:solidFill>
                <a:cs typeface="Calibri"/>
              </a:rPr>
              <a:t> </a:t>
            </a:r>
            <a:r>
              <a:rPr lang="de-DE" dirty="0" err="1">
                <a:solidFill>
                  <a:srgbClr val="595959"/>
                </a:solidFill>
                <a:cs typeface="Calibri"/>
              </a:rPr>
              <a:t>processed</a:t>
            </a:r>
            <a:r>
              <a:rPr lang="de-DE" dirty="0">
                <a:solidFill>
                  <a:srgbClr val="595959"/>
                </a:solidFill>
                <a:cs typeface="Calibri"/>
              </a:rPr>
              <a:t> </a:t>
            </a:r>
            <a:r>
              <a:rPr lang="de-DE" dirty="0" err="1">
                <a:solidFill>
                  <a:srgbClr val="595959"/>
                </a:solidFill>
                <a:cs typeface="Calibri"/>
              </a:rPr>
              <a:t>sequentially</a:t>
            </a:r>
          </a:p>
          <a:p>
            <a:pPr marL="182245" indent="-182245"/>
            <a:r>
              <a:rPr lang="de-DE" dirty="0" err="1">
                <a:solidFill>
                  <a:srgbClr val="595959"/>
                </a:solidFill>
                <a:cs typeface="Calibri"/>
              </a:rPr>
              <a:t>There</a:t>
            </a:r>
            <a:r>
              <a:rPr lang="de-DE" dirty="0">
                <a:solidFill>
                  <a:srgbClr val="595959"/>
                </a:solidFill>
                <a:cs typeface="Calibri"/>
              </a:rPr>
              <a:t> </a:t>
            </a:r>
            <a:r>
              <a:rPr lang="de-DE" dirty="0" err="1">
                <a:solidFill>
                  <a:srgbClr val="595959"/>
                </a:solidFill>
                <a:cs typeface="Calibri"/>
              </a:rPr>
              <a:t>are</a:t>
            </a:r>
            <a:r>
              <a:rPr lang="de-DE" dirty="0">
                <a:solidFill>
                  <a:srgbClr val="595959"/>
                </a:solidFill>
                <a:cs typeface="Calibri"/>
              </a:rPr>
              <a:t> </a:t>
            </a:r>
            <a:r>
              <a:rPr lang="de-DE" b="1" dirty="0" err="1">
                <a:solidFill>
                  <a:srgbClr val="595959"/>
                </a:solidFill>
                <a:cs typeface="Calibri"/>
              </a:rPr>
              <a:t>three</a:t>
            </a:r>
            <a:r>
              <a:rPr lang="de-DE" b="1" dirty="0">
                <a:solidFill>
                  <a:srgbClr val="595959"/>
                </a:solidFill>
                <a:cs typeface="Calibri"/>
              </a:rPr>
              <a:t> </a:t>
            </a:r>
            <a:r>
              <a:rPr lang="de-DE" b="1" dirty="0" err="1">
                <a:solidFill>
                  <a:srgbClr val="595959"/>
                </a:solidFill>
                <a:cs typeface="Calibri"/>
              </a:rPr>
              <a:t>standard</a:t>
            </a:r>
            <a:r>
              <a:rPr lang="de-DE" b="1" dirty="0">
                <a:solidFill>
                  <a:srgbClr val="595959"/>
                </a:solidFill>
                <a:cs typeface="Calibri"/>
              </a:rPr>
              <a:t> </a:t>
            </a:r>
            <a:r>
              <a:rPr lang="de-DE" b="1" dirty="0" err="1">
                <a:solidFill>
                  <a:srgbClr val="595959"/>
                </a:solidFill>
                <a:cs typeface="Calibri"/>
              </a:rPr>
              <a:t>streams</a:t>
            </a:r>
            <a:r>
              <a:rPr lang="de-DE" dirty="0">
                <a:solidFill>
                  <a:srgbClr val="595959"/>
                </a:solidFill>
                <a:cs typeface="Calibri"/>
              </a:rPr>
              <a:t> on </a:t>
            </a:r>
            <a:r>
              <a:rPr lang="de-DE" dirty="0" err="1">
                <a:solidFill>
                  <a:srgbClr val="595959"/>
                </a:solidFill>
                <a:cs typeface="Calibri"/>
              </a:rPr>
              <a:t>most</a:t>
            </a:r>
            <a:r>
              <a:rPr lang="de-DE" dirty="0">
                <a:solidFill>
                  <a:srgbClr val="595959"/>
                </a:solidFill>
                <a:cs typeface="Calibri"/>
              </a:rPr>
              <a:t> </a:t>
            </a:r>
            <a:r>
              <a:rPr lang="de-DE" dirty="0" err="1">
                <a:solidFill>
                  <a:srgbClr val="595959"/>
                </a:solidFill>
                <a:cs typeface="Calibri"/>
              </a:rPr>
              <a:t>operating</a:t>
            </a:r>
            <a:r>
              <a:rPr lang="de-DE" dirty="0">
                <a:solidFill>
                  <a:srgbClr val="595959"/>
                </a:solidFill>
                <a:cs typeface="Calibri"/>
              </a:rPr>
              <a:t> </a:t>
            </a:r>
            <a:r>
              <a:rPr lang="de-DE" dirty="0" err="1">
                <a:solidFill>
                  <a:srgbClr val="595959"/>
                </a:solidFill>
                <a:cs typeface="Calibri"/>
              </a:rPr>
              <a:t>systems</a:t>
            </a:r>
            <a:r>
              <a:rPr lang="de-DE" dirty="0">
                <a:solidFill>
                  <a:srgbClr val="595959"/>
                </a:solidFill>
                <a:cs typeface="Calibri"/>
              </a:rPr>
              <a:t> </a:t>
            </a:r>
            <a:r>
              <a:rPr lang="de-DE" dirty="0" err="1">
                <a:solidFill>
                  <a:srgbClr val="595959"/>
                </a:solidFill>
                <a:cs typeface="Calibri"/>
              </a:rPr>
              <a:t>that</a:t>
            </a:r>
            <a:r>
              <a:rPr lang="de-DE" dirty="0">
                <a:solidFill>
                  <a:srgbClr val="595959"/>
                </a:solidFill>
                <a:cs typeface="Calibri"/>
              </a:rPr>
              <a:t> </a:t>
            </a:r>
            <a:r>
              <a:rPr lang="de-DE" dirty="0" err="1">
                <a:solidFill>
                  <a:srgbClr val="595959"/>
                </a:solidFill>
                <a:cs typeface="Calibri"/>
              </a:rPr>
              <a:t>are</a:t>
            </a:r>
            <a:r>
              <a:rPr lang="de-DE" dirty="0">
                <a:solidFill>
                  <a:srgbClr val="595959"/>
                </a:solidFill>
                <a:cs typeface="Calibri"/>
              </a:rPr>
              <a:t> supported </a:t>
            </a:r>
            <a:r>
              <a:rPr lang="de-DE" dirty="0" err="1">
                <a:solidFill>
                  <a:srgbClr val="595959"/>
                </a:solidFill>
                <a:cs typeface="Calibri"/>
              </a:rPr>
              <a:t>by</a:t>
            </a:r>
            <a:r>
              <a:rPr lang="de-DE" dirty="0">
                <a:solidFill>
                  <a:srgbClr val="595959"/>
                </a:solidFill>
                <a:cs typeface="Calibri"/>
              </a:rPr>
              <a:t> </a:t>
            </a:r>
            <a:r>
              <a:rPr lang="de-DE" dirty="0" err="1">
                <a:solidFill>
                  <a:srgbClr val="595959"/>
                </a:solidFill>
                <a:cs typeface="Calibri"/>
              </a:rPr>
              <a:t>most</a:t>
            </a:r>
            <a:r>
              <a:rPr lang="de-DE" dirty="0">
                <a:solidFill>
                  <a:srgbClr val="595959"/>
                </a:solidFill>
                <a:cs typeface="Calibri"/>
              </a:rPr>
              <a:t> </a:t>
            </a:r>
            <a:r>
              <a:rPr lang="de-DE" dirty="0" err="1">
                <a:solidFill>
                  <a:srgbClr val="595959"/>
                </a:solidFill>
                <a:cs typeface="Calibri"/>
              </a:rPr>
              <a:t>standard</a:t>
            </a:r>
            <a:r>
              <a:rPr lang="de-DE" dirty="0">
                <a:solidFill>
                  <a:srgbClr val="595959"/>
                </a:solidFill>
                <a:cs typeface="Calibri"/>
              </a:rPr>
              <a:t> </a:t>
            </a:r>
            <a:r>
              <a:rPr lang="de-DE" dirty="0" err="1">
                <a:solidFill>
                  <a:srgbClr val="595959"/>
                </a:solidFill>
                <a:cs typeface="Calibri"/>
              </a:rPr>
              <a:t>programming</a:t>
            </a:r>
            <a:r>
              <a:rPr lang="de-DE" dirty="0">
                <a:solidFill>
                  <a:srgbClr val="595959"/>
                </a:solidFill>
                <a:cs typeface="Calibri"/>
              </a:rPr>
              <a:t> </a:t>
            </a:r>
            <a:r>
              <a:rPr lang="de-DE" dirty="0" err="1">
                <a:solidFill>
                  <a:srgbClr val="595959"/>
                </a:solidFill>
                <a:cs typeface="Calibri"/>
              </a:rPr>
              <a:t>languages</a:t>
            </a:r>
            <a:r>
              <a:rPr lang="de-DE" dirty="0">
                <a:solidFill>
                  <a:srgbClr val="595959"/>
                </a:solidFill>
                <a:cs typeface="Calibri"/>
              </a:rPr>
              <a:t> and </a:t>
            </a:r>
            <a:r>
              <a:rPr lang="de-DE" dirty="0" err="1">
                <a:solidFill>
                  <a:srgbClr val="595959"/>
                </a:solidFill>
                <a:cs typeface="Calibri"/>
              </a:rPr>
              <a:t>connect</a:t>
            </a:r>
            <a:r>
              <a:rPr lang="de-DE" dirty="0">
                <a:solidFill>
                  <a:srgbClr val="595959"/>
                </a:solidFill>
                <a:cs typeface="Calibri"/>
              </a:rPr>
              <a:t> </a:t>
            </a:r>
            <a:r>
              <a:rPr lang="de-DE" dirty="0" err="1">
                <a:solidFill>
                  <a:srgbClr val="595959"/>
                </a:solidFill>
                <a:cs typeface="Calibri"/>
              </a:rPr>
              <a:t>the</a:t>
            </a:r>
            <a:r>
              <a:rPr lang="de-DE" dirty="0">
                <a:solidFill>
                  <a:srgbClr val="595959"/>
                </a:solidFill>
                <a:cs typeface="Calibri"/>
              </a:rPr>
              <a:t> </a:t>
            </a:r>
            <a:r>
              <a:rPr lang="de-DE" dirty="0" err="1">
                <a:solidFill>
                  <a:srgbClr val="595959"/>
                </a:solidFill>
                <a:cs typeface="Calibri"/>
              </a:rPr>
              <a:t>program</a:t>
            </a:r>
            <a:r>
              <a:rPr lang="de-DE" dirty="0">
                <a:solidFill>
                  <a:srgbClr val="595959"/>
                </a:solidFill>
                <a:cs typeface="Calibri"/>
              </a:rPr>
              <a:t> </a:t>
            </a:r>
            <a:r>
              <a:rPr lang="de-DE" dirty="0" err="1">
                <a:solidFill>
                  <a:srgbClr val="595959"/>
                </a:solidFill>
                <a:cs typeface="Calibri"/>
              </a:rPr>
              <a:t>with</a:t>
            </a:r>
            <a:r>
              <a:rPr lang="de-DE" dirty="0">
                <a:solidFill>
                  <a:srgbClr val="595959"/>
                </a:solidFill>
                <a:cs typeface="Calibri"/>
              </a:rPr>
              <a:t> </a:t>
            </a:r>
            <a:r>
              <a:rPr lang="de-DE" dirty="0" err="1">
                <a:solidFill>
                  <a:srgbClr val="595959"/>
                </a:solidFill>
                <a:cs typeface="Calibri"/>
              </a:rPr>
              <a:t>its</a:t>
            </a:r>
            <a:r>
              <a:rPr lang="de-DE" dirty="0">
                <a:solidFill>
                  <a:srgbClr val="595959"/>
                </a:solidFill>
                <a:cs typeface="Calibri"/>
              </a:rPr>
              <a:t> </a:t>
            </a:r>
            <a:r>
              <a:rPr lang="de-DE" dirty="0" err="1">
                <a:solidFill>
                  <a:srgbClr val="595959"/>
                </a:solidFill>
                <a:cs typeface="Calibri"/>
              </a:rPr>
              <a:t>environment</a:t>
            </a:r>
            <a:r>
              <a:rPr lang="de-DE" dirty="0">
                <a:solidFill>
                  <a:srgbClr val="595959"/>
                </a:solidFill>
                <a:cs typeface="Calibri"/>
              </a:rPr>
              <a:t>:</a:t>
            </a:r>
          </a:p>
          <a:p>
            <a:pPr marL="383540" lvl="1"/>
            <a:r>
              <a:rPr lang="de-DE" dirty="0">
                <a:solidFill>
                  <a:srgbClr val="595959"/>
                </a:solidFill>
                <a:cs typeface="Calibri"/>
              </a:rPr>
              <a:t>Standard </a:t>
            </a:r>
            <a:r>
              <a:rPr lang="de-DE" dirty="0" err="1">
                <a:solidFill>
                  <a:srgbClr val="595959"/>
                </a:solidFill>
                <a:cs typeface="Calibri"/>
              </a:rPr>
              <a:t>input</a:t>
            </a:r>
            <a:r>
              <a:rPr lang="de-DE" dirty="0">
                <a:solidFill>
                  <a:srgbClr val="595959"/>
                </a:solidFill>
                <a:cs typeface="Calibri"/>
              </a:rPr>
              <a:t> stream (</a:t>
            </a:r>
            <a:r>
              <a:rPr lang="de-DE" dirty="0" err="1">
                <a:solidFill>
                  <a:srgbClr val="595959"/>
                </a:solidFill>
                <a:cs typeface="Calibri"/>
              </a:rPr>
              <a:t>stdin</a:t>
            </a:r>
            <a:r>
              <a:rPr lang="de-DE" dirty="0">
                <a:solidFill>
                  <a:srgbClr val="595959"/>
                </a:solidFill>
                <a:cs typeface="Calibri"/>
              </a:rPr>
              <a:t>)</a:t>
            </a:r>
          </a:p>
          <a:p>
            <a:pPr marL="383540" lvl="1"/>
            <a:r>
              <a:rPr lang="de-DE" dirty="0">
                <a:solidFill>
                  <a:srgbClr val="595959"/>
                </a:solidFill>
                <a:cs typeface="Calibri"/>
              </a:rPr>
              <a:t>Standard </a:t>
            </a:r>
            <a:r>
              <a:rPr lang="de-DE" dirty="0" err="1">
                <a:solidFill>
                  <a:srgbClr val="595959"/>
                </a:solidFill>
                <a:cs typeface="Calibri"/>
              </a:rPr>
              <a:t>output</a:t>
            </a:r>
            <a:r>
              <a:rPr lang="de-DE" dirty="0">
                <a:solidFill>
                  <a:srgbClr val="595959"/>
                </a:solidFill>
                <a:cs typeface="Calibri"/>
              </a:rPr>
              <a:t> stream (</a:t>
            </a:r>
            <a:r>
              <a:rPr lang="de-DE" dirty="0" err="1">
                <a:solidFill>
                  <a:srgbClr val="595959"/>
                </a:solidFill>
                <a:cs typeface="Calibri"/>
              </a:rPr>
              <a:t>stdout</a:t>
            </a:r>
            <a:r>
              <a:rPr lang="de-DE" dirty="0">
                <a:solidFill>
                  <a:srgbClr val="595959"/>
                </a:solidFill>
                <a:cs typeface="Calibri"/>
              </a:rPr>
              <a:t>)</a:t>
            </a:r>
          </a:p>
          <a:p>
            <a:pPr marL="383540" lvl="1"/>
            <a:r>
              <a:rPr lang="de-DE" dirty="0">
                <a:solidFill>
                  <a:srgbClr val="595959"/>
                </a:solidFill>
                <a:cs typeface="Calibri"/>
              </a:rPr>
              <a:t>Standard </a:t>
            </a:r>
            <a:r>
              <a:rPr lang="de-DE" dirty="0" err="1">
                <a:solidFill>
                  <a:srgbClr val="595959"/>
                </a:solidFill>
                <a:cs typeface="Calibri"/>
              </a:rPr>
              <a:t>error</a:t>
            </a:r>
            <a:r>
              <a:rPr lang="de-DE" dirty="0">
                <a:solidFill>
                  <a:srgbClr val="595959"/>
                </a:solidFill>
                <a:cs typeface="Calibri"/>
              </a:rPr>
              <a:t> stream (</a:t>
            </a:r>
            <a:r>
              <a:rPr lang="de-DE" dirty="0" err="1">
                <a:solidFill>
                  <a:srgbClr val="595959"/>
                </a:solidFill>
                <a:cs typeface="Calibri"/>
              </a:rPr>
              <a:t>stderr</a:t>
            </a:r>
            <a:r>
              <a:rPr lang="de-DE" dirty="0">
                <a:solidFill>
                  <a:srgbClr val="595959"/>
                </a:solidFill>
                <a:cs typeface="Calibri"/>
              </a:rPr>
              <a:t>)</a:t>
            </a:r>
          </a:p>
          <a:p>
            <a:pPr marL="182245" indent="-182245"/>
            <a:endParaRPr lang="de-DE" dirty="0">
              <a:solidFill>
                <a:srgbClr val="595959"/>
              </a:solidFill>
              <a:cs typeface="Calibri"/>
            </a:endParaRPr>
          </a:p>
        </p:txBody>
      </p:sp>
      <p:sp>
        <p:nvSpPr>
          <p:cNvPr id="4" name="Foliennummernplatzhalter 3">
            <a:extLst>
              <a:ext uri="{FF2B5EF4-FFF2-40B4-BE49-F238E27FC236}">
                <a16:creationId xmlns:a16="http://schemas.microsoft.com/office/drawing/2014/main" id="{9F92F24A-81C2-4DA4-94DB-5FB41BBDE5D5}"/>
              </a:ext>
            </a:extLst>
          </p:cNvPr>
          <p:cNvSpPr>
            <a:spLocks noGrp="1"/>
          </p:cNvSpPr>
          <p:nvPr>
            <p:ph type="sldNum" sz="quarter" idx="12"/>
          </p:nvPr>
        </p:nvSpPr>
        <p:spPr/>
        <p:txBody>
          <a:bodyPr/>
          <a:lstStyle/>
          <a:p>
            <a:fld id="{89C4E583-6443-4199-AF95-A2ECCC288D48}" type="slidenum">
              <a:rPr lang="en-GB" smtClean="0"/>
              <a:t>29</a:t>
            </a:fld>
            <a:endParaRPr lang="en-GB"/>
          </a:p>
        </p:txBody>
      </p:sp>
    </p:spTree>
    <p:extLst>
      <p:ext uri="{BB962C8B-B14F-4D97-AF65-F5344CB8AC3E}">
        <p14:creationId xmlns:p14="http://schemas.microsoft.com/office/powerpoint/2010/main" val="997277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A7B1D2-3382-463F-8144-2D914FC729AC}"/>
              </a:ext>
            </a:extLst>
          </p:cNvPr>
          <p:cNvSpPr>
            <a:spLocks noGrp="1"/>
          </p:cNvSpPr>
          <p:nvPr>
            <p:ph type="title"/>
          </p:nvPr>
        </p:nvSpPr>
        <p:spPr/>
        <p:txBody>
          <a:bodyPr/>
          <a:lstStyle/>
          <a:p>
            <a:r>
              <a:rPr lang="de-DE" dirty="0">
                <a:cs typeface="Calibri Light"/>
              </a:rPr>
              <a:t>Last </a:t>
            </a:r>
            <a:r>
              <a:rPr lang="de-DE" dirty="0" err="1">
                <a:cs typeface="Calibri Light"/>
              </a:rPr>
              <a:t>Week's</a:t>
            </a:r>
            <a:r>
              <a:rPr lang="de-DE" dirty="0">
                <a:cs typeface="Calibri Light"/>
              </a:rPr>
              <a:t> </a:t>
            </a:r>
            <a:r>
              <a:rPr lang="de-DE" dirty="0" err="1">
                <a:cs typeface="Calibri Light"/>
              </a:rPr>
              <a:t>Homework</a:t>
            </a:r>
            <a:endParaRPr lang="de-DE" dirty="0" err="1"/>
          </a:p>
        </p:txBody>
      </p:sp>
      <p:sp>
        <p:nvSpPr>
          <p:cNvPr id="5" name="Foliennummernplatzhalter 4">
            <a:extLst>
              <a:ext uri="{FF2B5EF4-FFF2-40B4-BE49-F238E27FC236}">
                <a16:creationId xmlns:a16="http://schemas.microsoft.com/office/drawing/2014/main" id="{4FE30DAC-1F0B-492D-8343-1328E8A9ECA2}"/>
              </a:ext>
            </a:extLst>
          </p:cNvPr>
          <p:cNvSpPr>
            <a:spLocks noGrp="1"/>
          </p:cNvSpPr>
          <p:nvPr>
            <p:ph type="sldNum" sz="quarter" idx="12"/>
          </p:nvPr>
        </p:nvSpPr>
        <p:spPr/>
        <p:txBody>
          <a:bodyPr/>
          <a:lstStyle/>
          <a:p>
            <a:fld id="{89C4E583-6443-4199-AF95-A2ECCC288D48}" type="slidenum">
              <a:rPr lang="en-GB" smtClean="0"/>
              <a:t>3</a:t>
            </a:fld>
            <a:endParaRPr lang="en-GB"/>
          </a:p>
        </p:txBody>
      </p:sp>
    </p:spTree>
    <p:extLst>
      <p:ext uri="{BB962C8B-B14F-4D97-AF65-F5344CB8AC3E}">
        <p14:creationId xmlns:p14="http://schemas.microsoft.com/office/powerpoint/2010/main" val="2049243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C0293E-7673-4742-9ECF-45C099E0DEFB}"/>
              </a:ext>
            </a:extLst>
          </p:cNvPr>
          <p:cNvSpPr>
            <a:spLocks noGrp="1"/>
          </p:cNvSpPr>
          <p:nvPr>
            <p:ph type="title"/>
          </p:nvPr>
        </p:nvSpPr>
        <p:spPr/>
        <p:txBody>
          <a:bodyPr/>
          <a:lstStyle/>
          <a:p>
            <a:r>
              <a:rPr lang="de-DE" dirty="0">
                <a:cs typeface="Calibri Light"/>
              </a:rPr>
              <a:t>Streams</a:t>
            </a:r>
            <a:endParaRPr lang="de-DE" dirty="0"/>
          </a:p>
        </p:txBody>
      </p:sp>
      <p:sp>
        <p:nvSpPr>
          <p:cNvPr id="3" name="Inhaltsplatzhalter 2">
            <a:extLst>
              <a:ext uri="{FF2B5EF4-FFF2-40B4-BE49-F238E27FC236}">
                <a16:creationId xmlns:a16="http://schemas.microsoft.com/office/drawing/2014/main" id="{FB77ED10-1DDF-43E8-9F83-EC5C62381D24}"/>
              </a:ext>
            </a:extLst>
          </p:cNvPr>
          <p:cNvSpPr>
            <a:spLocks noGrp="1"/>
          </p:cNvSpPr>
          <p:nvPr>
            <p:ph idx="1"/>
          </p:nvPr>
        </p:nvSpPr>
        <p:spPr/>
        <p:txBody>
          <a:bodyPr vert="horz" lIns="0" tIns="45720" rIns="0" bIns="45720" rtlCol="0" anchor="t">
            <a:normAutofit/>
          </a:bodyPr>
          <a:lstStyle/>
          <a:p>
            <a:pPr marL="182245" indent="-182245"/>
            <a:r>
              <a:rPr lang="de-DE" dirty="0">
                <a:solidFill>
                  <a:srgbClr val="595959"/>
                </a:solidFill>
                <a:cs typeface="Calibri"/>
              </a:rPr>
              <a:t>The </a:t>
            </a:r>
            <a:r>
              <a:rPr lang="de-DE" i="1" dirty="0" err="1">
                <a:solidFill>
                  <a:srgbClr val="595959"/>
                </a:solidFill>
                <a:cs typeface="Calibri"/>
              </a:rPr>
              <a:t>standard</a:t>
            </a:r>
            <a:r>
              <a:rPr lang="de-DE" i="1" dirty="0">
                <a:solidFill>
                  <a:srgbClr val="595959"/>
                </a:solidFill>
                <a:cs typeface="Calibri"/>
              </a:rPr>
              <a:t> </a:t>
            </a:r>
            <a:r>
              <a:rPr lang="de-DE" i="1" dirty="0" err="1">
                <a:solidFill>
                  <a:srgbClr val="595959"/>
                </a:solidFill>
                <a:cs typeface="Calibri"/>
              </a:rPr>
              <a:t>input</a:t>
            </a:r>
            <a:r>
              <a:rPr lang="de-DE" i="1" dirty="0">
                <a:solidFill>
                  <a:srgbClr val="595959"/>
                </a:solidFill>
                <a:cs typeface="Calibri"/>
              </a:rPr>
              <a:t> stream</a:t>
            </a:r>
            <a:r>
              <a:rPr lang="de-DE" dirty="0">
                <a:solidFill>
                  <a:srgbClr val="595959"/>
                </a:solidFill>
                <a:cs typeface="Calibri"/>
              </a:rPr>
              <a:t> </a:t>
            </a:r>
            <a:r>
              <a:rPr lang="de-DE" dirty="0" err="1">
                <a:solidFill>
                  <a:srgbClr val="595959"/>
                </a:solidFill>
                <a:cs typeface="Calibri"/>
              </a:rPr>
              <a:t>leads</a:t>
            </a:r>
            <a:r>
              <a:rPr lang="de-DE" dirty="0">
                <a:solidFill>
                  <a:srgbClr val="595959"/>
                </a:solidFill>
                <a:cs typeface="Calibri"/>
              </a:rPr>
              <a:t> </a:t>
            </a:r>
            <a:r>
              <a:rPr lang="de-DE" dirty="0" err="1">
                <a:solidFill>
                  <a:srgbClr val="595959"/>
                </a:solidFill>
                <a:cs typeface="Calibri"/>
              </a:rPr>
              <a:t>data</a:t>
            </a:r>
            <a:r>
              <a:rPr lang="de-DE" dirty="0">
                <a:solidFill>
                  <a:srgbClr val="595959"/>
                </a:solidFill>
                <a:cs typeface="Calibri"/>
              </a:rPr>
              <a:t> </a:t>
            </a:r>
            <a:r>
              <a:rPr lang="de-DE" dirty="0" err="1">
                <a:solidFill>
                  <a:srgbClr val="595959"/>
                </a:solidFill>
                <a:cs typeface="Calibri"/>
              </a:rPr>
              <a:t>into</a:t>
            </a:r>
            <a:r>
              <a:rPr lang="de-DE" dirty="0">
                <a:solidFill>
                  <a:srgbClr val="595959"/>
                </a:solidFill>
                <a:cs typeface="Calibri"/>
              </a:rPr>
              <a:t> an </a:t>
            </a:r>
            <a:r>
              <a:rPr lang="de-DE" dirty="0" err="1">
                <a:solidFill>
                  <a:srgbClr val="595959"/>
                </a:solidFill>
                <a:cs typeface="Calibri"/>
              </a:rPr>
              <a:t>application</a:t>
            </a:r>
            <a:endParaRPr lang="de-DE" dirty="0" err="1">
              <a:cs typeface="Calibri"/>
            </a:endParaRPr>
          </a:p>
          <a:p>
            <a:pPr marL="383540" lvl="1"/>
            <a:r>
              <a:rPr lang="de-DE" dirty="0" err="1">
                <a:solidFill>
                  <a:srgbClr val="595959"/>
                </a:solidFill>
                <a:cs typeface="Calibri"/>
              </a:rPr>
              <a:t>Usually</a:t>
            </a:r>
            <a:r>
              <a:rPr lang="de-DE" dirty="0">
                <a:solidFill>
                  <a:srgbClr val="595959"/>
                </a:solidFill>
                <a:cs typeface="Calibri"/>
              </a:rPr>
              <a:t> </a:t>
            </a:r>
            <a:r>
              <a:rPr lang="de-DE" dirty="0" err="1">
                <a:solidFill>
                  <a:srgbClr val="595959"/>
                </a:solidFill>
                <a:cs typeface="Calibri"/>
              </a:rPr>
              <a:t>this</a:t>
            </a:r>
            <a:r>
              <a:rPr lang="de-DE" dirty="0">
                <a:solidFill>
                  <a:srgbClr val="595959"/>
                </a:solidFill>
                <a:cs typeface="Calibri"/>
              </a:rPr>
              <a:t> </a:t>
            </a:r>
            <a:r>
              <a:rPr lang="de-DE" dirty="0" err="1">
                <a:solidFill>
                  <a:srgbClr val="595959"/>
                </a:solidFill>
                <a:cs typeface="Calibri"/>
              </a:rPr>
              <a:t>data</a:t>
            </a:r>
            <a:r>
              <a:rPr lang="de-DE" dirty="0">
                <a:solidFill>
                  <a:srgbClr val="595959"/>
                </a:solidFill>
                <a:cs typeface="Calibri"/>
              </a:rPr>
              <a:t> </a:t>
            </a:r>
            <a:r>
              <a:rPr lang="de-DE" dirty="0" err="1">
                <a:solidFill>
                  <a:srgbClr val="595959"/>
                </a:solidFill>
                <a:cs typeface="Calibri"/>
              </a:rPr>
              <a:t>comes</a:t>
            </a:r>
            <a:r>
              <a:rPr lang="de-DE" dirty="0">
                <a:solidFill>
                  <a:srgbClr val="595959"/>
                </a:solidFill>
                <a:cs typeface="Calibri"/>
              </a:rPr>
              <a:t> </a:t>
            </a:r>
            <a:r>
              <a:rPr lang="de-DE" dirty="0" err="1">
                <a:solidFill>
                  <a:srgbClr val="595959"/>
                </a:solidFill>
                <a:cs typeface="Calibri"/>
              </a:rPr>
              <a:t>from</a:t>
            </a:r>
            <a:r>
              <a:rPr lang="de-DE" dirty="0">
                <a:solidFill>
                  <a:srgbClr val="595959"/>
                </a:solidFill>
                <a:cs typeface="Calibri"/>
              </a:rPr>
              <a:t> </a:t>
            </a:r>
            <a:r>
              <a:rPr lang="de-DE" dirty="0" err="1">
                <a:solidFill>
                  <a:srgbClr val="595959"/>
                </a:solidFill>
                <a:cs typeface="Calibri"/>
              </a:rPr>
              <a:t>the</a:t>
            </a:r>
            <a:r>
              <a:rPr lang="de-DE" dirty="0">
                <a:solidFill>
                  <a:srgbClr val="595959"/>
                </a:solidFill>
                <a:cs typeface="Calibri"/>
              </a:rPr>
              <a:t> </a:t>
            </a:r>
            <a:r>
              <a:rPr lang="de-DE" dirty="0" err="1">
                <a:solidFill>
                  <a:srgbClr val="595959"/>
                </a:solidFill>
                <a:cs typeface="Calibri"/>
              </a:rPr>
              <a:t>keyboard</a:t>
            </a:r>
            <a:r>
              <a:rPr lang="de-DE" dirty="0">
                <a:solidFill>
                  <a:srgbClr val="595959"/>
                </a:solidFill>
                <a:cs typeface="Calibri"/>
              </a:rPr>
              <a:t> </a:t>
            </a:r>
            <a:r>
              <a:rPr lang="de-DE" dirty="0" err="1">
                <a:solidFill>
                  <a:srgbClr val="595959"/>
                </a:solidFill>
                <a:cs typeface="Calibri"/>
              </a:rPr>
              <a:t>or</a:t>
            </a:r>
            <a:r>
              <a:rPr lang="de-DE" dirty="0">
                <a:solidFill>
                  <a:srgbClr val="595959"/>
                </a:solidFill>
                <a:cs typeface="Calibri"/>
              </a:rPr>
              <a:t> </a:t>
            </a:r>
            <a:r>
              <a:rPr lang="de-DE" dirty="0" err="1">
                <a:solidFill>
                  <a:srgbClr val="595959"/>
                </a:solidFill>
                <a:cs typeface="Calibri"/>
              </a:rPr>
              <a:t>other</a:t>
            </a:r>
            <a:r>
              <a:rPr lang="de-DE" dirty="0">
                <a:solidFill>
                  <a:srgbClr val="595959"/>
                </a:solidFill>
                <a:cs typeface="Calibri"/>
              </a:rPr>
              <a:t> </a:t>
            </a:r>
            <a:r>
              <a:rPr lang="de-DE" dirty="0" err="1">
                <a:solidFill>
                  <a:srgbClr val="595959"/>
                </a:solidFill>
                <a:cs typeface="Calibri"/>
              </a:rPr>
              <a:t>hardware</a:t>
            </a:r>
            <a:r>
              <a:rPr lang="de-DE" dirty="0">
                <a:solidFill>
                  <a:srgbClr val="595959"/>
                </a:solidFill>
                <a:cs typeface="Calibri"/>
              </a:rPr>
              <a:t>, </a:t>
            </a:r>
            <a:r>
              <a:rPr lang="de-DE" dirty="0" err="1">
                <a:solidFill>
                  <a:srgbClr val="595959"/>
                </a:solidFill>
                <a:cs typeface="Calibri"/>
              </a:rPr>
              <a:t>unless</a:t>
            </a:r>
            <a:r>
              <a:rPr lang="de-DE" dirty="0">
                <a:solidFill>
                  <a:srgbClr val="595959"/>
                </a:solidFill>
                <a:cs typeface="Calibri"/>
              </a:rPr>
              <a:t> </a:t>
            </a:r>
            <a:r>
              <a:rPr lang="de-DE" dirty="0" err="1">
                <a:solidFill>
                  <a:srgbClr val="595959"/>
                </a:solidFill>
                <a:cs typeface="Calibri"/>
              </a:rPr>
              <a:t>specified</a:t>
            </a:r>
            <a:r>
              <a:rPr lang="de-DE" dirty="0">
                <a:solidFill>
                  <a:srgbClr val="595959"/>
                </a:solidFill>
                <a:cs typeface="Calibri"/>
              </a:rPr>
              <a:t> </a:t>
            </a:r>
            <a:r>
              <a:rPr lang="de-DE" dirty="0" err="1">
                <a:solidFill>
                  <a:srgbClr val="595959"/>
                </a:solidFill>
                <a:cs typeface="Calibri"/>
              </a:rPr>
              <a:t>otherwise</a:t>
            </a:r>
          </a:p>
          <a:p>
            <a:pPr marL="182245" indent="-182245"/>
            <a:r>
              <a:rPr lang="de-DE" dirty="0">
                <a:solidFill>
                  <a:srgbClr val="595959"/>
                </a:solidFill>
                <a:cs typeface="Calibri"/>
              </a:rPr>
              <a:t>The </a:t>
            </a:r>
            <a:r>
              <a:rPr lang="de-DE" i="1" dirty="0" err="1">
                <a:solidFill>
                  <a:srgbClr val="595959"/>
                </a:solidFill>
                <a:cs typeface="Calibri"/>
              </a:rPr>
              <a:t>standard</a:t>
            </a:r>
            <a:r>
              <a:rPr lang="de-DE" i="1" dirty="0">
                <a:solidFill>
                  <a:srgbClr val="595959"/>
                </a:solidFill>
                <a:cs typeface="Calibri"/>
              </a:rPr>
              <a:t> </a:t>
            </a:r>
            <a:r>
              <a:rPr lang="de-DE" i="1" dirty="0" err="1">
                <a:solidFill>
                  <a:srgbClr val="595959"/>
                </a:solidFill>
                <a:cs typeface="Calibri"/>
              </a:rPr>
              <a:t>output</a:t>
            </a:r>
            <a:r>
              <a:rPr lang="de-DE" i="1" dirty="0">
                <a:solidFill>
                  <a:srgbClr val="595959"/>
                </a:solidFill>
                <a:cs typeface="Calibri"/>
              </a:rPr>
              <a:t> stream</a:t>
            </a:r>
            <a:r>
              <a:rPr lang="de-DE" dirty="0">
                <a:solidFill>
                  <a:srgbClr val="595959"/>
                </a:solidFill>
                <a:cs typeface="Calibri"/>
              </a:rPr>
              <a:t> </a:t>
            </a:r>
            <a:r>
              <a:rPr lang="de-DE" dirty="0" err="1">
                <a:solidFill>
                  <a:srgbClr val="595959"/>
                </a:solidFill>
                <a:cs typeface="Calibri"/>
              </a:rPr>
              <a:t>leads</a:t>
            </a:r>
            <a:r>
              <a:rPr lang="de-DE" dirty="0">
                <a:solidFill>
                  <a:srgbClr val="595959"/>
                </a:solidFill>
                <a:cs typeface="Calibri"/>
              </a:rPr>
              <a:t> </a:t>
            </a:r>
            <a:r>
              <a:rPr lang="de-DE" dirty="0" err="1">
                <a:solidFill>
                  <a:srgbClr val="595959"/>
                </a:solidFill>
                <a:cs typeface="Calibri"/>
              </a:rPr>
              <a:t>data</a:t>
            </a:r>
            <a:r>
              <a:rPr lang="de-DE" dirty="0">
                <a:solidFill>
                  <a:srgbClr val="595959"/>
                </a:solidFill>
                <a:cs typeface="Calibri"/>
              </a:rPr>
              <a:t> out </a:t>
            </a:r>
            <a:r>
              <a:rPr lang="de-DE" dirty="0" err="1">
                <a:solidFill>
                  <a:srgbClr val="595959"/>
                </a:solidFill>
                <a:cs typeface="Calibri"/>
              </a:rPr>
              <a:t>of</a:t>
            </a:r>
            <a:r>
              <a:rPr lang="de-DE" dirty="0">
                <a:solidFill>
                  <a:srgbClr val="595959"/>
                </a:solidFill>
                <a:cs typeface="Calibri"/>
              </a:rPr>
              <a:t> an </a:t>
            </a:r>
            <a:r>
              <a:rPr lang="de-DE" dirty="0" err="1">
                <a:solidFill>
                  <a:srgbClr val="595959"/>
                </a:solidFill>
                <a:cs typeface="Calibri"/>
              </a:rPr>
              <a:t>application</a:t>
            </a:r>
          </a:p>
          <a:p>
            <a:pPr marL="383540" lvl="1"/>
            <a:r>
              <a:rPr lang="de-DE" dirty="0" err="1">
                <a:solidFill>
                  <a:srgbClr val="595959"/>
                </a:solidFill>
                <a:cs typeface="Calibri"/>
              </a:rPr>
              <a:t>Usually</a:t>
            </a:r>
            <a:r>
              <a:rPr lang="de-DE" dirty="0">
                <a:solidFill>
                  <a:srgbClr val="595959"/>
                </a:solidFill>
                <a:cs typeface="Calibri"/>
              </a:rPr>
              <a:t> </a:t>
            </a:r>
            <a:r>
              <a:rPr lang="de-DE" dirty="0" err="1">
                <a:solidFill>
                  <a:srgbClr val="595959"/>
                </a:solidFill>
                <a:cs typeface="Calibri"/>
              </a:rPr>
              <a:t>to</a:t>
            </a:r>
            <a:r>
              <a:rPr lang="de-DE" dirty="0">
                <a:solidFill>
                  <a:srgbClr val="595959"/>
                </a:solidFill>
                <a:cs typeface="Calibri"/>
              </a:rPr>
              <a:t> </a:t>
            </a:r>
            <a:r>
              <a:rPr lang="de-DE" dirty="0" err="1">
                <a:solidFill>
                  <a:srgbClr val="595959"/>
                </a:solidFill>
                <a:cs typeface="Calibri"/>
              </a:rPr>
              <a:t>the</a:t>
            </a:r>
            <a:r>
              <a:rPr lang="de-DE" dirty="0">
                <a:solidFill>
                  <a:srgbClr val="595959"/>
                </a:solidFill>
                <a:cs typeface="Calibri"/>
              </a:rPr>
              <a:t> terminal</a:t>
            </a:r>
          </a:p>
          <a:p>
            <a:pPr marL="182245" indent="-182245"/>
            <a:r>
              <a:rPr lang="de-DE" dirty="0">
                <a:solidFill>
                  <a:srgbClr val="595959"/>
                </a:solidFill>
                <a:cs typeface="Calibri"/>
              </a:rPr>
              <a:t>The </a:t>
            </a:r>
            <a:r>
              <a:rPr lang="de-DE" i="1" dirty="0" err="1">
                <a:solidFill>
                  <a:srgbClr val="595959"/>
                </a:solidFill>
                <a:cs typeface="Calibri"/>
              </a:rPr>
              <a:t>standard</a:t>
            </a:r>
            <a:r>
              <a:rPr lang="de-DE" i="1" dirty="0">
                <a:solidFill>
                  <a:srgbClr val="595959"/>
                </a:solidFill>
                <a:cs typeface="Calibri"/>
              </a:rPr>
              <a:t> </a:t>
            </a:r>
            <a:r>
              <a:rPr lang="de-DE" i="1" dirty="0" err="1">
                <a:solidFill>
                  <a:srgbClr val="595959"/>
                </a:solidFill>
                <a:cs typeface="Calibri"/>
              </a:rPr>
              <a:t>error</a:t>
            </a:r>
            <a:r>
              <a:rPr lang="de-DE" i="1" dirty="0">
                <a:solidFill>
                  <a:srgbClr val="595959"/>
                </a:solidFill>
                <a:cs typeface="Calibri"/>
              </a:rPr>
              <a:t> stream</a:t>
            </a:r>
            <a:r>
              <a:rPr lang="de-DE" dirty="0">
                <a:solidFill>
                  <a:srgbClr val="595959"/>
                </a:solidFill>
                <a:cs typeface="Calibri"/>
              </a:rPr>
              <a:t> </a:t>
            </a:r>
            <a:r>
              <a:rPr lang="de-DE" dirty="0" err="1">
                <a:solidFill>
                  <a:srgbClr val="595959"/>
                </a:solidFill>
                <a:cs typeface="Calibri"/>
              </a:rPr>
              <a:t>leads</a:t>
            </a:r>
            <a:r>
              <a:rPr lang="de-DE" dirty="0">
                <a:solidFill>
                  <a:srgbClr val="595959"/>
                </a:solidFill>
                <a:cs typeface="Calibri"/>
              </a:rPr>
              <a:t> </a:t>
            </a:r>
            <a:r>
              <a:rPr lang="de-DE" dirty="0" err="1">
                <a:solidFill>
                  <a:srgbClr val="595959"/>
                </a:solidFill>
                <a:cs typeface="Calibri"/>
              </a:rPr>
              <a:t>error</a:t>
            </a:r>
            <a:r>
              <a:rPr lang="de-DE" dirty="0">
                <a:solidFill>
                  <a:srgbClr val="595959"/>
                </a:solidFill>
                <a:cs typeface="Calibri"/>
              </a:rPr>
              <a:t>-/</a:t>
            </a:r>
            <a:r>
              <a:rPr lang="de-DE" dirty="0" err="1">
                <a:solidFill>
                  <a:srgbClr val="595959"/>
                </a:solidFill>
                <a:cs typeface="Calibri"/>
              </a:rPr>
              <a:t>diagnostics</a:t>
            </a:r>
            <a:r>
              <a:rPr lang="de-DE" dirty="0">
                <a:solidFill>
                  <a:srgbClr val="595959"/>
                </a:solidFill>
                <a:cs typeface="Calibri"/>
              </a:rPr>
              <a:t> </a:t>
            </a:r>
            <a:r>
              <a:rPr lang="de-DE" dirty="0" err="1">
                <a:solidFill>
                  <a:srgbClr val="595959"/>
                </a:solidFill>
                <a:cs typeface="Calibri"/>
              </a:rPr>
              <a:t>data</a:t>
            </a:r>
            <a:r>
              <a:rPr lang="de-DE" dirty="0">
                <a:solidFill>
                  <a:srgbClr val="595959"/>
                </a:solidFill>
                <a:cs typeface="Calibri"/>
              </a:rPr>
              <a:t> out </a:t>
            </a:r>
            <a:r>
              <a:rPr lang="de-DE" dirty="0" err="1">
                <a:solidFill>
                  <a:srgbClr val="595959"/>
                </a:solidFill>
                <a:cs typeface="Calibri"/>
              </a:rPr>
              <a:t>of</a:t>
            </a:r>
            <a:r>
              <a:rPr lang="de-DE" dirty="0">
                <a:solidFill>
                  <a:srgbClr val="595959"/>
                </a:solidFill>
                <a:cs typeface="Calibri"/>
              </a:rPr>
              <a:t> an </a:t>
            </a:r>
            <a:r>
              <a:rPr lang="de-DE" dirty="0" err="1">
                <a:solidFill>
                  <a:srgbClr val="595959"/>
                </a:solidFill>
                <a:cs typeface="Calibri"/>
              </a:rPr>
              <a:t>application</a:t>
            </a:r>
          </a:p>
          <a:p>
            <a:pPr marL="383540" lvl="1"/>
            <a:r>
              <a:rPr lang="de-DE" dirty="0" err="1">
                <a:solidFill>
                  <a:srgbClr val="595959"/>
                </a:solidFill>
                <a:cs typeface="Calibri"/>
              </a:rPr>
              <a:t>Usually</a:t>
            </a:r>
            <a:r>
              <a:rPr lang="de-DE" dirty="0">
                <a:solidFill>
                  <a:srgbClr val="595959"/>
                </a:solidFill>
                <a:cs typeface="Calibri"/>
              </a:rPr>
              <a:t> </a:t>
            </a:r>
            <a:r>
              <a:rPr lang="de-DE" dirty="0" err="1">
                <a:solidFill>
                  <a:srgbClr val="595959"/>
                </a:solidFill>
                <a:cs typeface="Calibri"/>
              </a:rPr>
              <a:t>this</a:t>
            </a:r>
            <a:r>
              <a:rPr lang="de-DE" dirty="0">
                <a:solidFill>
                  <a:srgbClr val="595959"/>
                </a:solidFill>
                <a:cs typeface="Calibri"/>
              </a:rPr>
              <a:t> also </a:t>
            </a:r>
            <a:r>
              <a:rPr lang="de-DE" dirty="0" err="1">
                <a:solidFill>
                  <a:srgbClr val="595959"/>
                </a:solidFill>
                <a:cs typeface="Calibri"/>
              </a:rPr>
              <a:t>goes</a:t>
            </a:r>
            <a:r>
              <a:rPr lang="de-DE" dirty="0">
                <a:solidFill>
                  <a:srgbClr val="595959"/>
                </a:solidFill>
                <a:cs typeface="Calibri"/>
              </a:rPr>
              <a:t> </a:t>
            </a:r>
            <a:r>
              <a:rPr lang="de-DE" dirty="0" err="1">
                <a:solidFill>
                  <a:srgbClr val="595959"/>
                </a:solidFill>
                <a:cs typeface="Calibri"/>
              </a:rPr>
              <a:t>to</a:t>
            </a:r>
            <a:r>
              <a:rPr lang="de-DE" dirty="0">
                <a:solidFill>
                  <a:srgbClr val="595959"/>
                </a:solidFill>
                <a:cs typeface="Calibri"/>
              </a:rPr>
              <a:t> </a:t>
            </a:r>
            <a:r>
              <a:rPr lang="de-DE" dirty="0" err="1">
                <a:solidFill>
                  <a:srgbClr val="595959"/>
                </a:solidFill>
                <a:cs typeface="Calibri"/>
              </a:rPr>
              <a:t>the</a:t>
            </a:r>
            <a:r>
              <a:rPr lang="de-DE" dirty="0">
                <a:solidFill>
                  <a:srgbClr val="595959"/>
                </a:solidFill>
                <a:cs typeface="Calibri"/>
              </a:rPr>
              <a:t> </a:t>
            </a:r>
            <a:r>
              <a:rPr lang="de-DE" dirty="0" err="1">
                <a:solidFill>
                  <a:srgbClr val="595959"/>
                </a:solidFill>
                <a:cs typeface="Calibri"/>
              </a:rPr>
              <a:t>terminal</a:t>
            </a:r>
            <a:r>
              <a:rPr lang="de-DE" dirty="0">
                <a:solidFill>
                  <a:srgbClr val="595959"/>
                </a:solidFill>
                <a:cs typeface="Calibri"/>
              </a:rPr>
              <a:t>, but </a:t>
            </a:r>
            <a:r>
              <a:rPr lang="de-DE" dirty="0" err="1">
                <a:solidFill>
                  <a:srgbClr val="595959"/>
                </a:solidFill>
                <a:cs typeface="Calibri"/>
              </a:rPr>
              <a:t>can</a:t>
            </a:r>
            <a:r>
              <a:rPr lang="de-DE" dirty="0">
                <a:solidFill>
                  <a:srgbClr val="595959"/>
                </a:solidFill>
                <a:cs typeface="Calibri"/>
              </a:rPr>
              <a:t> </a:t>
            </a:r>
            <a:r>
              <a:rPr lang="de-DE" dirty="0" err="1">
                <a:solidFill>
                  <a:srgbClr val="595959"/>
                </a:solidFill>
                <a:cs typeface="Calibri"/>
              </a:rPr>
              <a:t>be</a:t>
            </a:r>
            <a:r>
              <a:rPr lang="de-DE" dirty="0">
                <a:solidFill>
                  <a:srgbClr val="595959"/>
                </a:solidFill>
                <a:cs typeface="Calibri"/>
              </a:rPr>
              <a:t> </a:t>
            </a:r>
            <a:r>
              <a:rPr lang="de-DE" dirty="0" err="1">
                <a:solidFill>
                  <a:srgbClr val="595959"/>
                </a:solidFill>
                <a:cs typeface="Calibri"/>
              </a:rPr>
              <a:t>redirected</a:t>
            </a:r>
            <a:r>
              <a:rPr lang="de-DE" dirty="0">
                <a:solidFill>
                  <a:srgbClr val="595959"/>
                </a:solidFill>
                <a:cs typeface="Calibri"/>
              </a:rPr>
              <a:t> </a:t>
            </a:r>
            <a:r>
              <a:rPr lang="de-DE" dirty="0" err="1">
                <a:solidFill>
                  <a:srgbClr val="595959"/>
                </a:solidFill>
                <a:cs typeface="Calibri"/>
              </a:rPr>
              <a:t>separately</a:t>
            </a:r>
          </a:p>
          <a:p>
            <a:pPr marL="383540" lvl="1"/>
            <a:r>
              <a:rPr lang="de-DE" dirty="0">
                <a:solidFill>
                  <a:srgbClr val="595959"/>
                </a:solidFill>
                <a:cs typeface="Calibri"/>
              </a:rPr>
              <a:t>So </a:t>
            </a:r>
            <a:r>
              <a:rPr lang="de-DE" dirty="0" err="1">
                <a:solidFill>
                  <a:srgbClr val="595959"/>
                </a:solidFill>
                <a:cs typeface="Calibri"/>
              </a:rPr>
              <a:t>error</a:t>
            </a:r>
            <a:r>
              <a:rPr lang="de-DE" dirty="0">
                <a:solidFill>
                  <a:srgbClr val="595959"/>
                </a:solidFill>
                <a:cs typeface="Calibri"/>
              </a:rPr>
              <a:t> </a:t>
            </a:r>
            <a:r>
              <a:rPr lang="de-DE" dirty="0" err="1">
                <a:solidFill>
                  <a:srgbClr val="595959"/>
                </a:solidFill>
                <a:cs typeface="Calibri"/>
              </a:rPr>
              <a:t>data</a:t>
            </a:r>
            <a:r>
              <a:rPr lang="de-DE" dirty="0">
                <a:solidFill>
                  <a:srgbClr val="595959"/>
                </a:solidFill>
                <a:cs typeface="Calibri"/>
              </a:rPr>
              <a:t> </a:t>
            </a:r>
            <a:r>
              <a:rPr lang="de-DE" dirty="0" err="1">
                <a:solidFill>
                  <a:srgbClr val="595959"/>
                </a:solidFill>
                <a:cs typeface="Calibri"/>
              </a:rPr>
              <a:t>is</a:t>
            </a:r>
            <a:r>
              <a:rPr lang="de-DE" dirty="0">
                <a:solidFill>
                  <a:srgbClr val="595959"/>
                </a:solidFill>
                <a:cs typeface="Calibri"/>
              </a:rPr>
              <a:t> </a:t>
            </a:r>
            <a:r>
              <a:rPr lang="de-DE" dirty="0" err="1">
                <a:solidFill>
                  <a:srgbClr val="595959"/>
                </a:solidFill>
                <a:cs typeface="Calibri"/>
              </a:rPr>
              <a:t>transferred</a:t>
            </a:r>
            <a:r>
              <a:rPr lang="de-DE" dirty="0">
                <a:solidFill>
                  <a:srgbClr val="595959"/>
                </a:solidFill>
                <a:cs typeface="Calibri"/>
              </a:rPr>
              <a:t> </a:t>
            </a:r>
            <a:r>
              <a:rPr lang="de-DE" dirty="0" err="1">
                <a:solidFill>
                  <a:srgbClr val="595959"/>
                </a:solidFill>
                <a:cs typeface="Calibri"/>
              </a:rPr>
              <a:t>separately</a:t>
            </a:r>
            <a:r>
              <a:rPr lang="de-DE" dirty="0">
                <a:solidFill>
                  <a:srgbClr val="595959"/>
                </a:solidFill>
                <a:cs typeface="Calibri"/>
              </a:rPr>
              <a:t> </a:t>
            </a:r>
            <a:r>
              <a:rPr lang="de-DE" dirty="0" err="1">
                <a:solidFill>
                  <a:srgbClr val="595959"/>
                </a:solidFill>
                <a:cs typeface="Calibri"/>
              </a:rPr>
              <a:t>from</a:t>
            </a:r>
            <a:r>
              <a:rPr lang="de-DE" dirty="0">
                <a:solidFill>
                  <a:srgbClr val="595959"/>
                </a:solidFill>
                <a:cs typeface="Calibri"/>
              </a:rPr>
              <a:t> </a:t>
            </a:r>
            <a:r>
              <a:rPr lang="de-DE" dirty="0" err="1">
                <a:solidFill>
                  <a:srgbClr val="595959"/>
                </a:solidFill>
                <a:cs typeface="Calibri"/>
              </a:rPr>
              <a:t>the</a:t>
            </a:r>
            <a:r>
              <a:rPr lang="de-DE" dirty="0">
                <a:solidFill>
                  <a:srgbClr val="595959"/>
                </a:solidFill>
                <a:cs typeface="Calibri"/>
              </a:rPr>
              <a:t> </a:t>
            </a:r>
            <a:r>
              <a:rPr lang="de-DE" dirty="0" err="1">
                <a:solidFill>
                  <a:srgbClr val="595959"/>
                </a:solidFill>
                <a:cs typeface="Calibri"/>
              </a:rPr>
              <a:t>usual</a:t>
            </a:r>
            <a:r>
              <a:rPr lang="de-DE" dirty="0">
                <a:solidFill>
                  <a:srgbClr val="595959"/>
                </a:solidFill>
                <a:cs typeface="Calibri"/>
              </a:rPr>
              <a:t> </a:t>
            </a:r>
            <a:r>
              <a:rPr lang="de-DE" dirty="0" err="1">
                <a:solidFill>
                  <a:srgbClr val="595959"/>
                </a:solidFill>
                <a:cs typeface="Calibri"/>
              </a:rPr>
              <a:t>output</a:t>
            </a:r>
            <a:r>
              <a:rPr lang="de-DE" dirty="0">
                <a:solidFill>
                  <a:srgbClr val="595959"/>
                </a:solidFill>
                <a:cs typeface="Calibri"/>
              </a:rPr>
              <a:t> </a:t>
            </a:r>
            <a:r>
              <a:rPr lang="de-DE" dirty="0" err="1">
                <a:solidFill>
                  <a:srgbClr val="595959"/>
                </a:solidFill>
                <a:cs typeface="Calibri"/>
              </a:rPr>
              <a:t>data</a:t>
            </a:r>
          </a:p>
          <a:p>
            <a:pPr marL="182245" indent="-182245"/>
            <a:endParaRPr lang="de-DE" dirty="0">
              <a:solidFill>
                <a:srgbClr val="595959"/>
              </a:solidFill>
              <a:cs typeface="Calibri"/>
            </a:endParaRPr>
          </a:p>
        </p:txBody>
      </p:sp>
      <p:sp>
        <p:nvSpPr>
          <p:cNvPr id="4" name="Foliennummernplatzhalter 3">
            <a:extLst>
              <a:ext uri="{FF2B5EF4-FFF2-40B4-BE49-F238E27FC236}">
                <a16:creationId xmlns:a16="http://schemas.microsoft.com/office/drawing/2014/main" id="{9F92F24A-81C2-4DA4-94DB-5FB41BBDE5D5}"/>
              </a:ext>
            </a:extLst>
          </p:cNvPr>
          <p:cNvSpPr>
            <a:spLocks noGrp="1"/>
          </p:cNvSpPr>
          <p:nvPr>
            <p:ph type="sldNum" sz="quarter" idx="12"/>
          </p:nvPr>
        </p:nvSpPr>
        <p:spPr/>
        <p:txBody>
          <a:bodyPr/>
          <a:lstStyle/>
          <a:p>
            <a:fld id="{89C4E583-6443-4199-AF95-A2ECCC288D48}" type="slidenum">
              <a:rPr lang="en-GB" smtClean="0"/>
              <a:t>30</a:t>
            </a:fld>
            <a:endParaRPr lang="en-GB"/>
          </a:p>
        </p:txBody>
      </p:sp>
    </p:spTree>
    <p:extLst>
      <p:ext uri="{BB962C8B-B14F-4D97-AF65-F5344CB8AC3E}">
        <p14:creationId xmlns:p14="http://schemas.microsoft.com/office/powerpoint/2010/main" val="1146980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A42A7F-F13C-4323-9CBC-3D2CC0EFD3F5}"/>
              </a:ext>
            </a:extLst>
          </p:cNvPr>
          <p:cNvSpPr>
            <a:spLocks noGrp="1"/>
          </p:cNvSpPr>
          <p:nvPr>
            <p:ph type="title"/>
          </p:nvPr>
        </p:nvSpPr>
        <p:spPr/>
        <p:txBody>
          <a:bodyPr/>
          <a:lstStyle/>
          <a:p>
            <a:r>
              <a:rPr lang="de-DE" dirty="0">
                <a:cs typeface="Calibri Light"/>
              </a:rPr>
              <a:t>Input and Output</a:t>
            </a:r>
            <a:endParaRPr lang="de-DE" dirty="0"/>
          </a:p>
        </p:txBody>
      </p:sp>
      <p:sp>
        <p:nvSpPr>
          <p:cNvPr id="3" name="Inhaltsplatzhalter 2">
            <a:extLst>
              <a:ext uri="{FF2B5EF4-FFF2-40B4-BE49-F238E27FC236}">
                <a16:creationId xmlns:a16="http://schemas.microsoft.com/office/drawing/2014/main" id="{EF855A7A-9C16-4E3A-8FBB-499CDF63565B}"/>
              </a:ext>
            </a:extLst>
          </p:cNvPr>
          <p:cNvSpPr>
            <a:spLocks noGrp="1"/>
          </p:cNvSpPr>
          <p:nvPr>
            <p:ph idx="1"/>
          </p:nvPr>
        </p:nvSpPr>
        <p:spPr/>
        <p:txBody>
          <a:bodyPr vert="horz" lIns="0" tIns="45720" rIns="0" bIns="45720" rtlCol="0" anchor="t">
            <a:normAutofit/>
          </a:bodyPr>
          <a:lstStyle/>
          <a:p>
            <a:pPr marL="182245" indent="-182245"/>
            <a:r>
              <a:rPr lang="de-DE" dirty="0">
                <a:cs typeface="Calibri"/>
              </a:rPr>
              <a:t>Reading </a:t>
            </a:r>
            <a:r>
              <a:rPr lang="de-DE" dirty="0" err="1">
                <a:cs typeface="Calibri"/>
              </a:rPr>
              <a:t>input</a:t>
            </a:r>
            <a:r>
              <a:rPr lang="de-DE" dirty="0">
                <a:cs typeface="Calibri"/>
              </a:rPr>
              <a:t> in Python </a:t>
            </a:r>
            <a:r>
              <a:rPr lang="de-DE" dirty="0" err="1">
                <a:cs typeface="Calibri"/>
              </a:rPr>
              <a:t>is</a:t>
            </a:r>
            <a:r>
              <a:rPr lang="de-DE" dirty="0">
                <a:cs typeface="Calibri"/>
              </a:rPr>
              <a:t> simple</a:t>
            </a:r>
          </a:p>
          <a:p>
            <a:pPr marL="182245" indent="-182245"/>
            <a:r>
              <a:rPr lang="de-DE" dirty="0" err="1">
                <a:cs typeface="Calibri"/>
              </a:rPr>
              <a:t>There</a:t>
            </a:r>
            <a:r>
              <a:rPr lang="de-DE" dirty="0">
                <a:cs typeface="Calibri"/>
              </a:rPr>
              <a:t> </a:t>
            </a:r>
            <a:r>
              <a:rPr lang="de-DE" dirty="0" err="1">
                <a:cs typeface="Calibri"/>
              </a:rPr>
              <a:t>is</a:t>
            </a:r>
            <a:r>
              <a:rPr lang="de-DE" dirty="0">
                <a:cs typeface="Calibri"/>
              </a:rPr>
              <a:t> </a:t>
            </a:r>
            <a:r>
              <a:rPr lang="de-DE" dirty="0" err="1">
                <a:cs typeface="Calibri"/>
              </a:rPr>
              <a:t>the</a:t>
            </a:r>
            <a:r>
              <a:rPr lang="de-DE" dirty="0">
                <a:cs typeface="Calibri"/>
              </a:rPr>
              <a:t> </a:t>
            </a:r>
            <a:r>
              <a:rPr lang="de-DE" dirty="0" err="1">
                <a:latin typeface="Consolas"/>
                <a:cs typeface="Calibri"/>
              </a:rPr>
              <a:t>input</a:t>
            </a:r>
            <a:r>
              <a:rPr lang="de-DE" dirty="0">
                <a:latin typeface="Consolas"/>
                <a:cs typeface="Calibri"/>
              </a:rPr>
              <a:t>() </a:t>
            </a:r>
            <a:r>
              <a:rPr lang="de-DE" dirty="0" err="1">
                <a:latin typeface="Calibri"/>
                <a:cs typeface="Calibri"/>
              </a:rPr>
              <a:t>function</a:t>
            </a:r>
            <a:r>
              <a:rPr lang="de-DE" dirty="0">
                <a:latin typeface="Calibri"/>
                <a:cs typeface="Calibri"/>
              </a:rPr>
              <a:t>, </a:t>
            </a:r>
            <a:r>
              <a:rPr lang="de-DE" dirty="0" err="1">
                <a:latin typeface="Calibri"/>
                <a:cs typeface="Calibri"/>
              </a:rPr>
              <a:t>which</a:t>
            </a:r>
            <a:r>
              <a:rPr lang="de-DE" dirty="0">
                <a:latin typeface="Calibri"/>
                <a:cs typeface="Calibri"/>
              </a:rPr>
              <a:t> just </a:t>
            </a:r>
            <a:r>
              <a:rPr lang="de-DE" dirty="0" err="1">
                <a:latin typeface="Calibri"/>
                <a:cs typeface="Calibri"/>
              </a:rPr>
              <a:t>takes</a:t>
            </a:r>
            <a:r>
              <a:rPr lang="de-DE" dirty="0">
                <a:latin typeface="Calibri"/>
                <a:cs typeface="Calibri"/>
              </a:rPr>
              <a:t> </a:t>
            </a:r>
            <a:r>
              <a:rPr lang="de-DE" dirty="0" err="1">
                <a:latin typeface="Calibri"/>
                <a:cs typeface="Calibri"/>
              </a:rPr>
              <a:t>one</a:t>
            </a:r>
            <a:r>
              <a:rPr lang="de-DE" dirty="0">
                <a:latin typeface="Calibri"/>
                <a:cs typeface="Calibri"/>
              </a:rPr>
              <a:t> </a:t>
            </a:r>
            <a:r>
              <a:rPr lang="de-DE" b="1" dirty="0">
                <a:latin typeface="Calibri"/>
                <a:cs typeface="Calibri"/>
              </a:rPr>
              <a:t>optional </a:t>
            </a:r>
            <a:r>
              <a:rPr lang="de-DE" b="1" dirty="0" err="1">
                <a:latin typeface="Calibri"/>
                <a:cs typeface="Calibri"/>
              </a:rPr>
              <a:t>argument</a:t>
            </a:r>
            <a:r>
              <a:rPr lang="de-DE" dirty="0">
                <a:latin typeface="Calibri"/>
                <a:cs typeface="Calibri"/>
              </a:rPr>
              <a:t>: a prompt </a:t>
            </a:r>
            <a:r>
              <a:rPr lang="de-DE" dirty="0" err="1">
                <a:latin typeface="Calibri"/>
                <a:cs typeface="Calibri"/>
              </a:rPr>
              <a:t>given</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user</a:t>
            </a:r>
          </a:p>
          <a:p>
            <a:pPr marL="383540" lvl="1"/>
            <a:r>
              <a:rPr lang="de-DE" dirty="0">
                <a:latin typeface="Calibri"/>
                <a:cs typeface="Calibri"/>
              </a:rPr>
              <a:t>So </a:t>
            </a:r>
            <a:r>
              <a:rPr lang="de-DE" dirty="0" err="1">
                <a:latin typeface="Calibri"/>
                <a:cs typeface="Calibri"/>
              </a:rPr>
              <a:t>you</a:t>
            </a:r>
            <a:r>
              <a:rPr lang="de-DE" dirty="0">
                <a:latin typeface="Calibri"/>
                <a:cs typeface="Calibri"/>
              </a:rPr>
              <a:t> </a:t>
            </a:r>
            <a:r>
              <a:rPr lang="de-DE" dirty="0" err="1">
                <a:latin typeface="Calibri"/>
                <a:cs typeface="Calibri"/>
              </a:rPr>
              <a:t>don't</a:t>
            </a:r>
            <a:r>
              <a:rPr lang="de-DE" dirty="0">
                <a:latin typeface="Calibri"/>
                <a:cs typeface="Calibri"/>
              </a:rPr>
              <a:t>  </a:t>
            </a:r>
            <a:r>
              <a:rPr lang="de-DE" dirty="0" err="1">
                <a:latin typeface="Calibri"/>
                <a:cs typeface="Calibri"/>
              </a:rPr>
              <a:t>need</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necessarily</a:t>
            </a:r>
            <a:r>
              <a:rPr lang="de-DE" dirty="0">
                <a:latin typeface="Calibri"/>
                <a:cs typeface="Calibri"/>
              </a:rPr>
              <a:t> </a:t>
            </a:r>
            <a:r>
              <a:rPr lang="de-DE" dirty="0" err="1">
                <a:latin typeface="Calibri"/>
                <a:cs typeface="Calibri"/>
              </a:rPr>
              <a:t>give</a:t>
            </a:r>
            <a:r>
              <a:rPr lang="de-DE" dirty="0">
                <a:latin typeface="Calibri"/>
                <a:cs typeface="Calibri"/>
              </a:rPr>
              <a:t> a prompt, but </a:t>
            </a:r>
            <a:r>
              <a:rPr lang="de-DE" dirty="0" err="1">
                <a:latin typeface="Calibri"/>
                <a:cs typeface="Calibri"/>
              </a:rPr>
              <a:t>it</a:t>
            </a:r>
            <a:r>
              <a:rPr lang="de-DE" dirty="0">
                <a:latin typeface="Calibri"/>
                <a:cs typeface="Calibri"/>
              </a:rPr>
              <a:t> </a:t>
            </a:r>
            <a:r>
              <a:rPr lang="de-DE" dirty="0" err="1">
                <a:latin typeface="Calibri"/>
                <a:cs typeface="Calibri"/>
              </a:rPr>
              <a:t>can</a:t>
            </a:r>
            <a:r>
              <a:rPr lang="de-DE" dirty="0">
                <a:latin typeface="Calibri"/>
                <a:cs typeface="Calibri"/>
              </a:rPr>
              <a:t> </a:t>
            </a:r>
            <a:r>
              <a:rPr lang="de-DE" dirty="0" err="1">
                <a:latin typeface="Calibri"/>
                <a:cs typeface="Calibri"/>
              </a:rPr>
              <a:t>be</a:t>
            </a:r>
            <a:r>
              <a:rPr lang="de-DE" dirty="0">
                <a:latin typeface="Calibri"/>
                <a:cs typeface="Calibri"/>
              </a:rPr>
              <a:t> </a:t>
            </a:r>
            <a:r>
              <a:rPr lang="de-DE" dirty="0" err="1">
                <a:latin typeface="Calibri"/>
                <a:cs typeface="Calibri"/>
              </a:rPr>
              <a:t>useful</a:t>
            </a:r>
            <a:r>
              <a:rPr lang="de-DE" dirty="0">
                <a:latin typeface="Calibri"/>
                <a:cs typeface="Calibri"/>
              </a:rPr>
              <a:t> </a:t>
            </a:r>
            <a:r>
              <a:rPr lang="de-DE" dirty="0" err="1">
                <a:latin typeface="Calibri"/>
                <a:cs typeface="Calibri"/>
              </a:rPr>
              <a:t>for</a:t>
            </a:r>
            <a:r>
              <a:rPr lang="de-DE" dirty="0">
                <a:latin typeface="Calibri"/>
                <a:cs typeface="Calibri"/>
              </a:rPr>
              <a:t> </a:t>
            </a:r>
            <a:r>
              <a:rPr lang="de-DE" dirty="0" err="1">
                <a:latin typeface="Calibri"/>
                <a:cs typeface="Calibri"/>
              </a:rPr>
              <a:t>giving</a:t>
            </a:r>
            <a:r>
              <a:rPr lang="de-DE" dirty="0">
                <a:latin typeface="Calibri"/>
                <a:cs typeface="Calibri"/>
              </a:rPr>
              <a:t> </a:t>
            </a:r>
            <a:r>
              <a:rPr lang="de-DE" dirty="0" err="1">
                <a:latin typeface="Calibri"/>
                <a:cs typeface="Calibri"/>
              </a:rPr>
              <a:t>directions</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user</a:t>
            </a:r>
          </a:p>
          <a:p>
            <a:pPr marL="182245" indent="-182245"/>
            <a:endParaRPr lang="de-DE" dirty="0">
              <a:latin typeface="Calibri"/>
              <a:cs typeface="Calibri"/>
            </a:endParaRPr>
          </a:p>
        </p:txBody>
      </p:sp>
      <p:sp>
        <p:nvSpPr>
          <p:cNvPr id="4" name="Foliennummernplatzhalter 3">
            <a:extLst>
              <a:ext uri="{FF2B5EF4-FFF2-40B4-BE49-F238E27FC236}">
                <a16:creationId xmlns:a16="http://schemas.microsoft.com/office/drawing/2014/main" id="{BD3E732C-BAA5-4317-8D91-7D99ED3B1B53}"/>
              </a:ext>
            </a:extLst>
          </p:cNvPr>
          <p:cNvSpPr>
            <a:spLocks noGrp="1"/>
          </p:cNvSpPr>
          <p:nvPr>
            <p:ph type="sldNum" sz="quarter" idx="12"/>
          </p:nvPr>
        </p:nvSpPr>
        <p:spPr/>
        <p:txBody>
          <a:bodyPr/>
          <a:lstStyle/>
          <a:p>
            <a:fld id="{89C4E583-6443-4199-AF95-A2ECCC288D48}" type="slidenum">
              <a:rPr lang="en-GB" smtClean="0"/>
              <a:t>31</a:t>
            </a:fld>
            <a:endParaRPr lang="en-GB"/>
          </a:p>
        </p:txBody>
      </p:sp>
      <p:sp>
        <p:nvSpPr>
          <p:cNvPr id="6" name="Textfeld 5">
            <a:extLst>
              <a:ext uri="{FF2B5EF4-FFF2-40B4-BE49-F238E27FC236}">
                <a16:creationId xmlns:a16="http://schemas.microsoft.com/office/drawing/2014/main" id="{834E74A6-1D55-4CF2-81BA-7B666291B430}"/>
              </a:ext>
            </a:extLst>
          </p:cNvPr>
          <p:cNvSpPr txBox="1"/>
          <p:nvPr/>
        </p:nvSpPr>
        <p:spPr>
          <a:xfrm>
            <a:off x="1101303" y="4041475"/>
            <a:ext cx="10075652" cy="203132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sentence</a:t>
            </a:r>
            <a:r>
              <a:rPr lang="de-DE" dirty="0">
                <a:latin typeface="Consolas"/>
              </a:rPr>
              <a:t> = </a:t>
            </a:r>
            <a:r>
              <a:rPr lang="de-DE" dirty="0" err="1">
                <a:latin typeface="Consolas"/>
              </a:rPr>
              <a:t>input</a:t>
            </a:r>
            <a:r>
              <a:rPr lang="de-DE" dirty="0">
                <a:latin typeface="Consolas"/>
              </a:rPr>
              <a:t>("</a:t>
            </a:r>
            <a:r>
              <a:rPr lang="de-DE" dirty="0" err="1">
                <a:latin typeface="Consolas"/>
              </a:rPr>
              <a:t>Please</a:t>
            </a:r>
            <a:r>
              <a:rPr lang="de-DE" dirty="0">
                <a:latin typeface="Consolas"/>
              </a:rPr>
              <a:t> </a:t>
            </a:r>
            <a:r>
              <a:rPr lang="de-DE" dirty="0" err="1">
                <a:latin typeface="Consolas"/>
              </a:rPr>
              <a:t>enter</a:t>
            </a:r>
            <a:r>
              <a:rPr lang="de-DE" dirty="0">
                <a:latin typeface="Consolas"/>
              </a:rPr>
              <a:t> a </a:t>
            </a:r>
            <a:r>
              <a:rPr lang="de-DE" dirty="0" err="1">
                <a:latin typeface="Consolas"/>
              </a:rPr>
              <a:t>sentence</a:t>
            </a:r>
            <a:r>
              <a:rPr lang="de-DE" dirty="0">
                <a:latin typeface="Consolas"/>
                <a:cs typeface="Calibri"/>
              </a:rPr>
              <a:t> </a:t>
            </a:r>
            <a:r>
              <a:rPr lang="de-DE" dirty="0" err="1">
                <a:latin typeface="Consolas"/>
                <a:cs typeface="Calibri"/>
              </a:rPr>
              <a:t>here</a:t>
            </a:r>
            <a:r>
              <a:rPr lang="de-DE" dirty="0">
                <a:latin typeface="Consolas"/>
                <a:cs typeface="Calibri"/>
              </a:rPr>
              <a:t>: ")</a:t>
            </a:r>
            <a:r>
              <a:rPr lang="de-DE" dirty="0">
                <a:latin typeface="Consolas"/>
              </a:rPr>
              <a:t> # </a:t>
            </a:r>
            <a:r>
              <a:rPr lang="de-DE" dirty="0" err="1">
                <a:latin typeface="Consolas"/>
              </a:rPr>
              <a:t>input</a:t>
            </a:r>
            <a:endParaRPr lang="de-DE" dirty="0" err="1"/>
          </a:p>
          <a:p>
            <a:endParaRPr lang="de-DE" dirty="0"/>
          </a:p>
          <a:p>
            <a:r>
              <a:rPr lang="de-DE" dirty="0" err="1">
                <a:latin typeface="Consolas"/>
              </a:rPr>
              <a:t>print</a:t>
            </a:r>
            <a:r>
              <a:rPr lang="de-DE" dirty="0">
                <a:latin typeface="Consolas"/>
              </a:rPr>
              <a:t>(</a:t>
            </a:r>
            <a:r>
              <a:rPr lang="de-DE" dirty="0" err="1">
                <a:latin typeface="Consolas"/>
                <a:cs typeface="Calibri"/>
              </a:rPr>
              <a:t>sentence</a:t>
            </a:r>
            <a:r>
              <a:rPr lang="de-DE" dirty="0">
                <a:latin typeface="Consolas"/>
                <a:cs typeface="Calibri"/>
              </a:rPr>
              <a:t>) # </a:t>
            </a:r>
            <a:r>
              <a:rPr lang="de-DE" dirty="0" err="1">
                <a:latin typeface="Consolas"/>
                <a:cs typeface="Calibri"/>
              </a:rPr>
              <a:t>output</a:t>
            </a:r>
          </a:p>
          <a:p>
            <a:endParaRPr lang="de-DE" dirty="0">
              <a:latin typeface="Consolas"/>
            </a:endParaRPr>
          </a:p>
          <a:p>
            <a:r>
              <a:rPr lang="de-DE" i="1" dirty="0">
                <a:latin typeface="Consolas"/>
              </a:rPr>
              <a:t>Output:</a:t>
            </a:r>
          </a:p>
          <a:p>
            <a:r>
              <a:rPr lang="de-DE" dirty="0" err="1">
                <a:latin typeface="Consolas"/>
              </a:rPr>
              <a:t>Please</a:t>
            </a:r>
            <a:r>
              <a:rPr lang="de-DE" dirty="0">
                <a:latin typeface="Consolas"/>
              </a:rPr>
              <a:t> </a:t>
            </a:r>
            <a:r>
              <a:rPr lang="de-DE" dirty="0" err="1">
                <a:latin typeface="Consolas"/>
              </a:rPr>
              <a:t>enter</a:t>
            </a:r>
            <a:r>
              <a:rPr lang="de-DE" dirty="0">
                <a:latin typeface="Consolas"/>
              </a:rPr>
              <a:t> a </a:t>
            </a:r>
            <a:r>
              <a:rPr lang="de-DE" dirty="0" err="1">
                <a:latin typeface="Consolas"/>
              </a:rPr>
              <a:t>sentence</a:t>
            </a:r>
            <a:r>
              <a:rPr lang="de-DE" dirty="0">
                <a:latin typeface="Consolas"/>
              </a:rPr>
              <a:t> </a:t>
            </a:r>
            <a:r>
              <a:rPr lang="de-DE" dirty="0" err="1">
                <a:latin typeface="Consolas"/>
              </a:rPr>
              <a:t>here</a:t>
            </a:r>
            <a:r>
              <a:rPr lang="de-DE" dirty="0">
                <a:latin typeface="Consolas"/>
              </a:rPr>
              <a:t>: </a:t>
            </a:r>
            <a:r>
              <a:rPr lang="de-DE" i="1" dirty="0">
                <a:latin typeface="Consolas"/>
              </a:rPr>
              <a:t>Old MacDonald </a:t>
            </a:r>
            <a:r>
              <a:rPr lang="de-DE" i="1" dirty="0" err="1">
                <a:latin typeface="Consolas"/>
              </a:rPr>
              <a:t>had</a:t>
            </a:r>
            <a:r>
              <a:rPr lang="de-DE" i="1" dirty="0">
                <a:latin typeface="Consolas"/>
              </a:rPr>
              <a:t> a </a:t>
            </a:r>
            <a:r>
              <a:rPr lang="de-DE" i="1" dirty="0" err="1">
                <a:latin typeface="Consolas"/>
              </a:rPr>
              <a:t>farm</a:t>
            </a:r>
            <a:r>
              <a:rPr lang="de-DE" i="1" dirty="0">
                <a:latin typeface="Consolas"/>
              </a:rPr>
              <a:t>, E-I-E-I-O
</a:t>
            </a:r>
            <a:r>
              <a:rPr lang="de-DE" dirty="0">
                <a:latin typeface="Consolas"/>
              </a:rPr>
              <a:t>Old MacDonald </a:t>
            </a:r>
            <a:r>
              <a:rPr lang="de-DE" dirty="0" err="1">
                <a:latin typeface="Consolas"/>
              </a:rPr>
              <a:t>had</a:t>
            </a:r>
            <a:r>
              <a:rPr lang="de-DE" dirty="0">
                <a:latin typeface="Consolas"/>
              </a:rPr>
              <a:t> a </a:t>
            </a:r>
            <a:r>
              <a:rPr lang="de-DE" dirty="0" err="1">
                <a:latin typeface="Consolas"/>
              </a:rPr>
              <a:t>farm</a:t>
            </a:r>
            <a:r>
              <a:rPr lang="de-DE" dirty="0">
                <a:latin typeface="Consolas"/>
              </a:rPr>
              <a:t>, E-I-E-I-O</a:t>
            </a:r>
            <a:endParaRPr lang="de-DE" dirty="0"/>
          </a:p>
        </p:txBody>
      </p:sp>
    </p:spTree>
    <p:extLst>
      <p:ext uri="{BB962C8B-B14F-4D97-AF65-F5344CB8AC3E}">
        <p14:creationId xmlns:p14="http://schemas.microsoft.com/office/powerpoint/2010/main" val="2931144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26A33B-88B9-47AD-99B5-636D37D6C4B8}"/>
              </a:ext>
            </a:extLst>
          </p:cNvPr>
          <p:cNvSpPr>
            <a:spLocks noGrp="1"/>
          </p:cNvSpPr>
          <p:nvPr>
            <p:ph type="title"/>
          </p:nvPr>
        </p:nvSpPr>
        <p:spPr/>
        <p:txBody>
          <a:bodyPr/>
          <a:lstStyle/>
          <a:p>
            <a:r>
              <a:rPr lang="de-DE" dirty="0" err="1">
                <a:cs typeface="Calibri Light"/>
              </a:rPr>
              <a:t>Another</a:t>
            </a:r>
            <a:r>
              <a:rPr lang="de-DE" dirty="0">
                <a:cs typeface="Calibri Light"/>
              </a:rPr>
              <a:t> Look at </a:t>
            </a:r>
            <a:r>
              <a:rPr lang="de-DE" dirty="0" err="1">
                <a:cs typeface="Calibri Light"/>
              </a:rPr>
              <a:t>the</a:t>
            </a:r>
            <a:r>
              <a:rPr lang="de-DE" dirty="0">
                <a:cs typeface="Calibri Light"/>
              </a:rPr>
              <a:t> Output </a:t>
            </a:r>
            <a:r>
              <a:rPr lang="de-DE" dirty="0" err="1">
                <a:cs typeface="Calibri Light"/>
              </a:rPr>
              <a:t>Function</a:t>
            </a:r>
            <a:endParaRPr lang="de-DE" dirty="0" err="1"/>
          </a:p>
        </p:txBody>
      </p:sp>
      <p:sp>
        <p:nvSpPr>
          <p:cNvPr id="3" name="Inhaltsplatzhalter 2">
            <a:extLst>
              <a:ext uri="{FF2B5EF4-FFF2-40B4-BE49-F238E27FC236}">
                <a16:creationId xmlns:a16="http://schemas.microsoft.com/office/drawing/2014/main" id="{4DDA3825-DD4A-4D96-AEE8-F3E4FF89C2D1}"/>
              </a:ext>
            </a:extLst>
          </p:cNvPr>
          <p:cNvSpPr>
            <a:spLocks noGrp="1"/>
          </p:cNvSpPr>
          <p:nvPr>
            <p:ph idx="1"/>
          </p:nvPr>
        </p:nvSpPr>
        <p:spPr>
          <a:xfrm>
            <a:off x="1097280" y="1845734"/>
            <a:ext cx="10058400" cy="4253397"/>
          </a:xfrm>
        </p:spPr>
        <p:txBody>
          <a:bodyPr vert="horz" lIns="0" tIns="45720" rIns="0" bIns="45720" rtlCol="0" anchor="t">
            <a:normAutofit fontScale="92500" lnSpcReduction="10000"/>
          </a:bodyPr>
          <a:lstStyle/>
          <a:p>
            <a:pPr marL="182245" indent="-182245"/>
            <a:r>
              <a:rPr lang="de-DE" dirty="0" err="1">
                <a:cs typeface="Calibri"/>
              </a:rPr>
              <a:t>From</a:t>
            </a:r>
            <a:r>
              <a:rPr lang="de-DE" dirty="0">
                <a:cs typeface="Calibri"/>
              </a:rPr>
              <a:t> </a:t>
            </a:r>
            <a:r>
              <a:rPr lang="de-DE" dirty="0" err="1">
                <a:cs typeface="Calibri"/>
              </a:rPr>
              <a:t>the</a:t>
            </a:r>
            <a:r>
              <a:rPr lang="de-DE" dirty="0">
                <a:cs typeface="Calibri"/>
              </a:rPr>
              <a:t> </a:t>
            </a:r>
            <a:r>
              <a:rPr lang="de-DE" dirty="0" err="1">
                <a:cs typeface="Calibri"/>
              </a:rPr>
              <a:t>documentation</a:t>
            </a:r>
            <a:r>
              <a:rPr lang="de-DE" dirty="0">
                <a:cs typeface="Calibri"/>
              </a:rPr>
              <a:t>:</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r>
              <a:rPr lang="de-DE" dirty="0">
                <a:cs typeface="Calibri"/>
              </a:rPr>
              <a:t>So, per </a:t>
            </a:r>
            <a:r>
              <a:rPr lang="de-DE" dirty="0" err="1">
                <a:cs typeface="Calibri"/>
              </a:rPr>
              <a:t>default</a:t>
            </a:r>
            <a:r>
              <a:rPr lang="de-DE" dirty="0">
                <a:cs typeface="Calibri"/>
              </a:rPr>
              <a:t>, </a:t>
            </a:r>
            <a:r>
              <a:rPr lang="de-DE" dirty="0" err="1">
                <a:cs typeface="Calibri"/>
              </a:rPr>
              <a:t>the</a:t>
            </a:r>
            <a:r>
              <a:rPr lang="de-DE" dirty="0">
                <a:cs typeface="Calibri"/>
              </a:rPr>
              <a:t> </a:t>
            </a:r>
            <a:r>
              <a:rPr lang="de-DE" dirty="0" err="1">
                <a:cs typeface="Calibri"/>
              </a:rPr>
              <a:t>standard</a:t>
            </a:r>
            <a:r>
              <a:rPr lang="de-DE" dirty="0">
                <a:cs typeface="Calibri"/>
              </a:rPr>
              <a:t> </a:t>
            </a:r>
            <a:r>
              <a:rPr lang="de-DE" dirty="0" err="1">
                <a:cs typeface="Calibri"/>
              </a:rPr>
              <a:t>output</a:t>
            </a:r>
            <a:r>
              <a:rPr lang="de-DE" dirty="0">
                <a:cs typeface="Calibri"/>
              </a:rPr>
              <a:t> stream </a:t>
            </a:r>
            <a:r>
              <a:rPr lang="de-DE" dirty="0" err="1">
                <a:cs typeface="Calibri"/>
              </a:rPr>
              <a:t>is</a:t>
            </a:r>
            <a:r>
              <a:rPr lang="de-DE" dirty="0">
                <a:cs typeface="Calibri"/>
              </a:rPr>
              <a:t> </a:t>
            </a:r>
            <a:r>
              <a:rPr lang="de-DE" dirty="0" err="1">
                <a:cs typeface="Calibri"/>
              </a:rPr>
              <a:t>used</a:t>
            </a:r>
            <a:r>
              <a:rPr lang="de-DE" dirty="0">
                <a:cs typeface="Calibri"/>
              </a:rPr>
              <a:t> and </a:t>
            </a:r>
            <a:r>
              <a:rPr lang="de-DE" dirty="0" err="1">
                <a:cs typeface="Calibri"/>
              </a:rPr>
              <a:t>writes</a:t>
            </a:r>
            <a:r>
              <a:rPr lang="de-DE" dirty="0">
                <a:cs typeface="Calibri"/>
              </a:rPr>
              <a:t> </a:t>
            </a:r>
            <a:r>
              <a:rPr lang="de-DE" dirty="0" err="1">
                <a:cs typeface="Calibri"/>
              </a:rPr>
              <a:t>to</a:t>
            </a:r>
            <a:r>
              <a:rPr lang="de-DE" dirty="0">
                <a:cs typeface="Calibri"/>
              </a:rPr>
              <a:t> </a:t>
            </a:r>
            <a:r>
              <a:rPr lang="de-DE" dirty="0" err="1">
                <a:cs typeface="Calibri"/>
              </a:rPr>
              <a:t>the</a:t>
            </a:r>
            <a:r>
              <a:rPr lang="de-DE" dirty="0">
                <a:cs typeface="Calibri"/>
              </a:rPr>
              <a:t> terminal</a:t>
            </a:r>
          </a:p>
          <a:p>
            <a:pPr marL="182245" indent="-182245"/>
            <a:r>
              <a:rPr lang="de-DE" dirty="0">
                <a:cs typeface="Calibri"/>
              </a:rPr>
              <a:t>But </a:t>
            </a:r>
            <a:r>
              <a:rPr lang="de-DE" dirty="0" err="1">
                <a:cs typeface="Calibri"/>
              </a:rPr>
              <a:t>we</a:t>
            </a:r>
            <a:r>
              <a:rPr lang="de-DE" dirty="0">
                <a:cs typeface="Calibri"/>
              </a:rPr>
              <a:t> </a:t>
            </a:r>
            <a:r>
              <a:rPr lang="de-DE" dirty="0" err="1">
                <a:cs typeface="Calibri"/>
              </a:rPr>
              <a:t>can</a:t>
            </a:r>
            <a:r>
              <a:rPr lang="de-DE" dirty="0">
                <a:cs typeface="Calibri"/>
              </a:rPr>
              <a:t> also </a:t>
            </a:r>
            <a:r>
              <a:rPr lang="de-DE" dirty="0" err="1">
                <a:cs typeface="Calibri"/>
              </a:rPr>
              <a:t>print</a:t>
            </a:r>
            <a:r>
              <a:rPr lang="de-DE" dirty="0">
                <a:cs typeface="Calibri"/>
              </a:rPr>
              <a:t> </a:t>
            </a:r>
            <a:r>
              <a:rPr lang="de-DE" dirty="0" err="1">
                <a:cs typeface="Calibri"/>
              </a:rPr>
              <a:t>elsewhere</a:t>
            </a: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AE487EE4-79E3-4165-9B0F-A2689513465B}"/>
              </a:ext>
            </a:extLst>
          </p:cNvPr>
          <p:cNvSpPr>
            <a:spLocks noGrp="1"/>
          </p:cNvSpPr>
          <p:nvPr>
            <p:ph type="sldNum" sz="quarter" idx="12"/>
          </p:nvPr>
        </p:nvSpPr>
        <p:spPr/>
        <p:txBody>
          <a:bodyPr/>
          <a:lstStyle/>
          <a:p>
            <a:fld id="{89C4E583-6443-4199-AF95-A2ECCC288D48}" type="slidenum">
              <a:rPr lang="en-GB" smtClean="0"/>
              <a:t>32</a:t>
            </a:fld>
            <a:endParaRPr lang="en-GB"/>
          </a:p>
        </p:txBody>
      </p:sp>
      <p:sp>
        <p:nvSpPr>
          <p:cNvPr id="6" name="Textfeld 5">
            <a:extLst>
              <a:ext uri="{FF2B5EF4-FFF2-40B4-BE49-F238E27FC236}">
                <a16:creationId xmlns:a16="http://schemas.microsoft.com/office/drawing/2014/main" id="{ECBEC8F8-85FE-4FAA-B571-08EEF5B3559C}"/>
              </a:ext>
            </a:extLst>
          </p:cNvPr>
          <p:cNvSpPr txBox="1"/>
          <p:nvPr/>
        </p:nvSpPr>
        <p:spPr>
          <a:xfrm>
            <a:off x="1101302" y="3480758"/>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err="1">
                <a:latin typeface="Consolas"/>
              </a:rPr>
              <a:t>print</a:t>
            </a:r>
            <a:r>
              <a:rPr lang="de-DE" dirty="0">
                <a:latin typeface="Consolas"/>
              </a:rPr>
              <a:t>(</a:t>
            </a:r>
            <a:r>
              <a:rPr lang="de-DE" i="1" dirty="0">
                <a:latin typeface="Consolas"/>
                <a:cs typeface="Calibri"/>
              </a:rPr>
              <a:t>*</a:t>
            </a:r>
            <a:r>
              <a:rPr lang="de-DE" i="1" dirty="0" err="1">
                <a:latin typeface="Consolas"/>
              </a:rPr>
              <a:t>objects</a:t>
            </a:r>
            <a:r>
              <a:rPr lang="de-DE" dirty="0">
                <a:latin typeface="Consolas"/>
              </a:rPr>
              <a:t>, </a:t>
            </a:r>
            <a:r>
              <a:rPr lang="de-DE" i="1" dirty="0" err="1">
                <a:latin typeface="Consolas"/>
              </a:rPr>
              <a:t>sep</a:t>
            </a:r>
            <a:r>
              <a:rPr lang="de-DE" i="1" dirty="0">
                <a:latin typeface="Consolas"/>
              </a:rPr>
              <a:t>=' '</a:t>
            </a:r>
            <a:r>
              <a:rPr lang="de-DE" dirty="0">
                <a:latin typeface="Consolas"/>
              </a:rPr>
              <a:t>, </a:t>
            </a:r>
            <a:r>
              <a:rPr lang="de-DE" i="1" dirty="0">
                <a:latin typeface="Consolas"/>
              </a:rPr>
              <a:t>end='\n'</a:t>
            </a:r>
            <a:r>
              <a:rPr lang="de-DE" dirty="0">
                <a:latin typeface="Consolas"/>
              </a:rPr>
              <a:t>, </a:t>
            </a:r>
            <a:r>
              <a:rPr lang="de-DE" i="1" dirty="0" err="1">
                <a:latin typeface="Consolas"/>
              </a:rPr>
              <a:t>file</a:t>
            </a:r>
            <a:r>
              <a:rPr lang="de-DE" i="1" dirty="0">
                <a:latin typeface="Consolas"/>
              </a:rPr>
              <a:t>=</a:t>
            </a:r>
            <a:r>
              <a:rPr lang="de-DE" i="1" dirty="0" err="1">
                <a:latin typeface="Consolas"/>
              </a:rPr>
              <a:t>sys.stdout</a:t>
            </a:r>
            <a:r>
              <a:rPr lang="de-DE" dirty="0">
                <a:latin typeface="Consolas"/>
              </a:rPr>
              <a:t>, </a:t>
            </a:r>
            <a:r>
              <a:rPr lang="de-DE" i="1" dirty="0" err="1">
                <a:latin typeface="Consolas"/>
              </a:rPr>
              <a:t>flush</a:t>
            </a:r>
            <a:r>
              <a:rPr lang="de-DE" i="1" dirty="0">
                <a:latin typeface="Consolas"/>
              </a:rPr>
              <a:t>=</a:t>
            </a:r>
            <a:r>
              <a:rPr lang="de-DE" i="1" dirty="0" err="1">
                <a:latin typeface="Consolas"/>
              </a:rPr>
              <a:t>False</a:t>
            </a:r>
            <a:r>
              <a:rPr lang="de-DE" dirty="0">
                <a:latin typeface="Consolas"/>
              </a:rPr>
              <a:t>)</a:t>
            </a:r>
          </a:p>
        </p:txBody>
      </p:sp>
      <p:cxnSp>
        <p:nvCxnSpPr>
          <p:cNvPr id="7" name="Gerade Verbindung mit Pfeil 6">
            <a:extLst>
              <a:ext uri="{FF2B5EF4-FFF2-40B4-BE49-F238E27FC236}">
                <a16:creationId xmlns:a16="http://schemas.microsoft.com/office/drawing/2014/main" id="{D361F689-78FE-4597-BFED-9A8A2BC1E631}"/>
              </a:ext>
            </a:extLst>
          </p:cNvPr>
          <p:cNvCxnSpPr/>
          <p:nvPr/>
        </p:nvCxnSpPr>
        <p:spPr>
          <a:xfrm>
            <a:off x="2274496" y="2907100"/>
            <a:ext cx="138023" cy="554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7">
            <a:extLst>
              <a:ext uri="{FF2B5EF4-FFF2-40B4-BE49-F238E27FC236}">
                <a16:creationId xmlns:a16="http://schemas.microsoft.com/office/drawing/2014/main" id="{77AEC18E-04B5-4076-91A0-E32812037705}"/>
              </a:ext>
            </a:extLst>
          </p:cNvPr>
          <p:cNvCxnSpPr>
            <a:cxnSpLocks/>
          </p:cNvCxnSpPr>
          <p:nvPr/>
        </p:nvCxnSpPr>
        <p:spPr>
          <a:xfrm flipV="1">
            <a:off x="3324042" y="3864633"/>
            <a:ext cx="138023" cy="537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Gerade Verbindung mit Pfeil 8">
            <a:extLst>
              <a:ext uri="{FF2B5EF4-FFF2-40B4-BE49-F238E27FC236}">
                <a16:creationId xmlns:a16="http://schemas.microsoft.com/office/drawing/2014/main" id="{F5A146F2-2BCD-4C6E-BE25-A298074E633A}"/>
              </a:ext>
            </a:extLst>
          </p:cNvPr>
          <p:cNvCxnSpPr>
            <a:cxnSpLocks/>
          </p:cNvCxnSpPr>
          <p:nvPr/>
        </p:nvCxnSpPr>
        <p:spPr>
          <a:xfrm flipH="1">
            <a:off x="4741649" y="2892723"/>
            <a:ext cx="63259" cy="583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9">
            <a:extLst>
              <a:ext uri="{FF2B5EF4-FFF2-40B4-BE49-F238E27FC236}">
                <a16:creationId xmlns:a16="http://schemas.microsoft.com/office/drawing/2014/main" id="{11D9468B-28C2-439D-A00C-32EA00C467D7}"/>
              </a:ext>
            </a:extLst>
          </p:cNvPr>
          <p:cNvCxnSpPr>
            <a:cxnSpLocks/>
          </p:cNvCxnSpPr>
          <p:nvPr/>
        </p:nvCxnSpPr>
        <p:spPr>
          <a:xfrm flipH="1" flipV="1">
            <a:off x="6337536" y="3879009"/>
            <a:ext cx="63260" cy="710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1A8187A2-8766-46AC-901D-C8E88BCE97EC}"/>
              </a:ext>
            </a:extLst>
          </p:cNvPr>
          <p:cNvCxnSpPr>
            <a:cxnSpLocks/>
          </p:cNvCxnSpPr>
          <p:nvPr/>
        </p:nvCxnSpPr>
        <p:spPr>
          <a:xfrm>
            <a:off x="8241094" y="2892723"/>
            <a:ext cx="23005" cy="583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feld 11">
            <a:extLst>
              <a:ext uri="{FF2B5EF4-FFF2-40B4-BE49-F238E27FC236}">
                <a16:creationId xmlns:a16="http://schemas.microsoft.com/office/drawing/2014/main" id="{B2F9E0F3-1CFB-42A3-A593-8250D1DE6CC4}"/>
              </a:ext>
            </a:extLst>
          </p:cNvPr>
          <p:cNvSpPr txBox="1"/>
          <p:nvPr/>
        </p:nvSpPr>
        <p:spPr>
          <a:xfrm>
            <a:off x="842512" y="2632493"/>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err="1"/>
              <a:t>objects</a:t>
            </a:r>
            <a:r>
              <a:rPr lang="de-DE" dirty="0"/>
              <a:t> </a:t>
            </a:r>
            <a:r>
              <a:rPr lang="de-DE" dirty="0" err="1"/>
              <a:t>to</a:t>
            </a:r>
            <a:r>
              <a:rPr lang="de-DE" dirty="0"/>
              <a:t> </a:t>
            </a:r>
            <a:r>
              <a:rPr lang="de-DE" dirty="0" err="1"/>
              <a:t>print</a:t>
            </a:r>
          </a:p>
        </p:txBody>
      </p:sp>
      <p:sp>
        <p:nvSpPr>
          <p:cNvPr id="14" name="Textfeld 13">
            <a:extLst>
              <a:ext uri="{FF2B5EF4-FFF2-40B4-BE49-F238E27FC236}">
                <a16:creationId xmlns:a16="http://schemas.microsoft.com/office/drawing/2014/main" id="{A494683F-326A-416C-93E5-C001A00F944C}"/>
              </a:ext>
            </a:extLst>
          </p:cNvPr>
          <p:cNvSpPr txBox="1"/>
          <p:nvPr/>
        </p:nvSpPr>
        <p:spPr>
          <a:xfrm>
            <a:off x="1733908" y="4285889"/>
            <a:ext cx="294448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err="1"/>
              <a:t>separation</a:t>
            </a:r>
            <a:r>
              <a:rPr lang="de-DE" dirty="0"/>
              <a:t> </a:t>
            </a:r>
            <a:r>
              <a:rPr lang="de-DE" dirty="0" err="1">
                <a:cs typeface="Calibri"/>
              </a:rPr>
              <a:t>between</a:t>
            </a:r>
            <a:r>
              <a:rPr lang="de-DE" dirty="0">
                <a:cs typeface="Calibri"/>
              </a:rPr>
              <a:t> </a:t>
            </a:r>
            <a:r>
              <a:rPr lang="de-DE" dirty="0" err="1">
                <a:cs typeface="Calibri"/>
              </a:rPr>
              <a:t>objects</a:t>
            </a:r>
          </a:p>
        </p:txBody>
      </p:sp>
      <p:sp>
        <p:nvSpPr>
          <p:cNvPr id="15" name="Textfeld 14">
            <a:extLst>
              <a:ext uri="{FF2B5EF4-FFF2-40B4-BE49-F238E27FC236}">
                <a16:creationId xmlns:a16="http://schemas.microsoft.com/office/drawing/2014/main" id="{8A1BC517-C211-4934-AB40-E1C66981CF6B}"/>
              </a:ext>
            </a:extLst>
          </p:cNvPr>
          <p:cNvSpPr txBox="1"/>
          <p:nvPr/>
        </p:nvSpPr>
        <p:spPr>
          <a:xfrm>
            <a:off x="3401682" y="2560606"/>
            <a:ext cx="320327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err="1"/>
              <a:t>what</a:t>
            </a:r>
            <a:r>
              <a:rPr lang="de-DE" dirty="0"/>
              <a:t> </a:t>
            </a:r>
            <a:r>
              <a:rPr lang="de-DE" dirty="0" err="1"/>
              <a:t>to</a:t>
            </a:r>
            <a:r>
              <a:rPr lang="de-DE" dirty="0"/>
              <a:t> do at </a:t>
            </a:r>
            <a:r>
              <a:rPr lang="de-DE" dirty="0" err="1"/>
              <a:t>the</a:t>
            </a:r>
            <a:r>
              <a:rPr lang="de-DE" dirty="0"/>
              <a:t> </a:t>
            </a:r>
            <a:r>
              <a:rPr lang="de-DE" dirty="0" err="1"/>
              <a:t>end</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line</a:t>
            </a:r>
          </a:p>
        </p:txBody>
      </p:sp>
      <p:sp>
        <p:nvSpPr>
          <p:cNvPr id="16" name="Textfeld 15">
            <a:extLst>
              <a:ext uri="{FF2B5EF4-FFF2-40B4-BE49-F238E27FC236}">
                <a16:creationId xmlns:a16="http://schemas.microsoft.com/office/drawing/2014/main" id="{E8A6EAE8-0665-4EAE-95C4-5687EADE54BC}"/>
              </a:ext>
            </a:extLst>
          </p:cNvPr>
          <p:cNvSpPr txBox="1"/>
          <p:nvPr/>
        </p:nvSpPr>
        <p:spPr>
          <a:xfrm>
            <a:off x="5126966" y="4544681"/>
            <a:ext cx="294448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b="1" dirty="0" err="1"/>
              <a:t>where</a:t>
            </a:r>
            <a:r>
              <a:rPr lang="de-DE" b="1" dirty="0"/>
              <a:t> </a:t>
            </a:r>
            <a:r>
              <a:rPr lang="de-DE" b="1" dirty="0" err="1"/>
              <a:t>to</a:t>
            </a:r>
            <a:r>
              <a:rPr lang="de-DE" b="1" dirty="0"/>
              <a:t> </a:t>
            </a:r>
            <a:r>
              <a:rPr lang="de-DE" b="1" dirty="0" err="1">
                <a:cs typeface="Calibri"/>
              </a:rPr>
              <a:t>print</a:t>
            </a:r>
            <a:r>
              <a:rPr lang="de-DE" b="1" dirty="0">
                <a:cs typeface="Calibri"/>
              </a:rPr>
              <a:t> </a:t>
            </a:r>
            <a:r>
              <a:rPr lang="de-DE" b="1" dirty="0" err="1">
                <a:cs typeface="Calibri"/>
              </a:rPr>
              <a:t>the</a:t>
            </a:r>
            <a:r>
              <a:rPr lang="de-DE" b="1" dirty="0">
                <a:cs typeface="Calibri"/>
              </a:rPr>
              <a:t> </a:t>
            </a:r>
            <a:r>
              <a:rPr lang="de-DE" b="1" dirty="0" err="1">
                <a:cs typeface="Calibri"/>
              </a:rPr>
              <a:t>objects</a:t>
            </a:r>
            <a:endParaRPr lang="de-DE" b="1" dirty="0">
              <a:cs typeface="Calibri"/>
            </a:endParaRPr>
          </a:p>
        </p:txBody>
      </p:sp>
      <p:sp>
        <p:nvSpPr>
          <p:cNvPr id="17" name="Textfeld 16">
            <a:extLst>
              <a:ext uri="{FF2B5EF4-FFF2-40B4-BE49-F238E27FC236}">
                <a16:creationId xmlns:a16="http://schemas.microsoft.com/office/drawing/2014/main" id="{F878F8AB-CC0A-44FA-BEAA-DCFDF54F61C8}"/>
              </a:ext>
            </a:extLst>
          </p:cNvPr>
          <p:cNvSpPr txBox="1"/>
          <p:nvPr/>
        </p:nvSpPr>
        <p:spPr>
          <a:xfrm>
            <a:off x="6895380" y="256060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a:t>(not </a:t>
            </a:r>
            <a:r>
              <a:rPr lang="de-DE" dirty="0" err="1"/>
              <a:t>important</a:t>
            </a:r>
            <a:r>
              <a:rPr lang="de-DE" dirty="0"/>
              <a:t> </a:t>
            </a:r>
            <a:r>
              <a:rPr lang="de-DE" dirty="0" err="1"/>
              <a:t>for</a:t>
            </a:r>
            <a:r>
              <a:rPr lang="de-DE" dirty="0"/>
              <a:t> </a:t>
            </a:r>
            <a:r>
              <a:rPr lang="de-DE" dirty="0" err="1"/>
              <a:t>now</a:t>
            </a:r>
            <a:r>
              <a:rPr lang="de-DE" dirty="0"/>
              <a:t>)</a:t>
            </a:r>
            <a:endParaRPr lang="de-DE" dirty="0">
              <a:cs typeface="Calibri"/>
            </a:endParaRPr>
          </a:p>
        </p:txBody>
      </p:sp>
    </p:spTree>
    <p:extLst>
      <p:ext uri="{BB962C8B-B14F-4D97-AF65-F5344CB8AC3E}">
        <p14:creationId xmlns:p14="http://schemas.microsoft.com/office/powerpoint/2010/main" val="2728745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312535-B4A5-4118-8222-15C1125E156E}"/>
              </a:ext>
            </a:extLst>
          </p:cNvPr>
          <p:cNvSpPr>
            <a:spLocks noGrp="1"/>
          </p:cNvSpPr>
          <p:nvPr>
            <p:ph type="title"/>
          </p:nvPr>
        </p:nvSpPr>
        <p:spPr/>
        <p:txBody>
          <a:bodyPr/>
          <a:lstStyle/>
          <a:p>
            <a:r>
              <a:rPr lang="de-DE" dirty="0" err="1">
                <a:cs typeface="Calibri Light"/>
              </a:rPr>
              <a:t>Printing</a:t>
            </a:r>
            <a:r>
              <a:rPr lang="de-DE" dirty="0">
                <a:cs typeface="Calibri Light"/>
              </a:rPr>
              <a:t> </a:t>
            </a:r>
            <a:r>
              <a:rPr lang="de-DE" dirty="0" err="1">
                <a:cs typeface="Calibri Light"/>
              </a:rPr>
              <a:t>to</a:t>
            </a:r>
            <a:r>
              <a:rPr lang="de-DE" dirty="0">
                <a:cs typeface="Calibri Light"/>
              </a:rPr>
              <a:t> Files</a:t>
            </a:r>
            <a:endParaRPr lang="de-DE" dirty="0"/>
          </a:p>
        </p:txBody>
      </p:sp>
      <p:sp>
        <p:nvSpPr>
          <p:cNvPr id="3" name="Inhaltsplatzhalter 2">
            <a:extLst>
              <a:ext uri="{FF2B5EF4-FFF2-40B4-BE49-F238E27FC236}">
                <a16:creationId xmlns:a16="http://schemas.microsoft.com/office/drawing/2014/main" id="{B89FBDA8-D8B5-433A-BC51-6FA2CB383BEF}"/>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use</a:t>
            </a:r>
            <a:r>
              <a:rPr lang="de-DE" dirty="0">
                <a:cs typeface="Calibri"/>
              </a:rPr>
              <a:t> </a:t>
            </a:r>
            <a:r>
              <a:rPr lang="de-DE" dirty="0" err="1">
                <a:cs typeface="Calibri"/>
              </a:rPr>
              <a:t>print</a:t>
            </a:r>
            <a:r>
              <a:rPr lang="de-DE" dirty="0">
                <a:cs typeface="Calibri"/>
              </a:rPr>
              <a:t> </a:t>
            </a:r>
            <a:r>
              <a:rPr lang="de-DE" dirty="0" err="1">
                <a:cs typeface="Calibri"/>
              </a:rPr>
              <a:t>to</a:t>
            </a:r>
            <a:r>
              <a:rPr lang="de-DE" dirty="0">
                <a:cs typeface="Calibri"/>
              </a:rPr>
              <a:t> </a:t>
            </a:r>
            <a:r>
              <a:rPr lang="de-DE" dirty="0" err="1">
                <a:cs typeface="Calibri"/>
              </a:rPr>
              <a:t>write</a:t>
            </a:r>
            <a:r>
              <a:rPr lang="de-DE" dirty="0">
                <a:cs typeface="Calibri"/>
              </a:rPr>
              <a:t> </a:t>
            </a:r>
            <a:r>
              <a:rPr lang="de-DE" dirty="0" err="1">
                <a:cs typeface="Calibri"/>
              </a:rPr>
              <a:t>to</a:t>
            </a:r>
            <a:r>
              <a:rPr lang="de-DE" dirty="0">
                <a:cs typeface="Calibri"/>
              </a:rPr>
              <a:t> a </a:t>
            </a:r>
            <a:r>
              <a:rPr lang="de-DE" dirty="0" err="1">
                <a:cs typeface="Calibri"/>
              </a:rPr>
              <a:t>file</a:t>
            </a:r>
            <a:r>
              <a:rPr lang="de-DE" dirty="0">
                <a:cs typeface="Calibri"/>
              </a:rPr>
              <a:t> after </a:t>
            </a:r>
            <a:r>
              <a:rPr lang="de-DE" i="1" dirty="0" err="1">
                <a:cs typeface="Calibri"/>
              </a:rPr>
              <a:t>opening</a:t>
            </a:r>
            <a:r>
              <a:rPr lang="de-DE" i="1" dirty="0">
                <a:cs typeface="Calibri"/>
              </a:rPr>
              <a:t> </a:t>
            </a:r>
            <a:r>
              <a:rPr lang="de-DE" dirty="0">
                <a:cs typeface="Calibri"/>
              </a:rPr>
              <a:t>a </a:t>
            </a:r>
            <a:r>
              <a:rPr lang="de-DE" dirty="0" err="1">
                <a:cs typeface="Calibri"/>
              </a:rPr>
              <a:t>file</a:t>
            </a:r>
            <a:endParaRPr lang="de-DE" dirty="0" err="1"/>
          </a:p>
          <a:p>
            <a:pPr marL="383540" lvl="1"/>
            <a:r>
              <a:rPr lang="de-DE" i="1" dirty="0">
                <a:cs typeface="Calibri"/>
              </a:rPr>
              <a:t>Opening </a:t>
            </a:r>
            <a:r>
              <a:rPr lang="de-DE" dirty="0">
                <a:cs typeface="Calibri"/>
              </a:rPr>
              <a:t>a </a:t>
            </a:r>
            <a:r>
              <a:rPr lang="de-DE" dirty="0" err="1">
                <a:cs typeface="Calibri"/>
              </a:rPr>
              <a:t>file</a:t>
            </a:r>
            <a:r>
              <a:rPr lang="de-DE" dirty="0">
                <a:cs typeface="Calibri"/>
              </a:rPr>
              <a:t> </a:t>
            </a:r>
            <a:r>
              <a:rPr lang="de-DE" dirty="0" err="1">
                <a:cs typeface="Calibri"/>
              </a:rPr>
              <a:t>technically</a:t>
            </a:r>
            <a:r>
              <a:rPr lang="de-DE" dirty="0">
                <a:cs typeface="Calibri"/>
              </a:rPr>
              <a:t> </a:t>
            </a:r>
            <a:r>
              <a:rPr lang="de-DE" dirty="0" err="1">
                <a:cs typeface="Calibri"/>
              </a:rPr>
              <a:t>means</a:t>
            </a:r>
            <a:r>
              <a:rPr lang="de-DE" dirty="0">
                <a:cs typeface="Calibri"/>
              </a:rPr>
              <a:t> </a:t>
            </a:r>
            <a:r>
              <a:rPr lang="de-DE" dirty="0" err="1">
                <a:cs typeface="Calibri"/>
              </a:rPr>
              <a:t>creating</a:t>
            </a:r>
            <a:r>
              <a:rPr lang="de-DE" dirty="0">
                <a:cs typeface="Calibri"/>
              </a:rPr>
              <a:t> a stream such </a:t>
            </a:r>
            <a:r>
              <a:rPr lang="de-DE" dirty="0" err="1">
                <a:cs typeface="Calibri"/>
              </a:rPr>
              <a:t>that</a:t>
            </a:r>
            <a:r>
              <a:rPr lang="de-DE" dirty="0">
                <a:cs typeface="Calibri"/>
              </a:rPr>
              <a:t> </a:t>
            </a:r>
            <a:r>
              <a:rPr lang="de-DE" dirty="0" err="1">
                <a:cs typeface="Calibri"/>
              </a:rPr>
              <a:t>data</a:t>
            </a:r>
            <a:r>
              <a:rPr lang="de-DE" dirty="0">
                <a:cs typeface="Calibri"/>
              </a:rPr>
              <a:t> </a:t>
            </a:r>
            <a:r>
              <a:rPr lang="de-DE" dirty="0" err="1">
                <a:cs typeface="Calibri"/>
              </a:rPr>
              <a:t>is</a:t>
            </a:r>
            <a:r>
              <a:rPr lang="de-DE" dirty="0">
                <a:cs typeface="Calibri"/>
              </a:rPr>
              <a:t> </a:t>
            </a:r>
            <a:r>
              <a:rPr lang="de-DE" dirty="0" err="1">
                <a:cs typeface="Calibri"/>
              </a:rPr>
              <a:t>able</a:t>
            </a:r>
            <a:r>
              <a:rPr lang="de-DE" dirty="0">
                <a:cs typeface="Calibri"/>
              </a:rPr>
              <a:t> </a:t>
            </a:r>
            <a:r>
              <a:rPr lang="de-DE" dirty="0" err="1">
                <a:cs typeface="Calibri"/>
              </a:rPr>
              <a:t>to</a:t>
            </a:r>
            <a:r>
              <a:rPr lang="de-DE" dirty="0">
                <a:cs typeface="Calibri"/>
              </a:rPr>
              <a:t> </a:t>
            </a:r>
            <a:r>
              <a:rPr lang="de-DE" dirty="0" err="1">
                <a:cs typeface="Calibri"/>
              </a:rPr>
              <a:t>flow</a:t>
            </a:r>
            <a:r>
              <a:rPr lang="de-DE" dirty="0">
                <a:cs typeface="Calibri"/>
              </a:rPr>
              <a:t> </a:t>
            </a:r>
            <a:r>
              <a:rPr lang="de-DE" dirty="0" err="1">
                <a:cs typeface="Calibri"/>
              </a:rPr>
              <a:t>from</a:t>
            </a:r>
            <a:r>
              <a:rPr lang="de-DE" dirty="0">
                <a:cs typeface="Calibri"/>
              </a:rPr>
              <a:t> </a:t>
            </a:r>
            <a:r>
              <a:rPr lang="de-DE" dirty="0" err="1">
                <a:cs typeface="Calibri"/>
              </a:rPr>
              <a:t>the</a:t>
            </a:r>
            <a:r>
              <a:rPr lang="de-DE" dirty="0">
                <a:cs typeface="Calibri"/>
              </a:rPr>
              <a:t> </a:t>
            </a:r>
            <a:r>
              <a:rPr lang="de-DE" dirty="0" err="1">
                <a:cs typeface="Calibri"/>
              </a:rPr>
              <a:t>file</a:t>
            </a:r>
            <a:r>
              <a:rPr lang="de-DE" dirty="0">
                <a:cs typeface="Calibri"/>
              </a:rPr>
              <a:t> </a:t>
            </a:r>
            <a:r>
              <a:rPr lang="de-DE" dirty="0" err="1">
                <a:cs typeface="Calibri"/>
              </a:rPr>
              <a:t>to</a:t>
            </a:r>
            <a:r>
              <a:rPr lang="de-DE" dirty="0">
                <a:cs typeface="Calibri"/>
              </a:rPr>
              <a:t> </a:t>
            </a:r>
            <a:r>
              <a:rPr lang="de-DE" dirty="0" err="1">
                <a:cs typeface="Calibri"/>
              </a:rPr>
              <a:t>the</a:t>
            </a:r>
            <a:r>
              <a:rPr lang="de-DE" dirty="0">
                <a:cs typeface="Calibri"/>
              </a:rPr>
              <a:t> </a:t>
            </a:r>
            <a:r>
              <a:rPr lang="de-DE" dirty="0" err="1">
                <a:cs typeface="Calibri"/>
              </a:rPr>
              <a:t>application</a:t>
            </a:r>
            <a:r>
              <a:rPr lang="de-DE" dirty="0">
                <a:cs typeface="Calibri"/>
              </a:rPr>
              <a:t> - </a:t>
            </a:r>
            <a:r>
              <a:rPr lang="de-DE" dirty="0" err="1">
                <a:cs typeface="Calibri"/>
              </a:rPr>
              <a:t>you</a:t>
            </a:r>
            <a:r>
              <a:rPr lang="de-DE" dirty="0">
                <a:cs typeface="Calibri"/>
              </a:rPr>
              <a:t> </a:t>
            </a:r>
            <a:r>
              <a:rPr lang="de-DE" dirty="0" err="1">
                <a:cs typeface="Calibri"/>
              </a:rPr>
              <a:t>need</a:t>
            </a:r>
            <a:r>
              <a:rPr lang="de-DE" dirty="0">
                <a:cs typeface="Calibri"/>
              </a:rPr>
              <a:t> </a:t>
            </a:r>
            <a:r>
              <a:rPr lang="de-DE" dirty="0" err="1">
                <a:cs typeface="Calibri"/>
              </a:rPr>
              <a:t>to</a:t>
            </a:r>
            <a:r>
              <a:rPr lang="de-DE" dirty="0">
                <a:cs typeface="Calibri"/>
              </a:rPr>
              <a:t> do </a:t>
            </a:r>
            <a:r>
              <a:rPr lang="de-DE" dirty="0" err="1">
                <a:cs typeface="Calibri"/>
              </a:rPr>
              <a:t>it</a:t>
            </a:r>
            <a:r>
              <a:rPr lang="de-DE" dirty="0">
                <a:cs typeface="Calibri"/>
              </a:rPr>
              <a:t> </a:t>
            </a:r>
            <a:r>
              <a:rPr lang="de-DE" dirty="0" err="1">
                <a:cs typeface="Calibri"/>
              </a:rPr>
              <a:t>or</a:t>
            </a:r>
            <a:r>
              <a:rPr lang="de-DE" dirty="0">
                <a:cs typeface="Calibri"/>
              </a:rPr>
              <a:t> </a:t>
            </a:r>
            <a:r>
              <a:rPr lang="de-DE" dirty="0" err="1">
                <a:cs typeface="Calibri"/>
              </a:rPr>
              <a:t>the</a:t>
            </a:r>
            <a:r>
              <a:rPr lang="de-DE" dirty="0">
                <a:cs typeface="Calibri"/>
              </a:rPr>
              <a:t> </a:t>
            </a:r>
            <a:r>
              <a:rPr lang="de-DE" dirty="0" err="1">
                <a:cs typeface="Calibri"/>
              </a:rPr>
              <a:t>data</a:t>
            </a:r>
            <a:r>
              <a:rPr lang="de-DE" dirty="0">
                <a:cs typeface="Calibri"/>
              </a:rPr>
              <a:t> </a:t>
            </a:r>
            <a:r>
              <a:rPr lang="de-DE" dirty="0" err="1">
                <a:cs typeface="Calibri"/>
              </a:rPr>
              <a:t>can't</a:t>
            </a:r>
            <a:r>
              <a:rPr lang="de-DE" dirty="0">
                <a:cs typeface="Calibri"/>
              </a:rPr>
              <a:t> </a:t>
            </a:r>
            <a:r>
              <a:rPr lang="de-DE" dirty="0" err="1">
                <a:cs typeface="Calibri"/>
              </a:rPr>
              <a:t>be</a:t>
            </a:r>
            <a:r>
              <a:rPr lang="de-DE" dirty="0">
                <a:cs typeface="Calibri"/>
              </a:rPr>
              <a:t> </a:t>
            </a:r>
            <a:r>
              <a:rPr lang="de-DE" dirty="0" err="1">
                <a:cs typeface="Calibri"/>
              </a:rPr>
              <a:t>transferred</a:t>
            </a:r>
          </a:p>
          <a:p>
            <a:pPr marL="182245" indent="-182245"/>
            <a:r>
              <a:rPr lang="de-DE" dirty="0" err="1">
                <a:cs typeface="Calibri"/>
              </a:rPr>
              <a:t>For</a:t>
            </a:r>
            <a:r>
              <a:rPr lang="de-DE" dirty="0">
                <a:cs typeface="Calibri"/>
              </a:rPr>
              <a:t> </a:t>
            </a:r>
            <a:r>
              <a:rPr lang="de-DE" dirty="0" err="1">
                <a:cs typeface="Calibri"/>
              </a:rPr>
              <a:t>that</a:t>
            </a:r>
            <a:r>
              <a:rPr lang="de-DE" dirty="0">
                <a:cs typeface="Calibri"/>
              </a:rPr>
              <a:t>, </a:t>
            </a:r>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create</a:t>
            </a:r>
            <a:r>
              <a:rPr lang="de-DE" dirty="0">
                <a:cs typeface="Calibri"/>
              </a:rPr>
              <a:t> a </a:t>
            </a:r>
            <a:r>
              <a:rPr lang="de-DE" i="1" dirty="0" err="1">
                <a:cs typeface="Calibri"/>
              </a:rPr>
              <a:t>file</a:t>
            </a:r>
            <a:r>
              <a:rPr lang="de-DE" i="1" dirty="0">
                <a:cs typeface="Calibri"/>
              </a:rPr>
              <a:t> </a:t>
            </a:r>
            <a:r>
              <a:rPr lang="de-DE" i="1" dirty="0" err="1">
                <a:cs typeface="Calibri"/>
              </a:rPr>
              <a:t>object</a:t>
            </a:r>
            <a:r>
              <a:rPr lang="de-DE" dirty="0">
                <a:cs typeface="Calibri"/>
              </a:rPr>
              <a:t> </a:t>
            </a:r>
            <a:r>
              <a:rPr lang="de-DE" dirty="0" err="1">
                <a:cs typeface="Calibri"/>
              </a:rPr>
              <a:t>which</a:t>
            </a:r>
            <a:r>
              <a:rPr lang="de-DE" dirty="0">
                <a:cs typeface="Calibri"/>
              </a:rPr>
              <a:t> will </a:t>
            </a:r>
            <a:r>
              <a:rPr lang="de-DE" dirty="0" err="1">
                <a:cs typeface="Calibri"/>
              </a:rPr>
              <a:t>help</a:t>
            </a:r>
            <a:r>
              <a:rPr lang="de-DE" dirty="0">
                <a:cs typeface="Calibri"/>
              </a:rPr>
              <a:t> </a:t>
            </a:r>
            <a:r>
              <a:rPr lang="de-DE" dirty="0" err="1">
                <a:cs typeface="Calibri"/>
              </a:rPr>
              <a:t>you</a:t>
            </a:r>
            <a:r>
              <a:rPr lang="de-DE" dirty="0">
                <a:cs typeface="Calibri"/>
              </a:rPr>
              <a:t> handle </a:t>
            </a:r>
            <a:r>
              <a:rPr lang="de-DE" dirty="0" err="1">
                <a:cs typeface="Calibri"/>
              </a:rPr>
              <a:t>the</a:t>
            </a:r>
            <a:r>
              <a:rPr lang="de-DE" dirty="0">
                <a:cs typeface="Calibri"/>
              </a:rPr>
              <a:t> </a:t>
            </a:r>
            <a:r>
              <a:rPr lang="de-DE" dirty="0" err="1">
                <a:cs typeface="Calibri"/>
              </a:rPr>
              <a:t>file</a:t>
            </a:r>
            <a:endParaRPr lang="de-DE" dirty="0">
              <a:solidFill>
                <a:schemeClr val="tx1"/>
              </a:solidFill>
            </a:endParaRPr>
          </a:p>
        </p:txBody>
      </p:sp>
      <p:sp>
        <p:nvSpPr>
          <p:cNvPr id="4" name="Foliennummernplatzhalter 3">
            <a:extLst>
              <a:ext uri="{FF2B5EF4-FFF2-40B4-BE49-F238E27FC236}">
                <a16:creationId xmlns:a16="http://schemas.microsoft.com/office/drawing/2014/main" id="{1B8A0F01-1518-477A-B1E8-AD229A14DB53}"/>
              </a:ext>
            </a:extLst>
          </p:cNvPr>
          <p:cNvSpPr>
            <a:spLocks noGrp="1"/>
          </p:cNvSpPr>
          <p:nvPr>
            <p:ph type="sldNum" sz="quarter" idx="12"/>
          </p:nvPr>
        </p:nvSpPr>
        <p:spPr/>
        <p:txBody>
          <a:bodyPr/>
          <a:lstStyle/>
          <a:p>
            <a:fld id="{89C4E583-6443-4199-AF95-A2ECCC288D48}" type="slidenum">
              <a:rPr lang="en-GB" smtClean="0"/>
              <a:t>33</a:t>
            </a:fld>
            <a:endParaRPr lang="en-GB"/>
          </a:p>
        </p:txBody>
      </p:sp>
      <p:sp>
        <p:nvSpPr>
          <p:cNvPr id="6" name="Textfeld 5">
            <a:extLst>
              <a:ext uri="{FF2B5EF4-FFF2-40B4-BE49-F238E27FC236}">
                <a16:creationId xmlns:a16="http://schemas.microsoft.com/office/drawing/2014/main" id="{139D3327-983B-4614-A819-89B003CF932C}"/>
              </a:ext>
            </a:extLst>
          </p:cNvPr>
          <p:cNvSpPr txBox="1"/>
          <p:nvPr/>
        </p:nvSpPr>
        <p:spPr>
          <a:xfrm>
            <a:off x="1101302" y="3408870"/>
            <a:ext cx="10075652" cy="286232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my_</a:t>
            </a:r>
            <a:r>
              <a:rPr lang="de-DE" dirty="0" err="1">
                <a:latin typeface="Consolas"/>
                <a:cs typeface="Calibri"/>
              </a:rPr>
              <a:t>lottery_</a:t>
            </a:r>
            <a:r>
              <a:rPr lang="de-DE" dirty="0" err="1">
                <a:latin typeface="Consolas"/>
              </a:rPr>
              <a:t>numbers</a:t>
            </a:r>
            <a:r>
              <a:rPr lang="de-DE" dirty="0">
                <a:latin typeface="Consolas"/>
              </a:rPr>
              <a:t> = [21, 8, 19, </a:t>
            </a:r>
            <a:r>
              <a:rPr lang="de-DE" dirty="0">
                <a:latin typeface="Consolas"/>
                <a:cs typeface="Calibri"/>
              </a:rPr>
              <a:t>9, 1, 22]</a:t>
            </a:r>
            <a:endParaRPr lang="de-DE" dirty="0"/>
          </a:p>
          <a:p>
            <a:endParaRPr lang="de-DE" dirty="0">
              <a:latin typeface="Consolas"/>
            </a:endParaRPr>
          </a:p>
          <a:p>
            <a:r>
              <a:rPr lang="de-DE" dirty="0" err="1">
                <a:latin typeface="Consolas"/>
              </a:rPr>
              <a:t>lottery_file</a:t>
            </a:r>
            <a:r>
              <a:rPr lang="de-DE" dirty="0">
                <a:latin typeface="Consolas"/>
              </a:rPr>
              <a:t> = open(</a:t>
            </a:r>
            <a:r>
              <a:rPr lang="de-DE" dirty="0">
                <a:latin typeface="Consolas"/>
                <a:cs typeface="Calibri"/>
              </a:rPr>
              <a:t>'lottery</a:t>
            </a:r>
            <a:r>
              <a:rPr lang="de-DE" dirty="0">
                <a:latin typeface="Consolas"/>
              </a:rPr>
              <a:t>.txt', 'w')</a:t>
            </a:r>
            <a:r>
              <a:rPr lang="de-DE" dirty="0">
                <a:latin typeface="Consolas"/>
                <a:cs typeface="Calibri"/>
              </a:rPr>
              <a:t> # </a:t>
            </a:r>
            <a:r>
              <a:rPr lang="de-DE" dirty="0" err="1">
                <a:latin typeface="Consolas"/>
                <a:cs typeface="Calibri"/>
              </a:rPr>
              <a:t>lottery_file</a:t>
            </a:r>
            <a:r>
              <a:rPr lang="de-DE" dirty="0">
                <a:latin typeface="Consolas"/>
                <a:cs typeface="Calibri"/>
              </a:rPr>
              <a:t> </a:t>
            </a:r>
            <a:r>
              <a:rPr lang="de-DE" dirty="0" err="1">
                <a:latin typeface="Consolas"/>
                <a:cs typeface="Calibri"/>
              </a:rPr>
              <a:t>is</a:t>
            </a:r>
            <a:r>
              <a:rPr lang="de-DE" dirty="0">
                <a:latin typeface="Consolas"/>
                <a:cs typeface="Calibri"/>
              </a:rPr>
              <a:t> </a:t>
            </a:r>
            <a:r>
              <a:rPr lang="de-DE" dirty="0" err="1">
                <a:latin typeface="Consolas"/>
                <a:cs typeface="Calibri"/>
              </a:rPr>
              <a:t>now</a:t>
            </a:r>
            <a:r>
              <a:rPr lang="de-DE" dirty="0">
                <a:latin typeface="Consolas"/>
                <a:cs typeface="Calibri"/>
              </a:rPr>
              <a:t> a </a:t>
            </a:r>
            <a:r>
              <a:rPr lang="de-DE" dirty="0" err="1">
                <a:latin typeface="Consolas"/>
                <a:cs typeface="Calibri"/>
              </a:rPr>
              <a:t>file</a:t>
            </a:r>
            <a:r>
              <a:rPr lang="de-DE" dirty="0">
                <a:latin typeface="Consolas"/>
                <a:cs typeface="Calibri"/>
              </a:rPr>
              <a:t> </a:t>
            </a:r>
            <a:r>
              <a:rPr lang="de-DE" dirty="0" err="1">
                <a:latin typeface="Consolas"/>
                <a:cs typeface="Calibri"/>
              </a:rPr>
              <a:t>object</a:t>
            </a:r>
            <a:endParaRPr lang="de-DE" dirty="0" err="1">
              <a:latin typeface="Calibri"/>
              <a:cs typeface="Calibri"/>
            </a:endParaRPr>
          </a:p>
          <a:p>
            <a:r>
              <a:rPr lang="de-DE" dirty="0" err="1">
                <a:latin typeface="Consolas"/>
              </a:rPr>
              <a:t>print</a:t>
            </a:r>
            <a:r>
              <a:rPr lang="de-DE" dirty="0">
                <a:latin typeface="Consolas"/>
              </a:rPr>
              <a:t>(</a:t>
            </a:r>
            <a:r>
              <a:rPr lang="de-DE" dirty="0" err="1">
                <a:latin typeface="Consolas"/>
              </a:rPr>
              <a:t>my_lottery_numbers</a:t>
            </a:r>
            <a:r>
              <a:rPr lang="de-DE" dirty="0">
                <a:latin typeface="Consolas"/>
              </a:rPr>
              <a:t>, </a:t>
            </a:r>
            <a:r>
              <a:rPr lang="de-DE" dirty="0" err="1">
                <a:latin typeface="Consolas"/>
              </a:rPr>
              <a:t>file</a:t>
            </a:r>
            <a:r>
              <a:rPr lang="de-DE" dirty="0">
                <a:latin typeface="Consolas"/>
              </a:rPr>
              <a:t>=</a:t>
            </a:r>
            <a:r>
              <a:rPr lang="de-DE" dirty="0" err="1">
                <a:latin typeface="Consolas"/>
              </a:rPr>
              <a:t>lottery_file</a:t>
            </a:r>
            <a:r>
              <a:rPr lang="de-DE" dirty="0">
                <a:latin typeface="Consolas"/>
              </a:rPr>
              <a:t>)</a:t>
            </a:r>
            <a:endParaRPr lang="de-DE" dirty="0">
              <a:latin typeface="Calibri"/>
              <a:cs typeface="Calibri"/>
            </a:endParaRPr>
          </a:p>
          <a:p>
            <a:r>
              <a:rPr lang="de-DE" dirty="0" err="1">
                <a:latin typeface="Consolas"/>
              </a:rPr>
              <a:t>lottery_file.close</a:t>
            </a:r>
            <a:r>
              <a:rPr lang="de-DE" dirty="0">
                <a:latin typeface="Consolas"/>
              </a:rPr>
              <a:t>()</a:t>
            </a:r>
          </a:p>
          <a:p>
            <a:endParaRPr lang="de-DE" dirty="0">
              <a:latin typeface="Consolas"/>
            </a:endParaRPr>
          </a:p>
          <a:p>
            <a:r>
              <a:rPr lang="de-DE" i="1" dirty="0">
                <a:latin typeface="Consolas"/>
              </a:rPr>
              <a:t>Output:</a:t>
            </a:r>
          </a:p>
          <a:p>
            <a:endParaRPr lang="de-DE" dirty="0">
              <a:latin typeface="Consolas"/>
            </a:endParaRPr>
          </a:p>
          <a:p>
            <a:r>
              <a:rPr lang="de-DE" i="1" dirty="0">
                <a:latin typeface="Consolas"/>
              </a:rPr>
              <a:t>File:</a:t>
            </a:r>
            <a:r>
              <a:rPr lang="de-DE" dirty="0">
                <a:latin typeface="Consolas"/>
              </a:rPr>
              <a:t> lottery.txt</a:t>
            </a:r>
          </a:p>
          <a:p>
            <a:r>
              <a:rPr lang="de-DE" dirty="0">
                <a:latin typeface="Consolas"/>
              </a:rPr>
              <a:t>[21, 8, 19, 9, 1, 22]</a:t>
            </a:r>
            <a:endParaRPr lang="de-DE" dirty="0"/>
          </a:p>
        </p:txBody>
      </p:sp>
    </p:spTree>
    <p:extLst>
      <p:ext uri="{BB962C8B-B14F-4D97-AF65-F5344CB8AC3E}">
        <p14:creationId xmlns:p14="http://schemas.microsoft.com/office/powerpoint/2010/main" val="1529941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499BE3-B8F7-44EB-8920-B45BC7987CAE}"/>
              </a:ext>
            </a:extLst>
          </p:cNvPr>
          <p:cNvSpPr>
            <a:spLocks noGrp="1"/>
          </p:cNvSpPr>
          <p:nvPr>
            <p:ph type="title"/>
          </p:nvPr>
        </p:nvSpPr>
        <p:spPr/>
        <p:txBody>
          <a:bodyPr/>
          <a:lstStyle/>
          <a:p>
            <a:r>
              <a:rPr lang="de-DE" dirty="0">
                <a:cs typeface="Calibri Light"/>
              </a:rPr>
              <a:t>Files in Python  - Opening and Closing</a:t>
            </a:r>
            <a:endParaRPr lang="de-DE" dirty="0"/>
          </a:p>
        </p:txBody>
      </p:sp>
      <p:sp>
        <p:nvSpPr>
          <p:cNvPr id="3" name="Inhaltsplatzhalter 2">
            <a:extLst>
              <a:ext uri="{FF2B5EF4-FFF2-40B4-BE49-F238E27FC236}">
                <a16:creationId xmlns:a16="http://schemas.microsoft.com/office/drawing/2014/main" id="{8F7EF2D9-3798-4456-B6AB-D7AD594F578F}"/>
              </a:ext>
            </a:extLst>
          </p:cNvPr>
          <p:cNvSpPr>
            <a:spLocks noGrp="1"/>
          </p:cNvSpPr>
          <p:nvPr>
            <p:ph idx="1"/>
          </p:nvPr>
        </p:nvSpPr>
        <p:spPr>
          <a:xfrm>
            <a:off x="1097280" y="2852148"/>
            <a:ext cx="10058400" cy="3103210"/>
          </a:xfrm>
        </p:spPr>
        <p:txBody>
          <a:bodyPr vert="horz" lIns="0" tIns="45720" rIns="0" bIns="45720" rtlCol="0" anchor="t">
            <a:normAutofit/>
          </a:bodyPr>
          <a:lstStyle/>
          <a:p>
            <a:pPr marL="182245" indent="-182245"/>
            <a:r>
              <a:rPr lang="de-DE" dirty="0">
                <a:cs typeface="Calibri"/>
              </a:rPr>
              <a:t>Files </a:t>
            </a:r>
            <a:r>
              <a:rPr lang="de-DE" dirty="0" err="1">
                <a:cs typeface="Calibri"/>
              </a:rPr>
              <a:t>that</a:t>
            </a:r>
            <a:r>
              <a:rPr lang="de-DE" dirty="0">
                <a:cs typeface="Calibri"/>
              </a:rPr>
              <a:t> </a:t>
            </a:r>
            <a:r>
              <a:rPr lang="de-DE" dirty="0" err="1">
                <a:cs typeface="Calibri"/>
              </a:rPr>
              <a:t>were</a:t>
            </a:r>
            <a:r>
              <a:rPr lang="de-DE" dirty="0">
                <a:cs typeface="Calibri"/>
              </a:rPr>
              <a:t> </a:t>
            </a:r>
            <a:r>
              <a:rPr lang="de-DE" dirty="0" err="1">
                <a:cs typeface="Calibri"/>
              </a:rPr>
              <a:t>once</a:t>
            </a:r>
            <a:r>
              <a:rPr lang="de-DE" dirty="0">
                <a:cs typeface="Calibri"/>
              </a:rPr>
              <a:t> </a:t>
            </a:r>
            <a:r>
              <a:rPr lang="de-DE" dirty="0" err="1">
                <a:cs typeface="Calibri"/>
              </a:rPr>
              <a:t>opened</a:t>
            </a:r>
            <a:r>
              <a:rPr lang="de-DE" dirty="0">
                <a:cs typeface="Calibri"/>
              </a:rPr>
              <a:t> </a:t>
            </a:r>
            <a:r>
              <a:rPr lang="de-DE" b="1" dirty="0" err="1">
                <a:cs typeface="Calibri"/>
              </a:rPr>
              <a:t>need</a:t>
            </a:r>
            <a:r>
              <a:rPr lang="de-DE" b="1" dirty="0">
                <a:cs typeface="Calibri"/>
              </a:rPr>
              <a:t> </a:t>
            </a:r>
            <a:r>
              <a:rPr lang="de-DE" b="1" dirty="0" err="1">
                <a:cs typeface="Calibri"/>
              </a:rPr>
              <a:t>to</a:t>
            </a:r>
            <a:r>
              <a:rPr lang="de-DE" b="1" dirty="0">
                <a:cs typeface="Calibri"/>
              </a:rPr>
              <a:t> </a:t>
            </a:r>
            <a:r>
              <a:rPr lang="de-DE" b="1" dirty="0" err="1">
                <a:cs typeface="Calibri"/>
              </a:rPr>
              <a:t>be</a:t>
            </a:r>
            <a:r>
              <a:rPr lang="de-DE" b="1" dirty="0">
                <a:cs typeface="Calibri"/>
              </a:rPr>
              <a:t> </a:t>
            </a:r>
            <a:r>
              <a:rPr lang="de-DE" b="1" dirty="0" err="1">
                <a:cs typeface="Calibri"/>
              </a:rPr>
              <a:t>closed</a:t>
            </a:r>
            <a:r>
              <a:rPr lang="de-DE" b="1" dirty="0">
                <a:cs typeface="Calibri"/>
              </a:rPr>
              <a:t> </a:t>
            </a:r>
            <a:r>
              <a:rPr lang="de-DE" dirty="0">
                <a:cs typeface="Calibri"/>
              </a:rPr>
              <a:t>after </a:t>
            </a:r>
            <a:r>
              <a:rPr lang="de-DE" dirty="0" err="1">
                <a:cs typeface="Calibri"/>
              </a:rPr>
              <a:t>use</a:t>
            </a:r>
            <a:r>
              <a:rPr lang="de-DE" dirty="0">
                <a:cs typeface="Calibri"/>
              </a:rPr>
              <a:t>, </a:t>
            </a:r>
            <a:r>
              <a:rPr lang="de-DE" dirty="0" err="1">
                <a:cs typeface="Calibri"/>
              </a:rPr>
              <a:t>too</a:t>
            </a:r>
            <a:endParaRPr lang="de-DE" dirty="0" err="1"/>
          </a:p>
          <a:p>
            <a:pPr marL="383540" lvl="1"/>
            <a:r>
              <a:rPr lang="de-DE" dirty="0" err="1">
                <a:cs typeface="Calibri"/>
              </a:rPr>
              <a:t>the</a:t>
            </a:r>
            <a:r>
              <a:rPr lang="de-DE" dirty="0">
                <a:cs typeface="Calibri"/>
              </a:rPr>
              <a:t> </a:t>
            </a:r>
            <a:r>
              <a:rPr lang="de-DE" dirty="0" err="1">
                <a:cs typeface="Calibri"/>
              </a:rPr>
              <a:t>data</a:t>
            </a:r>
            <a:r>
              <a:rPr lang="de-DE" dirty="0">
                <a:cs typeface="Calibri"/>
              </a:rPr>
              <a:t> stream </a:t>
            </a:r>
            <a:r>
              <a:rPr lang="de-DE" dirty="0" err="1">
                <a:cs typeface="Calibri"/>
              </a:rPr>
              <a:t>needs</a:t>
            </a:r>
            <a:r>
              <a:rPr lang="de-DE" dirty="0">
                <a:cs typeface="Calibri"/>
              </a:rPr>
              <a:t> </a:t>
            </a:r>
            <a:r>
              <a:rPr lang="de-DE" dirty="0" err="1">
                <a:cs typeface="Calibri"/>
              </a:rPr>
              <a:t>to</a:t>
            </a:r>
            <a:r>
              <a:rPr lang="de-DE" dirty="0">
                <a:cs typeface="Calibri"/>
              </a:rPr>
              <a:t> </a:t>
            </a:r>
            <a:r>
              <a:rPr lang="de-DE" dirty="0" err="1">
                <a:cs typeface="Calibri"/>
              </a:rPr>
              <a:t>be</a:t>
            </a:r>
            <a:r>
              <a:rPr lang="de-DE" dirty="0">
                <a:cs typeface="Calibri"/>
              </a:rPr>
              <a:t> </a:t>
            </a:r>
            <a:r>
              <a:rPr lang="de-DE" dirty="0" err="1">
                <a:cs typeface="Calibri"/>
              </a:rPr>
              <a:t>closed</a:t>
            </a:r>
            <a:r>
              <a:rPr lang="de-DE" dirty="0">
                <a:cs typeface="Calibri"/>
              </a:rPr>
              <a:t> down </a:t>
            </a:r>
            <a:r>
              <a:rPr lang="de-DE" dirty="0" err="1">
                <a:cs typeface="Calibri"/>
              </a:rPr>
              <a:t>to</a:t>
            </a:r>
            <a:r>
              <a:rPr lang="de-DE" dirty="0">
                <a:cs typeface="Calibri"/>
              </a:rPr>
              <a:t> </a:t>
            </a:r>
            <a:r>
              <a:rPr lang="de-DE" dirty="0" err="1">
                <a:cs typeface="Calibri"/>
              </a:rPr>
              <a:t>confirm</a:t>
            </a:r>
            <a:r>
              <a:rPr lang="de-DE" dirty="0">
                <a:cs typeface="Calibri"/>
              </a:rPr>
              <a:t> </a:t>
            </a:r>
            <a:r>
              <a:rPr lang="de-DE" dirty="0" err="1">
                <a:cs typeface="Calibri"/>
              </a:rPr>
              <a:t>no</a:t>
            </a:r>
            <a:r>
              <a:rPr lang="de-DE" dirty="0">
                <a:cs typeface="Calibri"/>
              </a:rPr>
              <a:t> </a:t>
            </a:r>
            <a:r>
              <a:rPr lang="de-DE" dirty="0" err="1">
                <a:cs typeface="Calibri"/>
              </a:rPr>
              <a:t>more</a:t>
            </a:r>
            <a:r>
              <a:rPr lang="de-DE" dirty="0">
                <a:cs typeface="Calibri"/>
              </a:rPr>
              <a:t> </a:t>
            </a:r>
            <a:r>
              <a:rPr lang="de-DE" dirty="0" err="1">
                <a:cs typeface="Calibri"/>
              </a:rPr>
              <a:t>data</a:t>
            </a:r>
            <a:r>
              <a:rPr lang="de-DE" dirty="0">
                <a:cs typeface="Calibri"/>
              </a:rPr>
              <a:t> will </a:t>
            </a:r>
            <a:r>
              <a:rPr lang="de-DE" dirty="0" err="1">
                <a:cs typeface="Calibri"/>
              </a:rPr>
              <a:t>be</a:t>
            </a:r>
            <a:r>
              <a:rPr lang="de-DE" dirty="0">
                <a:cs typeface="Calibri"/>
              </a:rPr>
              <a:t> </a:t>
            </a:r>
            <a:r>
              <a:rPr lang="de-DE" dirty="0" err="1">
                <a:cs typeface="Calibri"/>
              </a:rPr>
              <a:t>transferred</a:t>
            </a:r>
          </a:p>
          <a:p>
            <a:pPr marL="383540" lvl="1"/>
            <a:r>
              <a:rPr lang="de-DE" dirty="0" err="1">
                <a:cs typeface="Calibri"/>
              </a:rPr>
              <a:t>to</a:t>
            </a:r>
            <a:r>
              <a:rPr lang="de-DE" dirty="0">
                <a:cs typeface="Calibri"/>
              </a:rPr>
              <a:t> </a:t>
            </a:r>
            <a:r>
              <a:rPr lang="de-DE" dirty="0" err="1">
                <a:cs typeface="Calibri"/>
              </a:rPr>
              <a:t>free</a:t>
            </a:r>
            <a:r>
              <a:rPr lang="de-DE" dirty="0">
                <a:cs typeface="Calibri"/>
              </a:rPr>
              <a:t> </a:t>
            </a:r>
            <a:r>
              <a:rPr lang="de-DE" dirty="0" err="1">
                <a:cs typeface="Calibri"/>
              </a:rPr>
              <a:t>up</a:t>
            </a:r>
            <a:r>
              <a:rPr lang="de-DE" dirty="0">
                <a:cs typeface="Calibri"/>
              </a:rPr>
              <a:t> </a:t>
            </a:r>
            <a:r>
              <a:rPr lang="de-DE" dirty="0" err="1">
                <a:cs typeface="Calibri"/>
              </a:rPr>
              <a:t>resources</a:t>
            </a:r>
            <a:r>
              <a:rPr lang="de-DE" dirty="0">
                <a:solidFill>
                  <a:srgbClr val="404040"/>
                </a:solidFill>
                <a:cs typeface="Calibri"/>
              </a:rPr>
              <a:t> </a:t>
            </a:r>
            <a:r>
              <a:rPr lang="de-DE" dirty="0" err="1">
                <a:solidFill>
                  <a:srgbClr val="404040"/>
                </a:solidFill>
                <a:cs typeface="Calibri"/>
              </a:rPr>
              <a:t>made</a:t>
            </a:r>
            <a:r>
              <a:rPr lang="de-DE" dirty="0">
                <a:solidFill>
                  <a:srgbClr val="404040"/>
                </a:solidFill>
                <a:cs typeface="Calibri"/>
              </a:rPr>
              <a:t> </a:t>
            </a:r>
            <a:r>
              <a:rPr lang="de-DE" dirty="0" err="1">
                <a:solidFill>
                  <a:srgbClr val="404040"/>
                </a:solidFill>
                <a:cs typeface="Calibri"/>
              </a:rPr>
              <a:t>available</a:t>
            </a:r>
            <a:r>
              <a:rPr lang="de-DE" dirty="0">
                <a:solidFill>
                  <a:srgbClr val="404040"/>
                </a:solidFill>
                <a:cs typeface="Calibri"/>
              </a:rPr>
              <a:t> </a:t>
            </a:r>
            <a:r>
              <a:rPr lang="de-DE" dirty="0" err="1">
                <a:solidFill>
                  <a:srgbClr val="404040"/>
                </a:solidFill>
                <a:cs typeface="Calibri"/>
              </a:rPr>
              <a:t>for</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stream</a:t>
            </a:r>
            <a:endParaRPr lang="de-DE" dirty="0" err="1">
              <a:solidFill>
                <a:srgbClr val="000000"/>
              </a:solidFill>
              <a:cs typeface="Calibri"/>
            </a:endParaRPr>
          </a:p>
          <a:p>
            <a:pPr marL="383540" lvl="1"/>
            <a:r>
              <a:rPr lang="de-DE" dirty="0" err="1">
                <a:cs typeface="Calibri"/>
              </a:rPr>
              <a:t>to</a:t>
            </a:r>
            <a:r>
              <a:rPr lang="de-DE" dirty="0">
                <a:cs typeface="Calibri"/>
              </a:rPr>
              <a:t> </a:t>
            </a:r>
            <a:r>
              <a:rPr lang="de-DE" dirty="0" err="1">
                <a:cs typeface="Calibri"/>
              </a:rPr>
              <a:t>make</a:t>
            </a:r>
            <a:r>
              <a:rPr lang="de-DE" dirty="0">
                <a:cs typeface="Calibri"/>
              </a:rPr>
              <a:t> </a:t>
            </a:r>
            <a:r>
              <a:rPr lang="de-DE" dirty="0" err="1">
                <a:cs typeface="Calibri"/>
              </a:rPr>
              <a:t>the</a:t>
            </a:r>
            <a:r>
              <a:rPr lang="de-DE" dirty="0">
                <a:cs typeface="Calibri"/>
              </a:rPr>
              <a:t> </a:t>
            </a:r>
            <a:r>
              <a:rPr lang="de-DE" dirty="0" err="1">
                <a:cs typeface="Calibri"/>
              </a:rPr>
              <a:t>file</a:t>
            </a:r>
            <a:r>
              <a:rPr lang="de-DE" dirty="0">
                <a:cs typeface="Calibri"/>
              </a:rPr>
              <a:t> </a:t>
            </a:r>
            <a:r>
              <a:rPr lang="de-DE" dirty="0" err="1">
                <a:cs typeface="Calibri"/>
              </a:rPr>
              <a:t>accessible</a:t>
            </a:r>
            <a:r>
              <a:rPr lang="de-DE" dirty="0">
                <a:cs typeface="Calibri"/>
              </a:rPr>
              <a:t> </a:t>
            </a:r>
            <a:r>
              <a:rPr lang="de-DE" dirty="0" err="1">
                <a:cs typeface="Calibri"/>
              </a:rPr>
              <a:t>for</a:t>
            </a:r>
            <a:r>
              <a:rPr lang="de-DE" dirty="0">
                <a:cs typeface="Calibri"/>
              </a:rPr>
              <a:t> </a:t>
            </a:r>
            <a:r>
              <a:rPr lang="de-DE" dirty="0" err="1">
                <a:cs typeface="Calibri"/>
              </a:rPr>
              <a:t>other</a:t>
            </a:r>
            <a:r>
              <a:rPr lang="de-DE" dirty="0">
                <a:cs typeface="Calibri"/>
              </a:rPr>
              <a:t> </a:t>
            </a:r>
            <a:r>
              <a:rPr lang="de-DE" dirty="0" err="1">
                <a:cs typeface="Calibri"/>
              </a:rPr>
              <a:t>processes</a:t>
            </a:r>
            <a:endParaRPr lang="de-DE" dirty="0" err="1">
              <a:solidFill>
                <a:srgbClr val="404040"/>
              </a:solidFill>
              <a:cs typeface="Calibri"/>
            </a:endParaRPr>
          </a:p>
          <a:p>
            <a:pPr marL="182245" indent="-182245"/>
            <a:r>
              <a:rPr lang="de-DE" dirty="0">
                <a:cs typeface="Calibri"/>
              </a:rPr>
              <a:t>So </a:t>
            </a:r>
            <a:r>
              <a:rPr lang="de-DE" dirty="0" err="1">
                <a:cs typeface="Calibri"/>
              </a:rPr>
              <a:t>remember</a:t>
            </a:r>
            <a:r>
              <a:rPr lang="de-DE" dirty="0">
                <a:cs typeface="Calibri"/>
              </a:rPr>
              <a:t> </a:t>
            </a:r>
            <a:r>
              <a:rPr lang="de-DE" dirty="0" err="1">
                <a:cs typeface="Calibri"/>
              </a:rPr>
              <a:t>to</a:t>
            </a:r>
            <a:r>
              <a:rPr lang="de-DE" dirty="0">
                <a:cs typeface="Calibri"/>
              </a:rPr>
              <a:t> </a:t>
            </a:r>
            <a:r>
              <a:rPr lang="de-DE" dirty="0" err="1">
                <a:cs typeface="Calibri"/>
              </a:rPr>
              <a:t>use</a:t>
            </a:r>
            <a:r>
              <a:rPr lang="de-DE" dirty="0">
                <a:cs typeface="Calibri"/>
              </a:rPr>
              <a:t> </a:t>
            </a:r>
            <a:r>
              <a:rPr lang="de-DE" dirty="0" err="1">
                <a:latin typeface="Consolas"/>
                <a:cs typeface="Calibri"/>
              </a:rPr>
              <a:t>filename.close</a:t>
            </a:r>
            <a:r>
              <a:rPr lang="de-DE" dirty="0">
                <a:latin typeface="Consolas"/>
                <a:cs typeface="Calibri"/>
              </a:rPr>
              <a:t>()</a:t>
            </a:r>
            <a:r>
              <a:rPr lang="de-DE" dirty="0">
                <a:cs typeface="Calibri"/>
              </a:rPr>
              <a:t> </a:t>
            </a:r>
            <a:r>
              <a:rPr lang="de-DE" dirty="0" err="1">
                <a:cs typeface="Calibri"/>
              </a:rPr>
              <a:t>to</a:t>
            </a:r>
            <a:r>
              <a:rPr lang="de-DE" dirty="0">
                <a:cs typeface="Calibri"/>
              </a:rPr>
              <a:t> </a:t>
            </a:r>
            <a:r>
              <a:rPr lang="de-DE" dirty="0" err="1">
                <a:cs typeface="Calibri"/>
              </a:rPr>
              <a:t>close</a:t>
            </a:r>
            <a:r>
              <a:rPr lang="de-DE" dirty="0">
                <a:cs typeface="Calibri"/>
              </a:rPr>
              <a:t> a </a:t>
            </a:r>
            <a:r>
              <a:rPr lang="de-DE" dirty="0" err="1">
                <a:cs typeface="Calibri"/>
              </a:rPr>
              <a:t>file</a:t>
            </a:r>
            <a:r>
              <a:rPr lang="de-DE" dirty="0">
                <a:cs typeface="Calibri"/>
              </a:rPr>
              <a:t> after </a:t>
            </a:r>
            <a:r>
              <a:rPr lang="de-DE" dirty="0" err="1">
                <a:cs typeface="Calibri"/>
              </a:rPr>
              <a:t>use</a:t>
            </a:r>
          </a:p>
        </p:txBody>
      </p:sp>
      <p:sp>
        <p:nvSpPr>
          <p:cNvPr id="4" name="Foliennummernplatzhalter 3">
            <a:extLst>
              <a:ext uri="{FF2B5EF4-FFF2-40B4-BE49-F238E27FC236}">
                <a16:creationId xmlns:a16="http://schemas.microsoft.com/office/drawing/2014/main" id="{E3099A06-1F79-41DF-8C03-14A6438F9011}"/>
              </a:ext>
            </a:extLst>
          </p:cNvPr>
          <p:cNvSpPr>
            <a:spLocks noGrp="1"/>
          </p:cNvSpPr>
          <p:nvPr>
            <p:ph type="sldNum" sz="quarter" idx="12"/>
          </p:nvPr>
        </p:nvSpPr>
        <p:spPr/>
        <p:txBody>
          <a:bodyPr/>
          <a:lstStyle/>
          <a:p>
            <a:fld id="{89C4E583-6443-4199-AF95-A2ECCC288D48}" type="slidenum">
              <a:rPr lang="en-GB" smtClean="0"/>
              <a:t>34</a:t>
            </a:fld>
            <a:endParaRPr lang="en-GB"/>
          </a:p>
        </p:txBody>
      </p:sp>
      <p:sp>
        <p:nvSpPr>
          <p:cNvPr id="6" name="Textfeld 5">
            <a:extLst>
              <a:ext uri="{FF2B5EF4-FFF2-40B4-BE49-F238E27FC236}">
                <a16:creationId xmlns:a16="http://schemas.microsoft.com/office/drawing/2014/main" id="{16553126-0168-41F7-A049-29789E906EE1}"/>
              </a:ext>
            </a:extLst>
          </p:cNvPr>
          <p:cNvSpPr txBox="1"/>
          <p:nvPr/>
        </p:nvSpPr>
        <p:spPr>
          <a:xfrm>
            <a:off x="1101302" y="1841737"/>
            <a:ext cx="10075652"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lottery_file</a:t>
            </a:r>
            <a:r>
              <a:rPr lang="de-DE" dirty="0">
                <a:latin typeface="Consolas"/>
              </a:rPr>
              <a:t> = open(</a:t>
            </a:r>
            <a:r>
              <a:rPr lang="de-DE" dirty="0">
                <a:latin typeface="Consolas"/>
                <a:cs typeface="Calibri"/>
              </a:rPr>
              <a:t>'lottery</a:t>
            </a:r>
            <a:r>
              <a:rPr lang="de-DE" dirty="0">
                <a:latin typeface="Consolas"/>
              </a:rPr>
              <a:t>.txt', 'w')</a:t>
            </a:r>
            <a:endParaRPr lang="de-DE" dirty="0">
              <a:latin typeface="Consolas"/>
              <a:cs typeface="Calibri"/>
            </a:endParaRPr>
          </a:p>
          <a:p>
            <a:r>
              <a:rPr lang="de-DE" dirty="0" err="1">
                <a:latin typeface="Consolas"/>
              </a:rPr>
              <a:t>print</a:t>
            </a:r>
            <a:r>
              <a:rPr lang="de-DE" dirty="0">
                <a:latin typeface="Consolas"/>
              </a:rPr>
              <a:t>(</a:t>
            </a:r>
            <a:r>
              <a:rPr lang="de-DE" dirty="0" err="1">
                <a:latin typeface="Consolas"/>
              </a:rPr>
              <a:t>my_lottery_numbers</a:t>
            </a:r>
            <a:r>
              <a:rPr lang="de-DE" dirty="0">
                <a:latin typeface="Consolas"/>
              </a:rPr>
              <a:t>, </a:t>
            </a:r>
            <a:r>
              <a:rPr lang="de-DE" dirty="0" err="1">
                <a:latin typeface="Consolas"/>
              </a:rPr>
              <a:t>file</a:t>
            </a:r>
            <a:r>
              <a:rPr lang="de-DE" dirty="0">
                <a:latin typeface="Consolas"/>
              </a:rPr>
              <a:t>=</a:t>
            </a:r>
            <a:r>
              <a:rPr lang="de-DE" dirty="0" err="1">
                <a:latin typeface="Consolas"/>
              </a:rPr>
              <a:t>lottery_file</a:t>
            </a:r>
            <a:r>
              <a:rPr lang="de-DE" dirty="0">
                <a:latin typeface="Consolas"/>
              </a:rPr>
              <a:t>)</a:t>
            </a:r>
            <a:endParaRPr lang="de-DE" dirty="0">
              <a:latin typeface="Consolas"/>
              <a:cs typeface="Calibri"/>
            </a:endParaRPr>
          </a:p>
          <a:p>
            <a:r>
              <a:rPr lang="de-DE" dirty="0" err="1">
                <a:latin typeface="Consolas"/>
                <a:cs typeface="Calibri"/>
              </a:rPr>
              <a:t>lottery_file.close</a:t>
            </a:r>
            <a:r>
              <a:rPr lang="de-DE" dirty="0">
                <a:latin typeface="Consolas"/>
                <a:cs typeface="Calibri"/>
              </a:rPr>
              <a:t>()</a:t>
            </a:r>
            <a:endParaRPr lang="de-DE" dirty="0"/>
          </a:p>
        </p:txBody>
      </p:sp>
    </p:spTree>
    <p:extLst>
      <p:ext uri="{BB962C8B-B14F-4D97-AF65-F5344CB8AC3E}">
        <p14:creationId xmlns:p14="http://schemas.microsoft.com/office/powerpoint/2010/main" val="534387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499BE3-B8F7-44EB-8920-B45BC7987CAE}"/>
              </a:ext>
            </a:extLst>
          </p:cNvPr>
          <p:cNvSpPr>
            <a:spLocks noGrp="1"/>
          </p:cNvSpPr>
          <p:nvPr>
            <p:ph type="title"/>
          </p:nvPr>
        </p:nvSpPr>
        <p:spPr/>
        <p:txBody>
          <a:bodyPr/>
          <a:lstStyle/>
          <a:p>
            <a:r>
              <a:rPr lang="de-DE" dirty="0">
                <a:cs typeface="Calibri Light"/>
              </a:rPr>
              <a:t>Files in Python  - Opening and Closing</a:t>
            </a:r>
            <a:endParaRPr lang="de-DE" dirty="0"/>
          </a:p>
        </p:txBody>
      </p:sp>
      <p:sp>
        <p:nvSpPr>
          <p:cNvPr id="3" name="Inhaltsplatzhalter 2">
            <a:extLst>
              <a:ext uri="{FF2B5EF4-FFF2-40B4-BE49-F238E27FC236}">
                <a16:creationId xmlns:a16="http://schemas.microsoft.com/office/drawing/2014/main" id="{8F7EF2D9-3798-4456-B6AB-D7AD594F578F}"/>
              </a:ext>
            </a:extLst>
          </p:cNvPr>
          <p:cNvSpPr>
            <a:spLocks noGrp="1"/>
          </p:cNvSpPr>
          <p:nvPr>
            <p:ph idx="1"/>
          </p:nvPr>
        </p:nvSpPr>
        <p:spPr>
          <a:xfrm>
            <a:off x="1097280" y="2852148"/>
            <a:ext cx="10058400" cy="3405134"/>
          </a:xfrm>
        </p:spPr>
        <p:txBody>
          <a:bodyPr vert="horz" lIns="0" tIns="45720" rIns="0" bIns="45720" rtlCol="0" anchor="t">
            <a:normAutofit lnSpcReduction="10000"/>
          </a:bodyPr>
          <a:lstStyle/>
          <a:p>
            <a:pPr marL="182245" indent="-182245"/>
            <a:r>
              <a:rPr lang="de-DE" dirty="0" err="1">
                <a:cs typeface="Calibri"/>
              </a:rPr>
              <a:t>There</a:t>
            </a:r>
            <a:r>
              <a:rPr lang="de-DE" dirty="0">
                <a:solidFill>
                  <a:srgbClr val="404040"/>
                </a:solidFill>
                <a:cs typeface="Calibri"/>
              </a:rPr>
              <a:t> </a:t>
            </a:r>
            <a:r>
              <a:rPr lang="de-DE" dirty="0" err="1">
                <a:solidFill>
                  <a:srgbClr val="404040"/>
                </a:solidFill>
                <a:cs typeface="Calibri"/>
              </a:rPr>
              <a:t>is</a:t>
            </a:r>
            <a:r>
              <a:rPr lang="de-DE" dirty="0">
                <a:solidFill>
                  <a:srgbClr val="404040"/>
                </a:solidFill>
                <a:cs typeface="Calibri"/>
              </a:rPr>
              <a:t>, </a:t>
            </a:r>
            <a:r>
              <a:rPr lang="de-DE" dirty="0" err="1">
                <a:solidFill>
                  <a:srgbClr val="404040"/>
                </a:solidFill>
                <a:cs typeface="Calibri"/>
              </a:rPr>
              <a:t>however</a:t>
            </a:r>
            <a:r>
              <a:rPr lang="de-DE" dirty="0">
                <a:solidFill>
                  <a:srgbClr val="404040"/>
                </a:solidFill>
                <a:cs typeface="Calibri"/>
              </a:rPr>
              <a:t>, </a:t>
            </a:r>
            <a:r>
              <a:rPr lang="de-DE" dirty="0" err="1">
                <a:solidFill>
                  <a:srgbClr val="404040"/>
                </a:solidFill>
                <a:cs typeface="Calibri"/>
              </a:rPr>
              <a:t>another</a:t>
            </a:r>
            <a:r>
              <a:rPr lang="de-DE" dirty="0">
                <a:solidFill>
                  <a:srgbClr val="404040"/>
                </a:solidFill>
                <a:cs typeface="Calibri"/>
              </a:rPr>
              <a:t> </a:t>
            </a:r>
            <a:r>
              <a:rPr lang="de-DE" dirty="0" err="1">
                <a:solidFill>
                  <a:srgbClr val="404040"/>
                </a:solidFill>
                <a:cs typeface="Calibri"/>
              </a:rPr>
              <a:t>notation</a:t>
            </a:r>
            <a:r>
              <a:rPr lang="de-DE" dirty="0">
                <a:solidFill>
                  <a:srgbClr val="404040"/>
                </a:solidFill>
                <a:cs typeface="Calibri"/>
              </a:rPr>
              <a:t> </a:t>
            </a:r>
            <a:r>
              <a:rPr lang="de-DE" dirty="0" err="1">
                <a:solidFill>
                  <a:srgbClr val="404040"/>
                </a:solidFill>
                <a:cs typeface="Calibri"/>
              </a:rPr>
              <a:t>that</a:t>
            </a:r>
            <a:r>
              <a:rPr lang="de-DE" dirty="0">
                <a:solidFill>
                  <a:srgbClr val="404040"/>
                </a:solidFill>
                <a:cs typeface="Calibri"/>
              </a:rPr>
              <a:t> </a:t>
            </a:r>
            <a:r>
              <a:rPr lang="de-DE" dirty="0" err="1">
                <a:solidFill>
                  <a:srgbClr val="404040"/>
                </a:solidFill>
                <a:cs typeface="Calibri"/>
              </a:rPr>
              <a:t>makes</a:t>
            </a:r>
            <a:r>
              <a:rPr lang="de-DE" dirty="0">
                <a:solidFill>
                  <a:srgbClr val="404040"/>
                </a:solidFill>
                <a:cs typeface="Calibri"/>
              </a:rPr>
              <a:t> all </a:t>
            </a:r>
            <a:r>
              <a:rPr lang="de-DE" dirty="0" err="1">
                <a:solidFill>
                  <a:srgbClr val="404040"/>
                </a:solidFill>
                <a:cs typeface="Calibri"/>
              </a:rPr>
              <a:t>this</a:t>
            </a:r>
            <a:r>
              <a:rPr lang="de-DE" dirty="0">
                <a:solidFill>
                  <a:srgbClr val="404040"/>
                </a:solidFill>
                <a:cs typeface="Calibri"/>
              </a:rPr>
              <a:t> </a:t>
            </a:r>
            <a:r>
              <a:rPr lang="de-DE" dirty="0" err="1">
                <a:solidFill>
                  <a:srgbClr val="404040"/>
                </a:solidFill>
                <a:cs typeface="Calibri"/>
              </a:rPr>
              <a:t>easier</a:t>
            </a:r>
            <a:r>
              <a:rPr lang="de-DE" dirty="0">
                <a:solidFill>
                  <a:srgbClr val="404040"/>
                </a:solidFill>
                <a:cs typeface="Calibri"/>
              </a:rPr>
              <a:t> </a:t>
            </a:r>
            <a:r>
              <a:rPr lang="de-DE" dirty="0" err="1">
                <a:solidFill>
                  <a:srgbClr val="404040"/>
                </a:solidFill>
                <a:cs typeface="Calibri"/>
              </a:rPr>
              <a:t>for</a:t>
            </a:r>
            <a:r>
              <a:rPr lang="de-DE" dirty="0">
                <a:solidFill>
                  <a:srgbClr val="404040"/>
                </a:solidFill>
                <a:cs typeface="Calibri"/>
              </a:rPr>
              <a:t> </a:t>
            </a:r>
            <a:r>
              <a:rPr lang="de-DE" dirty="0" err="1">
                <a:solidFill>
                  <a:srgbClr val="404040"/>
                </a:solidFill>
                <a:cs typeface="Calibri"/>
              </a:rPr>
              <a:t>you</a:t>
            </a:r>
            <a:r>
              <a:rPr lang="de-DE" dirty="0">
                <a:solidFill>
                  <a:srgbClr val="404040"/>
                </a:solidFill>
                <a:cs typeface="Calibri"/>
              </a:rPr>
              <a:t>: </a:t>
            </a:r>
            <a:r>
              <a:rPr lang="de-DE" dirty="0" err="1">
                <a:solidFill>
                  <a:srgbClr val="404040"/>
                </a:solidFill>
                <a:cs typeface="Calibri"/>
              </a:rPr>
              <a:t>using</a:t>
            </a:r>
            <a:r>
              <a:rPr lang="de-DE" dirty="0">
                <a:solidFill>
                  <a:srgbClr val="404040"/>
                </a:solidFill>
                <a:cs typeface="Calibri"/>
              </a:rPr>
              <a:t> </a:t>
            </a:r>
            <a:r>
              <a:rPr lang="de-DE" dirty="0" err="1">
                <a:solidFill>
                  <a:srgbClr val="404040"/>
                </a:solidFill>
                <a:latin typeface="Consolas"/>
                <a:cs typeface="Calibri"/>
              </a:rPr>
              <a:t>with</a:t>
            </a:r>
          </a:p>
          <a:p>
            <a:pPr marL="182245" indent="-182245"/>
            <a:r>
              <a:rPr lang="de-DE" dirty="0">
                <a:solidFill>
                  <a:srgbClr val="404040"/>
                </a:solidFill>
                <a:latin typeface="Calibri"/>
                <a:cs typeface="Calibri"/>
              </a:rPr>
              <a:t>The </a:t>
            </a:r>
            <a:r>
              <a:rPr lang="de-DE" dirty="0" err="1">
                <a:solidFill>
                  <a:srgbClr val="404040"/>
                </a:solidFill>
                <a:latin typeface="Consolas"/>
                <a:cs typeface="Calibri"/>
              </a:rPr>
              <a:t>with</a:t>
            </a:r>
            <a:r>
              <a:rPr lang="de-DE" dirty="0">
                <a:solidFill>
                  <a:srgbClr val="404040"/>
                </a:solidFill>
                <a:latin typeface="Consolas"/>
                <a:cs typeface="Calibri"/>
              </a:rPr>
              <a:t> </a:t>
            </a:r>
            <a:r>
              <a:rPr lang="de-DE" dirty="0" err="1">
                <a:solidFill>
                  <a:srgbClr val="404040"/>
                </a:solidFill>
                <a:latin typeface="Calibri"/>
                <a:cs typeface="Calibri"/>
              </a:rPr>
              <a:t>statement</a:t>
            </a:r>
            <a:r>
              <a:rPr lang="de-DE" dirty="0">
                <a:solidFill>
                  <a:srgbClr val="404040"/>
                </a:solidFill>
                <a:latin typeface="Calibri"/>
                <a:cs typeface="Calibri"/>
              </a:rPr>
              <a:t> </a:t>
            </a:r>
            <a:r>
              <a:rPr lang="de-DE" dirty="0" err="1">
                <a:solidFill>
                  <a:srgbClr val="404040"/>
                </a:solidFill>
                <a:latin typeface="Calibri"/>
                <a:cs typeface="Calibri"/>
              </a:rPr>
              <a:t>calls</a:t>
            </a:r>
            <a:r>
              <a:rPr lang="de-DE" dirty="0">
                <a:solidFill>
                  <a:srgbClr val="404040"/>
                </a:solidFill>
                <a:latin typeface="Calibri"/>
                <a:cs typeface="Calibri"/>
              </a:rPr>
              <a:t> a </a:t>
            </a:r>
            <a:r>
              <a:rPr lang="de-DE" i="1" dirty="0" err="1">
                <a:solidFill>
                  <a:srgbClr val="404040"/>
                </a:solidFill>
                <a:latin typeface="Calibri"/>
                <a:cs typeface="Calibri"/>
              </a:rPr>
              <a:t>context</a:t>
            </a:r>
            <a:r>
              <a:rPr lang="de-DE" i="1" dirty="0">
                <a:solidFill>
                  <a:srgbClr val="404040"/>
                </a:solidFill>
                <a:latin typeface="Calibri"/>
                <a:cs typeface="Calibri"/>
              </a:rPr>
              <a:t> </a:t>
            </a:r>
            <a:r>
              <a:rPr lang="de-DE" i="1" dirty="0" err="1">
                <a:solidFill>
                  <a:srgbClr val="404040"/>
                </a:solidFill>
                <a:latin typeface="Calibri"/>
                <a:cs typeface="Calibri"/>
              </a:rPr>
              <a:t>manager</a:t>
            </a:r>
          </a:p>
          <a:p>
            <a:pPr marL="383540" lvl="1"/>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context</a:t>
            </a:r>
            <a:r>
              <a:rPr lang="de-DE" dirty="0">
                <a:solidFill>
                  <a:srgbClr val="404040"/>
                </a:solidFill>
                <a:latin typeface="Calibri"/>
                <a:cs typeface="Calibri"/>
              </a:rPr>
              <a:t> manager </a:t>
            </a:r>
            <a:r>
              <a:rPr lang="de-DE" dirty="0" err="1">
                <a:solidFill>
                  <a:srgbClr val="404040"/>
                </a:solidFill>
                <a:latin typeface="Calibri"/>
                <a:cs typeface="Calibri"/>
              </a:rPr>
              <a:t>is</a:t>
            </a:r>
            <a:r>
              <a:rPr lang="de-DE" dirty="0">
                <a:solidFill>
                  <a:srgbClr val="404040"/>
                </a:solidFill>
                <a:latin typeface="Calibri"/>
                <a:cs typeface="Calibri"/>
              </a:rPr>
              <a:t> an </a:t>
            </a:r>
            <a:r>
              <a:rPr lang="de-DE" dirty="0" err="1">
                <a:solidFill>
                  <a:srgbClr val="404040"/>
                </a:solidFill>
                <a:latin typeface="Calibri"/>
                <a:cs typeface="Calibri"/>
              </a:rPr>
              <a:t>object</a:t>
            </a:r>
            <a:r>
              <a:rPr lang="de-DE" dirty="0">
                <a:solidFill>
                  <a:srgbClr val="404040"/>
                </a:solidFill>
                <a:latin typeface="Calibri"/>
                <a:cs typeface="Calibri"/>
              </a:rPr>
              <a:t> </a:t>
            </a:r>
            <a:r>
              <a:rPr lang="de-DE" dirty="0" err="1">
                <a:solidFill>
                  <a:srgbClr val="404040"/>
                </a:solidFill>
                <a:latin typeface="Calibri"/>
                <a:cs typeface="Calibri"/>
              </a:rPr>
              <a:t>that</a:t>
            </a:r>
            <a:r>
              <a:rPr lang="de-DE" dirty="0">
                <a:solidFill>
                  <a:srgbClr val="404040"/>
                </a:solidFill>
                <a:latin typeface="Calibri"/>
                <a:cs typeface="Calibri"/>
              </a:rPr>
              <a:t> </a:t>
            </a:r>
            <a:r>
              <a:rPr lang="de-DE" dirty="0" err="1">
                <a:solidFill>
                  <a:srgbClr val="404040"/>
                </a:solidFill>
                <a:latin typeface="Calibri"/>
                <a:cs typeface="Calibri"/>
              </a:rPr>
              <a:t>handles</a:t>
            </a:r>
            <a:r>
              <a:rPr lang="de-DE" dirty="0">
                <a:solidFill>
                  <a:srgbClr val="404040"/>
                </a:solidFill>
                <a:latin typeface="Calibri"/>
                <a:cs typeface="Calibri"/>
              </a:rPr>
              <a:t>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entry</a:t>
            </a:r>
            <a:r>
              <a:rPr lang="de-DE" dirty="0">
                <a:solidFill>
                  <a:srgbClr val="404040"/>
                </a:solidFill>
                <a:latin typeface="Calibri"/>
                <a:cs typeface="Calibri"/>
              </a:rPr>
              <a:t> </a:t>
            </a:r>
            <a:r>
              <a:rPr lang="de-DE" dirty="0" err="1">
                <a:solidFill>
                  <a:srgbClr val="404040"/>
                </a:solidFill>
                <a:latin typeface="Calibri"/>
                <a:cs typeface="Calibri"/>
              </a:rPr>
              <a:t>to</a:t>
            </a:r>
            <a:r>
              <a:rPr lang="de-DE" dirty="0">
                <a:solidFill>
                  <a:srgbClr val="404040"/>
                </a:solidFill>
                <a:latin typeface="Calibri"/>
                <a:cs typeface="Calibri"/>
              </a:rPr>
              <a:t> and </a:t>
            </a:r>
            <a:r>
              <a:rPr lang="de-DE" dirty="0" err="1">
                <a:solidFill>
                  <a:srgbClr val="404040"/>
                </a:solidFill>
                <a:latin typeface="Calibri"/>
                <a:cs typeface="Calibri"/>
              </a:rPr>
              <a:t>exit</a:t>
            </a:r>
            <a:r>
              <a:rPr lang="de-DE" dirty="0">
                <a:solidFill>
                  <a:srgbClr val="404040"/>
                </a:solidFill>
                <a:latin typeface="Calibri"/>
                <a:cs typeface="Calibri"/>
              </a:rPr>
              <a:t> </a:t>
            </a:r>
            <a:r>
              <a:rPr lang="de-DE" dirty="0" err="1">
                <a:solidFill>
                  <a:srgbClr val="404040"/>
                </a:solidFill>
                <a:latin typeface="Calibri"/>
                <a:cs typeface="Calibri"/>
              </a:rPr>
              <a:t>from</a:t>
            </a:r>
            <a:r>
              <a:rPr lang="de-DE" dirty="0">
                <a:solidFill>
                  <a:srgbClr val="404040"/>
                </a:solidFill>
                <a:latin typeface="Calibri"/>
                <a:cs typeface="Calibri"/>
              </a:rPr>
              <a:t> </a:t>
            </a:r>
            <a:r>
              <a:rPr lang="de-DE" dirty="0" err="1">
                <a:solidFill>
                  <a:srgbClr val="404040"/>
                </a:solidFill>
                <a:latin typeface="Calibri"/>
                <a:cs typeface="Calibri"/>
              </a:rPr>
              <a:t>this</a:t>
            </a:r>
            <a:r>
              <a:rPr lang="de-DE" dirty="0">
                <a:solidFill>
                  <a:srgbClr val="404040"/>
                </a:solidFill>
                <a:latin typeface="Calibri"/>
                <a:cs typeface="Calibri"/>
              </a:rPr>
              <a:t> </a:t>
            </a:r>
            <a:r>
              <a:rPr lang="de-DE" dirty="0" err="1">
                <a:solidFill>
                  <a:srgbClr val="404040"/>
                </a:solidFill>
                <a:latin typeface="Consolas"/>
                <a:cs typeface="Calibri"/>
              </a:rPr>
              <a:t>with</a:t>
            </a:r>
            <a:r>
              <a:rPr lang="de-DE" dirty="0">
                <a:solidFill>
                  <a:srgbClr val="404040"/>
                </a:solidFill>
                <a:latin typeface="Calibri"/>
                <a:cs typeface="Calibri"/>
              </a:rPr>
              <a:t> </a:t>
            </a:r>
            <a:r>
              <a:rPr lang="de-DE" dirty="0" err="1">
                <a:solidFill>
                  <a:srgbClr val="404040"/>
                </a:solidFill>
                <a:latin typeface="Calibri"/>
                <a:cs typeface="Calibri"/>
              </a:rPr>
              <a:t>statement</a:t>
            </a:r>
          </a:p>
          <a:p>
            <a:pPr marL="383540" lvl="1"/>
            <a:r>
              <a:rPr lang="de-DE" dirty="0" err="1">
                <a:solidFill>
                  <a:srgbClr val="404040"/>
                </a:solidFill>
                <a:latin typeface="Calibri"/>
                <a:cs typeface="Calibri"/>
              </a:rPr>
              <a:t>it</a:t>
            </a:r>
            <a:r>
              <a:rPr lang="de-DE" dirty="0">
                <a:solidFill>
                  <a:srgbClr val="404040"/>
                </a:solidFill>
                <a:latin typeface="Calibri"/>
                <a:cs typeface="Calibri"/>
              </a:rPr>
              <a:t> </a:t>
            </a:r>
            <a:r>
              <a:rPr lang="de-DE" dirty="0" err="1">
                <a:solidFill>
                  <a:srgbClr val="404040"/>
                </a:solidFill>
                <a:latin typeface="Calibri"/>
                <a:cs typeface="Calibri"/>
              </a:rPr>
              <a:t>makes</a:t>
            </a:r>
            <a:r>
              <a:rPr lang="de-DE" dirty="0">
                <a:solidFill>
                  <a:srgbClr val="404040"/>
                </a:solidFill>
                <a:latin typeface="Calibri"/>
                <a:cs typeface="Calibri"/>
              </a:rPr>
              <a:t> </a:t>
            </a:r>
            <a:r>
              <a:rPr lang="de-DE" dirty="0" err="1">
                <a:solidFill>
                  <a:srgbClr val="404040"/>
                </a:solidFill>
                <a:latin typeface="Calibri"/>
                <a:cs typeface="Calibri"/>
              </a:rPr>
              <a:t>sure</a:t>
            </a:r>
            <a:r>
              <a:rPr lang="de-DE" dirty="0">
                <a:solidFill>
                  <a:srgbClr val="404040"/>
                </a:solidFill>
                <a:latin typeface="Calibri"/>
                <a:cs typeface="Calibri"/>
              </a:rPr>
              <a:t>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object</a:t>
            </a:r>
            <a:r>
              <a:rPr lang="de-DE" dirty="0">
                <a:solidFill>
                  <a:srgbClr val="404040"/>
                </a:solidFill>
                <a:latin typeface="Calibri"/>
                <a:cs typeface="Calibri"/>
              </a:rPr>
              <a:t> </a:t>
            </a:r>
            <a:r>
              <a:rPr lang="de-DE" dirty="0" err="1">
                <a:solidFill>
                  <a:srgbClr val="404040"/>
                </a:solidFill>
                <a:latin typeface="Calibri"/>
                <a:cs typeface="Calibri"/>
              </a:rPr>
              <a:t>used</a:t>
            </a:r>
            <a:r>
              <a:rPr lang="de-DE" dirty="0">
                <a:solidFill>
                  <a:srgbClr val="404040"/>
                </a:solidFill>
                <a:latin typeface="Calibri"/>
                <a:cs typeface="Calibri"/>
              </a:rPr>
              <a:t> in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onsolas"/>
                <a:cs typeface="Calibri"/>
              </a:rPr>
              <a:t>with</a:t>
            </a:r>
            <a:r>
              <a:rPr lang="de-DE" dirty="0">
                <a:solidFill>
                  <a:srgbClr val="404040"/>
                </a:solidFill>
                <a:latin typeface="Calibri"/>
                <a:cs typeface="Calibri"/>
              </a:rPr>
              <a:t> </a:t>
            </a:r>
            <a:r>
              <a:rPr lang="de-DE" dirty="0" err="1">
                <a:solidFill>
                  <a:srgbClr val="404040"/>
                </a:solidFill>
                <a:latin typeface="Calibri"/>
                <a:cs typeface="Calibri"/>
              </a:rPr>
              <a:t>statement</a:t>
            </a:r>
            <a:r>
              <a:rPr lang="de-DE" dirty="0">
                <a:solidFill>
                  <a:srgbClr val="404040"/>
                </a:solidFill>
                <a:latin typeface="Calibri"/>
                <a:cs typeface="Calibri"/>
              </a:rPr>
              <a:t> </a:t>
            </a:r>
            <a:r>
              <a:rPr lang="de-DE" dirty="0" err="1">
                <a:solidFill>
                  <a:srgbClr val="404040"/>
                </a:solidFill>
                <a:latin typeface="Calibri"/>
                <a:cs typeface="Calibri"/>
              </a:rPr>
              <a:t>always</a:t>
            </a:r>
            <a:r>
              <a:rPr lang="de-DE" dirty="0">
                <a:solidFill>
                  <a:srgbClr val="404040"/>
                </a:solidFill>
                <a:latin typeface="Calibri"/>
                <a:cs typeface="Calibri"/>
              </a:rPr>
              <a:t> </a:t>
            </a:r>
            <a:r>
              <a:rPr lang="de-DE" dirty="0" err="1">
                <a:solidFill>
                  <a:srgbClr val="404040"/>
                </a:solidFill>
                <a:latin typeface="Calibri"/>
                <a:cs typeface="Calibri"/>
              </a:rPr>
              <a:t>follows</a:t>
            </a:r>
            <a:r>
              <a:rPr lang="de-DE" dirty="0">
                <a:solidFill>
                  <a:srgbClr val="404040"/>
                </a:solidFill>
                <a:latin typeface="Calibri"/>
                <a:cs typeface="Calibri"/>
              </a:rPr>
              <a:t> a </a:t>
            </a:r>
            <a:r>
              <a:rPr lang="de-DE" dirty="0" err="1">
                <a:solidFill>
                  <a:srgbClr val="404040"/>
                </a:solidFill>
                <a:latin typeface="Calibri"/>
                <a:cs typeface="Calibri"/>
              </a:rPr>
              <a:t>certain</a:t>
            </a:r>
            <a:r>
              <a:rPr lang="de-DE" dirty="0">
                <a:solidFill>
                  <a:srgbClr val="404040"/>
                </a:solidFill>
                <a:latin typeface="Calibri"/>
                <a:cs typeface="Calibri"/>
              </a:rPr>
              <a:t> </a:t>
            </a:r>
            <a:r>
              <a:rPr lang="de-DE" dirty="0" err="1">
                <a:solidFill>
                  <a:srgbClr val="404040"/>
                </a:solidFill>
                <a:latin typeface="Calibri"/>
                <a:cs typeface="Calibri"/>
              </a:rPr>
              <a:t>protocol</a:t>
            </a:r>
            <a:r>
              <a:rPr lang="de-DE" dirty="0">
                <a:solidFill>
                  <a:srgbClr val="404040"/>
                </a:solidFill>
                <a:latin typeface="Calibri"/>
                <a:cs typeface="Calibri"/>
              </a:rPr>
              <a:t> </a:t>
            </a:r>
            <a:r>
              <a:rPr lang="de-DE" dirty="0" err="1">
                <a:solidFill>
                  <a:srgbClr val="404040"/>
                </a:solidFill>
                <a:latin typeface="Calibri"/>
                <a:cs typeface="Calibri"/>
              </a:rPr>
              <a:t>for</a:t>
            </a:r>
            <a:r>
              <a:rPr lang="de-DE" dirty="0">
                <a:solidFill>
                  <a:srgbClr val="404040"/>
                </a:solidFill>
                <a:latin typeface="Calibri"/>
                <a:cs typeface="Calibri"/>
              </a:rPr>
              <a:t> </a:t>
            </a:r>
            <a:r>
              <a:rPr lang="de-DE" dirty="0" err="1">
                <a:solidFill>
                  <a:srgbClr val="404040"/>
                </a:solidFill>
                <a:latin typeface="Calibri"/>
                <a:cs typeface="Calibri"/>
              </a:rPr>
              <a:t>entering</a:t>
            </a:r>
            <a:r>
              <a:rPr lang="de-DE" dirty="0">
                <a:solidFill>
                  <a:srgbClr val="404040"/>
                </a:solidFill>
                <a:latin typeface="Calibri"/>
                <a:cs typeface="Calibri"/>
              </a:rPr>
              <a:t>/</a:t>
            </a:r>
            <a:r>
              <a:rPr lang="de-DE" dirty="0" err="1">
                <a:solidFill>
                  <a:srgbClr val="404040"/>
                </a:solidFill>
                <a:latin typeface="Calibri"/>
                <a:cs typeface="Calibri"/>
              </a:rPr>
              <a:t>exiting</a:t>
            </a:r>
          </a:p>
          <a:p>
            <a:pPr marL="182245" indent="-182245"/>
            <a:r>
              <a:rPr lang="de-DE" dirty="0">
                <a:solidFill>
                  <a:srgbClr val="404040"/>
                </a:solidFill>
                <a:latin typeface="Calibri"/>
                <a:cs typeface="Calibri"/>
              </a:rPr>
              <a:t>The </a:t>
            </a:r>
            <a:r>
              <a:rPr lang="de-DE" dirty="0" err="1">
                <a:solidFill>
                  <a:srgbClr val="404040"/>
                </a:solidFill>
                <a:latin typeface="Calibri"/>
                <a:cs typeface="Calibri"/>
              </a:rPr>
              <a:t>context</a:t>
            </a:r>
            <a:r>
              <a:rPr lang="de-DE" dirty="0">
                <a:solidFill>
                  <a:srgbClr val="404040"/>
                </a:solidFill>
                <a:latin typeface="Calibri"/>
                <a:cs typeface="Calibri"/>
              </a:rPr>
              <a:t> </a:t>
            </a:r>
            <a:r>
              <a:rPr lang="de-DE" dirty="0" err="1">
                <a:solidFill>
                  <a:srgbClr val="404040"/>
                </a:solidFill>
                <a:latin typeface="Calibri"/>
                <a:cs typeface="Calibri"/>
              </a:rPr>
              <a:t>manager</a:t>
            </a:r>
            <a:r>
              <a:rPr lang="de-DE" dirty="0">
                <a:solidFill>
                  <a:srgbClr val="404040"/>
                </a:solidFill>
                <a:latin typeface="Calibri"/>
                <a:cs typeface="Calibri"/>
              </a:rPr>
              <a:t> </a:t>
            </a:r>
            <a:r>
              <a:rPr lang="de-DE" dirty="0" err="1">
                <a:solidFill>
                  <a:srgbClr val="404040"/>
                </a:solidFill>
                <a:latin typeface="Calibri"/>
                <a:cs typeface="Calibri"/>
              </a:rPr>
              <a:t>handles</a:t>
            </a:r>
            <a:r>
              <a:rPr lang="de-DE" dirty="0">
                <a:solidFill>
                  <a:srgbClr val="404040"/>
                </a:solidFill>
                <a:latin typeface="Calibri"/>
                <a:cs typeface="Calibri"/>
              </a:rPr>
              <a:t> </a:t>
            </a:r>
            <a:r>
              <a:rPr lang="de-DE" dirty="0" err="1">
                <a:solidFill>
                  <a:srgbClr val="404040"/>
                </a:solidFill>
                <a:latin typeface="Calibri"/>
                <a:cs typeface="Calibri"/>
              </a:rPr>
              <a:t>opening</a:t>
            </a:r>
            <a:r>
              <a:rPr lang="de-DE" dirty="0">
                <a:solidFill>
                  <a:srgbClr val="404040"/>
                </a:solidFill>
                <a:latin typeface="Calibri"/>
                <a:cs typeface="Calibri"/>
              </a:rPr>
              <a:t> and </a:t>
            </a:r>
            <a:r>
              <a:rPr lang="de-DE" dirty="0" err="1">
                <a:solidFill>
                  <a:srgbClr val="404040"/>
                </a:solidFill>
                <a:latin typeface="Calibri"/>
                <a:cs typeface="Calibri"/>
              </a:rPr>
              <a:t>closing</a:t>
            </a:r>
            <a:r>
              <a:rPr lang="de-DE" dirty="0">
                <a:solidFill>
                  <a:srgbClr val="404040"/>
                </a:solidFill>
                <a:latin typeface="Calibri"/>
                <a:cs typeface="Calibri"/>
              </a:rPr>
              <a:t>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file</a:t>
            </a:r>
            <a:r>
              <a:rPr lang="de-DE" dirty="0">
                <a:solidFill>
                  <a:srgbClr val="404040"/>
                </a:solidFill>
                <a:latin typeface="Calibri"/>
                <a:cs typeface="Calibri"/>
              </a:rPr>
              <a:t> </a:t>
            </a:r>
            <a:r>
              <a:rPr lang="de-DE" dirty="0" err="1">
                <a:solidFill>
                  <a:srgbClr val="404040"/>
                </a:solidFill>
                <a:latin typeface="Calibri"/>
                <a:cs typeface="Calibri"/>
              </a:rPr>
              <a:t>for</a:t>
            </a:r>
            <a:r>
              <a:rPr lang="de-DE" dirty="0">
                <a:solidFill>
                  <a:srgbClr val="404040"/>
                </a:solidFill>
                <a:latin typeface="Calibri"/>
                <a:cs typeface="Calibri"/>
              </a:rPr>
              <a:t> </a:t>
            </a:r>
            <a:r>
              <a:rPr lang="de-DE" dirty="0" err="1">
                <a:solidFill>
                  <a:srgbClr val="404040"/>
                </a:solidFill>
                <a:latin typeface="Calibri"/>
                <a:cs typeface="Calibri"/>
              </a:rPr>
              <a:t>you</a:t>
            </a:r>
          </a:p>
          <a:p>
            <a:pPr marL="182245" indent="-182245"/>
            <a:r>
              <a:rPr lang="de-DE" dirty="0" err="1">
                <a:solidFill>
                  <a:srgbClr val="404040"/>
                </a:solidFill>
                <a:latin typeface="Calibri"/>
                <a:cs typeface="Calibri"/>
              </a:rPr>
              <a:t>Using</a:t>
            </a:r>
            <a:r>
              <a:rPr lang="de-DE" dirty="0">
                <a:solidFill>
                  <a:srgbClr val="404040"/>
                </a:solidFill>
                <a:latin typeface="Calibri"/>
                <a:cs typeface="Calibri"/>
              </a:rPr>
              <a:t> </a:t>
            </a:r>
            <a:r>
              <a:rPr lang="de-DE" dirty="0" err="1">
                <a:solidFill>
                  <a:srgbClr val="404040"/>
                </a:solidFill>
                <a:latin typeface="Calibri"/>
                <a:cs typeface="Calibri"/>
              </a:rPr>
              <a:t>this</a:t>
            </a:r>
            <a:r>
              <a:rPr lang="de-DE" dirty="0">
                <a:solidFill>
                  <a:srgbClr val="404040"/>
                </a:solidFill>
                <a:latin typeface="Calibri"/>
                <a:cs typeface="Calibri"/>
              </a:rPr>
              <a:t> </a:t>
            </a:r>
            <a:r>
              <a:rPr lang="de-DE" dirty="0" err="1">
                <a:solidFill>
                  <a:srgbClr val="404040"/>
                </a:solidFill>
                <a:latin typeface="Calibri"/>
                <a:cs typeface="Calibri"/>
              </a:rPr>
              <a:t>notation</a:t>
            </a:r>
            <a:r>
              <a:rPr lang="de-DE" dirty="0">
                <a:solidFill>
                  <a:srgbClr val="404040"/>
                </a:solidFill>
                <a:latin typeface="Calibri"/>
                <a:cs typeface="Calibri"/>
              </a:rPr>
              <a:t> </a:t>
            </a:r>
            <a:r>
              <a:rPr lang="de-DE" dirty="0" err="1">
                <a:solidFill>
                  <a:srgbClr val="404040"/>
                </a:solidFill>
                <a:latin typeface="Calibri"/>
                <a:cs typeface="Calibri"/>
              </a:rPr>
              <a:t>is</a:t>
            </a:r>
            <a:r>
              <a:rPr lang="de-DE" dirty="0">
                <a:solidFill>
                  <a:srgbClr val="404040"/>
                </a:solidFill>
                <a:latin typeface="Calibri"/>
                <a:cs typeface="Calibri"/>
              </a:rPr>
              <a:t> </a:t>
            </a:r>
            <a:r>
              <a:rPr lang="de-DE" dirty="0" err="1">
                <a:solidFill>
                  <a:srgbClr val="404040"/>
                </a:solidFill>
                <a:latin typeface="Calibri"/>
                <a:cs typeface="Calibri"/>
              </a:rPr>
              <a:t>heavily</a:t>
            </a:r>
            <a:r>
              <a:rPr lang="de-DE" dirty="0">
                <a:solidFill>
                  <a:srgbClr val="404040"/>
                </a:solidFill>
                <a:latin typeface="Calibri"/>
                <a:cs typeface="Calibri"/>
              </a:rPr>
              <a:t> </a:t>
            </a:r>
            <a:r>
              <a:rPr lang="de-DE" dirty="0" err="1">
                <a:solidFill>
                  <a:srgbClr val="404040"/>
                </a:solidFill>
                <a:latin typeface="Calibri"/>
                <a:cs typeface="Calibri"/>
              </a:rPr>
              <a:t>recommended</a:t>
            </a:r>
            <a:r>
              <a:rPr lang="de-DE" dirty="0">
                <a:solidFill>
                  <a:srgbClr val="404040"/>
                </a:solidFill>
                <a:latin typeface="Calibri"/>
                <a:cs typeface="Calibri"/>
              </a:rPr>
              <a:t> and </a:t>
            </a:r>
            <a:r>
              <a:rPr lang="de-DE" dirty="0" err="1">
                <a:solidFill>
                  <a:srgbClr val="404040"/>
                </a:solidFill>
                <a:latin typeface="Calibri"/>
                <a:cs typeface="Calibri"/>
              </a:rPr>
              <a:t>common</a:t>
            </a:r>
            <a:r>
              <a:rPr lang="de-DE" dirty="0">
                <a:solidFill>
                  <a:srgbClr val="404040"/>
                </a:solidFill>
                <a:latin typeface="Calibri"/>
                <a:cs typeface="Calibri"/>
              </a:rPr>
              <a:t> </a:t>
            </a:r>
            <a:r>
              <a:rPr lang="de-DE" dirty="0" err="1">
                <a:solidFill>
                  <a:srgbClr val="404040"/>
                </a:solidFill>
                <a:latin typeface="Calibri"/>
                <a:cs typeface="Calibri"/>
              </a:rPr>
              <a:t>practice</a:t>
            </a:r>
          </a:p>
          <a:p>
            <a:pPr marL="383540" lvl="1"/>
            <a:r>
              <a:rPr lang="de-DE" dirty="0">
                <a:solidFill>
                  <a:srgbClr val="404040"/>
                </a:solidFill>
                <a:latin typeface="Calibri"/>
                <a:cs typeface="Calibri"/>
              </a:rPr>
              <a:t>So </a:t>
            </a:r>
            <a:r>
              <a:rPr lang="de-DE" dirty="0" err="1">
                <a:solidFill>
                  <a:srgbClr val="404040"/>
                </a:solidFill>
                <a:latin typeface="Calibri"/>
                <a:cs typeface="Calibri"/>
              </a:rPr>
              <a:t>we</a:t>
            </a:r>
            <a:r>
              <a:rPr lang="de-DE" dirty="0">
                <a:solidFill>
                  <a:srgbClr val="404040"/>
                </a:solidFill>
                <a:latin typeface="Calibri"/>
                <a:cs typeface="Calibri"/>
              </a:rPr>
              <a:t> </a:t>
            </a:r>
            <a:r>
              <a:rPr lang="de-DE" dirty="0" err="1">
                <a:solidFill>
                  <a:srgbClr val="404040"/>
                </a:solidFill>
                <a:latin typeface="Calibri"/>
                <a:cs typeface="Calibri"/>
              </a:rPr>
              <a:t>recommend</a:t>
            </a:r>
            <a:r>
              <a:rPr lang="de-DE" dirty="0">
                <a:solidFill>
                  <a:srgbClr val="404040"/>
                </a:solidFill>
                <a:latin typeface="Calibri"/>
                <a:cs typeface="Calibri"/>
              </a:rPr>
              <a:t> </a:t>
            </a:r>
            <a:r>
              <a:rPr lang="de-DE" dirty="0" err="1">
                <a:solidFill>
                  <a:srgbClr val="404040"/>
                </a:solidFill>
                <a:latin typeface="Calibri"/>
                <a:cs typeface="Calibri"/>
              </a:rPr>
              <a:t>you</a:t>
            </a:r>
            <a:r>
              <a:rPr lang="de-DE" dirty="0">
                <a:solidFill>
                  <a:srgbClr val="404040"/>
                </a:solidFill>
                <a:latin typeface="Calibri"/>
                <a:cs typeface="Calibri"/>
              </a:rPr>
              <a:t> </a:t>
            </a:r>
            <a:r>
              <a:rPr lang="de-DE" dirty="0" err="1">
                <a:solidFill>
                  <a:srgbClr val="404040"/>
                </a:solidFill>
                <a:latin typeface="Calibri"/>
                <a:cs typeface="Calibri"/>
              </a:rPr>
              <a:t>only</a:t>
            </a:r>
            <a:r>
              <a:rPr lang="de-DE" dirty="0">
                <a:solidFill>
                  <a:srgbClr val="404040"/>
                </a:solidFill>
                <a:latin typeface="Calibri"/>
                <a:cs typeface="Calibri"/>
              </a:rPr>
              <a:t> </a:t>
            </a:r>
            <a:r>
              <a:rPr lang="de-DE" dirty="0" err="1">
                <a:solidFill>
                  <a:srgbClr val="404040"/>
                </a:solidFill>
                <a:latin typeface="Calibri"/>
                <a:cs typeface="Calibri"/>
              </a:rPr>
              <a:t>use</a:t>
            </a:r>
            <a:r>
              <a:rPr lang="de-DE" dirty="0">
                <a:solidFill>
                  <a:srgbClr val="404040"/>
                </a:solidFill>
                <a:latin typeface="Calibri"/>
                <a:cs typeface="Calibri"/>
              </a:rPr>
              <a:t> </a:t>
            </a:r>
            <a:r>
              <a:rPr lang="de-DE" dirty="0">
                <a:solidFill>
                  <a:srgbClr val="404040"/>
                </a:solidFill>
                <a:latin typeface="Consolas"/>
                <a:cs typeface="Calibri"/>
              </a:rPr>
              <a:t>open()</a:t>
            </a:r>
            <a:r>
              <a:rPr lang="de-DE" dirty="0">
                <a:solidFill>
                  <a:srgbClr val="404040"/>
                </a:solidFill>
                <a:latin typeface="Calibri"/>
                <a:cs typeface="Calibri"/>
              </a:rPr>
              <a:t> and </a:t>
            </a:r>
            <a:r>
              <a:rPr lang="de-DE" dirty="0" err="1">
                <a:solidFill>
                  <a:srgbClr val="404040"/>
                </a:solidFill>
                <a:latin typeface="Consolas"/>
                <a:cs typeface="Calibri"/>
              </a:rPr>
              <a:t>close</a:t>
            </a:r>
            <a:r>
              <a:rPr lang="de-DE" dirty="0">
                <a:solidFill>
                  <a:srgbClr val="404040"/>
                </a:solidFill>
                <a:latin typeface="Consolas"/>
                <a:cs typeface="Calibri"/>
              </a:rPr>
              <a:t>()</a:t>
            </a:r>
            <a:r>
              <a:rPr lang="de-DE" dirty="0">
                <a:solidFill>
                  <a:srgbClr val="404040"/>
                </a:solidFill>
                <a:latin typeface="Calibri"/>
                <a:cs typeface="Calibri"/>
              </a:rPr>
              <a:t> </a:t>
            </a:r>
            <a:r>
              <a:rPr lang="de-DE" dirty="0" err="1">
                <a:solidFill>
                  <a:srgbClr val="404040"/>
                </a:solidFill>
                <a:latin typeface="Calibri"/>
                <a:cs typeface="Calibri"/>
              </a:rPr>
              <a:t>manually</a:t>
            </a:r>
            <a:r>
              <a:rPr lang="de-DE" dirty="0">
                <a:solidFill>
                  <a:srgbClr val="404040"/>
                </a:solidFill>
                <a:latin typeface="Calibri"/>
                <a:cs typeface="Calibri"/>
              </a:rPr>
              <a:t> </a:t>
            </a:r>
            <a:r>
              <a:rPr lang="de-DE" dirty="0" err="1">
                <a:solidFill>
                  <a:srgbClr val="404040"/>
                </a:solidFill>
                <a:latin typeface="Calibri"/>
                <a:cs typeface="Calibri"/>
              </a:rPr>
              <a:t>if</a:t>
            </a:r>
            <a:r>
              <a:rPr lang="de-DE" dirty="0">
                <a:solidFill>
                  <a:srgbClr val="404040"/>
                </a:solidFill>
                <a:latin typeface="Calibri"/>
                <a:cs typeface="Calibri"/>
              </a:rPr>
              <a:t> </a:t>
            </a:r>
            <a:r>
              <a:rPr lang="de-DE" dirty="0" err="1">
                <a:solidFill>
                  <a:srgbClr val="404040"/>
                </a:solidFill>
                <a:latin typeface="Calibri"/>
                <a:cs typeface="Calibri"/>
              </a:rPr>
              <a:t>you</a:t>
            </a:r>
            <a:r>
              <a:rPr lang="de-DE" dirty="0">
                <a:solidFill>
                  <a:srgbClr val="404040"/>
                </a:solidFill>
                <a:latin typeface="Calibri"/>
                <a:cs typeface="Calibri"/>
              </a:rPr>
              <a:t> </a:t>
            </a:r>
            <a:r>
              <a:rPr lang="de-DE" dirty="0" err="1">
                <a:solidFill>
                  <a:srgbClr val="404040"/>
                </a:solidFill>
                <a:latin typeface="Calibri"/>
                <a:cs typeface="Calibri"/>
              </a:rPr>
              <a:t>cannot</a:t>
            </a:r>
            <a:r>
              <a:rPr lang="de-DE" dirty="0">
                <a:solidFill>
                  <a:srgbClr val="404040"/>
                </a:solidFill>
                <a:latin typeface="Calibri"/>
                <a:cs typeface="Calibri"/>
              </a:rPr>
              <a:t> do </a:t>
            </a:r>
            <a:r>
              <a:rPr lang="de-DE" dirty="0" err="1">
                <a:solidFill>
                  <a:srgbClr val="404040"/>
                </a:solidFill>
                <a:latin typeface="Calibri"/>
                <a:cs typeface="Calibri"/>
              </a:rPr>
              <a:t>it</a:t>
            </a:r>
            <a:r>
              <a:rPr lang="de-DE" dirty="0">
                <a:solidFill>
                  <a:srgbClr val="404040"/>
                </a:solidFill>
                <a:latin typeface="Calibri"/>
                <a:cs typeface="Calibri"/>
              </a:rPr>
              <a:t> </a:t>
            </a:r>
            <a:r>
              <a:rPr lang="de-DE" dirty="0" err="1">
                <a:solidFill>
                  <a:srgbClr val="404040"/>
                </a:solidFill>
                <a:latin typeface="Calibri"/>
                <a:cs typeface="Calibri"/>
              </a:rPr>
              <a:t>otherwise</a:t>
            </a:r>
          </a:p>
        </p:txBody>
      </p:sp>
      <p:sp>
        <p:nvSpPr>
          <p:cNvPr id="4" name="Foliennummernplatzhalter 3">
            <a:extLst>
              <a:ext uri="{FF2B5EF4-FFF2-40B4-BE49-F238E27FC236}">
                <a16:creationId xmlns:a16="http://schemas.microsoft.com/office/drawing/2014/main" id="{E3099A06-1F79-41DF-8C03-14A6438F9011}"/>
              </a:ext>
            </a:extLst>
          </p:cNvPr>
          <p:cNvSpPr>
            <a:spLocks noGrp="1"/>
          </p:cNvSpPr>
          <p:nvPr>
            <p:ph type="sldNum" sz="quarter" idx="12"/>
          </p:nvPr>
        </p:nvSpPr>
        <p:spPr/>
        <p:txBody>
          <a:bodyPr/>
          <a:lstStyle/>
          <a:p>
            <a:fld id="{89C4E583-6443-4199-AF95-A2ECCC288D48}" type="slidenum">
              <a:rPr lang="en-GB" smtClean="0"/>
              <a:t>35</a:t>
            </a:fld>
            <a:endParaRPr lang="en-GB"/>
          </a:p>
        </p:txBody>
      </p:sp>
      <p:sp>
        <p:nvSpPr>
          <p:cNvPr id="6" name="Textfeld 5">
            <a:extLst>
              <a:ext uri="{FF2B5EF4-FFF2-40B4-BE49-F238E27FC236}">
                <a16:creationId xmlns:a16="http://schemas.microsoft.com/office/drawing/2014/main" id="{16553126-0168-41F7-A049-29789E906EE1}"/>
              </a:ext>
            </a:extLst>
          </p:cNvPr>
          <p:cNvSpPr txBox="1"/>
          <p:nvPr/>
        </p:nvSpPr>
        <p:spPr>
          <a:xfrm>
            <a:off x="1101302" y="1841737"/>
            <a:ext cx="10075652"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with</a:t>
            </a:r>
            <a:r>
              <a:rPr lang="de-DE" dirty="0">
                <a:latin typeface="Consolas"/>
              </a:rPr>
              <a:t> open(</a:t>
            </a:r>
            <a:r>
              <a:rPr lang="de-DE" dirty="0">
                <a:latin typeface="Consolas"/>
                <a:cs typeface="Calibri"/>
              </a:rPr>
              <a:t>'lottery</a:t>
            </a:r>
            <a:r>
              <a:rPr lang="de-DE" dirty="0">
                <a:latin typeface="Consolas"/>
              </a:rPr>
              <a:t>.txt', 'w')</a:t>
            </a:r>
            <a:r>
              <a:rPr lang="de-DE" dirty="0">
                <a:latin typeface="Consolas"/>
                <a:cs typeface="Calibri"/>
              </a:rPr>
              <a:t> </a:t>
            </a:r>
            <a:r>
              <a:rPr lang="de-DE" dirty="0" err="1">
                <a:latin typeface="Consolas"/>
                <a:cs typeface="Calibri"/>
              </a:rPr>
              <a:t>as</a:t>
            </a:r>
            <a:r>
              <a:rPr lang="de-DE" dirty="0">
                <a:latin typeface="Consolas"/>
                <a:cs typeface="Calibri"/>
              </a:rPr>
              <a:t> </a:t>
            </a:r>
            <a:r>
              <a:rPr lang="de-DE" dirty="0" err="1">
                <a:latin typeface="Consolas"/>
                <a:cs typeface="Calibri"/>
              </a:rPr>
              <a:t>lottery_file</a:t>
            </a:r>
          </a:p>
          <a:p>
            <a:r>
              <a:rPr lang="de-DE" dirty="0">
                <a:latin typeface="Consolas"/>
              </a:rPr>
              <a:t>     </a:t>
            </a:r>
            <a:r>
              <a:rPr lang="de-DE" dirty="0" err="1">
                <a:latin typeface="Consolas"/>
              </a:rPr>
              <a:t>print</a:t>
            </a:r>
            <a:r>
              <a:rPr lang="de-DE" dirty="0">
                <a:latin typeface="Consolas"/>
              </a:rPr>
              <a:t>(</a:t>
            </a:r>
            <a:r>
              <a:rPr lang="de-DE" dirty="0" err="1">
                <a:latin typeface="Consolas"/>
              </a:rPr>
              <a:t>my_lottery_numbers</a:t>
            </a:r>
            <a:r>
              <a:rPr lang="de-DE" dirty="0">
                <a:latin typeface="Consolas"/>
              </a:rPr>
              <a:t>, </a:t>
            </a:r>
            <a:r>
              <a:rPr lang="de-DE" dirty="0" err="1">
                <a:latin typeface="Consolas"/>
              </a:rPr>
              <a:t>file</a:t>
            </a:r>
            <a:r>
              <a:rPr lang="de-DE" dirty="0">
                <a:latin typeface="Consolas"/>
              </a:rPr>
              <a:t>=</a:t>
            </a:r>
            <a:r>
              <a:rPr lang="de-DE" dirty="0" err="1">
                <a:latin typeface="Consolas"/>
              </a:rPr>
              <a:t>lottery_file</a:t>
            </a:r>
            <a:r>
              <a:rPr lang="de-DE" dirty="0">
                <a:latin typeface="Consolas"/>
              </a:rPr>
              <a:t>)</a:t>
            </a:r>
            <a:endParaRPr lang="de-DE" dirty="0">
              <a:latin typeface="Consolas"/>
              <a:cs typeface="Calibri"/>
            </a:endParaRPr>
          </a:p>
        </p:txBody>
      </p:sp>
    </p:spTree>
    <p:extLst>
      <p:ext uri="{BB962C8B-B14F-4D97-AF65-F5344CB8AC3E}">
        <p14:creationId xmlns:p14="http://schemas.microsoft.com/office/powerpoint/2010/main" val="1343733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065377-DBB0-4C2B-A43A-9DE360617240}"/>
              </a:ext>
            </a:extLst>
          </p:cNvPr>
          <p:cNvSpPr>
            <a:spLocks noGrp="1"/>
          </p:cNvSpPr>
          <p:nvPr>
            <p:ph type="title"/>
          </p:nvPr>
        </p:nvSpPr>
        <p:spPr/>
        <p:txBody>
          <a:bodyPr/>
          <a:lstStyle/>
          <a:p>
            <a:r>
              <a:rPr lang="de-DE" dirty="0">
                <a:cs typeface="Calibri Light"/>
              </a:rPr>
              <a:t>Files in Python  - Path</a:t>
            </a:r>
            <a:endParaRPr lang="de-DE" dirty="0"/>
          </a:p>
        </p:txBody>
      </p:sp>
      <p:sp>
        <p:nvSpPr>
          <p:cNvPr id="3" name="Inhaltsplatzhalter 2">
            <a:extLst>
              <a:ext uri="{FF2B5EF4-FFF2-40B4-BE49-F238E27FC236}">
                <a16:creationId xmlns:a16="http://schemas.microsoft.com/office/drawing/2014/main" id="{30CF71D0-7A26-4855-B7FE-8D82F839E4B6}"/>
              </a:ext>
            </a:extLst>
          </p:cNvPr>
          <p:cNvSpPr>
            <a:spLocks noGrp="1"/>
          </p:cNvSpPr>
          <p:nvPr>
            <p:ph idx="1"/>
          </p:nvPr>
        </p:nvSpPr>
        <p:spPr/>
        <p:txBody>
          <a:bodyPr vert="horz" lIns="0" tIns="45720" rIns="0" bIns="45720" rtlCol="0" anchor="t">
            <a:normAutofit/>
          </a:bodyPr>
          <a:lstStyle/>
          <a:p>
            <a:pPr marL="182245" indent="-182245"/>
            <a:r>
              <a:rPr lang="de-DE" dirty="0">
                <a:cs typeface="Calibri"/>
              </a:rPr>
              <a:t>Open </a:t>
            </a:r>
            <a:r>
              <a:rPr lang="de-DE" dirty="0" err="1">
                <a:cs typeface="Calibri"/>
              </a:rPr>
              <a:t>your</a:t>
            </a:r>
            <a:r>
              <a:rPr lang="de-DE" dirty="0">
                <a:cs typeface="Calibri"/>
              </a:rPr>
              <a:t> </a:t>
            </a:r>
            <a:r>
              <a:rPr lang="de-DE" dirty="0" err="1">
                <a:cs typeface="Calibri"/>
              </a:rPr>
              <a:t>files</a:t>
            </a:r>
            <a:r>
              <a:rPr lang="de-DE" dirty="0">
                <a:cs typeface="Calibri"/>
              </a:rPr>
              <a:t> </a:t>
            </a:r>
            <a:r>
              <a:rPr lang="de-DE" dirty="0" err="1">
                <a:cs typeface="Calibri"/>
              </a:rPr>
              <a:t>using</a:t>
            </a:r>
            <a:r>
              <a:rPr lang="de-DE" dirty="0">
                <a:cs typeface="Calibri"/>
              </a:rPr>
              <a:t> </a:t>
            </a:r>
            <a:r>
              <a:rPr lang="de-DE" i="1" dirty="0">
                <a:cs typeface="Calibri"/>
              </a:rPr>
              <a:t>relative </a:t>
            </a:r>
            <a:r>
              <a:rPr lang="de-DE" dirty="0" err="1">
                <a:cs typeface="Calibri"/>
              </a:rPr>
              <a:t>paths</a:t>
            </a:r>
            <a:r>
              <a:rPr lang="de-DE" dirty="0">
                <a:cs typeface="Calibri"/>
              </a:rPr>
              <a:t>, such </a:t>
            </a:r>
            <a:r>
              <a:rPr lang="de-DE" dirty="0" err="1">
                <a:cs typeface="Calibri"/>
              </a:rPr>
              <a:t>that</a:t>
            </a:r>
            <a:r>
              <a:rPr lang="de-DE" dirty="0">
                <a:cs typeface="Calibri"/>
              </a:rPr>
              <a:t> </a:t>
            </a:r>
            <a:r>
              <a:rPr lang="de-DE" dirty="0" err="1">
                <a:cs typeface="Calibri"/>
              </a:rPr>
              <a:t>your</a:t>
            </a:r>
            <a:r>
              <a:rPr lang="de-DE" dirty="0">
                <a:cs typeface="Calibri"/>
              </a:rPr>
              <a:t> </a:t>
            </a:r>
            <a:r>
              <a:rPr lang="de-DE" dirty="0" err="1">
                <a:cs typeface="Calibri"/>
              </a:rPr>
              <a:t>program</a:t>
            </a:r>
            <a:r>
              <a:rPr lang="de-DE" dirty="0">
                <a:cs typeface="Calibri"/>
              </a:rPr>
              <a:t> </a:t>
            </a:r>
            <a:r>
              <a:rPr lang="de-DE" dirty="0" err="1">
                <a:cs typeface="Calibri"/>
              </a:rPr>
              <a:t>won't</a:t>
            </a:r>
            <a:r>
              <a:rPr lang="de-DE" dirty="0">
                <a:cs typeface="Calibri"/>
              </a:rPr>
              <a:t> </a:t>
            </a:r>
            <a:r>
              <a:rPr lang="de-DE" dirty="0" err="1">
                <a:cs typeface="Calibri"/>
              </a:rPr>
              <a:t>have</a:t>
            </a:r>
            <a:r>
              <a:rPr lang="de-DE" dirty="0">
                <a:cs typeface="Calibri"/>
              </a:rPr>
              <a:t> </a:t>
            </a:r>
            <a:r>
              <a:rPr lang="de-DE" dirty="0" err="1">
                <a:cs typeface="Calibri"/>
              </a:rPr>
              <a:t>trouble</a:t>
            </a:r>
            <a:r>
              <a:rPr lang="de-DE" dirty="0">
                <a:cs typeface="Calibri"/>
              </a:rPr>
              <a:t> </a:t>
            </a:r>
            <a:r>
              <a:rPr lang="de-DE" dirty="0" err="1">
                <a:cs typeface="Calibri"/>
              </a:rPr>
              <a:t>finding</a:t>
            </a:r>
            <a:r>
              <a:rPr lang="de-DE" dirty="0">
                <a:cs typeface="Calibri"/>
              </a:rPr>
              <a:t> </a:t>
            </a:r>
            <a:r>
              <a:rPr lang="de-DE" dirty="0" err="1">
                <a:cs typeface="Calibri"/>
              </a:rPr>
              <a:t>files</a:t>
            </a:r>
            <a:r>
              <a:rPr lang="de-DE" dirty="0">
                <a:cs typeface="Calibri"/>
              </a:rPr>
              <a:t> on </a:t>
            </a:r>
            <a:r>
              <a:rPr lang="de-DE" dirty="0" err="1">
                <a:cs typeface="Calibri"/>
              </a:rPr>
              <a:t>other</a:t>
            </a:r>
            <a:r>
              <a:rPr lang="de-DE" dirty="0">
                <a:cs typeface="Calibri"/>
              </a:rPr>
              <a:t> </a:t>
            </a:r>
            <a:r>
              <a:rPr lang="de-DE" dirty="0" err="1">
                <a:cs typeface="Calibri"/>
              </a:rPr>
              <a:t>people's</a:t>
            </a:r>
            <a:r>
              <a:rPr lang="de-DE" dirty="0">
                <a:cs typeface="Calibri"/>
              </a:rPr>
              <a:t> </a:t>
            </a:r>
            <a:r>
              <a:rPr lang="de-DE" dirty="0" err="1">
                <a:cs typeface="Calibri"/>
              </a:rPr>
              <a:t>computers</a:t>
            </a:r>
          </a:p>
          <a:p>
            <a:pPr marL="383540" lvl="1"/>
            <a:r>
              <a:rPr lang="de-DE" dirty="0">
                <a:cs typeface="Calibri"/>
              </a:rPr>
              <a:t>A relative </a:t>
            </a:r>
            <a:r>
              <a:rPr lang="de-DE" dirty="0" err="1">
                <a:cs typeface="Calibri"/>
              </a:rPr>
              <a:t>path</a:t>
            </a:r>
            <a:r>
              <a:rPr lang="de-DE" dirty="0">
                <a:cs typeface="Calibri"/>
              </a:rPr>
              <a:t> </a:t>
            </a:r>
            <a:r>
              <a:rPr lang="de-DE" dirty="0" err="1">
                <a:cs typeface="Calibri"/>
              </a:rPr>
              <a:t>means</a:t>
            </a:r>
            <a:r>
              <a:rPr lang="de-DE" dirty="0">
                <a:cs typeface="Calibri"/>
              </a:rPr>
              <a:t> </a:t>
            </a:r>
            <a:r>
              <a:rPr lang="de-DE" dirty="0" err="1">
                <a:cs typeface="Calibri"/>
              </a:rPr>
              <a:t>that</a:t>
            </a:r>
            <a:r>
              <a:rPr lang="de-DE" dirty="0">
                <a:cs typeface="Calibri"/>
              </a:rPr>
              <a:t> </a:t>
            </a:r>
            <a:r>
              <a:rPr lang="de-DE" dirty="0" err="1">
                <a:cs typeface="Calibri"/>
              </a:rPr>
              <a:t>the</a:t>
            </a:r>
            <a:r>
              <a:rPr lang="de-DE" dirty="0">
                <a:cs typeface="Calibri"/>
              </a:rPr>
              <a:t> </a:t>
            </a:r>
            <a:r>
              <a:rPr lang="de-DE" dirty="0" err="1">
                <a:cs typeface="Calibri"/>
              </a:rPr>
              <a:t>file</a:t>
            </a:r>
            <a:r>
              <a:rPr lang="de-DE" dirty="0">
                <a:cs typeface="Calibri"/>
              </a:rPr>
              <a:t> </a:t>
            </a:r>
            <a:r>
              <a:rPr lang="de-DE" dirty="0" err="1">
                <a:cs typeface="Calibri"/>
              </a:rPr>
              <a:t>is</a:t>
            </a:r>
            <a:r>
              <a:rPr lang="de-DE" dirty="0">
                <a:cs typeface="Calibri"/>
              </a:rPr>
              <a:t> </a:t>
            </a:r>
            <a:r>
              <a:rPr lang="de-DE" dirty="0" err="1">
                <a:cs typeface="Calibri"/>
              </a:rPr>
              <a:t>looked</a:t>
            </a:r>
            <a:r>
              <a:rPr lang="de-DE" dirty="0">
                <a:cs typeface="Calibri"/>
              </a:rPr>
              <a:t> </a:t>
            </a:r>
            <a:r>
              <a:rPr lang="de-DE" dirty="0" err="1">
                <a:cs typeface="Calibri"/>
              </a:rPr>
              <a:t>for</a:t>
            </a:r>
            <a:r>
              <a:rPr lang="de-DE" dirty="0">
                <a:cs typeface="Calibri"/>
              </a:rPr>
              <a:t> </a:t>
            </a:r>
            <a:r>
              <a:rPr lang="de-DE" dirty="0" err="1">
                <a:cs typeface="Calibri"/>
              </a:rPr>
              <a:t>starting</a:t>
            </a:r>
            <a:r>
              <a:rPr lang="de-DE" dirty="0">
                <a:cs typeface="Calibri"/>
              </a:rPr>
              <a:t> </a:t>
            </a:r>
            <a:r>
              <a:rPr lang="de-DE" dirty="0" err="1">
                <a:cs typeface="Calibri"/>
              </a:rPr>
              <a:t>from</a:t>
            </a:r>
            <a:r>
              <a:rPr lang="de-DE" dirty="0">
                <a:cs typeface="Calibri"/>
              </a:rPr>
              <a:t> </a:t>
            </a:r>
            <a:r>
              <a:rPr lang="de-DE" dirty="0" err="1">
                <a:cs typeface="Calibri"/>
              </a:rPr>
              <a:t>your</a:t>
            </a:r>
            <a:r>
              <a:rPr lang="de-DE" dirty="0">
                <a:cs typeface="Calibri"/>
              </a:rPr>
              <a:t> </a:t>
            </a:r>
            <a:r>
              <a:rPr lang="de-DE" dirty="0" err="1">
                <a:cs typeface="Calibri"/>
              </a:rPr>
              <a:t>working</a:t>
            </a:r>
            <a:r>
              <a:rPr lang="de-DE" dirty="0">
                <a:cs typeface="Calibri"/>
              </a:rPr>
              <a:t> </a:t>
            </a:r>
            <a:r>
              <a:rPr lang="de-DE" dirty="0" err="1">
                <a:cs typeface="Calibri"/>
              </a:rPr>
              <a:t>directory</a:t>
            </a:r>
          </a:p>
          <a:p>
            <a:pPr marL="182245" indent="-182245"/>
            <a:r>
              <a:rPr lang="de-DE" dirty="0" err="1">
                <a:cs typeface="Calibri"/>
              </a:rPr>
              <a:t>For</a:t>
            </a:r>
            <a:r>
              <a:rPr lang="de-DE" dirty="0">
                <a:cs typeface="Calibri"/>
              </a:rPr>
              <a:t> </a:t>
            </a:r>
            <a:r>
              <a:rPr lang="de-DE" dirty="0" err="1">
                <a:cs typeface="Calibri"/>
              </a:rPr>
              <a:t>example</a:t>
            </a:r>
            <a:r>
              <a:rPr lang="de-DE" dirty="0">
                <a:cs typeface="Calibri"/>
              </a:rPr>
              <a:t>: </a:t>
            </a:r>
            <a:r>
              <a:rPr lang="de-DE" dirty="0" err="1">
                <a:cs typeface="Calibri"/>
              </a:rPr>
              <a:t>our</a:t>
            </a:r>
            <a:r>
              <a:rPr lang="de-DE" dirty="0">
                <a:cs typeface="Calibri"/>
              </a:rPr>
              <a:t> </a:t>
            </a:r>
            <a:r>
              <a:rPr lang="de-DE" dirty="0" err="1">
                <a:cs typeface="Calibri"/>
              </a:rPr>
              <a:t>script</a:t>
            </a:r>
            <a:r>
              <a:rPr lang="de-DE" dirty="0">
                <a:cs typeface="Calibri"/>
              </a:rPr>
              <a:t> </a:t>
            </a:r>
            <a:r>
              <a:rPr lang="de-DE" dirty="0" err="1">
                <a:cs typeface="Calibri"/>
              </a:rPr>
              <a:t>is</a:t>
            </a:r>
            <a:r>
              <a:rPr lang="de-DE" dirty="0">
                <a:cs typeface="Calibri"/>
              </a:rPr>
              <a:t> in a </a:t>
            </a:r>
            <a:r>
              <a:rPr lang="de-DE" dirty="0" err="1">
                <a:cs typeface="Calibri"/>
              </a:rPr>
              <a:t>folder</a:t>
            </a:r>
            <a:r>
              <a:rPr lang="de-DE" dirty="0">
                <a:cs typeface="Calibri"/>
              </a:rPr>
              <a:t> </a:t>
            </a:r>
            <a:r>
              <a:rPr lang="de-DE" dirty="0" err="1">
                <a:cs typeface="Calibri"/>
              </a:rPr>
              <a:t>named</a:t>
            </a:r>
            <a:r>
              <a:rPr lang="de-DE" dirty="0">
                <a:cs typeface="Calibri"/>
              </a:rPr>
              <a:t> </a:t>
            </a:r>
            <a:r>
              <a:rPr lang="de-DE" i="1" dirty="0" err="1">
                <a:cs typeface="Calibri"/>
              </a:rPr>
              <a:t>lottery</a:t>
            </a:r>
            <a:r>
              <a:rPr lang="de-DE" dirty="0">
                <a:cs typeface="Calibri"/>
              </a:rPr>
              <a:t> and </a:t>
            </a:r>
            <a:r>
              <a:rPr lang="de-DE" dirty="0" err="1">
                <a:cs typeface="Calibri"/>
              </a:rPr>
              <a:t>the</a:t>
            </a:r>
            <a:r>
              <a:rPr lang="de-DE" dirty="0">
                <a:cs typeface="Calibri"/>
              </a:rPr>
              <a:t> </a:t>
            </a:r>
            <a:r>
              <a:rPr lang="de-DE" dirty="0" err="1">
                <a:cs typeface="Calibri"/>
              </a:rPr>
              <a:t>file</a:t>
            </a:r>
            <a:r>
              <a:rPr lang="de-DE" dirty="0">
                <a:cs typeface="Calibri"/>
              </a:rPr>
              <a:t> </a:t>
            </a:r>
            <a:r>
              <a:rPr lang="de-DE" dirty="0" err="1">
                <a:cs typeface="Calibri"/>
              </a:rPr>
              <a:t>we</a:t>
            </a:r>
            <a:r>
              <a:rPr lang="de-DE" dirty="0">
                <a:cs typeface="Calibri"/>
              </a:rPr>
              <a:t> </a:t>
            </a:r>
            <a:r>
              <a:rPr lang="de-DE" dirty="0" err="1">
                <a:cs typeface="Calibri"/>
              </a:rPr>
              <a:t>need</a:t>
            </a:r>
            <a:r>
              <a:rPr lang="de-DE" dirty="0">
                <a:cs typeface="Calibri"/>
              </a:rPr>
              <a:t> in a </a:t>
            </a:r>
            <a:r>
              <a:rPr lang="de-DE" dirty="0" err="1">
                <a:cs typeface="Calibri"/>
              </a:rPr>
              <a:t>subfolder</a:t>
            </a:r>
            <a:r>
              <a:rPr lang="de-DE" dirty="0">
                <a:cs typeface="Calibri"/>
              </a:rPr>
              <a:t> </a:t>
            </a:r>
            <a:r>
              <a:rPr lang="de-DE" dirty="0" err="1">
                <a:cs typeface="Calibri"/>
              </a:rPr>
              <a:t>names</a:t>
            </a:r>
            <a:r>
              <a:rPr lang="de-DE" dirty="0">
                <a:cs typeface="Calibri"/>
              </a:rPr>
              <a:t> </a:t>
            </a:r>
            <a:r>
              <a:rPr lang="de-DE" dirty="0" err="1">
                <a:cs typeface="Calibri"/>
              </a:rPr>
              <a:t>files</a:t>
            </a:r>
            <a:endParaRPr lang="de-DE" i="1" dirty="0" err="1">
              <a:cs typeface="Calibri"/>
            </a:endParaRPr>
          </a:p>
          <a:p>
            <a:pPr marL="383540" lvl="1"/>
            <a:r>
              <a:rPr lang="de-DE" dirty="0">
                <a:cs typeface="Calibri"/>
              </a:rPr>
              <a:t>but </a:t>
            </a:r>
            <a:r>
              <a:rPr lang="de-DE" dirty="0" err="1">
                <a:cs typeface="Calibri"/>
              </a:rPr>
              <a:t>where</a:t>
            </a:r>
            <a:r>
              <a:rPr lang="de-DE" dirty="0">
                <a:cs typeface="Calibri"/>
              </a:rPr>
              <a:t> </a:t>
            </a:r>
            <a:r>
              <a:rPr lang="de-DE" dirty="0" err="1">
                <a:cs typeface="Calibri"/>
              </a:rPr>
              <a:t>exactly</a:t>
            </a:r>
            <a:r>
              <a:rPr lang="de-DE" dirty="0">
                <a:cs typeface="Calibri"/>
              </a:rPr>
              <a:t> </a:t>
            </a:r>
            <a:r>
              <a:rPr lang="de-DE" dirty="0" err="1">
                <a:cs typeface="Calibri"/>
              </a:rPr>
              <a:t>the</a:t>
            </a:r>
            <a:r>
              <a:rPr lang="de-DE" dirty="0">
                <a:cs typeface="Calibri"/>
              </a:rPr>
              <a:t> </a:t>
            </a:r>
            <a:r>
              <a:rPr lang="de-DE" i="1" dirty="0" err="1">
                <a:cs typeface="Calibri"/>
              </a:rPr>
              <a:t>lottery</a:t>
            </a:r>
            <a:r>
              <a:rPr lang="de-DE" i="1" dirty="0">
                <a:cs typeface="Calibri"/>
              </a:rPr>
              <a:t> </a:t>
            </a:r>
            <a:r>
              <a:rPr lang="de-DE" dirty="0" err="1">
                <a:cs typeface="Calibri"/>
              </a:rPr>
              <a:t>folder</a:t>
            </a:r>
            <a:r>
              <a:rPr lang="de-DE" dirty="0">
                <a:cs typeface="Calibri"/>
              </a:rPr>
              <a:t> </a:t>
            </a:r>
            <a:r>
              <a:rPr lang="de-DE" dirty="0" err="1">
                <a:cs typeface="Calibri"/>
              </a:rPr>
              <a:t>is</a:t>
            </a:r>
            <a:r>
              <a:rPr lang="de-DE" dirty="0">
                <a:cs typeface="Calibri"/>
              </a:rPr>
              <a:t> </a:t>
            </a:r>
            <a:r>
              <a:rPr lang="de-DE" dirty="0" err="1">
                <a:cs typeface="Calibri"/>
              </a:rPr>
              <a:t>stored</a:t>
            </a:r>
            <a:r>
              <a:rPr lang="de-DE" dirty="0">
                <a:cs typeface="Calibri"/>
              </a:rPr>
              <a:t> in </a:t>
            </a:r>
            <a:r>
              <a:rPr lang="de-DE" dirty="0" err="1">
                <a:cs typeface="Calibri"/>
              </a:rPr>
              <a:t>the</a:t>
            </a:r>
            <a:r>
              <a:rPr lang="de-DE" dirty="0">
                <a:cs typeface="Calibri"/>
              </a:rPr>
              <a:t> </a:t>
            </a:r>
            <a:r>
              <a:rPr lang="de-DE" dirty="0" err="1">
                <a:cs typeface="Calibri"/>
              </a:rPr>
              <a:t>system</a:t>
            </a:r>
            <a:r>
              <a:rPr lang="de-DE" dirty="0">
                <a:cs typeface="Calibri"/>
              </a:rPr>
              <a:t> </a:t>
            </a:r>
            <a:r>
              <a:rPr lang="de-DE" dirty="0" err="1">
                <a:cs typeface="Calibri"/>
              </a:rPr>
              <a:t>is</a:t>
            </a:r>
            <a:r>
              <a:rPr lang="de-DE" dirty="0">
                <a:cs typeface="Calibri"/>
              </a:rPr>
              <a:t> not relevant</a:t>
            </a:r>
          </a:p>
        </p:txBody>
      </p:sp>
      <p:sp>
        <p:nvSpPr>
          <p:cNvPr id="4" name="Foliennummernplatzhalter 3">
            <a:extLst>
              <a:ext uri="{FF2B5EF4-FFF2-40B4-BE49-F238E27FC236}">
                <a16:creationId xmlns:a16="http://schemas.microsoft.com/office/drawing/2014/main" id="{5CCF88B9-76D8-40B1-B1A2-DDA6E66272A3}"/>
              </a:ext>
            </a:extLst>
          </p:cNvPr>
          <p:cNvSpPr>
            <a:spLocks noGrp="1"/>
          </p:cNvSpPr>
          <p:nvPr>
            <p:ph type="sldNum" sz="quarter" idx="12"/>
          </p:nvPr>
        </p:nvSpPr>
        <p:spPr/>
        <p:txBody>
          <a:bodyPr/>
          <a:lstStyle/>
          <a:p>
            <a:fld id="{89C4E583-6443-4199-AF95-A2ECCC288D48}" type="slidenum">
              <a:rPr lang="en-GB" smtClean="0"/>
              <a:t>36</a:t>
            </a:fld>
            <a:endParaRPr lang="en-GB"/>
          </a:p>
        </p:txBody>
      </p:sp>
      <p:sp>
        <p:nvSpPr>
          <p:cNvPr id="6" name="Textfeld 5">
            <a:extLst>
              <a:ext uri="{FF2B5EF4-FFF2-40B4-BE49-F238E27FC236}">
                <a16:creationId xmlns:a16="http://schemas.microsoft.com/office/drawing/2014/main" id="{9F96D9C0-0CBC-4AA3-9A76-B9690298D694}"/>
              </a:ext>
            </a:extLst>
          </p:cNvPr>
          <p:cNvSpPr txBox="1"/>
          <p:nvPr/>
        </p:nvSpPr>
        <p:spPr>
          <a:xfrm>
            <a:off x="1101302" y="5551096"/>
            <a:ext cx="10075652" cy="646331"/>
          </a:xfrm>
          <a:prstGeom prst="rect">
            <a:avLst/>
          </a:prstGeom>
          <a:solidFill>
            <a:srgbClr val="92D05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with</a:t>
            </a:r>
            <a:r>
              <a:rPr lang="de-DE" dirty="0">
                <a:solidFill>
                  <a:srgbClr val="000000"/>
                </a:solidFill>
                <a:latin typeface="Consolas"/>
              </a:rPr>
              <a:t> open(</a:t>
            </a:r>
            <a:r>
              <a:rPr lang="de-DE" dirty="0">
                <a:solidFill>
                  <a:srgbClr val="000000"/>
                </a:solidFill>
                <a:latin typeface="Consolas"/>
                <a:cs typeface="Calibri"/>
              </a:rPr>
              <a:t>'./</a:t>
            </a:r>
            <a:r>
              <a:rPr lang="de-DE" dirty="0" err="1">
                <a:solidFill>
                  <a:srgbClr val="000000"/>
                </a:solidFill>
                <a:latin typeface="Consolas"/>
                <a:cs typeface="Calibri"/>
              </a:rPr>
              <a:t>files</a:t>
            </a:r>
            <a:r>
              <a:rPr lang="de-DE" dirty="0">
                <a:solidFill>
                  <a:srgbClr val="000000"/>
                </a:solidFill>
                <a:latin typeface="Consolas"/>
                <a:cs typeface="Calibri"/>
              </a:rPr>
              <a:t>/lottery</a:t>
            </a:r>
            <a:r>
              <a:rPr lang="de-DE" dirty="0">
                <a:solidFill>
                  <a:srgbClr val="000000"/>
                </a:solidFill>
                <a:latin typeface="Consolas"/>
              </a:rPr>
              <a:t>.txt', 'w') </a:t>
            </a:r>
            <a:r>
              <a:rPr lang="de-DE" dirty="0" err="1">
                <a:solidFill>
                  <a:srgbClr val="000000"/>
                </a:solidFill>
                <a:latin typeface="Consolas"/>
              </a:rPr>
              <a:t>as</a:t>
            </a:r>
            <a:r>
              <a:rPr lang="de-DE" dirty="0">
                <a:solidFill>
                  <a:srgbClr val="000000"/>
                </a:solidFill>
                <a:latin typeface="Consolas"/>
              </a:rPr>
              <a:t> </a:t>
            </a:r>
            <a:r>
              <a:rPr lang="de-DE" dirty="0" err="1">
                <a:solidFill>
                  <a:srgbClr val="000000"/>
                </a:solidFill>
                <a:latin typeface="Consolas"/>
              </a:rPr>
              <a:t>lottery_file</a:t>
            </a:r>
            <a:r>
              <a:rPr lang="de-DE" dirty="0">
                <a:solidFill>
                  <a:srgbClr val="000000"/>
                </a:solidFill>
                <a:latin typeface="Consolas"/>
              </a:rPr>
              <a:t>:</a:t>
            </a:r>
          </a:p>
          <a:p>
            <a:r>
              <a:rPr lang="de-DE" dirty="0">
                <a:solidFill>
                  <a:srgbClr val="000000"/>
                </a:solidFill>
                <a:latin typeface="Calibri"/>
                <a:cs typeface="Calibri"/>
              </a:rPr>
              <a:t>     </a:t>
            </a:r>
            <a:r>
              <a:rPr lang="de-DE" i="1" dirty="0">
                <a:solidFill>
                  <a:srgbClr val="000000"/>
                </a:solidFill>
                <a:latin typeface="Calibri"/>
                <a:cs typeface="Calibri"/>
              </a:rPr>
              <a:t>[…]</a:t>
            </a:r>
            <a:endParaRPr lang="de-DE" i="1" dirty="0">
              <a:solidFill>
                <a:srgbClr val="000000"/>
              </a:solidFill>
              <a:latin typeface="Consolas"/>
            </a:endParaRPr>
          </a:p>
        </p:txBody>
      </p:sp>
      <p:sp>
        <p:nvSpPr>
          <p:cNvPr id="7" name="Textfeld 6">
            <a:extLst>
              <a:ext uri="{FF2B5EF4-FFF2-40B4-BE49-F238E27FC236}">
                <a16:creationId xmlns:a16="http://schemas.microsoft.com/office/drawing/2014/main" id="{EA6B6462-53CB-40F5-AB60-1E55B69E507E}"/>
              </a:ext>
            </a:extLst>
          </p:cNvPr>
          <p:cNvSpPr txBox="1"/>
          <p:nvPr/>
        </p:nvSpPr>
        <p:spPr>
          <a:xfrm>
            <a:off x="1101301" y="4458419"/>
            <a:ext cx="10075652" cy="923330"/>
          </a:xfrm>
          <a:prstGeom prst="rect">
            <a:avLst/>
          </a:prstGeom>
          <a:solidFill>
            <a:srgbClr val="FF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with</a:t>
            </a:r>
            <a:r>
              <a:rPr lang="de-DE" dirty="0">
                <a:solidFill>
                  <a:srgbClr val="000000"/>
                </a:solidFill>
                <a:latin typeface="Consolas"/>
              </a:rPr>
              <a:t> open(</a:t>
            </a:r>
            <a:r>
              <a:rPr lang="de-DE" dirty="0">
                <a:solidFill>
                  <a:srgbClr val="000000"/>
                </a:solidFill>
                <a:latin typeface="Consolas"/>
                <a:cs typeface="Calibri"/>
              </a:rPr>
              <a:t>'C:/Users/Me/</a:t>
            </a:r>
            <a:r>
              <a:rPr lang="de-DE" dirty="0" err="1">
                <a:solidFill>
                  <a:srgbClr val="000000"/>
                </a:solidFill>
                <a:latin typeface="Consolas"/>
                <a:cs typeface="Calibri"/>
              </a:rPr>
              <a:t>Documents</a:t>
            </a:r>
            <a:r>
              <a:rPr lang="de-DE" dirty="0">
                <a:solidFill>
                  <a:srgbClr val="000000"/>
                </a:solidFill>
                <a:latin typeface="Consolas"/>
                <a:cs typeface="Calibri"/>
              </a:rPr>
              <a:t>/BPP/</a:t>
            </a:r>
            <a:r>
              <a:rPr lang="de-DE" dirty="0" err="1">
                <a:solidFill>
                  <a:srgbClr val="000000"/>
                </a:solidFill>
                <a:latin typeface="Consolas"/>
                <a:cs typeface="Calibri"/>
              </a:rPr>
              <a:t>lottery</a:t>
            </a:r>
            <a:r>
              <a:rPr lang="de-DE" dirty="0">
                <a:solidFill>
                  <a:srgbClr val="000000"/>
                </a:solidFill>
                <a:latin typeface="Consolas"/>
                <a:cs typeface="Calibri"/>
              </a:rPr>
              <a:t>/</a:t>
            </a:r>
            <a:r>
              <a:rPr lang="de-DE" dirty="0" err="1">
                <a:solidFill>
                  <a:srgbClr val="000000"/>
                </a:solidFill>
                <a:latin typeface="Consolas"/>
                <a:cs typeface="Calibri"/>
              </a:rPr>
              <a:t>files</a:t>
            </a:r>
            <a:r>
              <a:rPr lang="de-DE" dirty="0">
                <a:solidFill>
                  <a:srgbClr val="000000"/>
                </a:solidFill>
                <a:latin typeface="Consolas"/>
                <a:cs typeface="Calibri"/>
              </a:rPr>
              <a:t>/test</a:t>
            </a:r>
            <a:r>
              <a:rPr lang="de-DE" dirty="0">
                <a:solidFill>
                  <a:srgbClr val="000000"/>
                </a:solidFill>
                <a:latin typeface="Consolas"/>
              </a:rPr>
              <a:t>.txt', 'w') </a:t>
            </a:r>
            <a:r>
              <a:rPr lang="de-DE" dirty="0" err="1">
                <a:solidFill>
                  <a:srgbClr val="000000"/>
                </a:solidFill>
                <a:latin typeface="Consolas"/>
              </a:rPr>
              <a:t>as</a:t>
            </a:r>
            <a:r>
              <a:rPr lang="de-DE" dirty="0">
                <a:solidFill>
                  <a:srgbClr val="000000"/>
                </a:solidFill>
                <a:latin typeface="Consolas"/>
              </a:rPr>
              <a:t> </a:t>
            </a:r>
            <a:r>
              <a:rPr lang="de-DE" dirty="0" err="1">
                <a:solidFill>
                  <a:srgbClr val="000000"/>
                </a:solidFill>
                <a:latin typeface="Consolas"/>
              </a:rPr>
              <a:t>lottery_file</a:t>
            </a:r>
            <a:r>
              <a:rPr lang="de-DE" dirty="0">
                <a:solidFill>
                  <a:srgbClr val="000000"/>
                </a:solidFill>
                <a:latin typeface="Consolas"/>
              </a:rPr>
              <a:t>:</a:t>
            </a:r>
          </a:p>
          <a:p>
            <a:r>
              <a:rPr lang="de-DE" dirty="0">
                <a:solidFill>
                  <a:srgbClr val="000000"/>
                </a:solidFill>
                <a:latin typeface="Calibri"/>
                <a:cs typeface="Calibri"/>
              </a:rPr>
              <a:t>     </a:t>
            </a:r>
            <a:r>
              <a:rPr lang="de-DE" i="1" dirty="0">
                <a:solidFill>
                  <a:srgbClr val="000000"/>
                </a:solidFill>
                <a:latin typeface="Calibri"/>
                <a:cs typeface="Calibri"/>
              </a:rPr>
              <a:t>[…]</a:t>
            </a:r>
            <a:endParaRPr lang="de-DE" i="1" dirty="0">
              <a:solidFill>
                <a:srgbClr val="000000"/>
              </a:solidFill>
              <a:latin typeface="Consolas"/>
            </a:endParaRPr>
          </a:p>
        </p:txBody>
      </p:sp>
    </p:spTree>
    <p:extLst>
      <p:ext uri="{BB962C8B-B14F-4D97-AF65-F5344CB8AC3E}">
        <p14:creationId xmlns:p14="http://schemas.microsoft.com/office/powerpoint/2010/main" val="3527562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9DA18F-9765-47B7-8BE1-86DD4143D300}"/>
              </a:ext>
            </a:extLst>
          </p:cNvPr>
          <p:cNvSpPr>
            <a:spLocks noGrp="1"/>
          </p:cNvSpPr>
          <p:nvPr>
            <p:ph type="title"/>
          </p:nvPr>
        </p:nvSpPr>
        <p:spPr/>
        <p:txBody>
          <a:bodyPr/>
          <a:lstStyle/>
          <a:p>
            <a:r>
              <a:rPr lang="de-DE" dirty="0">
                <a:cs typeface="Calibri Light"/>
              </a:rPr>
              <a:t>Reading </a:t>
            </a:r>
            <a:r>
              <a:rPr lang="de-DE" dirty="0" err="1">
                <a:cs typeface="Calibri Light"/>
              </a:rPr>
              <a:t>from</a:t>
            </a:r>
            <a:r>
              <a:rPr lang="de-DE" dirty="0">
                <a:cs typeface="Calibri Light"/>
              </a:rPr>
              <a:t> Files</a:t>
            </a:r>
            <a:endParaRPr lang="de-DE" dirty="0"/>
          </a:p>
        </p:txBody>
      </p:sp>
      <p:sp>
        <p:nvSpPr>
          <p:cNvPr id="3" name="Inhaltsplatzhalter 2">
            <a:extLst>
              <a:ext uri="{FF2B5EF4-FFF2-40B4-BE49-F238E27FC236}">
                <a16:creationId xmlns:a16="http://schemas.microsoft.com/office/drawing/2014/main" id="{C9DE398B-E124-4AF0-A069-A844BAF5F113}"/>
              </a:ext>
            </a:extLst>
          </p:cNvPr>
          <p:cNvSpPr>
            <a:spLocks noGrp="1"/>
          </p:cNvSpPr>
          <p:nvPr>
            <p:ph idx="1"/>
          </p:nvPr>
        </p:nvSpPr>
        <p:spPr/>
        <p:txBody>
          <a:bodyPr vert="horz" lIns="0" tIns="45720" rIns="0" bIns="45720" rtlCol="0" anchor="t">
            <a:normAutofit/>
          </a:bodyPr>
          <a:lstStyle/>
          <a:p>
            <a:pPr marL="182245" indent="-182245"/>
            <a:r>
              <a:rPr lang="de-DE" dirty="0">
                <a:cs typeface="Calibri"/>
              </a:rPr>
              <a:t>File </a:t>
            </a:r>
            <a:r>
              <a:rPr lang="de-DE" dirty="0" err="1">
                <a:cs typeface="Calibri"/>
              </a:rPr>
              <a:t>objects</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read</a:t>
            </a:r>
            <a:r>
              <a:rPr lang="de-DE" dirty="0">
                <a:cs typeface="Calibri"/>
              </a:rPr>
              <a:t> </a:t>
            </a:r>
            <a:r>
              <a:rPr lang="de-DE" dirty="0" err="1">
                <a:cs typeface="Calibri"/>
              </a:rPr>
              <a:t>by</a:t>
            </a:r>
            <a:r>
              <a:rPr lang="de-DE" dirty="0">
                <a:cs typeface="Calibri"/>
              </a:rPr>
              <a:t> </a:t>
            </a:r>
            <a:r>
              <a:rPr lang="de-DE" dirty="0" err="1">
                <a:cs typeface="Calibri"/>
              </a:rPr>
              <a:t>using</a:t>
            </a:r>
            <a:r>
              <a:rPr lang="de-DE" dirty="0">
                <a:cs typeface="Calibri"/>
              </a:rPr>
              <a:t> </a:t>
            </a:r>
            <a:r>
              <a:rPr lang="de-DE" dirty="0" err="1">
                <a:latin typeface="Consolas"/>
                <a:cs typeface="Calibri"/>
              </a:rPr>
              <a:t>read</a:t>
            </a:r>
            <a:r>
              <a:rPr lang="de-DE" dirty="0">
                <a:latin typeface="Consolas"/>
                <a:cs typeface="Calibri"/>
              </a:rPr>
              <a:t>()</a:t>
            </a:r>
          </a:p>
        </p:txBody>
      </p:sp>
      <p:sp>
        <p:nvSpPr>
          <p:cNvPr id="4" name="Foliennummernplatzhalter 3">
            <a:extLst>
              <a:ext uri="{FF2B5EF4-FFF2-40B4-BE49-F238E27FC236}">
                <a16:creationId xmlns:a16="http://schemas.microsoft.com/office/drawing/2014/main" id="{AD430BA2-3C2C-4BF8-B202-53192DB1DE45}"/>
              </a:ext>
            </a:extLst>
          </p:cNvPr>
          <p:cNvSpPr>
            <a:spLocks noGrp="1"/>
          </p:cNvSpPr>
          <p:nvPr>
            <p:ph type="sldNum" sz="quarter" idx="12"/>
          </p:nvPr>
        </p:nvSpPr>
        <p:spPr/>
        <p:txBody>
          <a:bodyPr/>
          <a:lstStyle/>
          <a:p>
            <a:fld id="{89C4E583-6443-4199-AF95-A2ECCC288D48}" type="slidenum">
              <a:rPr lang="en-GB" smtClean="0"/>
              <a:t>37</a:t>
            </a:fld>
            <a:endParaRPr lang="en-GB"/>
          </a:p>
        </p:txBody>
      </p:sp>
      <p:sp>
        <p:nvSpPr>
          <p:cNvPr id="6" name="Textfeld 5">
            <a:extLst>
              <a:ext uri="{FF2B5EF4-FFF2-40B4-BE49-F238E27FC236}">
                <a16:creationId xmlns:a16="http://schemas.microsoft.com/office/drawing/2014/main" id="{55FC48F2-3F5C-4B47-942A-1CFC3CDE1A77}"/>
              </a:ext>
            </a:extLst>
          </p:cNvPr>
          <p:cNvSpPr txBox="1"/>
          <p:nvPr/>
        </p:nvSpPr>
        <p:spPr>
          <a:xfrm>
            <a:off x="1043793" y="3480755"/>
            <a:ext cx="10075652" cy="203132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with</a:t>
            </a:r>
            <a:r>
              <a:rPr lang="de-DE" dirty="0">
                <a:latin typeface="Consolas"/>
              </a:rPr>
              <a:t> open(</a:t>
            </a:r>
            <a:r>
              <a:rPr lang="de-DE" dirty="0">
                <a:latin typeface="Consolas"/>
                <a:cs typeface="Calibri"/>
              </a:rPr>
              <a:t>'lottery</a:t>
            </a:r>
            <a:r>
              <a:rPr lang="de-DE" dirty="0">
                <a:latin typeface="Consolas"/>
              </a:rPr>
              <a:t>.txt', 'r') </a:t>
            </a:r>
            <a:r>
              <a:rPr lang="de-DE" dirty="0" err="1">
                <a:latin typeface="Consolas"/>
              </a:rPr>
              <a:t>as</a:t>
            </a:r>
            <a:r>
              <a:rPr lang="de-DE" dirty="0">
                <a:latin typeface="Consolas"/>
              </a:rPr>
              <a:t> </a:t>
            </a:r>
            <a:r>
              <a:rPr lang="de-DE" dirty="0" err="1">
                <a:latin typeface="Consolas"/>
              </a:rPr>
              <a:t>lottery_file</a:t>
            </a:r>
            <a:r>
              <a:rPr lang="de-DE" dirty="0">
                <a:latin typeface="Consolas"/>
              </a:rPr>
              <a:t>:</a:t>
            </a:r>
            <a:endParaRPr lang="de-DE">
              <a:cs typeface="Calibri"/>
            </a:endParaRPr>
          </a:p>
          <a:p>
            <a:r>
              <a:rPr lang="de-DE" dirty="0">
                <a:latin typeface="Consolas"/>
              </a:rPr>
              <a:t>     </a:t>
            </a:r>
            <a:r>
              <a:rPr lang="de-DE" dirty="0" err="1">
                <a:latin typeface="Consolas"/>
              </a:rPr>
              <a:t>data</a:t>
            </a:r>
            <a:r>
              <a:rPr lang="de-DE" dirty="0">
                <a:latin typeface="Consolas"/>
              </a:rPr>
              <a:t> = </a:t>
            </a:r>
            <a:r>
              <a:rPr lang="de-DE" dirty="0" err="1">
                <a:latin typeface="Consolas"/>
              </a:rPr>
              <a:t>lottery_file.read</a:t>
            </a:r>
            <a:r>
              <a:rPr lang="de-DE" dirty="0">
                <a:latin typeface="Consolas"/>
              </a:rPr>
              <a:t>()</a:t>
            </a:r>
            <a:endParaRPr lang="de-DE" dirty="0"/>
          </a:p>
          <a:p>
            <a:endParaRPr lang="de-DE" dirty="0">
              <a:latin typeface="Consolas"/>
            </a:endParaRPr>
          </a:p>
          <a:p>
            <a:r>
              <a:rPr lang="de-DE" dirty="0" err="1">
                <a:latin typeface="Consolas"/>
              </a:rPr>
              <a:t>print</a:t>
            </a:r>
            <a:r>
              <a:rPr lang="de-DE" dirty="0">
                <a:latin typeface="Consolas"/>
              </a:rPr>
              <a:t>(</a:t>
            </a:r>
            <a:r>
              <a:rPr lang="de-DE" dirty="0" err="1">
                <a:latin typeface="Consolas"/>
              </a:rPr>
              <a:t>data</a:t>
            </a:r>
            <a:r>
              <a:rPr lang="de-DE" dirty="0">
                <a:latin typeface="Consolas"/>
              </a:rPr>
              <a:t>)</a:t>
            </a:r>
          </a:p>
          <a:p>
            <a:endParaRPr lang="de-DE" i="1" dirty="0">
              <a:latin typeface="Consolas"/>
            </a:endParaRPr>
          </a:p>
          <a:p>
            <a:r>
              <a:rPr lang="de-DE" i="1" dirty="0">
                <a:latin typeface="Consolas"/>
              </a:rPr>
              <a:t>Output:</a:t>
            </a:r>
            <a:endParaRPr lang="de-DE" dirty="0"/>
          </a:p>
          <a:p>
            <a:r>
              <a:rPr lang="de-DE" dirty="0">
                <a:latin typeface="Consolas"/>
                <a:cs typeface="Calibri"/>
              </a:rPr>
              <a:t>[21, 8, 19, 9, 1, 22]</a:t>
            </a:r>
          </a:p>
        </p:txBody>
      </p:sp>
      <p:sp>
        <p:nvSpPr>
          <p:cNvPr id="7" name="Textfeld 6">
            <a:extLst>
              <a:ext uri="{FF2B5EF4-FFF2-40B4-BE49-F238E27FC236}">
                <a16:creationId xmlns:a16="http://schemas.microsoft.com/office/drawing/2014/main" id="{3A5754F1-6490-4420-8080-C478595D5EE3}"/>
              </a:ext>
            </a:extLst>
          </p:cNvPr>
          <p:cNvSpPr txBox="1"/>
          <p:nvPr/>
        </p:nvSpPr>
        <p:spPr>
          <a:xfrm>
            <a:off x="1043793" y="2459962"/>
            <a:ext cx="10075652"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latin typeface="Consolas"/>
              </a:rPr>
              <a:t>Contents </a:t>
            </a:r>
            <a:r>
              <a:rPr lang="de-DE" i="1" dirty="0" err="1">
                <a:latin typeface="Consolas"/>
              </a:rPr>
              <a:t>of</a:t>
            </a:r>
            <a:r>
              <a:rPr lang="de-DE" i="1" dirty="0">
                <a:latin typeface="Consolas"/>
              </a:rPr>
              <a:t> lottery.txt:</a:t>
            </a:r>
            <a:endParaRPr lang="de-DE" dirty="0"/>
          </a:p>
          <a:p>
            <a:r>
              <a:rPr lang="de-DE" dirty="0">
                <a:latin typeface="Consolas"/>
                <a:cs typeface="Calibri"/>
              </a:rPr>
              <a:t>[21, 8, 19, 9, 1, 22]</a:t>
            </a:r>
          </a:p>
        </p:txBody>
      </p:sp>
    </p:spTree>
    <p:extLst>
      <p:ext uri="{BB962C8B-B14F-4D97-AF65-F5344CB8AC3E}">
        <p14:creationId xmlns:p14="http://schemas.microsoft.com/office/powerpoint/2010/main" val="3222949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C95C4A-D843-4AF9-9C53-77C8159905A5}"/>
              </a:ext>
            </a:extLst>
          </p:cNvPr>
          <p:cNvSpPr>
            <a:spLocks noGrp="1"/>
          </p:cNvSpPr>
          <p:nvPr>
            <p:ph type="title"/>
          </p:nvPr>
        </p:nvSpPr>
        <p:spPr/>
        <p:txBody>
          <a:bodyPr/>
          <a:lstStyle/>
          <a:p>
            <a:r>
              <a:rPr lang="de-DE" dirty="0">
                <a:cs typeface="Calibri Light"/>
              </a:rPr>
              <a:t>Writing </a:t>
            </a:r>
            <a:r>
              <a:rPr lang="de-DE" dirty="0" err="1">
                <a:cs typeface="Calibri Light"/>
              </a:rPr>
              <a:t>to</a:t>
            </a:r>
            <a:r>
              <a:rPr lang="de-DE" dirty="0">
                <a:cs typeface="Calibri Light"/>
              </a:rPr>
              <a:t> Files</a:t>
            </a:r>
            <a:endParaRPr lang="de-DE" dirty="0"/>
          </a:p>
        </p:txBody>
      </p:sp>
      <p:sp>
        <p:nvSpPr>
          <p:cNvPr id="3" name="Inhaltsplatzhalter 2">
            <a:extLst>
              <a:ext uri="{FF2B5EF4-FFF2-40B4-BE49-F238E27FC236}">
                <a16:creationId xmlns:a16="http://schemas.microsoft.com/office/drawing/2014/main" id="{8412D31A-8BBA-4A39-A26A-9FAB748ECDC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can</a:t>
            </a:r>
            <a:r>
              <a:rPr lang="de-DE" dirty="0">
                <a:cs typeface="Calibri"/>
              </a:rPr>
              <a:t> also </a:t>
            </a:r>
            <a:r>
              <a:rPr lang="de-DE" dirty="0" err="1">
                <a:cs typeface="Calibri"/>
              </a:rPr>
              <a:t>use</a:t>
            </a:r>
            <a:r>
              <a:rPr lang="de-DE" dirty="0">
                <a:cs typeface="Calibri"/>
              </a:rPr>
              <a:t> </a:t>
            </a:r>
            <a:r>
              <a:rPr lang="de-DE" dirty="0" err="1">
                <a:latin typeface="Consolas"/>
                <a:cs typeface="Calibri"/>
              </a:rPr>
              <a:t>write</a:t>
            </a:r>
            <a:r>
              <a:rPr lang="de-DE" dirty="0">
                <a:latin typeface="Consolas"/>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write</a:t>
            </a:r>
            <a:r>
              <a:rPr lang="de-DE" dirty="0">
                <a:latin typeface="Calibri"/>
                <a:cs typeface="Calibri"/>
              </a:rPr>
              <a:t> </a:t>
            </a:r>
            <a:r>
              <a:rPr lang="de-DE" dirty="0" err="1">
                <a:latin typeface="Calibri"/>
                <a:cs typeface="Calibri"/>
              </a:rPr>
              <a:t>data</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files</a:t>
            </a:r>
          </a:p>
          <a:p>
            <a:pPr marL="182245" indent="-182245"/>
            <a:r>
              <a:rPr lang="de-DE" dirty="0">
                <a:latin typeface="Calibri"/>
                <a:cs typeface="Calibri"/>
              </a:rPr>
              <a:t>The </a:t>
            </a:r>
            <a:r>
              <a:rPr lang="de-DE" dirty="0" err="1">
                <a:latin typeface="Calibri"/>
                <a:cs typeface="Calibri"/>
              </a:rPr>
              <a:t>data</a:t>
            </a:r>
            <a:r>
              <a:rPr lang="de-DE" dirty="0">
                <a:latin typeface="Calibri"/>
                <a:cs typeface="Calibri"/>
              </a:rPr>
              <a:t> </a:t>
            </a:r>
            <a:r>
              <a:rPr lang="de-DE" dirty="0" err="1">
                <a:latin typeface="Calibri"/>
                <a:cs typeface="Calibri"/>
              </a:rPr>
              <a:t>handed</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this</a:t>
            </a:r>
            <a:r>
              <a:rPr lang="de-DE" dirty="0">
                <a:latin typeface="Calibri"/>
                <a:cs typeface="Calibri"/>
              </a:rPr>
              <a:t> </a:t>
            </a:r>
            <a:r>
              <a:rPr lang="de-DE" dirty="0" err="1">
                <a:latin typeface="Calibri"/>
                <a:cs typeface="Calibri"/>
              </a:rPr>
              <a:t>function</a:t>
            </a:r>
            <a:r>
              <a:rPr lang="de-DE" dirty="0">
                <a:latin typeface="Calibri"/>
                <a:cs typeface="Calibri"/>
              </a:rPr>
              <a:t> must </a:t>
            </a:r>
            <a:r>
              <a:rPr lang="de-DE" dirty="0" err="1">
                <a:latin typeface="Calibri"/>
                <a:cs typeface="Calibri"/>
              </a:rPr>
              <a:t>be</a:t>
            </a:r>
            <a:r>
              <a:rPr lang="de-DE" dirty="0">
                <a:latin typeface="Calibri"/>
                <a:cs typeface="Calibri"/>
              </a:rPr>
              <a:t> a </a:t>
            </a:r>
            <a:r>
              <a:rPr lang="de-DE" dirty="0" err="1">
                <a:latin typeface="Calibri"/>
                <a:cs typeface="Calibri"/>
              </a:rPr>
              <a:t>string</a:t>
            </a:r>
            <a:r>
              <a:rPr lang="de-DE" dirty="0">
                <a:latin typeface="Calibri"/>
                <a:cs typeface="Calibri"/>
              </a:rPr>
              <a:t>, so </a:t>
            </a:r>
            <a:r>
              <a:rPr lang="de-DE" dirty="0" err="1">
                <a:latin typeface="Calibri"/>
                <a:cs typeface="Calibri"/>
              </a:rPr>
              <a:t>don't</a:t>
            </a:r>
            <a:r>
              <a:rPr lang="de-DE" dirty="0">
                <a:latin typeface="Calibri"/>
                <a:cs typeface="Calibri"/>
              </a:rPr>
              <a:t> </a:t>
            </a:r>
            <a:r>
              <a:rPr lang="de-DE" dirty="0" err="1">
                <a:latin typeface="Calibri"/>
                <a:cs typeface="Calibri"/>
              </a:rPr>
              <a:t>forget</a:t>
            </a:r>
            <a:r>
              <a:rPr lang="de-DE" dirty="0">
                <a:latin typeface="Calibri"/>
                <a:cs typeface="Calibri"/>
              </a:rPr>
              <a:t> </a:t>
            </a:r>
            <a:r>
              <a:rPr lang="de-DE" dirty="0" err="1">
                <a:latin typeface="Calibri"/>
                <a:cs typeface="Calibri"/>
              </a:rPr>
              <a:t>to</a:t>
            </a:r>
            <a:r>
              <a:rPr lang="de-DE" b="1" dirty="0">
                <a:latin typeface="Calibri"/>
                <a:cs typeface="Calibri"/>
              </a:rPr>
              <a:t> </a:t>
            </a:r>
            <a:r>
              <a:rPr lang="de-DE" b="1" dirty="0" err="1">
                <a:latin typeface="Calibri"/>
                <a:cs typeface="Calibri"/>
              </a:rPr>
              <a:t>use</a:t>
            </a:r>
            <a:r>
              <a:rPr lang="de-DE" b="1" dirty="0">
                <a:latin typeface="Calibri"/>
                <a:cs typeface="Calibri"/>
              </a:rPr>
              <a:t> a </a:t>
            </a:r>
            <a:r>
              <a:rPr lang="de-DE" b="1" dirty="0" err="1">
                <a:latin typeface="Calibri"/>
                <a:cs typeface="Calibri"/>
              </a:rPr>
              <a:t>typecast</a:t>
            </a:r>
            <a:r>
              <a:rPr lang="de-DE" dirty="0">
                <a:latin typeface="Calibri"/>
                <a:cs typeface="Calibri"/>
              </a:rPr>
              <a:t> </a:t>
            </a:r>
            <a:r>
              <a:rPr lang="de-DE" dirty="0" err="1">
                <a:latin typeface="Calibri"/>
                <a:cs typeface="Calibri"/>
              </a:rPr>
              <a:t>when</a:t>
            </a:r>
            <a:r>
              <a:rPr lang="de-DE" dirty="0">
                <a:latin typeface="Calibri"/>
                <a:cs typeface="Calibri"/>
              </a:rPr>
              <a:t> </a:t>
            </a:r>
            <a:r>
              <a:rPr lang="de-DE" dirty="0" err="1">
                <a:latin typeface="Calibri"/>
                <a:cs typeface="Calibri"/>
              </a:rPr>
              <a:t>trying</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write</a:t>
            </a:r>
            <a:r>
              <a:rPr lang="de-DE" dirty="0">
                <a:latin typeface="Calibri"/>
                <a:cs typeface="Calibri"/>
              </a:rPr>
              <a:t> non-string </a:t>
            </a:r>
            <a:r>
              <a:rPr lang="de-DE" dirty="0" err="1">
                <a:latin typeface="Calibri"/>
                <a:cs typeface="Calibri"/>
              </a:rPr>
              <a:t>objects</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your</a:t>
            </a:r>
            <a:r>
              <a:rPr lang="de-DE" dirty="0">
                <a:latin typeface="Calibri"/>
                <a:cs typeface="Calibri"/>
              </a:rPr>
              <a:t> </a:t>
            </a:r>
            <a:r>
              <a:rPr lang="de-DE" dirty="0" err="1">
                <a:latin typeface="Calibri"/>
                <a:cs typeface="Calibri"/>
              </a:rPr>
              <a:t>file</a:t>
            </a:r>
            <a:endParaRPr lang="de-DE" dirty="0" err="1">
              <a:cs typeface="Calibri"/>
            </a:endParaRPr>
          </a:p>
          <a:p>
            <a:pPr marL="383540" lvl="1"/>
            <a:endParaRPr lang="de-DE" dirty="0">
              <a:latin typeface="Calibri"/>
              <a:cs typeface="Calibri"/>
            </a:endParaRPr>
          </a:p>
          <a:p>
            <a:pPr marL="383540" lvl="1"/>
            <a:endParaRPr lang="de-DE" dirty="0">
              <a:latin typeface="Calibri"/>
              <a:cs typeface="Calibri"/>
            </a:endParaRPr>
          </a:p>
        </p:txBody>
      </p:sp>
      <p:sp>
        <p:nvSpPr>
          <p:cNvPr id="4" name="Foliennummernplatzhalter 3">
            <a:extLst>
              <a:ext uri="{FF2B5EF4-FFF2-40B4-BE49-F238E27FC236}">
                <a16:creationId xmlns:a16="http://schemas.microsoft.com/office/drawing/2014/main" id="{7295D0F5-E2B1-44FD-A490-17D62137A4B1}"/>
              </a:ext>
            </a:extLst>
          </p:cNvPr>
          <p:cNvSpPr>
            <a:spLocks noGrp="1"/>
          </p:cNvSpPr>
          <p:nvPr>
            <p:ph type="sldNum" sz="quarter" idx="12"/>
          </p:nvPr>
        </p:nvSpPr>
        <p:spPr/>
        <p:txBody>
          <a:bodyPr/>
          <a:lstStyle/>
          <a:p>
            <a:fld id="{89C4E583-6443-4199-AF95-A2ECCC288D48}" type="slidenum">
              <a:rPr lang="en-GB" smtClean="0"/>
              <a:t>38</a:t>
            </a:fld>
            <a:endParaRPr lang="en-GB"/>
          </a:p>
        </p:txBody>
      </p:sp>
      <p:sp>
        <p:nvSpPr>
          <p:cNvPr id="6" name="Textfeld 5">
            <a:extLst>
              <a:ext uri="{FF2B5EF4-FFF2-40B4-BE49-F238E27FC236}">
                <a16:creationId xmlns:a16="http://schemas.microsoft.com/office/drawing/2014/main" id="{7DD28814-2C66-4ED5-9973-27A905C58D80}"/>
              </a:ext>
            </a:extLst>
          </p:cNvPr>
          <p:cNvSpPr txBox="1"/>
          <p:nvPr/>
        </p:nvSpPr>
        <p:spPr>
          <a:xfrm>
            <a:off x="1101302" y="3322603"/>
            <a:ext cx="10075652" cy="203132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my_</a:t>
            </a:r>
            <a:r>
              <a:rPr lang="de-DE" dirty="0" err="1">
                <a:latin typeface="Consolas"/>
                <a:cs typeface="Calibri"/>
              </a:rPr>
              <a:t>lottery_</a:t>
            </a:r>
            <a:r>
              <a:rPr lang="de-DE" dirty="0" err="1">
                <a:latin typeface="Consolas"/>
              </a:rPr>
              <a:t>numbers</a:t>
            </a:r>
            <a:r>
              <a:rPr lang="de-DE" dirty="0">
                <a:latin typeface="Consolas"/>
              </a:rPr>
              <a:t> = [21, 8, 19, </a:t>
            </a:r>
            <a:r>
              <a:rPr lang="de-DE" dirty="0">
                <a:latin typeface="Consolas"/>
                <a:cs typeface="Calibri"/>
              </a:rPr>
              <a:t>9, 1, 22]</a:t>
            </a:r>
            <a:endParaRPr lang="de-DE" dirty="0"/>
          </a:p>
          <a:p>
            <a:endParaRPr lang="de-DE" dirty="0"/>
          </a:p>
          <a:p>
            <a:r>
              <a:rPr lang="de-DE" dirty="0" err="1">
                <a:latin typeface="Consolas"/>
              </a:rPr>
              <a:t>with</a:t>
            </a:r>
            <a:r>
              <a:rPr lang="de-DE" dirty="0">
                <a:latin typeface="Consolas"/>
              </a:rPr>
              <a:t> open('</a:t>
            </a:r>
            <a:r>
              <a:rPr lang="de-DE" dirty="0" err="1">
                <a:latin typeface="Consolas"/>
              </a:rPr>
              <a:t>files</a:t>
            </a:r>
            <a:r>
              <a:rPr lang="de-DE" dirty="0">
                <a:latin typeface="Consolas"/>
              </a:rPr>
              <a:t>/lottery.txt', 'w') </a:t>
            </a:r>
            <a:r>
              <a:rPr lang="de-DE" dirty="0" err="1">
                <a:latin typeface="Consolas"/>
              </a:rPr>
              <a:t>as</a:t>
            </a:r>
            <a:r>
              <a:rPr lang="de-DE" dirty="0">
                <a:latin typeface="Consolas"/>
              </a:rPr>
              <a:t> </a:t>
            </a:r>
            <a:r>
              <a:rPr lang="de-DE" dirty="0" err="1">
                <a:latin typeface="Consolas"/>
              </a:rPr>
              <a:t>lottery_file</a:t>
            </a:r>
            <a:r>
              <a:rPr lang="de-DE" dirty="0">
                <a:latin typeface="Consolas"/>
              </a:rPr>
              <a:t>:</a:t>
            </a:r>
            <a:endParaRPr lang="de-DE" dirty="0"/>
          </a:p>
          <a:p>
            <a:r>
              <a:rPr lang="de-DE" dirty="0">
                <a:latin typeface="Consolas"/>
              </a:rPr>
              <a:t>    </a:t>
            </a:r>
            <a:r>
              <a:rPr lang="de-DE" dirty="0" err="1">
                <a:latin typeface="Consolas"/>
              </a:rPr>
              <a:t>lottery_file.write</a:t>
            </a:r>
            <a:r>
              <a:rPr lang="de-DE" dirty="0">
                <a:latin typeface="Consolas"/>
              </a:rPr>
              <a:t>(</a:t>
            </a:r>
            <a:r>
              <a:rPr lang="de-DE" dirty="0" err="1">
                <a:latin typeface="Consolas"/>
              </a:rPr>
              <a:t>str</a:t>
            </a:r>
            <a:r>
              <a:rPr lang="de-DE" dirty="0">
                <a:latin typeface="Consolas"/>
              </a:rPr>
              <a:t>(</a:t>
            </a:r>
            <a:r>
              <a:rPr lang="de-DE" dirty="0" err="1">
                <a:latin typeface="Consolas"/>
              </a:rPr>
              <a:t>my_lottery</a:t>
            </a:r>
            <a:r>
              <a:rPr lang="de-DE" dirty="0" err="1">
                <a:latin typeface="Consolas"/>
                <a:cs typeface="Calibri"/>
              </a:rPr>
              <a:t>_numbers</a:t>
            </a:r>
            <a:r>
              <a:rPr lang="de-DE" dirty="0">
                <a:latin typeface="Consolas"/>
                <a:cs typeface="Calibri"/>
              </a:rPr>
              <a:t>))</a:t>
            </a:r>
          </a:p>
          <a:p>
            <a:endParaRPr lang="de-DE" dirty="0">
              <a:latin typeface="Consolas"/>
            </a:endParaRPr>
          </a:p>
          <a:p>
            <a:r>
              <a:rPr lang="de-DE" i="1" dirty="0">
                <a:latin typeface="Consolas"/>
              </a:rPr>
              <a:t>File</a:t>
            </a:r>
            <a:r>
              <a:rPr lang="de-DE" dirty="0">
                <a:latin typeface="Consolas"/>
              </a:rPr>
              <a:t>: lottery.txt</a:t>
            </a:r>
          </a:p>
          <a:p>
            <a:r>
              <a:rPr lang="de-DE" dirty="0">
                <a:latin typeface="Consolas"/>
              </a:rPr>
              <a:t>[21, 8, 19, 9, 1, 22]</a:t>
            </a:r>
            <a:endParaRPr lang="de-DE" dirty="0"/>
          </a:p>
        </p:txBody>
      </p:sp>
    </p:spTree>
    <p:extLst>
      <p:ext uri="{BB962C8B-B14F-4D97-AF65-F5344CB8AC3E}">
        <p14:creationId xmlns:p14="http://schemas.microsoft.com/office/powerpoint/2010/main" val="1885901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A08B1E-EC4C-42E9-86BB-1E2656C661E8}"/>
              </a:ext>
            </a:extLst>
          </p:cNvPr>
          <p:cNvSpPr>
            <a:spLocks noGrp="1"/>
          </p:cNvSpPr>
          <p:nvPr>
            <p:ph type="title"/>
          </p:nvPr>
        </p:nvSpPr>
        <p:spPr/>
        <p:txBody>
          <a:bodyPr/>
          <a:lstStyle/>
          <a:p>
            <a:r>
              <a:rPr lang="de-DE" dirty="0">
                <a:cs typeface="Calibri Light"/>
              </a:rPr>
              <a:t>File Modes</a:t>
            </a:r>
            <a:endParaRPr lang="de-DE" dirty="0">
              <a:solidFill>
                <a:schemeClr val="tx1"/>
              </a:solidFill>
            </a:endParaRPr>
          </a:p>
        </p:txBody>
      </p:sp>
      <p:sp>
        <p:nvSpPr>
          <p:cNvPr id="3" name="Inhaltsplatzhalter 2">
            <a:extLst>
              <a:ext uri="{FF2B5EF4-FFF2-40B4-BE49-F238E27FC236}">
                <a16:creationId xmlns:a16="http://schemas.microsoft.com/office/drawing/2014/main" id="{35BB2564-9EEC-45DC-B8F6-2676BB9D51BC}"/>
              </a:ext>
            </a:extLst>
          </p:cNvPr>
          <p:cNvSpPr>
            <a:spLocks noGrp="1"/>
          </p:cNvSpPr>
          <p:nvPr>
            <p:ph idx="1"/>
          </p:nvPr>
        </p:nvSpPr>
        <p:spPr/>
        <p:txBody>
          <a:bodyPr vert="horz" lIns="0" tIns="45720" rIns="0" bIns="45720" rtlCol="0" anchor="t">
            <a:normAutofit/>
          </a:bodyPr>
          <a:lstStyle/>
          <a:p>
            <a:pPr marL="182245" indent="-182245"/>
            <a:r>
              <a:rPr lang="de-DE" dirty="0">
                <a:cs typeface="Calibri"/>
              </a:rPr>
              <a:t>Spot </a:t>
            </a:r>
            <a:r>
              <a:rPr lang="de-DE" dirty="0" err="1">
                <a:cs typeface="Calibri"/>
              </a:rPr>
              <a:t>the</a:t>
            </a:r>
            <a:r>
              <a:rPr lang="de-DE" dirty="0">
                <a:cs typeface="Calibri"/>
              </a:rPr>
              <a:t> </a:t>
            </a:r>
            <a:r>
              <a:rPr lang="de-DE" dirty="0" err="1">
                <a:cs typeface="Calibri"/>
              </a:rPr>
              <a:t>difference</a:t>
            </a:r>
            <a:r>
              <a:rPr lang="de-DE" dirty="0">
                <a:cs typeface="Calibri"/>
              </a:rPr>
              <a:t>:</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r>
              <a:rPr lang="de-DE" dirty="0" err="1">
                <a:cs typeface="Calibri"/>
              </a:rPr>
              <a:t>You</a:t>
            </a:r>
            <a:r>
              <a:rPr lang="de-DE" dirty="0">
                <a:cs typeface="Calibri"/>
              </a:rPr>
              <a:t> </a:t>
            </a:r>
            <a:r>
              <a:rPr lang="de-DE" dirty="0" err="1">
                <a:cs typeface="Calibri"/>
              </a:rPr>
              <a:t>can</a:t>
            </a:r>
            <a:r>
              <a:rPr lang="de-DE" dirty="0">
                <a:cs typeface="Calibri"/>
              </a:rPr>
              <a:t> open a </a:t>
            </a:r>
            <a:r>
              <a:rPr lang="de-DE" dirty="0" err="1">
                <a:cs typeface="Calibri"/>
              </a:rPr>
              <a:t>file</a:t>
            </a:r>
            <a:r>
              <a:rPr lang="de-DE" dirty="0">
                <a:cs typeface="Calibri"/>
              </a:rPr>
              <a:t> in different </a:t>
            </a:r>
            <a:r>
              <a:rPr lang="de-DE" dirty="0" err="1">
                <a:cs typeface="Calibri"/>
              </a:rPr>
              <a:t>modes</a:t>
            </a:r>
            <a:r>
              <a:rPr lang="de-DE" dirty="0">
                <a:cs typeface="Calibri"/>
              </a:rPr>
              <a:t> </a:t>
            </a:r>
            <a:r>
              <a:rPr lang="de-DE" dirty="0" err="1">
                <a:cs typeface="Calibri"/>
              </a:rPr>
              <a:t>which</a:t>
            </a:r>
            <a:r>
              <a:rPr lang="de-DE" dirty="0">
                <a:cs typeface="Calibri"/>
              </a:rPr>
              <a:t> </a:t>
            </a:r>
            <a:r>
              <a:rPr lang="de-DE" dirty="0" err="1">
                <a:cs typeface="Calibri"/>
              </a:rPr>
              <a:t>determine</a:t>
            </a:r>
            <a:r>
              <a:rPr lang="de-DE" dirty="0">
                <a:cs typeface="Calibri"/>
              </a:rPr>
              <a:t> </a:t>
            </a:r>
            <a:r>
              <a:rPr lang="de-DE" dirty="0" err="1">
                <a:cs typeface="Calibri"/>
              </a:rPr>
              <a:t>how</a:t>
            </a:r>
            <a:r>
              <a:rPr lang="de-DE" dirty="0">
                <a:cs typeface="Calibri"/>
              </a:rPr>
              <a:t> </a:t>
            </a:r>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use</a:t>
            </a:r>
            <a:r>
              <a:rPr lang="de-DE" dirty="0">
                <a:cs typeface="Calibri"/>
              </a:rPr>
              <a:t> </a:t>
            </a:r>
            <a:r>
              <a:rPr lang="de-DE" dirty="0" err="1">
                <a:cs typeface="Calibri"/>
              </a:rPr>
              <a:t>your</a:t>
            </a:r>
            <a:r>
              <a:rPr lang="de-DE" dirty="0">
                <a:cs typeface="Calibri"/>
              </a:rPr>
              <a:t> </a:t>
            </a:r>
            <a:r>
              <a:rPr lang="de-DE" dirty="0" err="1">
                <a:cs typeface="Calibri"/>
              </a:rPr>
              <a:t>file</a:t>
            </a:r>
          </a:p>
          <a:p>
            <a:pPr marL="383540" lvl="1"/>
            <a:r>
              <a:rPr lang="de-DE" dirty="0">
                <a:cs typeface="Calibri"/>
              </a:rPr>
              <a:t>So </a:t>
            </a:r>
            <a:r>
              <a:rPr lang="de-DE" dirty="0" err="1">
                <a:cs typeface="Calibri"/>
              </a:rPr>
              <a:t>from</a:t>
            </a:r>
            <a:r>
              <a:rPr lang="de-DE" dirty="0">
                <a:cs typeface="Calibri"/>
              </a:rPr>
              <a:t> a </a:t>
            </a:r>
            <a:r>
              <a:rPr lang="de-DE" dirty="0" err="1">
                <a:cs typeface="Calibri"/>
              </a:rPr>
              <a:t>technical</a:t>
            </a:r>
            <a:r>
              <a:rPr lang="de-DE" dirty="0">
                <a:cs typeface="Calibri"/>
              </a:rPr>
              <a:t> </a:t>
            </a:r>
            <a:r>
              <a:rPr lang="de-DE" dirty="0" err="1">
                <a:cs typeface="Calibri"/>
              </a:rPr>
              <a:t>perspective</a:t>
            </a:r>
            <a:r>
              <a:rPr lang="de-DE" dirty="0">
                <a:cs typeface="Calibri"/>
              </a:rPr>
              <a:t>, </a:t>
            </a:r>
            <a:r>
              <a:rPr lang="de-DE" dirty="0" err="1">
                <a:cs typeface="Calibri"/>
              </a:rPr>
              <a:t>the</a:t>
            </a:r>
            <a:r>
              <a:rPr lang="de-DE" dirty="0">
                <a:cs typeface="Calibri"/>
              </a:rPr>
              <a:t> </a:t>
            </a:r>
            <a:r>
              <a:rPr lang="de-DE" dirty="0" err="1">
                <a:cs typeface="Calibri"/>
              </a:rPr>
              <a:t>mode</a:t>
            </a:r>
            <a:r>
              <a:rPr lang="de-DE" dirty="0">
                <a:cs typeface="Calibri"/>
              </a:rPr>
              <a:t> </a:t>
            </a:r>
            <a:r>
              <a:rPr lang="de-DE" dirty="0" err="1">
                <a:cs typeface="Calibri"/>
              </a:rPr>
              <a:t>determines</a:t>
            </a:r>
            <a:r>
              <a:rPr lang="de-DE" dirty="0">
                <a:cs typeface="Calibri"/>
              </a:rPr>
              <a:t> in </a:t>
            </a:r>
            <a:r>
              <a:rPr lang="de-DE" dirty="0" err="1">
                <a:cs typeface="Calibri"/>
              </a:rPr>
              <a:t>which</a:t>
            </a:r>
            <a:r>
              <a:rPr lang="de-DE" dirty="0">
                <a:cs typeface="Calibri"/>
              </a:rPr>
              <a:t> </a:t>
            </a:r>
            <a:r>
              <a:rPr lang="de-DE" dirty="0" err="1">
                <a:cs typeface="Calibri"/>
              </a:rPr>
              <a:t>direction</a:t>
            </a:r>
            <a:r>
              <a:rPr lang="de-DE" dirty="0">
                <a:cs typeface="Calibri"/>
              </a:rPr>
              <a:t> </a:t>
            </a:r>
            <a:r>
              <a:rPr lang="de-DE" dirty="0" err="1">
                <a:cs typeface="Calibri"/>
              </a:rPr>
              <a:t>data</a:t>
            </a:r>
            <a:r>
              <a:rPr lang="de-DE" dirty="0">
                <a:cs typeface="Calibri"/>
              </a:rPr>
              <a:t> in </a:t>
            </a:r>
            <a:r>
              <a:rPr lang="de-DE" dirty="0" err="1">
                <a:cs typeface="Calibri"/>
              </a:rPr>
              <a:t>your</a:t>
            </a:r>
            <a:r>
              <a:rPr lang="de-DE" dirty="0">
                <a:cs typeface="Calibri"/>
              </a:rPr>
              <a:t> stream </a:t>
            </a:r>
            <a:r>
              <a:rPr lang="de-DE" dirty="0" err="1">
                <a:cs typeface="Calibri"/>
              </a:rPr>
              <a:t>can</a:t>
            </a:r>
            <a:r>
              <a:rPr lang="de-DE" dirty="0">
                <a:cs typeface="Calibri"/>
              </a:rPr>
              <a:t> </a:t>
            </a:r>
            <a:r>
              <a:rPr lang="de-DE" dirty="0" err="1">
                <a:cs typeface="Calibri"/>
              </a:rPr>
              <a:t>flow</a:t>
            </a:r>
          </a:p>
        </p:txBody>
      </p:sp>
      <p:sp>
        <p:nvSpPr>
          <p:cNvPr id="4" name="Foliennummernplatzhalter 3">
            <a:extLst>
              <a:ext uri="{FF2B5EF4-FFF2-40B4-BE49-F238E27FC236}">
                <a16:creationId xmlns:a16="http://schemas.microsoft.com/office/drawing/2014/main" id="{FACB8D7C-D81F-46FE-8C3D-3D6C26195C0A}"/>
              </a:ext>
            </a:extLst>
          </p:cNvPr>
          <p:cNvSpPr>
            <a:spLocks noGrp="1"/>
          </p:cNvSpPr>
          <p:nvPr>
            <p:ph type="sldNum" sz="quarter" idx="12"/>
          </p:nvPr>
        </p:nvSpPr>
        <p:spPr/>
        <p:txBody>
          <a:bodyPr/>
          <a:lstStyle/>
          <a:p>
            <a:fld id="{89C4E583-6443-4199-AF95-A2ECCC288D48}" type="slidenum">
              <a:rPr lang="en-GB" smtClean="0"/>
              <a:t>39</a:t>
            </a:fld>
            <a:endParaRPr lang="en-GB"/>
          </a:p>
        </p:txBody>
      </p:sp>
      <p:sp>
        <p:nvSpPr>
          <p:cNvPr id="6" name="Textfeld 5">
            <a:extLst>
              <a:ext uri="{FF2B5EF4-FFF2-40B4-BE49-F238E27FC236}">
                <a16:creationId xmlns:a16="http://schemas.microsoft.com/office/drawing/2014/main" id="{52D9F2DC-4562-455A-984E-6153E93B0201}"/>
              </a:ext>
            </a:extLst>
          </p:cNvPr>
          <p:cNvSpPr txBox="1"/>
          <p:nvPr/>
        </p:nvSpPr>
        <p:spPr>
          <a:xfrm>
            <a:off x="1101302" y="3322602"/>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with</a:t>
            </a:r>
            <a:r>
              <a:rPr lang="de-DE" dirty="0">
                <a:latin typeface="Consolas"/>
              </a:rPr>
              <a:t> open('</a:t>
            </a:r>
            <a:r>
              <a:rPr lang="de-DE" dirty="0" err="1">
                <a:latin typeface="Consolas"/>
              </a:rPr>
              <a:t>files</a:t>
            </a:r>
            <a:r>
              <a:rPr lang="de-DE" dirty="0">
                <a:latin typeface="Consolas"/>
              </a:rPr>
              <a:t>/lottery.txt', 'w') </a:t>
            </a:r>
            <a:r>
              <a:rPr lang="de-DE" dirty="0" err="1">
                <a:latin typeface="Consolas"/>
              </a:rPr>
              <a:t>as</a:t>
            </a:r>
            <a:r>
              <a:rPr lang="de-DE" dirty="0">
                <a:latin typeface="Consolas"/>
              </a:rPr>
              <a:t> </a:t>
            </a:r>
            <a:r>
              <a:rPr lang="de-DE" dirty="0" err="1">
                <a:latin typeface="Consolas"/>
              </a:rPr>
              <a:t>lottery_file</a:t>
            </a:r>
            <a:r>
              <a:rPr lang="de-DE" dirty="0">
                <a:latin typeface="Consolas"/>
              </a:rPr>
              <a:t>:</a:t>
            </a:r>
            <a:endParaRPr lang="de-DE" dirty="0">
              <a:cs typeface="Calibri"/>
            </a:endParaRPr>
          </a:p>
        </p:txBody>
      </p:sp>
      <p:sp>
        <p:nvSpPr>
          <p:cNvPr id="7" name="Textfeld 6">
            <a:extLst>
              <a:ext uri="{FF2B5EF4-FFF2-40B4-BE49-F238E27FC236}">
                <a16:creationId xmlns:a16="http://schemas.microsoft.com/office/drawing/2014/main" id="{79284E8F-62E6-4578-8DA9-DCE6088EA9DA}"/>
              </a:ext>
            </a:extLst>
          </p:cNvPr>
          <p:cNvSpPr txBox="1"/>
          <p:nvPr/>
        </p:nvSpPr>
        <p:spPr>
          <a:xfrm>
            <a:off x="1101301" y="2632488"/>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with</a:t>
            </a:r>
            <a:r>
              <a:rPr lang="de-DE" dirty="0">
                <a:latin typeface="Consolas"/>
              </a:rPr>
              <a:t> open('</a:t>
            </a:r>
            <a:r>
              <a:rPr lang="de-DE" dirty="0" err="1">
                <a:latin typeface="Consolas"/>
              </a:rPr>
              <a:t>files</a:t>
            </a:r>
            <a:r>
              <a:rPr lang="de-DE" dirty="0">
                <a:latin typeface="Consolas"/>
              </a:rPr>
              <a:t>/lottery.txt', 'r') </a:t>
            </a:r>
            <a:r>
              <a:rPr lang="de-DE" dirty="0" err="1">
                <a:latin typeface="Consolas"/>
              </a:rPr>
              <a:t>as</a:t>
            </a:r>
            <a:r>
              <a:rPr lang="de-DE" dirty="0">
                <a:latin typeface="Consolas"/>
              </a:rPr>
              <a:t> </a:t>
            </a:r>
            <a:r>
              <a:rPr lang="de-DE" dirty="0" err="1">
                <a:latin typeface="Consolas"/>
              </a:rPr>
              <a:t>lottery_file</a:t>
            </a:r>
            <a:r>
              <a:rPr lang="de-DE" dirty="0">
                <a:latin typeface="Consolas"/>
              </a:rPr>
              <a:t>:</a:t>
            </a:r>
            <a:endParaRPr lang="de-DE" dirty="0">
              <a:cs typeface="Calibri"/>
            </a:endParaRPr>
          </a:p>
        </p:txBody>
      </p:sp>
    </p:spTree>
    <p:extLst>
      <p:ext uri="{BB962C8B-B14F-4D97-AF65-F5344CB8AC3E}">
        <p14:creationId xmlns:p14="http://schemas.microsoft.com/office/powerpoint/2010/main" val="1599932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A7B1D2-3382-463F-8144-2D914FC729AC}"/>
              </a:ext>
            </a:extLst>
          </p:cNvPr>
          <p:cNvSpPr>
            <a:spLocks noGrp="1"/>
          </p:cNvSpPr>
          <p:nvPr>
            <p:ph type="title"/>
          </p:nvPr>
        </p:nvSpPr>
        <p:spPr/>
        <p:txBody>
          <a:bodyPr/>
          <a:lstStyle/>
          <a:p>
            <a:r>
              <a:rPr lang="de-DE" dirty="0">
                <a:cs typeface="Calibri Light"/>
              </a:rPr>
              <a:t>Last </a:t>
            </a:r>
            <a:r>
              <a:rPr lang="de-DE" dirty="0" err="1">
                <a:cs typeface="Calibri Light"/>
              </a:rPr>
              <a:t>Week's</a:t>
            </a:r>
            <a:r>
              <a:rPr lang="de-DE" dirty="0">
                <a:cs typeface="Calibri Light"/>
              </a:rPr>
              <a:t> </a:t>
            </a:r>
            <a:r>
              <a:rPr lang="de-DE" dirty="0" err="1">
                <a:cs typeface="Calibri Light"/>
              </a:rPr>
              <a:t>Homework</a:t>
            </a:r>
            <a:endParaRPr lang="de-DE" dirty="0" err="1"/>
          </a:p>
        </p:txBody>
      </p:sp>
      <p:sp>
        <p:nvSpPr>
          <p:cNvPr id="4" name="Inhaltsplatzhalter 3">
            <a:extLst>
              <a:ext uri="{FF2B5EF4-FFF2-40B4-BE49-F238E27FC236}">
                <a16:creationId xmlns:a16="http://schemas.microsoft.com/office/drawing/2014/main" id="{AA6F5742-5F38-4B50-A8EB-4D81CCC1EA91}"/>
              </a:ext>
            </a:extLst>
          </p:cNvPr>
          <p:cNvSpPr>
            <a:spLocks noGrp="1"/>
          </p:cNvSpPr>
          <p:nvPr>
            <p:ph idx="1"/>
          </p:nvPr>
        </p:nvSpPr>
        <p:spPr/>
        <p:txBody>
          <a:bodyPr/>
          <a:lstStyle/>
          <a:p>
            <a:endParaRPr lang="de-DE"/>
          </a:p>
        </p:txBody>
      </p:sp>
      <p:sp>
        <p:nvSpPr>
          <p:cNvPr id="5" name="Foliennummernplatzhalter 4">
            <a:extLst>
              <a:ext uri="{FF2B5EF4-FFF2-40B4-BE49-F238E27FC236}">
                <a16:creationId xmlns:a16="http://schemas.microsoft.com/office/drawing/2014/main" id="{4FE30DAC-1F0B-492D-8343-1328E8A9ECA2}"/>
              </a:ext>
            </a:extLst>
          </p:cNvPr>
          <p:cNvSpPr>
            <a:spLocks noGrp="1"/>
          </p:cNvSpPr>
          <p:nvPr>
            <p:ph type="sldNum" sz="quarter" idx="12"/>
          </p:nvPr>
        </p:nvSpPr>
        <p:spPr/>
        <p:txBody>
          <a:bodyPr/>
          <a:lstStyle/>
          <a:p>
            <a:fld id="{89C4E583-6443-4199-AF95-A2ECCC288D48}" type="slidenum">
              <a:rPr lang="en-GB" smtClean="0"/>
              <a:t>4</a:t>
            </a:fld>
            <a:endParaRPr lang="en-GB"/>
          </a:p>
        </p:txBody>
      </p:sp>
    </p:spTree>
    <p:extLst>
      <p:ext uri="{BB962C8B-B14F-4D97-AF65-F5344CB8AC3E}">
        <p14:creationId xmlns:p14="http://schemas.microsoft.com/office/powerpoint/2010/main" val="1958571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4CAE68-0D9A-432E-8C1A-01E02BD8697A}"/>
              </a:ext>
            </a:extLst>
          </p:cNvPr>
          <p:cNvSpPr>
            <a:spLocks noGrp="1"/>
          </p:cNvSpPr>
          <p:nvPr>
            <p:ph type="title"/>
          </p:nvPr>
        </p:nvSpPr>
        <p:spPr/>
        <p:txBody>
          <a:bodyPr/>
          <a:lstStyle/>
          <a:p>
            <a:r>
              <a:rPr lang="de-DE" dirty="0">
                <a:cs typeface="Calibri Light"/>
              </a:rPr>
              <a:t>File Modes (Most </a:t>
            </a:r>
            <a:r>
              <a:rPr lang="de-DE" dirty="0" err="1">
                <a:cs typeface="Calibri Light"/>
              </a:rPr>
              <a:t>Important</a:t>
            </a:r>
            <a:r>
              <a:rPr lang="de-DE" dirty="0">
                <a:cs typeface="Calibri Light"/>
              </a:rPr>
              <a:t> </a:t>
            </a:r>
            <a:r>
              <a:rPr lang="de-DE" dirty="0" err="1">
                <a:cs typeface="Calibri Light"/>
              </a:rPr>
              <a:t>Ones</a:t>
            </a:r>
            <a:r>
              <a:rPr lang="de-DE" dirty="0">
                <a:cs typeface="Calibri Light"/>
              </a:rPr>
              <a:t>)</a:t>
            </a:r>
            <a:endParaRPr lang="de-DE" dirty="0"/>
          </a:p>
        </p:txBody>
      </p:sp>
      <p:graphicFrame>
        <p:nvGraphicFramePr>
          <p:cNvPr id="5" name="Tabelle 5">
            <a:extLst>
              <a:ext uri="{FF2B5EF4-FFF2-40B4-BE49-F238E27FC236}">
                <a16:creationId xmlns:a16="http://schemas.microsoft.com/office/drawing/2014/main" id="{38DDE652-964D-479D-8C64-698A4D290D36}"/>
              </a:ext>
            </a:extLst>
          </p:cNvPr>
          <p:cNvGraphicFramePr>
            <a:graphicFrameLocks noGrp="1"/>
          </p:cNvGraphicFramePr>
          <p:nvPr>
            <p:ph idx="1"/>
            <p:extLst>
              <p:ext uri="{D42A27DB-BD31-4B8C-83A1-F6EECF244321}">
                <p14:modId xmlns:p14="http://schemas.microsoft.com/office/powerpoint/2010/main" val="469036782"/>
              </p:ext>
            </p:extLst>
          </p:nvPr>
        </p:nvGraphicFramePr>
        <p:xfrm>
          <a:off x="1096963" y="1731244"/>
          <a:ext cx="10058397" cy="4534010"/>
        </p:xfrm>
        <a:graphic>
          <a:graphicData uri="http://schemas.openxmlformats.org/drawingml/2006/table">
            <a:tbl>
              <a:tblPr firstRow="1" bandRow="1">
                <a:tableStyleId>{5C22544A-7EE6-4342-B048-85BDC9FD1C3A}</a:tableStyleId>
              </a:tblPr>
              <a:tblGrid>
                <a:gridCol w="1358347">
                  <a:extLst>
                    <a:ext uri="{9D8B030D-6E8A-4147-A177-3AD203B41FA5}">
                      <a16:colId xmlns:a16="http://schemas.microsoft.com/office/drawing/2014/main" val="2465411693"/>
                    </a:ext>
                  </a:extLst>
                </a:gridCol>
                <a:gridCol w="6477000">
                  <a:extLst>
                    <a:ext uri="{9D8B030D-6E8A-4147-A177-3AD203B41FA5}">
                      <a16:colId xmlns:a16="http://schemas.microsoft.com/office/drawing/2014/main" val="4218242813"/>
                    </a:ext>
                  </a:extLst>
                </a:gridCol>
                <a:gridCol w="2223050">
                  <a:extLst>
                    <a:ext uri="{9D8B030D-6E8A-4147-A177-3AD203B41FA5}">
                      <a16:colId xmlns:a16="http://schemas.microsoft.com/office/drawing/2014/main" val="4211974678"/>
                    </a:ext>
                  </a:extLst>
                </a:gridCol>
              </a:tblGrid>
              <a:tr h="370840">
                <a:tc>
                  <a:txBody>
                    <a:bodyPr/>
                    <a:lstStyle/>
                    <a:p>
                      <a:pPr>
                        <a:buNone/>
                      </a:pPr>
                      <a:r>
                        <a:rPr lang="de-DE" dirty="0"/>
                        <a:t>File Mode</a:t>
                      </a:r>
                    </a:p>
                  </a:txBody>
                  <a:tcPr/>
                </a:tc>
                <a:tc>
                  <a:txBody>
                    <a:bodyPr/>
                    <a:lstStyle/>
                    <a:p>
                      <a:pPr>
                        <a:buNone/>
                      </a:pPr>
                      <a:r>
                        <a:rPr lang="de-DE" dirty="0" err="1"/>
                        <a:t>Meaning</a:t>
                      </a:r>
                    </a:p>
                  </a:txBody>
                  <a:tcPr/>
                </a:tc>
                <a:tc>
                  <a:txBody>
                    <a:bodyPr/>
                    <a:lstStyle/>
                    <a:p>
                      <a:pPr lvl="0">
                        <a:buNone/>
                      </a:pPr>
                      <a:r>
                        <a:rPr lang="de-DE" dirty="0" err="1"/>
                        <a:t>If</a:t>
                      </a:r>
                      <a:r>
                        <a:rPr lang="de-DE" dirty="0"/>
                        <a:t> </a:t>
                      </a:r>
                      <a:r>
                        <a:rPr lang="de-DE" dirty="0" err="1"/>
                        <a:t>file</a:t>
                      </a:r>
                      <a:r>
                        <a:rPr lang="de-DE" dirty="0"/>
                        <a:t> </a:t>
                      </a:r>
                      <a:r>
                        <a:rPr lang="de-DE" dirty="0" err="1"/>
                        <a:t>doesn't</a:t>
                      </a:r>
                      <a:r>
                        <a:rPr lang="de-DE" dirty="0"/>
                        <a:t> </a:t>
                      </a:r>
                      <a:r>
                        <a:rPr lang="de-DE" dirty="0" err="1"/>
                        <a:t>exist</a:t>
                      </a:r>
                    </a:p>
                  </a:txBody>
                  <a:tcPr/>
                </a:tc>
                <a:extLst>
                  <a:ext uri="{0D108BD9-81ED-4DB2-BD59-A6C34878D82A}">
                    <a16:rowId xmlns:a16="http://schemas.microsoft.com/office/drawing/2014/main" val="393285506"/>
                  </a:ext>
                </a:extLst>
              </a:tr>
              <a:tr h="414130">
                <a:tc>
                  <a:txBody>
                    <a:bodyPr/>
                    <a:lstStyle/>
                    <a:p>
                      <a:pPr>
                        <a:buNone/>
                      </a:pPr>
                      <a:r>
                        <a:rPr lang="de-DE" dirty="0"/>
                        <a:t>r</a:t>
                      </a:r>
                    </a:p>
                  </a:txBody>
                  <a:tcPr/>
                </a:tc>
                <a:tc>
                  <a:txBody>
                    <a:bodyPr/>
                    <a:lstStyle/>
                    <a:p>
                      <a:pPr>
                        <a:buNone/>
                      </a:pPr>
                      <a:r>
                        <a:rPr lang="de-DE" dirty="0"/>
                        <a:t>Open </a:t>
                      </a:r>
                      <a:r>
                        <a:rPr lang="de-DE" dirty="0" err="1"/>
                        <a:t>the</a:t>
                      </a:r>
                      <a:r>
                        <a:rPr lang="de-DE" dirty="0"/>
                        <a:t> </a:t>
                      </a:r>
                      <a:r>
                        <a:rPr lang="de-DE" dirty="0" err="1"/>
                        <a:t>file</a:t>
                      </a:r>
                      <a:r>
                        <a:rPr lang="de-DE" dirty="0"/>
                        <a:t> </a:t>
                      </a:r>
                      <a:r>
                        <a:rPr lang="de-DE" dirty="0" err="1"/>
                        <a:t>for</a:t>
                      </a:r>
                      <a:r>
                        <a:rPr lang="de-DE" dirty="0"/>
                        <a:t> </a:t>
                      </a:r>
                      <a:r>
                        <a:rPr lang="de-DE" dirty="0" err="1"/>
                        <a:t>reading</a:t>
                      </a:r>
                      <a:r>
                        <a:rPr lang="de-DE" dirty="0"/>
                        <a:t> </a:t>
                      </a:r>
                      <a:r>
                        <a:rPr lang="de-DE" dirty="0" err="1"/>
                        <a:t>only</a:t>
                      </a:r>
                    </a:p>
                  </a:txBody>
                  <a:tcPr/>
                </a:tc>
                <a:tc>
                  <a:txBody>
                    <a:bodyPr/>
                    <a:lstStyle/>
                    <a:p>
                      <a:pPr lvl="0">
                        <a:buNone/>
                      </a:pPr>
                      <a:r>
                        <a:rPr lang="de-DE" dirty="0"/>
                        <a:t>Error</a:t>
                      </a:r>
                    </a:p>
                  </a:txBody>
                  <a:tcPr/>
                </a:tc>
                <a:extLst>
                  <a:ext uri="{0D108BD9-81ED-4DB2-BD59-A6C34878D82A}">
                    <a16:rowId xmlns:a16="http://schemas.microsoft.com/office/drawing/2014/main" val="2615730943"/>
                  </a:ext>
                </a:extLst>
              </a:tr>
              <a:tr h="370840">
                <a:tc>
                  <a:txBody>
                    <a:bodyPr/>
                    <a:lstStyle/>
                    <a:p>
                      <a:pPr>
                        <a:buNone/>
                      </a:pPr>
                      <a:r>
                        <a:rPr lang="de-DE" dirty="0"/>
                        <a:t>w</a:t>
                      </a:r>
                    </a:p>
                  </a:txBody>
                  <a:tcPr/>
                </a:tc>
                <a:tc>
                  <a:txBody>
                    <a:bodyPr/>
                    <a:lstStyle/>
                    <a:p>
                      <a:pPr>
                        <a:buNone/>
                      </a:pPr>
                      <a:r>
                        <a:rPr lang="de-DE" dirty="0"/>
                        <a:t>Open </a:t>
                      </a:r>
                      <a:r>
                        <a:rPr lang="de-DE" dirty="0" err="1"/>
                        <a:t>the</a:t>
                      </a:r>
                      <a:r>
                        <a:rPr lang="de-DE" dirty="0"/>
                        <a:t> </a:t>
                      </a:r>
                      <a:r>
                        <a:rPr lang="de-DE" dirty="0" err="1"/>
                        <a:t>file</a:t>
                      </a:r>
                      <a:r>
                        <a:rPr lang="de-DE" dirty="0"/>
                        <a:t> </a:t>
                      </a:r>
                      <a:r>
                        <a:rPr lang="de-DE" dirty="0" err="1"/>
                        <a:t>for</a:t>
                      </a:r>
                      <a:r>
                        <a:rPr lang="de-DE" dirty="0"/>
                        <a:t> </a:t>
                      </a:r>
                      <a:r>
                        <a:rPr lang="de-DE" dirty="0" err="1"/>
                        <a:t>writing</a:t>
                      </a:r>
                      <a:r>
                        <a:rPr lang="de-DE" dirty="0"/>
                        <a:t> </a:t>
                      </a:r>
                      <a:r>
                        <a:rPr lang="de-DE" dirty="0" err="1"/>
                        <a:t>only</a:t>
                      </a:r>
                    </a:p>
                    <a:p>
                      <a:pPr lvl="0">
                        <a:buNone/>
                      </a:pPr>
                      <a:r>
                        <a:rPr lang="de-DE" dirty="0"/>
                        <a:t>Will </a:t>
                      </a:r>
                      <a:r>
                        <a:rPr lang="de-DE" b="1" dirty="0" err="1"/>
                        <a:t>overwrite</a:t>
                      </a:r>
                      <a:r>
                        <a:rPr lang="de-DE" dirty="0"/>
                        <a:t> </a:t>
                      </a:r>
                      <a:r>
                        <a:rPr lang="de-DE" dirty="0" err="1"/>
                        <a:t>complete</a:t>
                      </a:r>
                      <a:r>
                        <a:rPr lang="de-DE" dirty="0"/>
                        <a:t> </a:t>
                      </a:r>
                      <a:r>
                        <a:rPr lang="de-DE" dirty="0" err="1"/>
                        <a:t>file</a:t>
                      </a:r>
                      <a:r>
                        <a:rPr lang="de-DE" dirty="0"/>
                        <a:t> </a:t>
                      </a:r>
                      <a:r>
                        <a:rPr lang="de-DE" dirty="0" err="1"/>
                        <a:t>contents</a:t>
                      </a:r>
                    </a:p>
                  </a:txBody>
                  <a:tcPr/>
                </a:tc>
                <a:tc>
                  <a:txBody>
                    <a:bodyPr/>
                    <a:lstStyle/>
                    <a:p>
                      <a:pPr lvl="0">
                        <a:buNone/>
                      </a:pPr>
                      <a:r>
                        <a:rPr lang="de-DE" dirty="0"/>
                        <a:t>Create </a:t>
                      </a:r>
                      <a:r>
                        <a:rPr lang="de-DE" dirty="0" err="1"/>
                        <a:t>new</a:t>
                      </a:r>
                      <a:r>
                        <a:rPr lang="de-DE" dirty="0"/>
                        <a:t> </a:t>
                      </a:r>
                      <a:r>
                        <a:rPr lang="de-DE" dirty="0" err="1"/>
                        <a:t>file</a:t>
                      </a:r>
                    </a:p>
                  </a:txBody>
                  <a:tcPr/>
                </a:tc>
                <a:extLst>
                  <a:ext uri="{0D108BD9-81ED-4DB2-BD59-A6C34878D82A}">
                    <a16:rowId xmlns:a16="http://schemas.microsoft.com/office/drawing/2014/main" val="2055015278"/>
                  </a:ext>
                </a:extLst>
              </a:tr>
              <a:tr h="370840">
                <a:tc>
                  <a:txBody>
                    <a:bodyPr/>
                    <a:lstStyle/>
                    <a:p>
                      <a:pPr>
                        <a:buNone/>
                      </a:pPr>
                      <a:r>
                        <a:rPr lang="de-DE" dirty="0"/>
                        <a:t>r+</a:t>
                      </a:r>
                    </a:p>
                  </a:txBody>
                  <a:tcPr/>
                </a:tc>
                <a:tc>
                  <a:txBody>
                    <a:bodyPr/>
                    <a:lstStyle/>
                    <a:p>
                      <a:pPr>
                        <a:buNone/>
                      </a:pPr>
                      <a:r>
                        <a:rPr lang="de-DE" dirty="0"/>
                        <a:t>Open </a:t>
                      </a:r>
                      <a:r>
                        <a:rPr lang="de-DE" dirty="0" err="1"/>
                        <a:t>the</a:t>
                      </a:r>
                      <a:r>
                        <a:rPr lang="de-DE" dirty="0"/>
                        <a:t> </a:t>
                      </a:r>
                      <a:r>
                        <a:rPr lang="de-DE" dirty="0" err="1"/>
                        <a:t>file</a:t>
                      </a:r>
                      <a:r>
                        <a:rPr lang="de-DE" dirty="0"/>
                        <a:t> </a:t>
                      </a:r>
                      <a:r>
                        <a:rPr lang="de-DE" dirty="0" err="1"/>
                        <a:t>for</a:t>
                      </a:r>
                      <a:r>
                        <a:rPr lang="de-DE" dirty="0"/>
                        <a:t> </a:t>
                      </a:r>
                      <a:r>
                        <a:rPr lang="de-DE" dirty="0" err="1"/>
                        <a:t>reading</a:t>
                      </a:r>
                      <a:r>
                        <a:rPr lang="de-DE" dirty="0"/>
                        <a:t> </a:t>
                      </a:r>
                      <a:r>
                        <a:rPr lang="de-DE" i="1" dirty="0"/>
                        <a:t>and </a:t>
                      </a:r>
                      <a:r>
                        <a:rPr lang="de-DE" dirty="0" err="1"/>
                        <a:t>writing</a:t>
                      </a:r>
                    </a:p>
                    <a:p>
                      <a:pPr lvl="0" algn="l">
                        <a:buNone/>
                      </a:pPr>
                      <a:r>
                        <a:rPr lang="de-DE" sz="1800" b="0" i="0" u="none" strike="noStrike" noProof="0" dirty="0">
                          <a:solidFill>
                            <a:srgbClr val="000000"/>
                          </a:solidFill>
                          <a:latin typeface="Calibri"/>
                        </a:rPr>
                        <a:t>Will </a:t>
                      </a:r>
                      <a:r>
                        <a:rPr lang="de-DE" sz="1800" b="1" i="0" u="none" strike="noStrike" noProof="0" dirty="0" err="1">
                          <a:solidFill>
                            <a:srgbClr val="000000"/>
                          </a:solidFill>
                          <a:latin typeface="Calibri"/>
                        </a:rPr>
                        <a:t>overwrite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complete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file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contents</a:t>
                      </a:r>
                      <a:endParaRPr lang="de-DE" dirty="0" err="1"/>
                    </a:p>
                  </a:txBody>
                  <a:tcPr/>
                </a:tc>
                <a:tc>
                  <a:txBody>
                    <a:bodyPr/>
                    <a:lstStyle/>
                    <a:p>
                      <a:pPr lvl="0">
                        <a:buNone/>
                      </a:pPr>
                      <a:r>
                        <a:rPr lang="de-DE" dirty="0"/>
                        <a:t>Error</a:t>
                      </a:r>
                    </a:p>
                  </a:txBody>
                  <a:tcPr/>
                </a:tc>
                <a:extLst>
                  <a:ext uri="{0D108BD9-81ED-4DB2-BD59-A6C34878D82A}">
                    <a16:rowId xmlns:a16="http://schemas.microsoft.com/office/drawing/2014/main" val="2253526214"/>
                  </a:ext>
                </a:extLst>
              </a:tr>
              <a:tr h="370839">
                <a:tc>
                  <a:txBody>
                    <a:bodyPr/>
                    <a:lstStyle/>
                    <a:p>
                      <a:pPr lvl="0">
                        <a:buNone/>
                      </a:pPr>
                      <a:r>
                        <a:rPr lang="de-DE" dirty="0"/>
                        <a:t>w+</a:t>
                      </a:r>
                    </a:p>
                  </a:txBody>
                  <a:tcPr/>
                </a:tc>
                <a:tc>
                  <a:txBody>
                    <a:bodyPr/>
                    <a:lstStyle/>
                    <a:p>
                      <a:pPr lvl="0">
                        <a:buNone/>
                      </a:pPr>
                      <a:r>
                        <a:rPr lang="de-DE" dirty="0"/>
                        <a:t>Open </a:t>
                      </a:r>
                      <a:r>
                        <a:rPr lang="de-DE" dirty="0" err="1"/>
                        <a:t>the</a:t>
                      </a:r>
                      <a:r>
                        <a:rPr lang="de-DE" dirty="0"/>
                        <a:t> </a:t>
                      </a:r>
                      <a:r>
                        <a:rPr lang="de-DE" dirty="0" err="1"/>
                        <a:t>file</a:t>
                      </a:r>
                      <a:r>
                        <a:rPr lang="de-DE" dirty="0"/>
                        <a:t> </a:t>
                      </a:r>
                      <a:r>
                        <a:rPr lang="de-DE" dirty="0" err="1"/>
                        <a:t>for</a:t>
                      </a:r>
                      <a:r>
                        <a:rPr lang="de-DE" dirty="0"/>
                        <a:t> </a:t>
                      </a:r>
                      <a:r>
                        <a:rPr lang="de-DE" dirty="0" err="1"/>
                        <a:t>writing</a:t>
                      </a:r>
                      <a:r>
                        <a:rPr lang="de-DE" dirty="0"/>
                        <a:t> </a:t>
                      </a:r>
                      <a:r>
                        <a:rPr lang="de-DE" i="1" dirty="0"/>
                        <a:t>and</a:t>
                      </a:r>
                      <a:r>
                        <a:rPr lang="de-DE" i="0" dirty="0"/>
                        <a:t> </a:t>
                      </a:r>
                      <a:r>
                        <a:rPr lang="de-DE" i="0" dirty="0" err="1"/>
                        <a:t>reading</a:t>
                      </a:r>
                    </a:p>
                    <a:p>
                      <a:pPr lvl="0" algn="l">
                        <a:buNone/>
                      </a:pPr>
                      <a:r>
                        <a:rPr lang="de-DE" sz="1800" b="0" i="0" u="none" strike="noStrike" noProof="0" dirty="0">
                          <a:solidFill>
                            <a:srgbClr val="000000"/>
                          </a:solidFill>
                          <a:latin typeface="Calibri"/>
                        </a:rPr>
                        <a:t>Will </a:t>
                      </a:r>
                      <a:r>
                        <a:rPr lang="de-DE" sz="1800" b="1" i="0" u="none" strike="noStrike" noProof="0" dirty="0" err="1">
                          <a:solidFill>
                            <a:srgbClr val="000000"/>
                          </a:solidFill>
                          <a:latin typeface="Calibri"/>
                        </a:rPr>
                        <a:t>overwrite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complete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file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contents</a:t>
                      </a:r>
                      <a:endParaRPr lang="de-DE" dirty="0" err="1"/>
                    </a:p>
                  </a:txBody>
                  <a:tcPr/>
                </a:tc>
                <a:tc>
                  <a:txBody>
                    <a:bodyPr/>
                    <a:lstStyle/>
                    <a:p>
                      <a:pPr lvl="0">
                        <a:buNone/>
                      </a:pPr>
                      <a:r>
                        <a:rPr lang="de-DE" dirty="0"/>
                        <a:t>Create </a:t>
                      </a:r>
                      <a:r>
                        <a:rPr lang="de-DE" dirty="0" err="1"/>
                        <a:t>new</a:t>
                      </a:r>
                      <a:r>
                        <a:rPr lang="de-DE" dirty="0"/>
                        <a:t> </a:t>
                      </a:r>
                      <a:r>
                        <a:rPr lang="de-DE" dirty="0" err="1"/>
                        <a:t>file</a:t>
                      </a:r>
                    </a:p>
                  </a:txBody>
                  <a:tcPr/>
                </a:tc>
                <a:extLst>
                  <a:ext uri="{0D108BD9-81ED-4DB2-BD59-A6C34878D82A}">
                    <a16:rowId xmlns:a16="http://schemas.microsoft.com/office/drawing/2014/main" val="2715149091"/>
                  </a:ext>
                </a:extLst>
              </a:tr>
              <a:tr h="370838">
                <a:tc>
                  <a:txBody>
                    <a:bodyPr/>
                    <a:lstStyle/>
                    <a:p>
                      <a:pPr lvl="0">
                        <a:buNone/>
                      </a:pPr>
                      <a:r>
                        <a:rPr lang="de-DE" dirty="0"/>
                        <a:t>a</a:t>
                      </a:r>
                    </a:p>
                  </a:txBody>
                  <a:tcPr/>
                </a:tc>
                <a:tc>
                  <a:txBody>
                    <a:bodyPr/>
                    <a:lstStyle/>
                    <a:p>
                      <a:pPr lvl="0">
                        <a:buNone/>
                      </a:pPr>
                      <a:r>
                        <a:rPr lang="de-DE" dirty="0"/>
                        <a:t>Open </a:t>
                      </a:r>
                      <a:r>
                        <a:rPr lang="de-DE" dirty="0" err="1"/>
                        <a:t>the</a:t>
                      </a:r>
                      <a:r>
                        <a:rPr lang="de-DE" dirty="0"/>
                        <a:t> </a:t>
                      </a:r>
                      <a:r>
                        <a:rPr lang="de-DE" dirty="0" err="1"/>
                        <a:t>file</a:t>
                      </a:r>
                      <a:r>
                        <a:rPr lang="de-DE" dirty="0"/>
                        <a:t> </a:t>
                      </a:r>
                      <a:r>
                        <a:rPr lang="de-DE" dirty="0" err="1"/>
                        <a:t>for</a:t>
                      </a:r>
                      <a:r>
                        <a:rPr lang="de-DE" dirty="0"/>
                        <a:t> </a:t>
                      </a:r>
                      <a:r>
                        <a:rPr lang="de-DE" dirty="0" err="1"/>
                        <a:t>appending</a:t>
                      </a:r>
                    </a:p>
                    <a:p>
                      <a:pPr lvl="0">
                        <a:buNone/>
                      </a:pPr>
                      <a:r>
                        <a:rPr lang="de-DE" dirty="0" err="1"/>
                        <a:t>Everything</a:t>
                      </a:r>
                      <a:r>
                        <a:rPr lang="de-DE" dirty="0"/>
                        <a:t> </a:t>
                      </a:r>
                      <a:r>
                        <a:rPr lang="de-DE" dirty="0" err="1"/>
                        <a:t>written</a:t>
                      </a:r>
                      <a:r>
                        <a:rPr lang="de-DE" dirty="0"/>
                        <a:t> </a:t>
                      </a:r>
                      <a:r>
                        <a:rPr lang="de-DE" dirty="0" err="1"/>
                        <a:t>into</a:t>
                      </a:r>
                      <a:r>
                        <a:rPr lang="de-DE" dirty="0"/>
                        <a:t> </a:t>
                      </a:r>
                      <a:r>
                        <a:rPr lang="de-DE" dirty="0" err="1"/>
                        <a:t>the</a:t>
                      </a:r>
                      <a:r>
                        <a:rPr lang="de-DE" dirty="0"/>
                        <a:t> </a:t>
                      </a:r>
                      <a:r>
                        <a:rPr lang="de-DE" dirty="0" err="1"/>
                        <a:t>file</a:t>
                      </a:r>
                      <a:r>
                        <a:rPr lang="de-DE" dirty="0"/>
                        <a:t> </a:t>
                      </a:r>
                      <a:r>
                        <a:rPr lang="de-DE" dirty="0" err="1"/>
                        <a:t>is</a:t>
                      </a:r>
                      <a:r>
                        <a:rPr lang="de-DE" dirty="0"/>
                        <a:t> </a:t>
                      </a:r>
                      <a:r>
                        <a:rPr lang="de-DE" dirty="0" err="1"/>
                        <a:t>written</a:t>
                      </a:r>
                      <a:r>
                        <a:rPr lang="de-DE" dirty="0"/>
                        <a:t> </a:t>
                      </a:r>
                      <a:r>
                        <a:rPr lang="de-DE" dirty="0" err="1"/>
                        <a:t>to</a:t>
                      </a:r>
                      <a:r>
                        <a:rPr lang="de-DE" dirty="0"/>
                        <a:t> </a:t>
                      </a:r>
                      <a:r>
                        <a:rPr lang="de-DE" dirty="0" err="1"/>
                        <a:t>the</a:t>
                      </a:r>
                      <a:r>
                        <a:rPr lang="de-DE" dirty="0"/>
                        <a:t> </a:t>
                      </a:r>
                      <a:r>
                        <a:rPr lang="de-DE" dirty="0" err="1"/>
                        <a:t>end</a:t>
                      </a:r>
                      <a:r>
                        <a:rPr lang="de-DE" dirty="0"/>
                        <a:t> </a:t>
                      </a:r>
                      <a:r>
                        <a:rPr lang="de-DE" dirty="0" err="1"/>
                        <a:t>of</a:t>
                      </a:r>
                      <a:r>
                        <a:rPr lang="de-DE" dirty="0"/>
                        <a:t> </a:t>
                      </a:r>
                      <a:r>
                        <a:rPr lang="de-DE" dirty="0" err="1"/>
                        <a:t>the</a:t>
                      </a:r>
                      <a:r>
                        <a:rPr lang="de-DE" dirty="0"/>
                        <a:t> </a:t>
                      </a:r>
                      <a:r>
                        <a:rPr lang="de-DE" dirty="0" err="1"/>
                        <a:t>file</a:t>
                      </a:r>
                      <a:r>
                        <a:rPr lang="de-DE" dirty="0"/>
                        <a:t> – </a:t>
                      </a:r>
                      <a:r>
                        <a:rPr lang="de-DE" b="1" dirty="0" err="1"/>
                        <a:t>no</a:t>
                      </a:r>
                      <a:r>
                        <a:rPr lang="de-DE" b="1" dirty="0"/>
                        <a:t> </a:t>
                      </a:r>
                      <a:r>
                        <a:rPr lang="de-DE" b="1" dirty="0" err="1"/>
                        <a:t>overwriting</a:t>
                      </a:r>
                      <a:r>
                        <a:rPr lang="de-DE" dirty="0"/>
                        <a:t> </a:t>
                      </a:r>
                      <a:r>
                        <a:rPr lang="de-DE" dirty="0" err="1"/>
                        <a:t>of</a:t>
                      </a:r>
                      <a:r>
                        <a:rPr lang="de-DE" dirty="0"/>
                        <a:t> </a:t>
                      </a:r>
                      <a:r>
                        <a:rPr lang="de-DE" dirty="0" err="1"/>
                        <a:t>previous</a:t>
                      </a:r>
                      <a:r>
                        <a:rPr lang="de-DE" dirty="0"/>
                        <a:t> </a:t>
                      </a:r>
                      <a:r>
                        <a:rPr lang="de-DE" dirty="0" err="1"/>
                        <a:t>contents</a:t>
                      </a:r>
                    </a:p>
                  </a:txBody>
                  <a:tcPr/>
                </a:tc>
                <a:tc>
                  <a:txBody>
                    <a:bodyPr/>
                    <a:lstStyle/>
                    <a:p>
                      <a:pPr lvl="0">
                        <a:buNone/>
                      </a:pPr>
                      <a:r>
                        <a:rPr lang="de-DE" dirty="0"/>
                        <a:t>Create </a:t>
                      </a:r>
                      <a:r>
                        <a:rPr lang="de-DE" dirty="0" err="1"/>
                        <a:t>new</a:t>
                      </a:r>
                      <a:r>
                        <a:rPr lang="de-DE" dirty="0"/>
                        <a:t> </a:t>
                      </a:r>
                      <a:r>
                        <a:rPr lang="de-DE" dirty="0" err="1"/>
                        <a:t>file</a:t>
                      </a:r>
                    </a:p>
                  </a:txBody>
                  <a:tcPr/>
                </a:tc>
                <a:extLst>
                  <a:ext uri="{0D108BD9-81ED-4DB2-BD59-A6C34878D82A}">
                    <a16:rowId xmlns:a16="http://schemas.microsoft.com/office/drawing/2014/main" val="1601300812"/>
                  </a:ext>
                </a:extLst>
              </a:tr>
              <a:tr h="370837">
                <a:tc>
                  <a:txBody>
                    <a:bodyPr/>
                    <a:lstStyle/>
                    <a:p>
                      <a:pPr lvl="0">
                        <a:buNone/>
                      </a:pPr>
                      <a:r>
                        <a:rPr lang="de-DE" dirty="0"/>
                        <a:t>a+</a:t>
                      </a:r>
                    </a:p>
                  </a:txBody>
                  <a:tcPr/>
                </a:tc>
                <a:tc>
                  <a:txBody>
                    <a:bodyPr/>
                    <a:lstStyle/>
                    <a:p>
                      <a:pPr lvl="0">
                        <a:buNone/>
                      </a:pPr>
                      <a:r>
                        <a:rPr lang="de-DE" dirty="0"/>
                        <a:t>Open </a:t>
                      </a:r>
                      <a:r>
                        <a:rPr lang="de-DE" dirty="0" err="1"/>
                        <a:t>the</a:t>
                      </a:r>
                      <a:r>
                        <a:rPr lang="de-DE" dirty="0"/>
                        <a:t> </a:t>
                      </a:r>
                      <a:r>
                        <a:rPr lang="de-DE" dirty="0" err="1"/>
                        <a:t>file</a:t>
                      </a:r>
                      <a:r>
                        <a:rPr lang="de-DE" dirty="0"/>
                        <a:t> </a:t>
                      </a:r>
                      <a:r>
                        <a:rPr lang="de-DE" dirty="0" err="1"/>
                        <a:t>for</a:t>
                      </a:r>
                      <a:r>
                        <a:rPr lang="de-DE" dirty="0"/>
                        <a:t> </a:t>
                      </a:r>
                      <a:r>
                        <a:rPr lang="de-DE" dirty="0" err="1"/>
                        <a:t>appending</a:t>
                      </a:r>
                      <a:r>
                        <a:rPr lang="de-DE" dirty="0"/>
                        <a:t> </a:t>
                      </a:r>
                      <a:r>
                        <a:rPr lang="de-DE" i="1" dirty="0"/>
                        <a:t>and </a:t>
                      </a:r>
                      <a:r>
                        <a:rPr lang="de-DE" i="0" dirty="0" err="1"/>
                        <a:t>reading</a:t>
                      </a:r>
                    </a:p>
                    <a:p>
                      <a:pPr lvl="0" algn="l">
                        <a:buNone/>
                      </a:pPr>
                      <a:r>
                        <a:rPr lang="de-DE" sz="1800" b="0" i="0" u="none" strike="noStrike" noProof="0" dirty="0" err="1">
                          <a:solidFill>
                            <a:srgbClr val="000000"/>
                          </a:solidFill>
                          <a:latin typeface="Calibri"/>
                        </a:rPr>
                        <a:t>Everything</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written</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into</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the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file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is</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written</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to</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the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end</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of</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the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file</a:t>
                      </a:r>
                      <a:r>
                        <a:rPr lang="de-DE" sz="1800" b="0" i="0" u="none" strike="noStrike" noProof="0" dirty="0">
                          <a:solidFill>
                            <a:srgbClr val="000000"/>
                          </a:solidFill>
                          <a:latin typeface="Calibri"/>
                        </a:rPr>
                        <a:t> – </a:t>
                      </a:r>
                      <a:r>
                        <a:rPr lang="de-DE" sz="1800" b="1" i="0" u="none" strike="noStrike" noProof="0" dirty="0" err="1">
                          <a:solidFill>
                            <a:srgbClr val="000000"/>
                          </a:solidFill>
                          <a:latin typeface="Calibri"/>
                        </a:rPr>
                        <a:t>no</a:t>
                      </a:r>
                      <a:r>
                        <a:rPr lang="de-DE" sz="1800" b="1" i="0" u="none" strike="noStrike" noProof="0" dirty="0">
                          <a:solidFill>
                            <a:srgbClr val="000000"/>
                          </a:solidFill>
                          <a:latin typeface="Calibri"/>
                        </a:rPr>
                        <a:t> </a:t>
                      </a:r>
                      <a:r>
                        <a:rPr lang="de-DE" sz="1800" b="1" i="0" u="none" strike="noStrike" noProof="0" dirty="0" err="1">
                          <a:solidFill>
                            <a:srgbClr val="000000"/>
                          </a:solidFill>
                          <a:latin typeface="Calibri"/>
                        </a:rPr>
                        <a:t>overwriting</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of</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previous</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contents</a:t>
                      </a:r>
                      <a:endParaRPr lang="de-DE" dirty="0" err="1"/>
                    </a:p>
                  </a:txBody>
                  <a:tcPr/>
                </a:tc>
                <a:tc>
                  <a:txBody>
                    <a:bodyPr/>
                    <a:lstStyle/>
                    <a:p>
                      <a:pPr lvl="0">
                        <a:buNone/>
                      </a:pPr>
                      <a:r>
                        <a:rPr lang="de-DE" dirty="0"/>
                        <a:t>Create </a:t>
                      </a:r>
                      <a:r>
                        <a:rPr lang="de-DE" dirty="0" err="1"/>
                        <a:t>new</a:t>
                      </a:r>
                      <a:r>
                        <a:rPr lang="de-DE" dirty="0"/>
                        <a:t> </a:t>
                      </a:r>
                      <a:r>
                        <a:rPr lang="de-DE" dirty="0" err="1"/>
                        <a:t>file</a:t>
                      </a:r>
                    </a:p>
                  </a:txBody>
                  <a:tcPr/>
                </a:tc>
                <a:extLst>
                  <a:ext uri="{0D108BD9-81ED-4DB2-BD59-A6C34878D82A}">
                    <a16:rowId xmlns:a16="http://schemas.microsoft.com/office/drawing/2014/main" val="1264981091"/>
                  </a:ext>
                </a:extLst>
              </a:tr>
            </a:tbl>
          </a:graphicData>
        </a:graphic>
      </p:graphicFrame>
      <p:sp>
        <p:nvSpPr>
          <p:cNvPr id="4" name="Foliennummernplatzhalter 3">
            <a:extLst>
              <a:ext uri="{FF2B5EF4-FFF2-40B4-BE49-F238E27FC236}">
                <a16:creationId xmlns:a16="http://schemas.microsoft.com/office/drawing/2014/main" id="{41673856-15DA-4BEA-8148-D2F5C0FB1311}"/>
              </a:ext>
            </a:extLst>
          </p:cNvPr>
          <p:cNvSpPr>
            <a:spLocks noGrp="1"/>
          </p:cNvSpPr>
          <p:nvPr>
            <p:ph type="sldNum" sz="quarter" idx="12"/>
          </p:nvPr>
        </p:nvSpPr>
        <p:spPr/>
        <p:txBody>
          <a:bodyPr/>
          <a:lstStyle/>
          <a:p>
            <a:fld id="{89C4E583-6443-4199-AF95-A2ECCC288D48}" type="slidenum">
              <a:rPr lang="en-GB" smtClean="0"/>
              <a:t>40</a:t>
            </a:fld>
            <a:endParaRPr lang="en-GB"/>
          </a:p>
        </p:txBody>
      </p:sp>
    </p:spTree>
    <p:extLst>
      <p:ext uri="{BB962C8B-B14F-4D97-AF65-F5344CB8AC3E}">
        <p14:creationId xmlns:p14="http://schemas.microsoft.com/office/powerpoint/2010/main" val="2112731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C95C4A-D843-4AF9-9C53-77C8159905A5}"/>
              </a:ext>
            </a:extLst>
          </p:cNvPr>
          <p:cNvSpPr>
            <a:spLocks noGrp="1"/>
          </p:cNvSpPr>
          <p:nvPr>
            <p:ph type="title"/>
          </p:nvPr>
        </p:nvSpPr>
        <p:spPr/>
        <p:txBody>
          <a:bodyPr/>
          <a:lstStyle/>
          <a:p>
            <a:r>
              <a:rPr lang="de-DE" dirty="0">
                <a:cs typeface="Calibri Light"/>
              </a:rPr>
              <a:t>Files  - </a:t>
            </a:r>
            <a:r>
              <a:rPr lang="de-DE" dirty="0" err="1">
                <a:cs typeface="Calibri Light"/>
              </a:rPr>
              <a:t>seek</a:t>
            </a:r>
            <a:r>
              <a:rPr lang="de-DE" dirty="0">
                <a:cs typeface="Calibri Light"/>
              </a:rPr>
              <a:t>()</a:t>
            </a:r>
            <a:endParaRPr lang="de-DE" dirty="0"/>
          </a:p>
        </p:txBody>
      </p:sp>
      <p:sp>
        <p:nvSpPr>
          <p:cNvPr id="3" name="Inhaltsplatzhalter 2">
            <a:extLst>
              <a:ext uri="{FF2B5EF4-FFF2-40B4-BE49-F238E27FC236}">
                <a16:creationId xmlns:a16="http://schemas.microsoft.com/office/drawing/2014/main" id="{8412D31A-8BBA-4A39-A26A-9FAB748ECDCC}"/>
              </a:ext>
            </a:extLst>
          </p:cNvPr>
          <p:cNvSpPr>
            <a:spLocks noGrp="1"/>
          </p:cNvSpPr>
          <p:nvPr>
            <p:ph idx="1"/>
          </p:nvPr>
        </p:nvSpPr>
        <p:spPr>
          <a:xfrm>
            <a:off x="1097280" y="2176413"/>
            <a:ext cx="10058400" cy="3692681"/>
          </a:xfrm>
        </p:spPr>
        <p:txBody>
          <a:bodyPr vert="horz" lIns="0" tIns="45720" rIns="0" bIns="45720" rtlCol="0" anchor="t">
            <a:normAutofit lnSpcReduction="10000"/>
          </a:bodyPr>
          <a:lstStyle/>
          <a:p>
            <a:pPr marL="182245" indent="-182245"/>
            <a:r>
              <a:rPr lang="de-DE" dirty="0" err="1">
                <a:latin typeface="Consolas"/>
                <a:cs typeface="Calibri"/>
              </a:rPr>
              <a:t>seek</a:t>
            </a:r>
            <a:r>
              <a:rPr lang="de-DE" dirty="0">
                <a:latin typeface="Consolas"/>
                <a:cs typeface="Calibri"/>
              </a:rPr>
              <a:t>()</a:t>
            </a:r>
            <a:r>
              <a:rPr lang="de-DE" dirty="0">
                <a:latin typeface="Consolas"/>
              </a:rPr>
              <a:t> </a:t>
            </a:r>
            <a:r>
              <a:rPr lang="de-DE" dirty="0" err="1">
                <a:latin typeface="Calibri"/>
                <a:cs typeface="Calibri"/>
              </a:rPr>
              <a:t>can</a:t>
            </a:r>
            <a:r>
              <a:rPr lang="de-DE" dirty="0">
                <a:latin typeface="Calibri"/>
                <a:cs typeface="Calibri"/>
              </a:rPr>
              <a:t> </a:t>
            </a:r>
            <a:r>
              <a:rPr lang="de-DE" dirty="0" err="1">
                <a:latin typeface="Calibri"/>
                <a:cs typeface="Calibri"/>
              </a:rPr>
              <a:t>be</a:t>
            </a:r>
            <a:r>
              <a:rPr lang="de-DE" dirty="0">
                <a:latin typeface="Calibri"/>
                <a:cs typeface="Calibri"/>
              </a:rPr>
              <a:t> </a:t>
            </a:r>
            <a:r>
              <a:rPr lang="de-DE" dirty="0" err="1">
                <a:latin typeface="Calibri"/>
                <a:cs typeface="Calibri"/>
              </a:rPr>
              <a:t>used</a:t>
            </a:r>
            <a:r>
              <a:rPr lang="de-DE" dirty="0">
                <a:latin typeface="Calibri"/>
                <a:cs typeface="Calibri"/>
              </a:rPr>
              <a:t> </a:t>
            </a:r>
            <a:r>
              <a:rPr lang="de-DE" dirty="0" err="1">
                <a:latin typeface="Calibri"/>
                <a:cs typeface="Calibri"/>
              </a:rPr>
              <a:t>to</a:t>
            </a:r>
            <a:r>
              <a:rPr lang="de-DE" dirty="0">
                <a:latin typeface="Calibri"/>
                <a:cs typeface="Calibri"/>
              </a:rPr>
              <a:t> jump </a:t>
            </a:r>
            <a:r>
              <a:rPr lang="de-DE" dirty="0" err="1">
                <a:latin typeface="Calibri"/>
                <a:cs typeface="Calibri"/>
              </a:rPr>
              <a:t>to</a:t>
            </a:r>
            <a:r>
              <a:rPr lang="de-DE" dirty="0">
                <a:latin typeface="Calibri"/>
                <a:cs typeface="Calibri"/>
              </a:rPr>
              <a:t> a </a:t>
            </a:r>
            <a:r>
              <a:rPr lang="de-DE" dirty="0" err="1">
                <a:latin typeface="Calibri"/>
                <a:cs typeface="Calibri"/>
              </a:rPr>
              <a:t>certain</a:t>
            </a:r>
            <a:r>
              <a:rPr lang="de-DE" dirty="0">
                <a:latin typeface="Calibri"/>
                <a:cs typeface="Calibri"/>
              </a:rPr>
              <a:t> </a:t>
            </a:r>
            <a:r>
              <a:rPr lang="de-DE" dirty="0" err="1">
                <a:latin typeface="Calibri"/>
                <a:cs typeface="Calibri"/>
              </a:rPr>
              <a:t>position</a:t>
            </a:r>
            <a:r>
              <a:rPr lang="de-DE" dirty="0">
                <a:latin typeface="Calibri"/>
                <a:cs typeface="Calibri"/>
              </a:rPr>
              <a:t> in </a:t>
            </a:r>
            <a:r>
              <a:rPr lang="de-DE" dirty="0" err="1">
                <a:latin typeface="Calibri"/>
                <a:cs typeface="Calibri"/>
              </a:rPr>
              <a:t>the</a:t>
            </a:r>
            <a:r>
              <a:rPr lang="de-DE" dirty="0">
                <a:latin typeface="Calibri"/>
                <a:cs typeface="Calibri"/>
              </a:rPr>
              <a:t> </a:t>
            </a:r>
            <a:r>
              <a:rPr lang="de-DE" dirty="0" err="1">
                <a:latin typeface="Calibri"/>
                <a:cs typeface="Calibri"/>
              </a:rPr>
              <a:t>file</a:t>
            </a:r>
            <a:r>
              <a:rPr lang="de-DE" dirty="0">
                <a:latin typeface="Calibri"/>
                <a:cs typeface="Calibri"/>
              </a:rPr>
              <a:t> </a:t>
            </a:r>
            <a:r>
              <a:rPr lang="de-DE" i="1" dirty="0">
                <a:latin typeface="Calibri"/>
                <a:cs typeface="Calibri"/>
              </a:rPr>
              <a:t>and </a:t>
            </a:r>
            <a:r>
              <a:rPr lang="de-DE" dirty="0" err="1">
                <a:latin typeface="Calibri"/>
                <a:cs typeface="Calibri"/>
              </a:rPr>
              <a:t>it</a:t>
            </a:r>
            <a:r>
              <a:rPr lang="de-DE" dirty="0">
                <a:latin typeface="Calibri"/>
                <a:cs typeface="Calibri"/>
              </a:rPr>
              <a:t> </a:t>
            </a:r>
            <a:r>
              <a:rPr lang="de-DE" dirty="0" err="1">
                <a:latin typeface="Calibri"/>
                <a:cs typeface="Calibri"/>
              </a:rPr>
              <a:t>returns</a:t>
            </a:r>
            <a:r>
              <a:rPr lang="de-DE" dirty="0">
                <a:latin typeface="Calibri"/>
                <a:cs typeface="Calibri"/>
              </a:rPr>
              <a:t> </a:t>
            </a:r>
            <a:r>
              <a:rPr lang="de-DE" dirty="0" err="1">
                <a:latin typeface="Calibri"/>
                <a:cs typeface="Calibri"/>
              </a:rPr>
              <a:t>your</a:t>
            </a:r>
            <a:r>
              <a:rPr lang="de-DE" dirty="0">
                <a:latin typeface="Calibri"/>
                <a:cs typeface="Calibri"/>
              </a:rPr>
              <a:t> </a:t>
            </a:r>
            <a:r>
              <a:rPr lang="de-DE" dirty="0" err="1">
                <a:latin typeface="Calibri"/>
                <a:cs typeface="Calibri"/>
              </a:rPr>
              <a:t>current</a:t>
            </a:r>
            <a:r>
              <a:rPr lang="de-DE" dirty="0">
                <a:latin typeface="Calibri"/>
                <a:cs typeface="Calibri"/>
              </a:rPr>
              <a:t> </a:t>
            </a:r>
            <a:r>
              <a:rPr lang="de-DE" dirty="0" err="1">
                <a:latin typeface="Calibri"/>
                <a:cs typeface="Calibri"/>
              </a:rPr>
              <a:t>position</a:t>
            </a:r>
            <a:r>
              <a:rPr lang="de-DE" dirty="0">
                <a:latin typeface="Calibri"/>
                <a:cs typeface="Calibri"/>
              </a:rPr>
              <a:t> in </a:t>
            </a:r>
            <a:r>
              <a:rPr lang="de-DE" dirty="0" err="1">
                <a:latin typeface="Calibri"/>
                <a:cs typeface="Calibri"/>
              </a:rPr>
              <a:t>the</a:t>
            </a:r>
            <a:r>
              <a:rPr lang="de-DE" dirty="0">
                <a:latin typeface="Calibri"/>
                <a:cs typeface="Calibri"/>
              </a:rPr>
              <a:t> </a:t>
            </a:r>
            <a:r>
              <a:rPr lang="de-DE" dirty="0" err="1">
                <a:latin typeface="Calibri"/>
                <a:cs typeface="Calibri"/>
              </a:rPr>
              <a:t>file</a:t>
            </a:r>
            <a:endParaRPr lang="de-DE" dirty="0" err="1">
              <a:latin typeface="Calibri Light"/>
              <a:cs typeface="Calibri Light"/>
            </a:endParaRPr>
          </a:p>
          <a:p>
            <a:pPr marL="182245" indent="-182245"/>
            <a:r>
              <a:rPr lang="de-DE" dirty="0" err="1">
                <a:latin typeface="Consolas"/>
                <a:cs typeface="Calibri"/>
              </a:rPr>
              <a:t>offset</a:t>
            </a:r>
            <a:r>
              <a:rPr lang="de-DE" dirty="0">
                <a:latin typeface="Consolas"/>
                <a:cs typeface="Calibri"/>
              </a:rPr>
              <a:t> </a:t>
            </a:r>
            <a:r>
              <a:rPr lang="de-DE" dirty="0" err="1">
                <a:latin typeface="Calibri"/>
                <a:cs typeface="Calibri"/>
              </a:rPr>
              <a:t>is</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parameter</a:t>
            </a:r>
            <a:r>
              <a:rPr lang="de-DE" dirty="0">
                <a:latin typeface="Calibri"/>
                <a:cs typeface="Calibri"/>
              </a:rPr>
              <a:t> </a:t>
            </a:r>
            <a:r>
              <a:rPr lang="de-DE" dirty="0" err="1">
                <a:latin typeface="Calibri"/>
                <a:cs typeface="Calibri"/>
              </a:rPr>
              <a:t>with</a:t>
            </a:r>
            <a:r>
              <a:rPr lang="de-DE" dirty="0">
                <a:latin typeface="Calibri"/>
                <a:cs typeface="Calibri"/>
              </a:rPr>
              <a:t> </a:t>
            </a:r>
            <a:r>
              <a:rPr lang="de-DE" dirty="0" err="1">
                <a:latin typeface="Calibri"/>
                <a:cs typeface="Calibri"/>
              </a:rPr>
              <a:t>which</a:t>
            </a:r>
            <a:r>
              <a:rPr lang="de-DE" dirty="0">
                <a:latin typeface="Calibri"/>
                <a:cs typeface="Calibri"/>
              </a:rPr>
              <a:t> </a:t>
            </a:r>
            <a:r>
              <a:rPr lang="de-DE" dirty="0" err="1">
                <a:latin typeface="Calibri"/>
                <a:cs typeface="Calibri"/>
              </a:rPr>
              <a:t>you</a:t>
            </a:r>
            <a:r>
              <a:rPr lang="de-DE" dirty="0">
                <a:latin typeface="Calibri"/>
                <a:cs typeface="Calibri"/>
              </a:rPr>
              <a:t> </a:t>
            </a:r>
            <a:r>
              <a:rPr lang="de-DE" dirty="0" err="1">
                <a:latin typeface="Calibri"/>
                <a:cs typeface="Calibri"/>
              </a:rPr>
              <a:t>determine</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position</a:t>
            </a:r>
            <a:r>
              <a:rPr lang="de-DE" dirty="0">
                <a:latin typeface="Calibri"/>
                <a:cs typeface="Calibri"/>
              </a:rPr>
              <a:t> </a:t>
            </a:r>
            <a:r>
              <a:rPr lang="de-DE" dirty="0" err="1">
                <a:latin typeface="Calibri"/>
                <a:cs typeface="Calibri"/>
              </a:rPr>
              <a:t>to</a:t>
            </a:r>
            <a:r>
              <a:rPr lang="de-DE" dirty="0">
                <a:latin typeface="Calibri"/>
                <a:cs typeface="Calibri"/>
              </a:rPr>
              <a:t> jump </a:t>
            </a:r>
            <a:r>
              <a:rPr lang="de-DE" dirty="0" err="1">
                <a:latin typeface="Calibri"/>
                <a:cs typeface="Calibri"/>
              </a:rPr>
              <a:t>to</a:t>
            </a:r>
            <a:r>
              <a:rPr lang="de-DE" dirty="0">
                <a:latin typeface="Calibri"/>
                <a:cs typeface="Calibri"/>
              </a:rPr>
              <a:t> (e.g. 0 </a:t>
            </a:r>
            <a:r>
              <a:rPr lang="de-DE" dirty="0" err="1">
                <a:latin typeface="Calibri"/>
                <a:cs typeface="Calibri"/>
              </a:rPr>
              <a:t>for</a:t>
            </a:r>
            <a:r>
              <a:rPr lang="de-DE" dirty="0">
                <a:latin typeface="Calibri"/>
                <a:cs typeface="Calibri"/>
              </a:rPr>
              <a:t> </a:t>
            </a:r>
            <a:r>
              <a:rPr lang="de-DE" dirty="0" err="1">
                <a:latin typeface="Calibri"/>
                <a:cs typeface="Calibri"/>
              </a:rPr>
              <a:t>beginning</a:t>
            </a:r>
            <a:r>
              <a:rPr lang="de-DE" dirty="0">
                <a:latin typeface="Calibri"/>
                <a:cs typeface="Calibri"/>
              </a:rPr>
              <a:t>)</a:t>
            </a:r>
            <a:endParaRPr lang="de-DE">
              <a:latin typeface="Calibri Light"/>
              <a:cs typeface="Calibri Light"/>
            </a:endParaRPr>
          </a:p>
          <a:p>
            <a:pPr marL="182245" indent="-182245"/>
            <a:r>
              <a:rPr lang="de-DE" dirty="0" err="1">
                <a:latin typeface="Consolas"/>
                <a:cs typeface="Calibri"/>
              </a:rPr>
              <a:t>whence</a:t>
            </a:r>
            <a:r>
              <a:rPr lang="de-DE" dirty="0">
                <a:latin typeface="Consolas"/>
                <a:cs typeface="Calibri"/>
              </a:rPr>
              <a:t> </a:t>
            </a:r>
            <a:r>
              <a:rPr lang="de-DE" dirty="0" err="1">
                <a:latin typeface="Calibri"/>
                <a:cs typeface="Calibri"/>
              </a:rPr>
              <a:t>is</a:t>
            </a:r>
            <a:r>
              <a:rPr lang="de-DE" dirty="0">
                <a:latin typeface="Calibri"/>
                <a:cs typeface="Calibri"/>
              </a:rPr>
              <a:t> an optional </a:t>
            </a:r>
            <a:r>
              <a:rPr lang="de-DE" dirty="0" err="1">
                <a:latin typeface="Calibri"/>
                <a:cs typeface="Calibri"/>
              </a:rPr>
              <a:t>parameter</a:t>
            </a:r>
          </a:p>
          <a:p>
            <a:pPr marL="383540" lvl="1"/>
            <a:r>
              <a:rPr lang="de-DE" i="1" dirty="0">
                <a:latin typeface="Calibri"/>
                <a:cs typeface="Calibri"/>
              </a:rPr>
              <a:t>0</a:t>
            </a:r>
            <a:r>
              <a:rPr lang="de-DE" dirty="0">
                <a:latin typeface="Calibri"/>
                <a:cs typeface="Calibri"/>
              </a:rPr>
              <a:t>  </a:t>
            </a:r>
            <a:r>
              <a:rPr lang="de-DE" dirty="0" err="1">
                <a:latin typeface="Calibri"/>
                <a:cs typeface="Calibri"/>
              </a:rPr>
              <a:t>is</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default</a:t>
            </a:r>
            <a:r>
              <a:rPr lang="de-DE" dirty="0">
                <a:latin typeface="Calibri"/>
                <a:cs typeface="Calibri"/>
              </a:rPr>
              <a:t> and stands </a:t>
            </a:r>
            <a:r>
              <a:rPr lang="de-DE" dirty="0" err="1">
                <a:latin typeface="Calibri"/>
                <a:cs typeface="Calibri"/>
              </a:rPr>
              <a:t>for</a:t>
            </a:r>
            <a:r>
              <a:rPr lang="de-DE" dirty="0">
                <a:latin typeface="Calibri"/>
                <a:cs typeface="Calibri"/>
              </a:rPr>
              <a:t> an absolute jump </a:t>
            </a:r>
            <a:r>
              <a:rPr lang="de-DE" dirty="0" err="1">
                <a:latin typeface="Calibri"/>
                <a:cs typeface="Calibri"/>
              </a:rPr>
              <a:t>to</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position</a:t>
            </a:r>
            <a:r>
              <a:rPr lang="de-DE" dirty="0">
                <a:latin typeface="Calibri"/>
                <a:cs typeface="Calibri"/>
              </a:rPr>
              <a:t> </a:t>
            </a:r>
            <a:r>
              <a:rPr lang="de-DE" dirty="0" err="1">
                <a:latin typeface="Calibri"/>
                <a:cs typeface="Calibri"/>
              </a:rPr>
              <a:t>given</a:t>
            </a:r>
            <a:r>
              <a:rPr lang="de-DE" dirty="0">
                <a:latin typeface="Calibri"/>
                <a:cs typeface="Calibri"/>
              </a:rPr>
              <a:t> in </a:t>
            </a:r>
            <a:r>
              <a:rPr lang="de-DE" dirty="0" err="1">
                <a:latin typeface="Consolas"/>
                <a:cs typeface="Calibri"/>
              </a:rPr>
              <a:t>offset</a:t>
            </a:r>
            <a:r>
              <a:rPr lang="de-DE" dirty="0">
                <a:latin typeface="Consolas"/>
                <a:cs typeface="Calibri"/>
              </a:rPr>
              <a:t> </a:t>
            </a:r>
            <a:r>
              <a:rPr lang="de-DE" dirty="0">
                <a:latin typeface="Calibri"/>
                <a:cs typeface="Calibri"/>
              </a:rPr>
              <a:t>(</a:t>
            </a:r>
            <a:r>
              <a:rPr lang="de-DE" dirty="0" err="1">
                <a:latin typeface="Calibri"/>
                <a:cs typeface="Calibri"/>
              </a:rPr>
              <a:t>therefore</a:t>
            </a:r>
            <a:r>
              <a:rPr lang="de-DE" dirty="0">
                <a:latin typeface="Calibri"/>
                <a:cs typeface="Calibri"/>
              </a:rPr>
              <a:t> </a:t>
            </a:r>
            <a:r>
              <a:rPr lang="de-DE" dirty="0" err="1">
                <a:latin typeface="Calibri"/>
                <a:cs typeface="Calibri"/>
              </a:rPr>
              <a:t>returns</a:t>
            </a:r>
            <a:r>
              <a:rPr lang="de-DE" dirty="0">
                <a:latin typeface="Calibri"/>
                <a:cs typeface="Calibri"/>
              </a:rPr>
              <a:t> </a:t>
            </a:r>
            <a:r>
              <a:rPr lang="de-DE" dirty="0" err="1">
                <a:latin typeface="Calibri"/>
                <a:cs typeface="Calibri"/>
              </a:rPr>
              <a:t>your</a:t>
            </a:r>
            <a:r>
              <a:rPr lang="de-DE" dirty="0">
                <a:latin typeface="Calibri"/>
                <a:cs typeface="Calibri"/>
              </a:rPr>
              <a:t> </a:t>
            </a:r>
            <a:r>
              <a:rPr lang="de-DE" dirty="0" err="1">
                <a:latin typeface="Calibri"/>
                <a:cs typeface="Calibri"/>
              </a:rPr>
              <a:t>offset</a:t>
            </a:r>
            <a:r>
              <a:rPr lang="de-DE" dirty="0">
                <a:latin typeface="Calibri"/>
                <a:cs typeface="Calibri"/>
              </a:rPr>
              <a:t>)</a:t>
            </a:r>
          </a:p>
          <a:p>
            <a:pPr marL="383540" lvl="1"/>
            <a:r>
              <a:rPr lang="de-DE" i="1" dirty="0">
                <a:latin typeface="Calibri"/>
                <a:cs typeface="Calibri"/>
              </a:rPr>
              <a:t>1</a:t>
            </a:r>
            <a:r>
              <a:rPr lang="de-DE" dirty="0">
                <a:latin typeface="Calibri"/>
                <a:cs typeface="Calibri"/>
              </a:rPr>
              <a:t> stands </a:t>
            </a:r>
            <a:r>
              <a:rPr lang="de-DE" dirty="0" err="1">
                <a:latin typeface="Calibri"/>
                <a:cs typeface="Calibri"/>
              </a:rPr>
              <a:t>for</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current</a:t>
            </a:r>
            <a:r>
              <a:rPr lang="de-DE" dirty="0">
                <a:latin typeface="Calibri"/>
                <a:cs typeface="Calibri"/>
              </a:rPr>
              <a:t> </a:t>
            </a:r>
            <a:r>
              <a:rPr lang="de-DE" dirty="0" err="1">
                <a:latin typeface="Calibri"/>
                <a:cs typeface="Calibri"/>
              </a:rPr>
              <a:t>position</a:t>
            </a:r>
            <a:r>
              <a:rPr lang="de-DE" dirty="0">
                <a:latin typeface="Calibri"/>
                <a:cs typeface="Calibri"/>
              </a:rPr>
              <a:t> in </a:t>
            </a:r>
            <a:r>
              <a:rPr lang="de-DE" dirty="0" err="1">
                <a:latin typeface="Calibri"/>
                <a:cs typeface="Calibri"/>
              </a:rPr>
              <a:t>the</a:t>
            </a:r>
            <a:r>
              <a:rPr lang="de-DE" dirty="0">
                <a:latin typeface="Calibri"/>
                <a:cs typeface="Calibri"/>
              </a:rPr>
              <a:t> </a:t>
            </a:r>
            <a:r>
              <a:rPr lang="de-DE" dirty="0" err="1">
                <a:latin typeface="Calibri"/>
                <a:cs typeface="Calibri"/>
              </a:rPr>
              <a:t>file</a:t>
            </a:r>
            <a:r>
              <a:rPr lang="de-DE" dirty="0">
                <a:latin typeface="Calibri"/>
                <a:cs typeface="Calibri"/>
              </a:rPr>
              <a:t> – </a:t>
            </a:r>
            <a:r>
              <a:rPr lang="de-DE" dirty="0" err="1">
                <a:latin typeface="Calibri"/>
                <a:cs typeface="Calibri"/>
              </a:rPr>
              <a:t>you</a:t>
            </a:r>
            <a:r>
              <a:rPr lang="de-DE" dirty="0">
                <a:latin typeface="Calibri"/>
                <a:cs typeface="Calibri"/>
              </a:rPr>
              <a:t> </a:t>
            </a:r>
            <a:r>
              <a:rPr lang="de-DE" dirty="0" err="1">
                <a:latin typeface="Calibri"/>
                <a:cs typeface="Calibri"/>
              </a:rPr>
              <a:t>cannot</a:t>
            </a:r>
            <a:r>
              <a:rPr lang="de-DE" dirty="0">
                <a:latin typeface="Calibri"/>
                <a:cs typeface="Calibri"/>
              </a:rPr>
              <a:t> jump in </a:t>
            </a:r>
            <a:r>
              <a:rPr lang="de-DE" dirty="0" err="1">
                <a:latin typeface="Calibri"/>
                <a:cs typeface="Calibri"/>
              </a:rPr>
              <a:t>relation</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this</a:t>
            </a:r>
            <a:r>
              <a:rPr lang="de-DE" dirty="0">
                <a:latin typeface="Calibri"/>
                <a:cs typeface="Calibri"/>
              </a:rPr>
              <a:t> but </a:t>
            </a:r>
            <a:r>
              <a:rPr lang="de-DE" dirty="0" err="1">
                <a:latin typeface="Calibri"/>
                <a:cs typeface="Calibri"/>
              </a:rPr>
              <a:t>it</a:t>
            </a:r>
            <a:r>
              <a:rPr lang="de-DE" dirty="0">
                <a:latin typeface="Calibri"/>
                <a:cs typeface="Calibri"/>
              </a:rPr>
              <a:t> </a:t>
            </a:r>
            <a:r>
              <a:rPr lang="de-DE" dirty="0" err="1">
                <a:latin typeface="Calibri"/>
                <a:cs typeface="Calibri"/>
              </a:rPr>
              <a:t>is</a:t>
            </a:r>
            <a:r>
              <a:rPr lang="de-DE" dirty="0">
                <a:latin typeface="Calibri"/>
                <a:cs typeface="Calibri"/>
              </a:rPr>
              <a:t> </a:t>
            </a:r>
            <a:r>
              <a:rPr lang="de-DE" dirty="0" err="1">
                <a:latin typeface="Calibri"/>
                <a:cs typeface="Calibri"/>
              </a:rPr>
              <a:t>useful</a:t>
            </a:r>
            <a:r>
              <a:rPr lang="de-DE" dirty="0">
                <a:latin typeface="Calibri"/>
                <a:cs typeface="Calibri"/>
              </a:rPr>
              <a:t> </a:t>
            </a:r>
            <a:r>
              <a:rPr lang="de-DE" dirty="0" err="1">
                <a:latin typeface="Calibri"/>
                <a:cs typeface="Calibri"/>
              </a:rPr>
              <a:t>if</a:t>
            </a:r>
            <a:r>
              <a:rPr lang="de-DE" dirty="0">
                <a:latin typeface="Calibri"/>
                <a:cs typeface="Calibri"/>
              </a:rPr>
              <a:t> </a:t>
            </a:r>
            <a:r>
              <a:rPr lang="de-DE" dirty="0" err="1">
                <a:latin typeface="Calibri"/>
                <a:cs typeface="Calibri"/>
              </a:rPr>
              <a:t>you</a:t>
            </a:r>
            <a:r>
              <a:rPr lang="de-DE" dirty="0">
                <a:latin typeface="Calibri"/>
                <a:cs typeface="Calibri"/>
              </a:rPr>
              <a:t> </a:t>
            </a:r>
            <a:r>
              <a:rPr lang="de-DE" dirty="0" err="1">
                <a:latin typeface="Calibri"/>
                <a:cs typeface="Calibri"/>
              </a:rPr>
              <a:t>want</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know</a:t>
            </a:r>
            <a:r>
              <a:rPr lang="de-DE" dirty="0">
                <a:latin typeface="Calibri"/>
                <a:cs typeface="Calibri"/>
              </a:rPr>
              <a:t> </a:t>
            </a:r>
            <a:r>
              <a:rPr lang="de-DE" dirty="0" err="1">
                <a:latin typeface="Calibri"/>
                <a:cs typeface="Calibri"/>
              </a:rPr>
              <a:t>your</a:t>
            </a:r>
            <a:r>
              <a:rPr lang="de-DE" dirty="0">
                <a:latin typeface="Calibri"/>
                <a:cs typeface="Calibri"/>
              </a:rPr>
              <a:t> </a:t>
            </a:r>
            <a:r>
              <a:rPr lang="de-DE" dirty="0" err="1">
                <a:latin typeface="Calibri"/>
                <a:cs typeface="Calibri"/>
              </a:rPr>
              <a:t>position</a:t>
            </a:r>
          </a:p>
          <a:p>
            <a:pPr marL="383540" lvl="1"/>
            <a:r>
              <a:rPr lang="de-DE" i="1" dirty="0">
                <a:latin typeface="Calibri"/>
                <a:cs typeface="Calibri"/>
              </a:rPr>
              <a:t>2</a:t>
            </a:r>
            <a:r>
              <a:rPr lang="de-DE" dirty="0">
                <a:latin typeface="Calibri"/>
                <a:cs typeface="Calibri"/>
              </a:rPr>
              <a:t> </a:t>
            </a:r>
            <a:r>
              <a:rPr lang="de-DE" dirty="0" err="1">
                <a:latin typeface="Calibri"/>
                <a:cs typeface="Calibri"/>
              </a:rPr>
              <a:t>means</a:t>
            </a:r>
            <a:r>
              <a:rPr lang="de-DE" dirty="0">
                <a:latin typeface="Calibri"/>
                <a:cs typeface="Calibri"/>
              </a:rPr>
              <a:t> a jump </a:t>
            </a:r>
            <a:r>
              <a:rPr lang="de-DE" dirty="0" err="1">
                <a:latin typeface="Calibri"/>
                <a:cs typeface="Calibri"/>
              </a:rPr>
              <a:t>is</a:t>
            </a:r>
            <a:r>
              <a:rPr lang="de-DE" dirty="0">
                <a:latin typeface="Calibri"/>
                <a:cs typeface="Calibri"/>
              </a:rPr>
              <a:t> </a:t>
            </a:r>
            <a:r>
              <a:rPr lang="de-DE" dirty="0" err="1">
                <a:latin typeface="Calibri"/>
                <a:cs typeface="Calibri"/>
              </a:rPr>
              <a:t>performed</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end</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file</a:t>
            </a:r>
            <a:r>
              <a:rPr lang="de-DE" dirty="0">
                <a:latin typeface="Calibri"/>
                <a:cs typeface="Calibri"/>
              </a:rPr>
              <a:t> (</a:t>
            </a:r>
            <a:r>
              <a:rPr lang="de-DE" dirty="0" err="1">
                <a:latin typeface="Calibri"/>
                <a:cs typeface="Calibri"/>
              </a:rPr>
              <a:t>therefore</a:t>
            </a:r>
            <a:r>
              <a:rPr lang="de-DE" dirty="0">
                <a:latin typeface="Calibri"/>
                <a:cs typeface="Calibri"/>
              </a:rPr>
              <a:t> </a:t>
            </a:r>
            <a:r>
              <a:rPr lang="de-DE" dirty="0" err="1">
                <a:latin typeface="Calibri"/>
                <a:cs typeface="Calibri"/>
              </a:rPr>
              <a:t>returns</a:t>
            </a:r>
            <a:r>
              <a:rPr lang="de-DE" dirty="0">
                <a:latin typeface="Calibri"/>
                <a:cs typeface="Calibri"/>
              </a:rPr>
              <a:t> last </a:t>
            </a:r>
            <a:r>
              <a:rPr lang="de-DE" dirty="0" err="1">
                <a:latin typeface="Calibri"/>
                <a:cs typeface="Calibri"/>
              </a:rPr>
              <a:t>index</a:t>
            </a:r>
            <a:r>
              <a:rPr lang="de-DE" dirty="0">
                <a:latin typeface="Calibri"/>
                <a:cs typeface="Calibri"/>
              </a:rPr>
              <a:t> in </a:t>
            </a:r>
            <a:r>
              <a:rPr lang="de-DE" dirty="0" err="1">
                <a:latin typeface="Calibri"/>
                <a:cs typeface="Calibri"/>
              </a:rPr>
              <a:t>the</a:t>
            </a:r>
            <a:r>
              <a:rPr lang="de-DE" dirty="0">
                <a:latin typeface="Calibri"/>
                <a:cs typeface="Calibri"/>
              </a:rPr>
              <a:t> </a:t>
            </a:r>
            <a:r>
              <a:rPr lang="de-DE" dirty="0" err="1">
                <a:latin typeface="Calibri"/>
                <a:cs typeface="Calibri"/>
              </a:rPr>
              <a:t>file</a:t>
            </a:r>
            <a:r>
              <a:rPr lang="de-DE" dirty="0">
                <a:latin typeface="Calibri"/>
                <a:cs typeface="Calibri"/>
              </a:rPr>
              <a:t>)</a:t>
            </a:r>
          </a:p>
          <a:p>
            <a:pPr marL="383540" lvl="1"/>
            <a:endParaRPr lang="de-DE" dirty="0">
              <a:latin typeface="Calibri"/>
              <a:cs typeface="Calibri"/>
            </a:endParaRPr>
          </a:p>
          <a:p>
            <a:pPr marL="383540" lvl="1"/>
            <a:endParaRPr lang="de-DE" dirty="0">
              <a:latin typeface="Calibri"/>
              <a:cs typeface="Calibri"/>
            </a:endParaRPr>
          </a:p>
          <a:p>
            <a:pPr marL="383540" lvl="1"/>
            <a:endParaRPr lang="de-DE" dirty="0">
              <a:latin typeface="Calibri"/>
              <a:cs typeface="Calibri"/>
            </a:endParaRPr>
          </a:p>
        </p:txBody>
      </p:sp>
      <p:sp>
        <p:nvSpPr>
          <p:cNvPr id="4" name="Foliennummernplatzhalter 3">
            <a:extLst>
              <a:ext uri="{FF2B5EF4-FFF2-40B4-BE49-F238E27FC236}">
                <a16:creationId xmlns:a16="http://schemas.microsoft.com/office/drawing/2014/main" id="{7295D0F5-E2B1-44FD-A490-17D62137A4B1}"/>
              </a:ext>
            </a:extLst>
          </p:cNvPr>
          <p:cNvSpPr>
            <a:spLocks noGrp="1"/>
          </p:cNvSpPr>
          <p:nvPr>
            <p:ph type="sldNum" sz="quarter" idx="12"/>
          </p:nvPr>
        </p:nvSpPr>
        <p:spPr/>
        <p:txBody>
          <a:bodyPr/>
          <a:lstStyle/>
          <a:p>
            <a:fld id="{89C4E583-6443-4199-AF95-A2ECCC288D48}" type="slidenum">
              <a:rPr lang="en-GB" smtClean="0"/>
              <a:t>41</a:t>
            </a:fld>
            <a:endParaRPr lang="en-GB"/>
          </a:p>
        </p:txBody>
      </p:sp>
      <p:sp>
        <p:nvSpPr>
          <p:cNvPr id="6" name="Textfeld 5">
            <a:extLst>
              <a:ext uri="{FF2B5EF4-FFF2-40B4-BE49-F238E27FC236}">
                <a16:creationId xmlns:a16="http://schemas.microsoft.com/office/drawing/2014/main" id="{7DD28814-2C66-4ED5-9973-27A905C58D80}"/>
              </a:ext>
            </a:extLst>
          </p:cNvPr>
          <p:cNvSpPr txBox="1"/>
          <p:nvPr/>
        </p:nvSpPr>
        <p:spPr>
          <a:xfrm>
            <a:off x="1101302" y="1798603"/>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fileObject.seek</a:t>
            </a:r>
            <a:r>
              <a:rPr lang="de-DE" dirty="0">
                <a:latin typeface="Consolas"/>
              </a:rPr>
              <a:t>(</a:t>
            </a:r>
            <a:r>
              <a:rPr lang="de-DE" dirty="0" err="1">
                <a:latin typeface="Consolas"/>
              </a:rPr>
              <a:t>offset</a:t>
            </a:r>
            <a:r>
              <a:rPr lang="de-DE" dirty="0">
                <a:latin typeface="Consolas"/>
              </a:rPr>
              <a:t>[, </a:t>
            </a:r>
            <a:r>
              <a:rPr lang="de-DE" dirty="0" err="1">
                <a:latin typeface="Consolas"/>
              </a:rPr>
              <a:t>whence</a:t>
            </a:r>
            <a:r>
              <a:rPr lang="de-DE" dirty="0">
                <a:latin typeface="Consolas"/>
              </a:rPr>
              <a:t>])</a:t>
            </a:r>
          </a:p>
        </p:txBody>
      </p:sp>
    </p:spTree>
    <p:extLst>
      <p:ext uri="{BB962C8B-B14F-4D97-AF65-F5344CB8AC3E}">
        <p14:creationId xmlns:p14="http://schemas.microsoft.com/office/powerpoint/2010/main" val="1834800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C95C4A-D843-4AF9-9C53-77C8159905A5}"/>
              </a:ext>
            </a:extLst>
          </p:cNvPr>
          <p:cNvSpPr>
            <a:spLocks noGrp="1"/>
          </p:cNvSpPr>
          <p:nvPr>
            <p:ph type="title"/>
          </p:nvPr>
        </p:nvSpPr>
        <p:spPr/>
        <p:txBody>
          <a:bodyPr/>
          <a:lstStyle/>
          <a:p>
            <a:r>
              <a:rPr lang="de-DE" dirty="0">
                <a:cs typeface="Calibri Light"/>
              </a:rPr>
              <a:t>Files  - </a:t>
            </a:r>
            <a:r>
              <a:rPr lang="de-DE" dirty="0" err="1">
                <a:cs typeface="Calibri Light"/>
              </a:rPr>
              <a:t>seek</a:t>
            </a:r>
            <a:r>
              <a:rPr lang="de-DE" dirty="0">
                <a:cs typeface="Calibri Light"/>
              </a:rPr>
              <a:t>()</a:t>
            </a:r>
            <a:endParaRPr lang="de-DE" dirty="0"/>
          </a:p>
        </p:txBody>
      </p:sp>
      <p:sp>
        <p:nvSpPr>
          <p:cNvPr id="3" name="Inhaltsplatzhalter 2">
            <a:extLst>
              <a:ext uri="{FF2B5EF4-FFF2-40B4-BE49-F238E27FC236}">
                <a16:creationId xmlns:a16="http://schemas.microsoft.com/office/drawing/2014/main" id="{8412D31A-8BBA-4A39-A26A-9FAB748ECDCC}"/>
              </a:ext>
            </a:extLst>
          </p:cNvPr>
          <p:cNvSpPr>
            <a:spLocks noGrp="1"/>
          </p:cNvSpPr>
          <p:nvPr>
            <p:ph idx="1"/>
          </p:nvPr>
        </p:nvSpPr>
        <p:spPr>
          <a:xfrm>
            <a:off x="1097280" y="4721205"/>
            <a:ext cx="10058400" cy="1147889"/>
          </a:xfrm>
        </p:spPr>
        <p:txBody>
          <a:bodyPr vert="horz" lIns="0" tIns="45720" rIns="0" bIns="45720" rtlCol="0" anchor="t">
            <a:normAutofit/>
          </a:bodyPr>
          <a:lstStyle/>
          <a:p>
            <a:pPr marL="182245" indent="-182245"/>
            <a:r>
              <a:rPr lang="de-DE" dirty="0" err="1">
                <a:latin typeface="Calibri"/>
                <a:cs typeface="Calibri"/>
              </a:rPr>
              <a:t>No</a:t>
            </a:r>
            <a:r>
              <a:rPr lang="de-DE" dirty="0">
                <a:latin typeface="Calibri"/>
                <a:cs typeface="Calibri"/>
              </a:rPr>
              <a:t> </a:t>
            </a:r>
            <a:r>
              <a:rPr lang="de-DE" dirty="0" err="1">
                <a:latin typeface="Calibri"/>
                <a:cs typeface="Calibri"/>
              </a:rPr>
              <a:t>output</a:t>
            </a:r>
            <a:r>
              <a:rPr lang="de-DE" dirty="0">
                <a:latin typeface="Calibri"/>
                <a:cs typeface="Calibri"/>
              </a:rPr>
              <a:t> </a:t>
            </a:r>
            <a:r>
              <a:rPr lang="de-DE" dirty="0" err="1">
                <a:latin typeface="Calibri"/>
                <a:cs typeface="Calibri"/>
              </a:rPr>
              <a:t>is</a:t>
            </a:r>
            <a:r>
              <a:rPr lang="de-DE" dirty="0">
                <a:latin typeface="Calibri"/>
                <a:cs typeface="Calibri"/>
              </a:rPr>
              <a:t> </a:t>
            </a:r>
            <a:r>
              <a:rPr lang="de-DE" dirty="0" err="1">
                <a:latin typeface="Calibri"/>
                <a:cs typeface="Calibri"/>
              </a:rPr>
              <a:t>displayed</a:t>
            </a:r>
            <a:r>
              <a:rPr lang="de-DE" dirty="0">
                <a:latin typeface="Calibri"/>
                <a:cs typeface="Calibri"/>
              </a:rPr>
              <a:t> </a:t>
            </a:r>
            <a:r>
              <a:rPr lang="de-DE" dirty="0" err="1">
                <a:latin typeface="Calibri"/>
                <a:cs typeface="Calibri"/>
              </a:rPr>
              <a:t>as</a:t>
            </a:r>
            <a:r>
              <a:rPr lang="de-DE" dirty="0">
                <a:latin typeface="Calibri"/>
                <a:cs typeface="Calibri"/>
              </a:rPr>
              <a:t>, after </a:t>
            </a:r>
            <a:r>
              <a:rPr lang="de-DE" dirty="0" err="1">
                <a:latin typeface="Calibri"/>
                <a:cs typeface="Calibri"/>
              </a:rPr>
              <a:t>writing</a:t>
            </a:r>
            <a:r>
              <a:rPr lang="de-DE" dirty="0">
                <a:latin typeface="Calibri"/>
                <a:cs typeface="Calibri"/>
              </a:rPr>
              <a:t>, </a:t>
            </a:r>
            <a:r>
              <a:rPr lang="de-DE" dirty="0" err="1">
                <a:latin typeface="Calibri"/>
                <a:cs typeface="Calibri"/>
              </a:rPr>
              <a:t>we</a:t>
            </a:r>
            <a:r>
              <a:rPr lang="de-DE" dirty="0">
                <a:latin typeface="Calibri"/>
                <a:cs typeface="Calibri"/>
              </a:rPr>
              <a:t> </a:t>
            </a:r>
            <a:r>
              <a:rPr lang="de-DE" dirty="0" err="1">
                <a:latin typeface="Calibri"/>
                <a:cs typeface="Calibri"/>
              </a:rPr>
              <a:t>were</a:t>
            </a:r>
            <a:r>
              <a:rPr lang="de-DE" dirty="0">
                <a:latin typeface="Calibri"/>
                <a:cs typeface="Calibri"/>
              </a:rPr>
              <a:t> at </a:t>
            </a:r>
            <a:r>
              <a:rPr lang="de-DE" dirty="0" err="1">
                <a:latin typeface="Calibri"/>
                <a:cs typeface="Calibri"/>
              </a:rPr>
              <a:t>the</a:t>
            </a:r>
            <a:r>
              <a:rPr lang="de-DE" dirty="0">
                <a:latin typeface="Calibri"/>
                <a:cs typeface="Calibri"/>
              </a:rPr>
              <a:t> </a:t>
            </a:r>
            <a:r>
              <a:rPr lang="de-DE" dirty="0" err="1">
                <a:latin typeface="Calibri"/>
                <a:cs typeface="Calibri"/>
              </a:rPr>
              <a:t>end</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file</a:t>
            </a:r>
            <a:r>
              <a:rPr lang="de-DE" dirty="0">
                <a:latin typeface="Calibri"/>
                <a:cs typeface="Calibri"/>
              </a:rPr>
              <a:t> and </a:t>
            </a:r>
            <a:r>
              <a:rPr lang="de-DE" dirty="0" err="1">
                <a:latin typeface="Calibri"/>
                <a:cs typeface="Calibri"/>
              </a:rPr>
              <a:t>there</a:t>
            </a:r>
            <a:r>
              <a:rPr lang="de-DE" dirty="0">
                <a:latin typeface="Calibri"/>
                <a:cs typeface="Calibri"/>
              </a:rPr>
              <a:t> was </a:t>
            </a:r>
            <a:r>
              <a:rPr lang="de-DE" dirty="0" err="1">
                <a:latin typeface="Calibri"/>
                <a:cs typeface="Calibri"/>
              </a:rPr>
              <a:t>nothing</a:t>
            </a:r>
            <a:r>
              <a:rPr lang="de-DE" dirty="0">
                <a:latin typeface="Calibri"/>
                <a:cs typeface="Calibri"/>
              </a:rPr>
              <a:t> </a:t>
            </a:r>
            <a:r>
              <a:rPr lang="de-DE" dirty="0" err="1">
                <a:latin typeface="Calibri"/>
                <a:cs typeface="Calibri"/>
              </a:rPr>
              <a:t>left</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read</a:t>
            </a:r>
          </a:p>
          <a:p>
            <a:pPr marL="182245" indent="-182245"/>
            <a:endParaRPr lang="de-DE" dirty="0" err="1">
              <a:latin typeface="Calibri"/>
              <a:cs typeface="Calibri"/>
            </a:endParaRPr>
          </a:p>
        </p:txBody>
      </p:sp>
      <p:sp>
        <p:nvSpPr>
          <p:cNvPr id="4" name="Foliennummernplatzhalter 3">
            <a:extLst>
              <a:ext uri="{FF2B5EF4-FFF2-40B4-BE49-F238E27FC236}">
                <a16:creationId xmlns:a16="http://schemas.microsoft.com/office/drawing/2014/main" id="{7295D0F5-E2B1-44FD-A490-17D62137A4B1}"/>
              </a:ext>
            </a:extLst>
          </p:cNvPr>
          <p:cNvSpPr>
            <a:spLocks noGrp="1"/>
          </p:cNvSpPr>
          <p:nvPr>
            <p:ph type="sldNum" sz="quarter" idx="12"/>
          </p:nvPr>
        </p:nvSpPr>
        <p:spPr/>
        <p:txBody>
          <a:bodyPr/>
          <a:lstStyle/>
          <a:p>
            <a:fld id="{89C4E583-6443-4199-AF95-A2ECCC288D48}" type="slidenum">
              <a:rPr lang="en-GB" smtClean="0"/>
              <a:t>42</a:t>
            </a:fld>
            <a:endParaRPr lang="en-GB"/>
          </a:p>
        </p:txBody>
      </p:sp>
      <p:sp>
        <p:nvSpPr>
          <p:cNvPr id="6" name="Textfeld 5">
            <a:extLst>
              <a:ext uri="{FF2B5EF4-FFF2-40B4-BE49-F238E27FC236}">
                <a16:creationId xmlns:a16="http://schemas.microsoft.com/office/drawing/2014/main" id="{7DD28814-2C66-4ED5-9973-27A905C58D80}"/>
              </a:ext>
            </a:extLst>
          </p:cNvPr>
          <p:cNvSpPr txBox="1"/>
          <p:nvPr/>
        </p:nvSpPr>
        <p:spPr>
          <a:xfrm>
            <a:off x="1101302" y="1798603"/>
            <a:ext cx="10075652" cy="286232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my_lottery_numbers</a:t>
            </a:r>
            <a:r>
              <a:rPr lang="de-DE" dirty="0">
                <a:latin typeface="Consolas"/>
              </a:rPr>
              <a:t> = [21, 8, 19, 9, 1, 22]</a:t>
            </a:r>
            <a:endParaRPr lang="de-DE" dirty="0"/>
          </a:p>
          <a:p>
            <a:endParaRPr lang="de-DE"/>
          </a:p>
          <a:p>
            <a:r>
              <a:rPr lang="de-DE" dirty="0" err="1">
                <a:latin typeface="Consolas"/>
              </a:rPr>
              <a:t>with</a:t>
            </a:r>
            <a:r>
              <a:rPr lang="de-DE" dirty="0">
                <a:latin typeface="Consolas"/>
              </a:rPr>
              <a:t> open('</a:t>
            </a:r>
            <a:r>
              <a:rPr lang="de-DE" dirty="0" err="1">
                <a:latin typeface="Consolas"/>
              </a:rPr>
              <a:t>files</a:t>
            </a:r>
            <a:r>
              <a:rPr lang="de-DE" dirty="0">
                <a:latin typeface="Consolas"/>
              </a:rPr>
              <a:t>/lottery.txt', 'w+') </a:t>
            </a:r>
            <a:r>
              <a:rPr lang="de-DE" dirty="0" err="1">
                <a:latin typeface="Consolas"/>
              </a:rPr>
              <a:t>as</a:t>
            </a:r>
            <a:r>
              <a:rPr lang="de-DE" dirty="0">
                <a:latin typeface="Consolas"/>
              </a:rPr>
              <a:t> </a:t>
            </a:r>
            <a:r>
              <a:rPr lang="de-DE" dirty="0" err="1">
                <a:latin typeface="Consolas"/>
              </a:rPr>
              <a:t>lottery_file</a:t>
            </a:r>
            <a:r>
              <a:rPr lang="de-DE" dirty="0">
                <a:latin typeface="Consolas"/>
              </a:rPr>
              <a:t>:</a:t>
            </a:r>
            <a:endParaRPr lang="de-DE" dirty="0"/>
          </a:p>
          <a:p>
            <a:r>
              <a:rPr lang="de-DE" dirty="0">
                <a:latin typeface="Consolas"/>
              </a:rPr>
              <a:t>    lottery_file.write(str(my_lottery_numbers))</a:t>
            </a:r>
            <a:endParaRPr lang="de-DE"/>
          </a:p>
          <a:p>
            <a:r>
              <a:rPr lang="de-DE" dirty="0">
                <a:latin typeface="Consolas"/>
              </a:rPr>
              <a:t>    numbers = lottery_file.read()</a:t>
            </a:r>
            <a:endParaRPr lang="de-DE"/>
          </a:p>
          <a:p>
            <a:r>
              <a:rPr lang="de-DE" dirty="0">
                <a:latin typeface="Consolas"/>
              </a:rPr>
              <a:t>    </a:t>
            </a:r>
            <a:endParaRPr lang="de-DE"/>
          </a:p>
          <a:p>
            <a:r>
              <a:rPr lang="de-DE" dirty="0" err="1">
                <a:latin typeface="Consolas"/>
              </a:rPr>
              <a:t>print</a:t>
            </a:r>
            <a:r>
              <a:rPr lang="de-DE" dirty="0">
                <a:latin typeface="Consolas"/>
              </a:rPr>
              <a:t>(</a:t>
            </a:r>
            <a:r>
              <a:rPr lang="de-DE" dirty="0" err="1">
                <a:latin typeface="Consolas"/>
              </a:rPr>
              <a:t>numbers</a:t>
            </a:r>
            <a:r>
              <a:rPr lang="de-DE" dirty="0">
                <a:latin typeface="Consolas"/>
              </a:rPr>
              <a:t>)</a:t>
            </a:r>
            <a:endParaRPr lang="de-DE" dirty="0">
              <a:latin typeface="Calibri"/>
              <a:cs typeface="Calibri"/>
            </a:endParaRPr>
          </a:p>
          <a:p>
            <a:endParaRPr lang="de-DE" dirty="0">
              <a:latin typeface="Consolas"/>
            </a:endParaRPr>
          </a:p>
          <a:p>
            <a:r>
              <a:rPr lang="de-DE" i="1" dirty="0">
                <a:latin typeface="Consolas"/>
              </a:rPr>
              <a:t>Output:</a:t>
            </a:r>
          </a:p>
          <a:p>
            <a:endParaRPr lang="de-DE" dirty="0">
              <a:latin typeface="Consolas"/>
            </a:endParaRPr>
          </a:p>
        </p:txBody>
      </p:sp>
    </p:spTree>
    <p:extLst>
      <p:ext uri="{BB962C8B-B14F-4D97-AF65-F5344CB8AC3E}">
        <p14:creationId xmlns:p14="http://schemas.microsoft.com/office/powerpoint/2010/main" val="295428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C95C4A-D843-4AF9-9C53-77C8159905A5}"/>
              </a:ext>
            </a:extLst>
          </p:cNvPr>
          <p:cNvSpPr>
            <a:spLocks noGrp="1"/>
          </p:cNvSpPr>
          <p:nvPr>
            <p:ph type="title"/>
          </p:nvPr>
        </p:nvSpPr>
        <p:spPr/>
        <p:txBody>
          <a:bodyPr/>
          <a:lstStyle/>
          <a:p>
            <a:r>
              <a:rPr lang="de-DE" dirty="0">
                <a:cs typeface="Calibri Light"/>
              </a:rPr>
              <a:t>Files  - </a:t>
            </a:r>
            <a:r>
              <a:rPr lang="de-DE" dirty="0" err="1">
                <a:cs typeface="Calibri Light"/>
              </a:rPr>
              <a:t>seek</a:t>
            </a:r>
            <a:r>
              <a:rPr lang="de-DE" dirty="0">
                <a:cs typeface="Calibri Light"/>
              </a:rPr>
              <a:t>()</a:t>
            </a:r>
            <a:endParaRPr lang="de-DE" dirty="0"/>
          </a:p>
        </p:txBody>
      </p:sp>
      <p:sp>
        <p:nvSpPr>
          <p:cNvPr id="3" name="Inhaltsplatzhalter 2">
            <a:extLst>
              <a:ext uri="{FF2B5EF4-FFF2-40B4-BE49-F238E27FC236}">
                <a16:creationId xmlns:a16="http://schemas.microsoft.com/office/drawing/2014/main" id="{8412D31A-8BBA-4A39-A26A-9FAB748ECDCC}"/>
              </a:ext>
            </a:extLst>
          </p:cNvPr>
          <p:cNvSpPr>
            <a:spLocks noGrp="1"/>
          </p:cNvSpPr>
          <p:nvPr>
            <p:ph idx="1"/>
          </p:nvPr>
        </p:nvSpPr>
        <p:spPr>
          <a:xfrm>
            <a:off x="1097280" y="5080638"/>
            <a:ext cx="10058400" cy="1219776"/>
          </a:xfrm>
        </p:spPr>
        <p:txBody>
          <a:bodyPr vert="horz" lIns="0" tIns="45720" rIns="0" bIns="45720" rtlCol="0" anchor="t">
            <a:normAutofit lnSpcReduction="10000"/>
          </a:bodyPr>
          <a:lstStyle/>
          <a:p>
            <a:pPr marL="182245" indent="-182245"/>
            <a:r>
              <a:rPr lang="de-DE" dirty="0">
                <a:latin typeface="Calibri"/>
                <a:cs typeface="Calibri"/>
              </a:rPr>
              <a:t>So </a:t>
            </a:r>
            <a:r>
              <a:rPr lang="de-DE" dirty="0" err="1">
                <a:latin typeface="Calibri"/>
                <a:cs typeface="Calibri"/>
              </a:rPr>
              <a:t>we</a:t>
            </a:r>
            <a:r>
              <a:rPr lang="de-DE" dirty="0">
                <a:latin typeface="Calibri"/>
                <a:cs typeface="Calibri"/>
              </a:rPr>
              <a:t> </a:t>
            </a:r>
            <a:r>
              <a:rPr lang="de-DE" dirty="0" err="1">
                <a:latin typeface="Calibri"/>
                <a:cs typeface="Calibri"/>
              </a:rPr>
              <a:t>use</a:t>
            </a:r>
            <a:r>
              <a:rPr lang="de-DE" dirty="0">
                <a:latin typeface="Calibri"/>
                <a:cs typeface="Calibri"/>
              </a:rPr>
              <a:t> </a:t>
            </a:r>
            <a:r>
              <a:rPr lang="de-DE" dirty="0" err="1">
                <a:latin typeface="Consolas"/>
                <a:cs typeface="Calibri"/>
              </a:rPr>
              <a:t>seek</a:t>
            </a:r>
            <a:r>
              <a:rPr lang="de-DE" dirty="0">
                <a:latin typeface="Consolas"/>
                <a:cs typeface="Calibri"/>
              </a:rPr>
              <a:t>() </a:t>
            </a:r>
            <a:r>
              <a:rPr lang="de-DE" dirty="0" err="1">
                <a:latin typeface="Calibri"/>
                <a:cs typeface="Calibri"/>
              </a:rPr>
              <a:t>to</a:t>
            </a:r>
            <a:r>
              <a:rPr lang="de-DE" dirty="0">
                <a:latin typeface="Calibri"/>
                <a:cs typeface="Calibri"/>
              </a:rPr>
              <a:t> jump back </a:t>
            </a:r>
            <a:r>
              <a:rPr lang="de-DE" dirty="0" err="1">
                <a:latin typeface="Calibri"/>
                <a:cs typeface="Calibri"/>
              </a:rPr>
              <a:t>to</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beginning</a:t>
            </a:r>
          </a:p>
          <a:p>
            <a:pPr marL="182245" indent="-182245"/>
            <a:r>
              <a:rPr lang="de-DE" dirty="0" err="1">
                <a:latin typeface="Calibri"/>
                <a:cs typeface="Calibri"/>
              </a:rPr>
              <a:t>However</a:t>
            </a:r>
            <a:r>
              <a:rPr lang="de-DE" dirty="0">
                <a:latin typeface="Calibri"/>
                <a:cs typeface="Calibri"/>
              </a:rPr>
              <a:t>, </a:t>
            </a:r>
            <a:r>
              <a:rPr lang="de-DE" dirty="0" err="1">
                <a:latin typeface="Calibri"/>
                <a:cs typeface="Calibri"/>
              </a:rPr>
              <a:t>if</a:t>
            </a:r>
            <a:r>
              <a:rPr lang="de-DE" dirty="0">
                <a:latin typeface="Calibri"/>
                <a:cs typeface="Calibri"/>
              </a:rPr>
              <a:t> </a:t>
            </a:r>
            <a:r>
              <a:rPr lang="de-DE" dirty="0" err="1">
                <a:latin typeface="Calibri"/>
                <a:cs typeface="Calibri"/>
              </a:rPr>
              <a:t>you</a:t>
            </a:r>
            <a:r>
              <a:rPr lang="de-DE" dirty="0">
                <a:latin typeface="Calibri"/>
                <a:cs typeface="Calibri"/>
              </a:rPr>
              <a:t> </a:t>
            </a:r>
            <a:r>
              <a:rPr lang="de-DE" dirty="0" err="1">
                <a:latin typeface="Calibri"/>
                <a:cs typeface="Calibri"/>
              </a:rPr>
              <a:t>need</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both</a:t>
            </a:r>
            <a:r>
              <a:rPr lang="de-DE" dirty="0">
                <a:latin typeface="Calibri"/>
                <a:cs typeface="Calibri"/>
              </a:rPr>
              <a:t> </a:t>
            </a:r>
            <a:r>
              <a:rPr lang="de-DE" dirty="0" err="1">
                <a:latin typeface="Calibri"/>
                <a:cs typeface="Calibri"/>
              </a:rPr>
              <a:t>read</a:t>
            </a:r>
            <a:r>
              <a:rPr lang="de-DE" dirty="0">
                <a:latin typeface="Calibri"/>
                <a:cs typeface="Calibri"/>
              </a:rPr>
              <a:t> </a:t>
            </a:r>
            <a:r>
              <a:rPr lang="de-DE" dirty="0" err="1">
                <a:latin typeface="Calibri"/>
                <a:cs typeface="Calibri"/>
              </a:rPr>
              <a:t>from</a:t>
            </a:r>
            <a:r>
              <a:rPr lang="de-DE" dirty="0">
                <a:latin typeface="Calibri"/>
                <a:cs typeface="Calibri"/>
              </a:rPr>
              <a:t> and </a:t>
            </a:r>
            <a:r>
              <a:rPr lang="de-DE" dirty="0" err="1">
                <a:latin typeface="Calibri"/>
                <a:cs typeface="Calibri"/>
              </a:rPr>
              <a:t>write</a:t>
            </a:r>
            <a:r>
              <a:rPr lang="de-DE" dirty="0">
                <a:latin typeface="Calibri"/>
                <a:cs typeface="Calibri"/>
              </a:rPr>
              <a:t> </a:t>
            </a:r>
            <a:r>
              <a:rPr lang="de-DE" dirty="0" err="1">
                <a:latin typeface="Calibri"/>
                <a:cs typeface="Calibri"/>
              </a:rPr>
              <a:t>to</a:t>
            </a:r>
            <a:r>
              <a:rPr lang="de-DE" dirty="0">
                <a:latin typeface="Calibri"/>
                <a:cs typeface="Calibri"/>
              </a:rPr>
              <a:t> a </a:t>
            </a:r>
            <a:r>
              <a:rPr lang="de-DE" dirty="0" err="1">
                <a:latin typeface="Calibri"/>
                <a:cs typeface="Calibri"/>
              </a:rPr>
              <a:t>file</a:t>
            </a:r>
            <a:r>
              <a:rPr lang="de-DE" dirty="0">
                <a:latin typeface="Calibri"/>
                <a:cs typeface="Calibri"/>
              </a:rPr>
              <a:t>, </a:t>
            </a:r>
            <a:r>
              <a:rPr lang="de-DE" dirty="0" err="1">
                <a:latin typeface="Calibri"/>
                <a:cs typeface="Calibri"/>
              </a:rPr>
              <a:t>you</a:t>
            </a:r>
            <a:r>
              <a:rPr lang="de-DE" dirty="0">
                <a:latin typeface="Calibri"/>
                <a:cs typeface="Calibri"/>
              </a:rPr>
              <a:t> </a:t>
            </a:r>
            <a:r>
              <a:rPr lang="de-DE" dirty="0" err="1">
                <a:latin typeface="Calibri"/>
                <a:cs typeface="Calibri"/>
              </a:rPr>
              <a:t>should</a:t>
            </a:r>
            <a:r>
              <a:rPr lang="de-DE" dirty="0">
                <a:latin typeface="Calibri"/>
                <a:cs typeface="Calibri"/>
              </a:rPr>
              <a:t> </a:t>
            </a:r>
            <a:r>
              <a:rPr lang="de-DE" b="1" dirty="0" err="1">
                <a:latin typeface="Calibri"/>
                <a:cs typeface="Calibri"/>
              </a:rPr>
              <a:t>consider</a:t>
            </a:r>
            <a:r>
              <a:rPr lang="de-DE" b="1" dirty="0">
                <a:latin typeface="Calibri"/>
                <a:cs typeface="Calibri"/>
              </a:rPr>
              <a:t> </a:t>
            </a:r>
            <a:r>
              <a:rPr lang="de-DE" b="1" dirty="0" err="1">
                <a:latin typeface="Calibri"/>
                <a:cs typeface="Calibri"/>
              </a:rPr>
              <a:t>opening</a:t>
            </a:r>
            <a:r>
              <a:rPr lang="de-DE" b="1" dirty="0">
                <a:latin typeface="Calibri"/>
                <a:cs typeface="Calibri"/>
              </a:rPr>
              <a:t> and </a:t>
            </a:r>
            <a:r>
              <a:rPr lang="de-DE" b="1" dirty="0" err="1">
                <a:latin typeface="Calibri"/>
                <a:cs typeface="Calibri"/>
              </a:rPr>
              <a:t>closing</a:t>
            </a:r>
            <a:r>
              <a:rPr lang="de-DE" b="1" dirty="0">
                <a:latin typeface="Calibri"/>
                <a:cs typeface="Calibri"/>
              </a:rPr>
              <a:t> </a:t>
            </a:r>
            <a:r>
              <a:rPr lang="de-DE" b="1" dirty="0" err="1">
                <a:latin typeface="Calibri"/>
                <a:cs typeface="Calibri"/>
              </a:rPr>
              <a:t>it</a:t>
            </a:r>
            <a:r>
              <a:rPr lang="de-DE" b="1" dirty="0">
                <a:latin typeface="Calibri"/>
                <a:cs typeface="Calibri"/>
              </a:rPr>
              <a:t> </a:t>
            </a:r>
            <a:r>
              <a:rPr lang="de-DE" b="1" dirty="0" err="1">
                <a:latin typeface="Calibri"/>
                <a:cs typeface="Calibri"/>
              </a:rPr>
              <a:t>once</a:t>
            </a:r>
            <a:r>
              <a:rPr lang="de-DE" b="1" dirty="0">
                <a:latin typeface="Calibri"/>
                <a:cs typeface="Calibri"/>
              </a:rPr>
              <a:t> </a:t>
            </a:r>
            <a:r>
              <a:rPr lang="de-DE" b="1" dirty="0" err="1">
                <a:latin typeface="Calibri"/>
                <a:cs typeface="Calibri"/>
              </a:rPr>
              <a:t>for</a:t>
            </a:r>
            <a:r>
              <a:rPr lang="de-DE" b="1" dirty="0">
                <a:latin typeface="Calibri"/>
                <a:cs typeface="Calibri"/>
              </a:rPr>
              <a:t> </a:t>
            </a:r>
            <a:r>
              <a:rPr lang="de-DE" b="1" dirty="0" err="1">
                <a:latin typeface="Calibri"/>
                <a:cs typeface="Calibri"/>
              </a:rPr>
              <a:t>each</a:t>
            </a:r>
            <a:r>
              <a:rPr lang="de-DE" b="1" dirty="0">
                <a:latin typeface="Calibri"/>
                <a:cs typeface="Calibri"/>
              </a:rPr>
              <a:t> </a:t>
            </a:r>
            <a:r>
              <a:rPr lang="de-DE" b="1" dirty="0" err="1">
                <a:latin typeface="Calibri"/>
                <a:cs typeface="Calibri"/>
              </a:rPr>
              <a:t>purpose</a:t>
            </a:r>
            <a:endParaRPr lang="de-DE" b="1" dirty="0">
              <a:latin typeface="Calibri"/>
              <a:cs typeface="Calibri"/>
            </a:endParaRPr>
          </a:p>
        </p:txBody>
      </p:sp>
      <p:sp>
        <p:nvSpPr>
          <p:cNvPr id="4" name="Foliennummernplatzhalter 3">
            <a:extLst>
              <a:ext uri="{FF2B5EF4-FFF2-40B4-BE49-F238E27FC236}">
                <a16:creationId xmlns:a16="http://schemas.microsoft.com/office/drawing/2014/main" id="{7295D0F5-E2B1-44FD-A490-17D62137A4B1}"/>
              </a:ext>
            </a:extLst>
          </p:cNvPr>
          <p:cNvSpPr>
            <a:spLocks noGrp="1"/>
          </p:cNvSpPr>
          <p:nvPr>
            <p:ph type="sldNum" sz="quarter" idx="12"/>
          </p:nvPr>
        </p:nvSpPr>
        <p:spPr/>
        <p:txBody>
          <a:bodyPr/>
          <a:lstStyle/>
          <a:p>
            <a:fld id="{89C4E583-6443-4199-AF95-A2ECCC288D48}" type="slidenum">
              <a:rPr lang="en-GB" smtClean="0"/>
              <a:t>43</a:t>
            </a:fld>
            <a:endParaRPr lang="en-GB"/>
          </a:p>
        </p:txBody>
      </p:sp>
      <p:sp>
        <p:nvSpPr>
          <p:cNvPr id="6" name="Textfeld 5">
            <a:extLst>
              <a:ext uri="{FF2B5EF4-FFF2-40B4-BE49-F238E27FC236}">
                <a16:creationId xmlns:a16="http://schemas.microsoft.com/office/drawing/2014/main" id="{7DD28814-2C66-4ED5-9973-27A905C58D80}"/>
              </a:ext>
            </a:extLst>
          </p:cNvPr>
          <p:cNvSpPr txBox="1"/>
          <p:nvPr/>
        </p:nvSpPr>
        <p:spPr>
          <a:xfrm>
            <a:off x="1101302" y="1798603"/>
            <a:ext cx="10075652" cy="313932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my_lottery_numbers</a:t>
            </a:r>
            <a:r>
              <a:rPr lang="de-DE" dirty="0">
                <a:latin typeface="Consolas"/>
              </a:rPr>
              <a:t> = [21, 8, 19, 9, 1, 22]</a:t>
            </a:r>
            <a:endParaRPr lang="de-DE" dirty="0"/>
          </a:p>
          <a:p>
            <a:endParaRPr lang="de-DE"/>
          </a:p>
          <a:p>
            <a:r>
              <a:rPr lang="de-DE" dirty="0" err="1">
                <a:latin typeface="Consolas"/>
              </a:rPr>
              <a:t>with</a:t>
            </a:r>
            <a:r>
              <a:rPr lang="de-DE" dirty="0">
                <a:latin typeface="Consolas"/>
              </a:rPr>
              <a:t> open('</a:t>
            </a:r>
            <a:r>
              <a:rPr lang="de-DE" dirty="0" err="1">
                <a:latin typeface="Consolas"/>
              </a:rPr>
              <a:t>files</a:t>
            </a:r>
            <a:r>
              <a:rPr lang="de-DE" dirty="0">
                <a:latin typeface="Consolas"/>
              </a:rPr>
              <a:t>/lottery.txt', 'w+') </a:t>
            </a:r>
            <a:r>
              <a:rPr lang="de-DE" dirty="0" err="1">
                <a:latin typeface="Consolas"/>
              </a:rPr>
              <a:t>as</a:t>
            </a:r>
            <a:r>
              <a:rPr lang="de-DE" dirty="0">
                <a:latin typeface="Consolas"/>
              </a:rPr>
              <a:t> </a:t>
            </a:r>
            <a:r>
              <a:rPr lang="de-DE" dirty="0" err="1">
                <a:latin typeface="Consolas"/>
              </a:rPr>
              <a:t>lottery_file</a:t>
            </a:r>
            <a:r>
              <a:rPr lang="de-DE" dirty="0">
                <a:latin typeface="Consolas"/>
              </a:rPr>
              <a:t>:</a:t>
            </a:r>
            <a:endParaRPr lang="de-DE" dirty="0"/>
          </a:p>
          <a:p>
            <a:r>
              <a:rPr lang="de-DE" dirty="0">
                <a:latin typeface="Consolas"/>
              </a:rPr>
              <a:t>    lottery_file.write(str(my_lottery_numbers))</a:t>
            </a:r>
            <a:endParaRPr lang="de-DE"/>
          </a:p>
          <a:p>
            <a:r>
              <a:rPr lang="de-DE" dirty="0">
                <a:latin typeface="Consolas"/>
              </a:rPr>
              <a:t>    lottery_file.seek(0)</a:t>
            </a:r>
            <a:endParaRPr lang="de-DE"/>
          </a:p>
          <a:p>
            <a:r>
              <a:rPr lang="de-DE" dirty="0">
                <a:latin typeface="Consolas"/>
              </a:rPr>
              <a:t>    numbers = lottery_file.read()</a:t>
            </a:r>
            <a:endParaRPr lang="de-DE"/>
          </a:p>
          <a:p>
            <a:r>
              <a:rPr lang="de-DE" dirty="0">
                <a:latin typeface="Consolas"/>
              </a:rPr>
              <a:t>    </a:t>
            </a:r>
            <a:endParaRPr lang="de-DE"/>
          </a:p>
          <a:p>
            <a:r>
              <a:rPr lang="de-DE" dirty="0" err="1">
                <a:latin typeface="Consolas"/>
              </a:rPr>
              <a:t>print</a:t>
            </a:r>
            <a:r>
              <a:rPr lang="de-DE" dirty="0">
                <a:latin typeface="Consolas"/>
              </a:rPr>
              <a:t>(</a:t>
            </a:r>
            <a:r>
              <a:rPr lang="de-DE" dirty="0" err="1">
                <a:latin typeface="Consolas"/>
              </a:rPr>
              <a:t>numbers</a:t>
            </a:r>
            <a:r>
              <a:rPr lang="de-DE" dirty="0">
                <a:latin typeface="Consolas"/>
              </a:rPr>
              <a:t>)</a:t>
            </a:r>
            <a:endParaRPr lang="de-DE" dirty="0">
              <a:latin typeface="Calibri"/>
              <a:cs typeface="Calibri"/>
            </a:endParaRPr>
          </a:p>
          <a:p>
            <a:endParaRPr lang="de-DE" dirty="0">
              <a:latin typeface="Consolas"/>
            </a:endParaRPr>
          </a:p>
          <a:p>
            <a:r>
              <a:rPr lang="de-DE" dirty="0">
                <a:latin typeface="Consolas"/>
              </a:rPr>
              <a:t>Output:</a:t>
            </a:r>
          </a:p>
          <a:p>
            <a:r>
              <a:rPr lang="de-DE" dirty="0">
                <a:latin typeface="Consolas"/>
              </a:rPr>
              <a:t>[21, 8, 19, 9, 1, 22]</a:t>
            </a:r>
            <a:endParaRPr lang="de-DE" dirty="0"/>
          </a:p>
        </p:txBody>
      </p:sp>
    </p:spTree>
    <p:extLst>
      <p:ext uri="{BB962C8B-B14F-4D97-AF65-F5344CB8AC3E}">
        <p14:creationId xmlns:p14="http://schemas.microsoft.com/office/powerpoint/2010/main" val="1687291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A490C3-1FFB-429F-808F-F530CB0AD4E6}"/>
              </a:ext>
            </a:extLst>
          </p:cNvPr>
          <p:cNvSpPr>
            <a:spLocks noGrp="1"/>
          </p:cNvSpPr>
          <p:nvPr>
            <p:ph type="title"/>
          </p:nvPr>
        </p:nvSpPr>
        <p:spPr/>
        <p:txBody>
          <a:bodyPr/>
          <a:lstStyle/>
          <a:p>
            <a:r>
              <a:rPr lang="de-DE" dirty="0">
                <a:cs typeface="Calibri Light"/>
              </a:rPr>
              <a:t>Reading Files Line </a:t>
            </a:r>
            <a:r>
              <a:rPr lang="de-DE" dirty="0" err="1">
                <a:cs typeface="Calibri Light"/>
              </a:rPr>
              <a:t>by</a:t>
            </a:r>
            <a:r>
              <a:rPr lang="de-DE" dirty="0">
                <a:cs typeface="Calibri Light"/>
              </a:rPr>
              <a:t> Line</a:t>
            </a:r>
            <a:endParaRPr lang="de-DE" dirty="0"/>
          </a:p>
        </p:txBody>
      </p:sp>
      <p:sp>
        <p:nvSpPr>
          <p:cNvPr id="3" name="Inhaltsplatzhalter 2">
            <a:extLst>
              <a:ext uri="{FF2B5EF4-FFF2-40B4-BE49-F238E27FC236}">
                <a16:creationId xmlns:a16="http://schemas.microsoft.com/office/drawing/2014/main" id="{938EA15B-4875-4C84-8529-EA274E67C4B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There</a:t>
            </a:r>
            <a:r>
              <a:rPr lang="de-DE" dirty="0">
                <a:cs typeface="Calibri"/>
              </a:rPr>
              <a:t> </a:t>
            </a:r>
            <a:r>
              <a:rPr lang="de-DE" dirty="0" err="1">
                <a:cs typeface="Calibri"/>
              </a:rPr>
              <a:t>are</a:t>
            </a:r>
            <a:r>
              <a:rPr lang="de-DE" dirty="0">
                <a:cs typeface="Calibri"/>
              </a:rPr>
              <a:t> multiple </a:t>
            </a:r>
            <a:r>
              <a:rPr lang="de-DE" dirty="0" err="1">
                <a:cs typeface="Calibri"/>
              </a:rPr>
              <a:t>ways</a:t>
            </a:r>
            <a:r>
              <a:rPr lang="de-DE" dirty="0">
                <a:cs typeface="Calibri"/>
              </a:rPr>
              <a:t> </a:t>
            </a:r>
            <a:r>
              <a:rPr lang="de-DE" dirty="0" err="1">
                <a:cs typeface="Calibri"/>
              </a:rPr>
              <a:t>of</a:t>
            </a:r>
            <a:r>
              <a:rPr lang="de-DE" dirty="0">
                <a:cs typeface="Calibri"/>
              </a:rPr>
              <a:t> </a:t>
            </a:r>
            <a:r>
              <a:rPr lang="de-DE" dirty="0" err="1">
                <a:cs typeface="Calibri"/>
              </a:rPr>
              <a:t>doing</a:t>
            </a:r>
            <a:r>
              <a:rPr lang="de-DE" dirty="0">
                <a:cs typeface="Calibri"/>
              </a:rPr>
              <a:t> </a:t>
            </a:r>
            <a:r>
              <a:rPr lang="de-DE" dirty="0" err="1">
                <a:cs typeface="Calibri"/>
              </a:rPr>
              <a:t>this</a:t>
            </a:r>
          </a:p>
          <a:p>
            <a:pPr marL="182245" indent="-182245"/>
            <a:r>
              <a:rPr lang="de-DE" dirty="0" err="1">
                <a:latin typeface="Consolas"/>
                <a:cs typeface="Calibri"/>
              </a:rPr>
              <a:t>splitlines</a:t>
            </a:r>
            <a:r>
              <a:rPr lang="de-DE" dirty="0">
                <a:latin typeface="Consolas"/>
                <a:cs typeface="Calibri"/>
              </a:rPr>
              <a:t>()</a:t>
            </a:r>
            <a:r>
              <a:rPr lang="de-DE" dirty="0">
                <a:cs typeface="Calibri"/>
              </a:rPr>
              <a:t> </a:t>
            </a:r>
            <a:r>
              <a:rPr lang="de-DE" dirty="0" err="1">
                <a:cs typeface="Calibri"/>
              </a:rPr>
              <a:t>simply</a:t>
            </a:r>
            <a:r>
              <a:rPr lang="de-DE" dirty="0">
                <a:cs typeface="Calibri"/>
              </a:rPr>
              <a:t> </a:t>
            </a:r>
            <a:r>
              <a:rPr lang="de-DE" dirty="0" err="1">
                <a:cs typeface="Calibri"/>
              </a:rPr>
              <a:t>takes</a:t>
            </a:r>
            <a:r>
              <a:rPr lang="de-DE" dirty="0">
                <a:cs typeface="Calibri"/>
              </a:rPr>
              <a:t> </a:t>
            </a:r>
            <a:r>
              <a:rPr lang="de-DE" dirty="0" err="1">
                <a:cs typeface="Calibri"/>
              </a:rPr>
              <a:t>the</a:t>
            </a:r>
            <a:r>
              <a:rPr lang="de-DE" dirty="0">
                <a:cs typeface="Calibri"/>
              </a:rPr>
              <a:t> </a:t>
            </a:r>
            <a:r>
              <a:rPr lang="de-DE" dirty="0" err="1">
                <a:cs typeface="Calibri"/>
              </a:rPr>
              <a:t>input</a:t>
            </a:r>
            <a:r>
              <a:rPr lang="de-DE" dirty="0">
                <a:cs typeface="Calibri"/>
              </a:rPr>
              <a:t> and </a:t>
            </a:r>
            <a:r>
              <a:rPr lang="de-DE" dirty="0" err="1">
                <a:cs typeface="Calibri"/>
              </a:rPr>
              <a:t>splits</a:t>
            </a:r>
            <a:r>
              <a:rPr lang="de-DE" dirty="0">
                <a:cs typeface="Calibri"/>
              </a:rPr>
              <a:t> </a:t>
            </a:r>
            <a:r>
              <a:rPr lang="de-DE" dirty="0" err="1">
                <a:cs typeface="Calibri"/>
              </a:rPr>
              <a:t>it</a:t>
            </a:r>
            <a:r>
              <a:rPr lang="de-DE" dirty="0">
                <a:cs typeface="Calibri"/>
              </a:rPr>
              <a:t> </a:t>
            </a:r>
            <a:r>
              <a:rPr lang="de-DE" dirty="0" err="1">
                <a:cs typeface="Calibri"/>
              </a:rPr>
              <a:t>up</a:t>
            </a:r>
            <a:r>
              <a:rPr lang="de-DE" dirty="0">
                <a:cs typeface="Calibri"/>
              </a:rPr>
              <a:t> </a:t>
            </a:r>
            <a:r>
              <a:rPr lang="de-DE" dirty="0" err="1">
                <a:cs typeface="Calibri"/>
              </a:rPr>
              <a:t>into</a:t>
            </a:r>
            <a:r>
              <a:rPr lang="de-DE" dirty="0">
                <a:cs typeface="Calibri"/>
              </a:rPr>
              <a:t> a </a:t>
            </a:r>
            <a:r>
              <a:rPr lang="de-DE" dirty="0" err="1">
                <a:cs typeface="Calibri"/>
              </a:rPr>
              <a:t>list</a:t>
            </a:r>
            <a:r>
              <a:rPr lang="de-DE" dirty="0">
                <a:cs typeface="Calibri"/>
              </a:rPr>
              <a:t>, </a:t>
            </a:r>
            <a:r>
              <a:rPr lang="de-DE" dirty="0" err="1">
                <a:cs typeface="Calibri"/>
              </a:rPr>
              <a:t>with</a:t>
            </a:r>
            <a:r>
              <a:rPr lang="de-DE" dirty="0">
                <a:cs typeface="Calibri"/>
              </a:rPr>
              <a:t> a </a:t>
            </a:r>
            <a:r>
              <a:rPr lang="de-DE" dirty="0" err="1">
                <a:cs typeface="Calibri"/>
              </a:rPr>
              <a:t>split</a:t>
            </a:r>
            <a:r>
              <a:rPr lang="de-DE" dirty="0">
                <a:cs typeface="Calibri"/>
              </a:rPr>
              <a:t> at </a:t>
            </a:r>
            <a:r>
              <a:rPr lang="de-DE" dirty="0" err="1">
                <a:cs typeface="Calibri"/>
              </a:rPr>
              <a:t>each</a:t>
            </a:r>
            <a:r>
              <a:rPr lang="de-DE" dirty="0">
                <a:cs typeface="Calibri"/>
              </a:rPr>
              <a:t> </a:t>
            </a:r>
            <a:r>
              <a:rPr lang="de-DE" dirty="0" err="1">
                <a:cs typeface="Calibri"/>
              </a:rPr>
              <a:t>line</a:t>
            </a:r>
            <a:r>
              <a:rPr lang="de-DE" dirty="0">
                <a:cs typeface="Calibri"/>
              </a:rPr>
              <a:t> break</a:t>
            </a: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9A697669-3EEE-4045-BC09-613C2DFFDC6D}"/>
              </a:ext>
            </a:extLst>
          </p:cNvPr>
          <p:cNvSpPr>
            <a:spLocks noGrp="1"/>
          </p:cNvSpPr>
          <p:nvPr>
            <p:ph type="sldNum" sz="quarter" idx="12"/>
          </p:nvPr>
        </p:nvSpPr>
        <p:spPr/>
        <p:txBody>
          <a:bodyPr/>
          <a:lstStyle/>
          <a:p>
            <a:fld id="{89C4E583-6443-4199-AF95-A2ECCC288D48}" type="slidenum">
              <a:rPr lang="en-GB" smtClean="0"/>
              <a:t>44</a:t>
            </a:fld>
            <a:endParaRPr lang="en-GB"/>
          </a:p>
        </p:txBody>
      </p:sp>
      <p:sp>
        <p:nvSpPr>
          <p:cNvPr id="6" name="Textfeld 5">
            <a:extLst>
              <a:ext uri="{FF2B5EF4-FFF2-40B4-BE49-F238E27FC236}">
                <a16:creationId xmlns:a16="http://schemas.microsoft.com/office/drawing/2014/main" id="{8FEF87CE-C598-4565-A4FE-14C54ED338F4}"/>
              </a:ext>
            </a:extLst>
          </p:cNvPr>
          <p:cNvSpPr txBox="1"/>
          <p:nvPr/>
        </p:nvSpPr>
        <p:spPr>
          <a:xfrm>
            <a:off x="1101302" y="3279470"/>
            <a:ext cx="10075652" cy="2585323"/>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with</a:t>
            </a:r>
            <a:r>
              <a:rPr lang="de-DE" dirty="0">
                <a:latin typeface="Consolas"/>
              </a:rPr>
              <a:t> open('old_macdonald.txt', 'r') </a:t>
            </a:r>
            <a:r>
              <a:rPr lang="de-DE" dirty="0" err="1">
                <a:latin typeface="Consolas"/>
              </a:rPr>
              <a:t>as</a:t>
            </a:r>
            <a:r>
              <a:rPr lang="de-DE" dirty="0">
                <a:latin typeface="Consolas"/>
              </a:rPr>
              <a:t> </a:t>
            </a:r>
            <a:r>
              <a:rPr lang="de-DE" dirty="0" err="1">
                <a:latin typeface="Consolas"/>
              </a:rPr>
              <a:t>old_macdonald</a:t>
            </a:r>
            <a:r>
              <a:rPr lang="de-DE" dirty="0">
                <a:latin typeface="Consolas"/>
              </a:rPr>
              <a:t>:</a:t>
            </a:r>
          </a:p>
          <a:p>
            <a:r>
              <a:rPr lang="de-DE" dirty="0">
                <a:latin typeface="Consolas"/>
              </a:rPr>
              <a:t>    </a:t>
            </a:r>
            <a:r>
              <a:rPr lang="de-DE" dirty="0" err="1">
                <a:latin typeface="Consolas"/>
              </a:rPr>
              <a:t>verse</a:t>
            </a:r>
            <a:r>
              <a:rPr lang="de-DE" dirty="0">
                <a:latin typeface="Consolas"/>
              </a:rPr>
              <a:t> = </a:t>
            </a:r>
            <a:r>
              <a:rPr lang="de-DE" dirty="0" err="1">
                <a:latin typeface="Consolas"/>
              </a:rPr>
              <a:t>old_macdonald.read</a:t>
            </a:r>
            <a:r>
              <a:rPr lang="de-DE" dirty="0">
                <a:latin typeface="Consolas"/>
              </a:rPr>
              <a:t>().</a:t>
            </a:r>
            <a:r>
              <a:rPr lang="de-DE" dirty="0" err="1">
                <a:latin typeface="Consolas"/>
              </a:rPr>
              <a:t>splitlines</a:t>
            </a:r>
            <a:r>
              <a:rPr lang="de-DE" dirty="0">
                <a:latin typeface="Consolas"/>
              </a:rPr>
              <a:t>()</a:t>
            </a:r>
          </a:p>
          <a:p>
            <a:endParaRPr lang="de-DE" dirty="0">
              <a:latin typeface="Consolas"/>
            </a:endParaRPr>
          </a:p>
          <a:p>
            <a:r>
              <a:rPr lang="de-DE" dirty="0" err="1">
                <a:latin typeface="Consolas"/>
              </a:rPr>
              <a:t>print</a:t>
            </a:r>
            <a:r>
              <a:rPr lang="de-DE" dirty="0">
                <a:latin typeface="Consolas"/>
              </a:rPr>
              <a:t>(</a:t>
            </a:r>
            <a:r>
              <a:rPr lang="de-DE" dirty="0" err="1">
                <a:latin typeface="Consolas"/>
              </a:rPr>
              <a:t>verse</a:t>
            </a:r>
            <a:r>
              <a:rPr lang="de-DE" dirty="0">
                <a:latin typeface="Consolas"/>
              </a:rPr>
              <a:t>)</a:t>
            </a:r>
          </a:p>
          <a:p>
            <a:endParaRPr lang="de-DE" dirty="0">
              <a:latin typeface="Consolas"/>
            </a:endParaRPr>
          </a:p>
          <a:p>
            <a:r>
              <a:rPr lang="de-DE" i="1" dirty="0">
                <a:latin typeface="Consolas"/>
              </a:rPr>
              <a:t>Output:</a:t>
            </a:r>
            <a:endParaRPr lang="de-DE" dirty="0">
              <a:latin typeface="Consolas"/>
            </a:endParaRPr>
          </a:p>
          <a:p>
            <a:r>
              <a:rPr lang="de-DE" dirty="0">
                <a:latin typeface="Consolas"/>
              </a:rPr>
              <a:t>['Old MacDonald </a:t>
            </a:r>
            <a:r>
              <a:rPr lang="de-DE" dirty="0" err="1">
                <a:latin typeface="Consolas"/>
              </a:rPr>
              <a:t>had</a:t>
            </a:r>
            <a:r>
              <a:rPr lang="de-DE" dirty="0">
                <a:latin typeface="Consolas"/>
              </a:rPr>
              <a:t> a </a:t>
            </a:r>
            <a:r>
              <a:rPr lang="de-DE" dirty="0" err="1">
                <a:latin typeface="Consolas"/>
              </a:rPr>
              <a:t>farm</a:t>
            </a:r>
            <a:r>
              <a:rPr lang="de-DE" dirty="0">
                <a:latin typeface="Consolas"/>
              </a:rPr>
              <a:t>, E-I-E-I-O', 'And on </a:t>
            </a:r>
            <a:r>
              <a:rPr lang="de-DE" dirty="0" err="1">
                <a:latin typeface="Consolas"/>
              </a:rPr>
              <a:t>his</a:t>
            </a:r>
            <a:r>
              <a:rPr lang="de-DE" dirty="0">
                <a:latin typeface="Consolas"/>
              </a:rPr>
              <a:t> </a:t>
            </a:r>
            <a:r>
              <a:rPr lang="de-DE" dirty="0" err="1">
                <a:latin typeface="Consolas"/>
              </a:rPr>
              <a:t>farm</a:t>
            </a:r>
            <a:r>
              <a:rPr lang="de-DE" dirty="0">
                <a:latin typeface="Consolas"/>
              </a:rPr>
              <a:t> he </a:t>
            </a:r>
            <a:r>
              <a:rPr lang="de-DE" dirty="0" err="1">
                <a:latin typeface="Consolas"/>
              </a:rPr>
              <a:t>had</a:t>
            </a:r>
            <a:r>
              <a:rPr lang="de-DE" dirty="0">
                <a:latin typeface="Consolas"/>
              </a:rPr>
              <a:t> a </a:t>
            </a:r>
            <a:r>
              <a:rPr lang="de-DE" dirty="0" err="1">
                <a:latin typeface="Consolas"/>
              </a:rPr>
              <a:t>cow</a:t>
            </a:r>
            <a:r>
              <a:rPr lang="de-DE" dirty="0">
                <a:latin typeface="Consolas"/>
              </a:rPr>
              <a:t>, E-I-E-I-O', '</a:t>
            </a:r>
            <a:r>
              <a:rPr lang="de-DE" dirty="0" err="1">
                <a:latin typeface="Consolas"/>
              </a:rPr>
              <a:t>With</a:t>
            </a:r>
            <a:r>
              <a:rPr lang="de-DE" dirty="0">
                <a:latin typeface="Consolas"/>
              </a:rPr>
              <a:t> a </a:t>
            </a:r>
            <a:r>
              <a:rPr lang="de-DE" dirty="0" err="1">
                <a:latin typeface="Consolas"/>
              </a:rPr>
              <a:t>moo-moo</a:t>
            </a:r>
            <a:r>
              <a:rPr lang="de-DE" dirty="0">
                <a:latin typeface="Consolas"/>
              </a:rPr>
              <a:t> </a:t>
            </a:r>
            <a:r>
              <a:rPr lang="de-DE" dirty="0" err="1">
                <a:latin typeface="Consolas"/>
              </a:rPr>
              <a:t>here</a:t>
            </a:r>
            <a:r>
              <a:rPr lang="de-DE" dirty="0">
                <a:latin typeface="Consolas"/>
              </a:rPr>
              <a:t> and a </a:t>
            </a:r>
            <a:r>
              <a:rPr lang="de-DE" dirty="0" err="1">
                <a:latin typeface="Consolas"/>
              </a:rPr>
              <a:t>moo-moo</a:t>
            </a:r>
            <a:r>
              <a:rPr lang="de-DE" dirty="0">
                <a:latin typeface="Consolas"/>
              </a:rPr>
              <a:t> </a:t>
            </a:r>
            <a:r>
              <a:rPr lang="de-DE" dirty="0" err="1">
                <a:latin typeface="Consolas"/>
              </a:rPr>
              <a:t>there</a:t>
            </a:r>
            <a:r>
              <a:rPr lang="de-DE" dirty="0">
                <a:latin typeface="Consolas"/>
              </a:rPr>
              <a:t>', 'Here a </a:t>
            </a:r>
            <a:r>
              <a:rPr lang="de-DE" dirty="0" err="1">
                <a:latin typeface="Consolas"/>
              </a:rPr>
              <a:t>moo</a:t>
            </a:r>
            <a:r>
              <a:rPr lang="de-DE" dirty="0">
                <a:latin typeface="Consolas"/>
              </a:rPr>
              <a:t>', '</a:t>
            </a:r>
            <a:r>
              <a:rPr lang="de-DE" dirty="0" err="1">
                <a:latin typeface="Consolas"/>
              </a:rPr>
              <a:t>There</a:t>
            </a:r>
            <a:r>
              <a:rPr lang="de-DE" dirty="0">
                <a:latin typeface="Consolas"/>
              </a:rPr>
              <a:t> a </a:t>
            </a:r>
            <a:r>
              <a:rPr lang="de-DE" dirty="0" err="1">
                <a:latin typeface="Consolas"/>
              </a:rPr>
              <a:t>moo</a:t>
            </a:r>
            <a:r>
              <a:rPr lang="de-DE" dirty="0">
                <a:latin typeface="Consolas"/>
              </a:rPr>
              <a:t>', '</a:t>
            </a:r>
            <a:r>
              <a:rPr lang="de-DE" dirty="0" err="1">
                <a:latin typeface="Consolas"/>
              </a:rPr>
              <a:t>Everywhere</a:t>
            </a:r>
            <a:r>
              <a:rPr lang="de-DE" dirty="0">
                <a:latin typeface="Consolas"/>
              </a:rPr>
              <a:t> a </a:t>
            </a:r>
            <a:r>
              <a:rPr lang="de-DE" dirty="0" err="1">
                <a:latin typeface="Consolas"/>
              </a:rPr>
              <a:t>moo-moo</a:t>
            </a:r>
            <a:r>
              <a:rPr lang="de-DE" dirty="0">
                <a:latin typeface="Consolas"/>
              </a:rPr>
              <a:t>', 'Old MacDonald </a:t>
            </a:r>
            <a:r>
              <a:rPr lang="de-DE" dirty="0" err="1">
                <a:latin typeface="Consolas"/>
              </a:rPr>
              <a:t>had</a:t>
            </a:r>
            <a:r>
              <a:rPr lang="de-DE" dirty="0">
                <a:latin typeface="Consolas"/>
              </a:rPr>
              <a:t> a </a:t>
            </a:r>
            <a:r>
              <a:rPr lang="de-DE" dirty="0" err="1">
                <a:latin typeface="Consolas"/>
              </a:rPr>
              <a:t>farm</a:t>
            </a:r>
            <a:r>
              <a:rPr lang="de-DE" dirty="0">
                <a:latin typeface="Consolas"/>
              </a:rPr>
              <a:t>, E-I-E-I-O']</a:t>
            </a:r>
            <a:endParaRPr lang="de-DE" dirty="0"/>
          </a:p>
        </p:txBody>
      </p:sp>
    </p:spTree>
    <p:extLst>
      <p:ext uri="{BB962C8B-B14F-4D97-AF65-F5344CB8AC3E}">
        <p14:creationId xmlns:p14="http://schemas.microsoft.com/office/powerpoint/2010/main" val="8359469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A490C3-1FFB-429F-808F-F530CB0AD4E6}"/>
              </a:ext>
            </a:extLst>
          </p:cNvPr>
          <p:cNvSpPr>
            <a:spLocks noGrp="1"/>
          </p:cNvSpPr>
          <p:nvPr>
            <p:ph type="title"/>
          </p:nvPr>
        </p:nvSpPr>
        <p:spPr/>
        <p:txBody>
          <a:bodyPr/>
          <a:lstStyle/>
          <a:p>
            <a:r>
              <a:rPr lang="de-DE" dirty="0">
                <a:cs typeface="Calibri Light"/>
              </a:rPr>
              <a:t>Reading Files Line </a:t>
            </a:r>
            <a:r>
              <a:rPr lang="de-DE" dirty="0" err="1">
                <a:cs typeface="Calibri Light"/>
              </a:rPr>
              <a:t>by</a:t>
            </a:r>
            <a:r>
              <a:rPr lang="de-DE" dirty="0">
                <a:cs typeface="Calibri Light"/>
              </a:rPr>
              <a:t> Line</a:t>
            </a:r>
            <a:endParaRPr lang="de-DE" dirty="0"/>
          </a:p>
        </p:txBody>
      </p:sp>
      <p:sp>
        <p:nvSpPr>
          <p:cNvPr id="3" name="Inhaltsplatzhalter 2">
            <a:extLst>
              <a:ext uri="{FF2B5EF4-FFF2-40B4-BE49-F238E27FC236}">
                <a16:creationId xmlns:a16="http://schemas.microsoft.com/office/drawing/2014/main" id="{938EA15B-4875-4C84-8529-EA274E67C4BA}"/>
              </a:ext>
            </a:extLst>
          </p:cNvPr>
          <p:cNvSpPr>
            <a:spLocks noGrp="1"/>
          </p:cNvSpPr>
          <p:nvPr>
            <p:ph idx="1"/>
          </p:nvPr>
        </p:nvSpPr>
        <p:spPr/>
        <p:txBody>
          <a:bodyPr vert="horz" lIns="0" tIns="45720" rIns="0" bIns="45720" rtlCol="0" anchor="t">
            <a:normAutofit/>
          </a:bodyPr>
          <a:lstStyle/>
          <a:p>
            <a:pPr marL="182245" indent="-182245"/>
            <a:r>
              <a:rPr lang="de-DE" dirty="0" err="1">
                <a:latin typeface="Consolas"/>
                <a:cs typeface="Calibri"/>
              </a:rPr>
              <a:t>splitlines</a:t>
            </a:r>
            <a:r>
              <a:rPr lang="de-DE" dirty="0">
                <a:latin typeface="Consolas"/>
                <a:cs typeface="Calibri"/>
              </a:rPr>
              <a:t>()</a:t>
            </a:r>
            <a:r>
              <a:rPr lang="de-DE" dirty="0">
                <a:cs typeface="Calibri"/>
              </a:rPr>
              <a:t> also </a:t>
            </a:r>
            <a:r>
              <a:rPr lang="de-DE" dirty="0" err="1">
                <a:cs typeface="Calibri"/>
              </a:rPr>
              <a:t>has</a:t>
            </a:r>
            <a:r>
              <a:rPr lang="de-DE" dirty="0">
                <a:cs typeface="Calibri"/>
              </a:rPr>
              <a:t> an optional </a:t>
            </a:r>
            <a:r>
              <a:rPr lang="de-DE" dirty="0" err="1">
                <a:cs typeface="Calibri"/>
              </a:rPr>
              <a:t>parameter</a:t>
            </a:r>
            <a:r>
              <a:rPr lang="de-DE" dirty="0">
                <a:cs typeface="Calibri"/>
              </a:rPr>
              <a:t> </a:t>
            </a:r>
            <a:r>
              <a:rPr lang="de-DE" dirty="0" err="1">
                <a:latin typeface="Consolas"/>
                <a:cs typeface="Calibri"/>
              </a:rPr>
              <a:t>keepends</a:t>
            </a:r>
            <a:r>
              <a:rPr lang="de-DE" dirty="0">
                <a:latin typeface="Consolas"/>
                <a:cs typeface="Calibri"/>
              </a:rPr>
              <a:t> </a:t>
            </a:r>
            <a:r>
              <a:rPr lang="de-DE" dirty="0" err="1">
                <a:latin typeface="Calibri"/>
                <a:cs typeface="Calibri"/>
              </a:rPr>
              <a:t>with</a:t>
            </a:r>
            <a:r>
              <a:rPr lang="de-DE" dirty="0">
                <a:latin typeface="Calibri"/>
                <a:cs typeface="Calibri"/>
              </a:rPr>
              <a:t> </a:t>
            </a:r>
            <a:r>
              <a:rPr lang="de-DE" dirty="0" err="1">
                <a:latin typeface="Calibri"/>
                <a:cs typeface="Calibri"/>
              </a:rPr>
              <a:t>which</a:t>
            </a:r>
            <a:r>
              <a:rPr lang="de-DE" dirty="0">
                <a:cs typeface="Calibri"/>
              </a:rPr>
              <a:t> </a:t>
            </a:r>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keep</a:t>
            </a:r>
            <a:r>
              <a:rPr lang="de-DE" dirty="0">
                <a:cs typeface="Calibri"/>
              </a:rPr>
              <a:t> </a:t>
            </a:r>
            <a:r>
              <a:rPr lang="de-DE" dirty="0" err="1">
                <a:cs typeface="Calibri"/>
              </a:rPr>
              <a:t>the</a:t>
            </a:r>
            <a:r>
              <a:rPr lang="de-DE" dirty="0">
                <a:cs typeface="Calibri"/>
              </a:rPr>
              <a:t> </a:t>
            </a:r>
            <a:r>
              <a:rPr lang="de-DE" dirty="0" err="1">
                <a:cs typeface="Calibri"/>
              </a:rPr>
              <a:t>line</a:t>
            </a:r>
            <a:r>
              <a:rPr lang="de-DE" dirty="0">
                <a:cs typeface="Calibri"/>
              </a:rPr>
              <a:t> </a:t>
            </a:r>
            <a:r>
              <a:rPr lang="de-DE" dirty="0" err="1">
                <a:cs typeface="Calibri"/>
              </a:rPr>
              <a:t>breaks</a:t>
            </a:r>
            <a:r>
              <a:rPr lang="de-DE" dirty="0">
                <a:cs typeface="Calibri"/>
              </a:rPr>
              <a:t> in </a:t>
            </a:r>
            <a:r>
              <a:rPr lang="de-DE" dirty="0" err="1">
                <a:cs typeface="Calibri"/>
              </a:rPr>
              <a:t>the</a:t>
            </a:r>
            <a:r>
              <a:rPr lang="de-DE" dirty="0">
                <a:cs typeface="Calibri"/>
              </a:rPr>
              <a:t> </a:t>
            </a:r>
            <a:r>
              <a:rPr lang="de-DE" dirty="0" err="1">
                <a:cs typeface="Calibri"/>
              </a:rPr>
              <a:t>string</a:t>
            </a:r>
            <a:r>
              <a:rPr lang="de-DE" dirty="0">
                <a:cs typeface="Calibri"/>
              </a:rPr>
              <a:t> (</a:t>
            </a:r>
            <a:r>
              <a:rPr lang="de-DE" dirty="0" err="1">
                <a:cs typeface="Calibri"/>
              </a:rPr>
              <a:t>if</a:t>
            </a:r>
            <a:r>
              <a:rPr lang="de-DE" dirty="0">
                <a:cs typeface="Calibri"/>
              </a:rPr>
              <a:t> </a:t>
            </a:r>
            <a:r>
              <a:rPr lang="de-DE" dirty="0" err="1">
                <a:cs typeface="Calibri"/>
              </a:rPr>
              <a:t>set</a:t>
            </a:r>
            <a:r>
              <a:rPr lang="de-DE" dirty="0">
                <a:cs typeface="Calibri"/>
              </a:rPr>
              <a:t> </a:t>
            </a:r>
            <a:r>
              <a:rPr lang="de-DE" dirty="0" err="1">
                <a:cs typeface="Calibri"/>
              </a:rPr>
              <a:t>to</a:t>
            </a:r>
            <a:r>
              <a:rPr lang="de-DE" dirty="0">
                <a:cs typeface="Calibri"/>
              </a:rPr>
              <a:t> </a:t>
            </a:r>
            <a:r>
              <a:rPr lang="de-DE" dirty="0">
                <a:latin typeface="Consolas"/>
                <a:cs typeface="Calibri"/>
              </a:rPr>
              <a:t>True</a:t>
            </a:r>
            <a:r>
              <a:rPr lang="de-DE" dirty="0">
                <a:cs typeface="Calibri"/>
              </a:rPr>
              <a:t>)</a:t>
            </a:r>
          </a:p>
          <a:p>
            <a:pPr marL="383540" lvl="1"/>
            <a:r>
              <a:rPr lang="de-DE" dirty="0" err="1">
                <a:cs typeface="Calibri"/>
              </a:rPr>
              <a:t>There</a:t>
            </a:r>
            <a:r>
              <a:rPr lang="de-DE" dirty="0">
                <a:cs typeface="Calibri"/>
              </a:rPr>
              <a:t> </a:t>
            </a:r>
            <a:r>
              <a:rPr lang="de-DE" dirty="0" err="1">
                <a:cs typeface="Calibri"/>
              </a:rPr>
              <a:t>is</a:t>
            </a:r>
            <a:r>
              <a:rPr lang="de-DE" dirty="0">
                <a:cs typeface="Calibri"/>
              </a:rPr>
              <a:t> also </a:t>
            </a:r>
            <a:r>
              <a:rPr lang="de-DE" dirty="0" err="1">
                <a:cs typeface="Calibri"/>
              </a:rPr>
              <a:t>another</a:t>
            </a:r>
            <a:r>
              <a:rPr lang="de-DE" dirty="0">
                <a:cs typeface="Calibri"/>
              </a:rPr>
              <a:t> </a:t>
            </a:r>
            <a:r>
              <a:rPr lang="de-DE" dirty="0" err="1">
                <a:cs typeface="Calibri"/>
              </a:rPr>
              <a:t>function</a:t>
            </a:r>
            <a:r>
              <a:rPr lang="de-DE" dirty="0">
                <a:cs typeface="Calibri"/>
              </a:rPr>
              <a:t> </a:t>
            </a:r>
            <a:r>
              <a:rPr lang="de-DE" dirty="0" err="1">
                <a:cs typeface="Calibri"/>
              </a:rPr>
              <a:t>called</a:t>
            </a:r>
            <a:r>
              <a:rPr lang="de-DE" dirty="0">
                <a:cs typeface="Calibri"/>
              </a:rPr>
              <a:t> </a:t>
            </a:r>
            <a:r>
              <a:rPr lang="de-DE" dirty="0" err="1">
                <a:latin typeface="Consolas"/>
                <a:cs typeface="Calibri"/>
              </a:rPr>
              <a:t>readlines</a:t>
            </a:r>
            <a:r>
              <a:rPr lang="de-DE" dirty="0">
                <a:latin typeface="Consolas"/>
                <a:cs typeface="Calibri"/>
              </a:rPr>
              <a:t>()</a:t>
            </a:r>
            <a:r>
              <a:rPr lang="de-DE" dirty="0">
                <a:cs typeface="Calibri"/>
              </a:rPr>
              <a:t> </a:t>
            </a:r>
            <a:r>
              <a:rPr lang="de-DE" dirty="0" err="1">
                <a:cs typeface="Calibri"/>
              </a:rPr>
              <a:t>that</a:t>
            </a:r>
            <a:r>
              <a:rPr lang="de-DE" dirty="0">
                <a:cs typeface="Calibri"/>
              </a:rPr>
              <a:t> </a:t>
            </a:r>
            <a:r>
              <a:rPr lang="de-DE" dirty="0" err="1">
                <a:cs typeface="Calibri"/>
              </a:rPr>
              <a:t>does</a:t>
            </a:r>
            <a:r>
              <a:rPr lang="de-DE" dirty="0">
                <a:cs typeface="Calibri"/>
              </a:rPr>
              <a:t> </a:t>
            </a:r>
            <a:r>
              <a:rPr lang="de-DE" dirty="0" err="1">
                <a:cs typeface="Calibri"/>
              </a:rPr>
              <a:t>the</a:t>
            </a:r>
            <a:r>
              <a:rPr lang="de-DE" dirty="0">
                <a:cs typeface="Calibri"/>
              </a:rPr>
              <a:t> same </a:t>
            </a:r>
            <a:r>
              <a:rPr lang="de-DE" dirty="0" err="1">
                <a:cs typeface="Calibri"/>
              </a:rPr>
              <a:t>as</a:t>
            </a:r>
            <a:r>
              <a:rPr lang="de-DE" dirty="0">
                <a:cs typeface="Calibri"/>
              </a:rPr>
              <a:t> </a:t>
            </a:r>
            <a:r>
              <a:rPr lang="de-DE" dirty="0" err="1">
                <a:latin typeface="Consolas"/>
                <a:cs typeface="Calibri"/>
              </a:rPr>
              <a:t>read</a:t>
            </a:r>
            <a:r>
              <a:rPr lang="de-DE" dirty="0">
                <a:latin typeface="Consolas"/>
                <a:cs typeface="Calibri"/>
              </a:rPr>
              <a:t>().</a:t>
            </a:r>
            <a:r>
              <a:rPr lang="de-DE" dirty="0" err="1">
                <a:latin typeface="Consolas"/>
                <a:cs typeface="Calibri"/>
              </a:rPr>
              <a:t>splitlines</a:t>
            </a:r>
            <a:r>
              <a:rPr lang="de-DE" dirty="0">
                <a:latin typeface="Consolas"/>
                <a:cs typeface="Calibri"/>
              </a:rPr>
              <a:t>(True)</a:t>
            </a:r>
          </a:p>
        </p:txBody>
      </p:sp>
      <p:sp>
        <p:nvSpPr>
          <p:cNvPr id="4" name="Foliennummernplatzhalter 3">
            <a:extLst>
              <a:ext uri="{FF2B5EF4-FFF2-40B4-BE49-F238E27FC236}">
                <a16:creationId xmlns:a16="http://schemas.microsoft.com/office/drawing/2014/main" id="{9A697669-3EEE-4045-BC09-613C2DFFDC6D}"/>
              </a:ext>
            </a:extLst>
          </p:cNvPr>
          <p:cNvSpPr>
            <a:spLocks noGrp="1"/>
          </p:cNvSpPr>
          <p:nvPr>
            <p:ph type="sldNum" sz="quarter" idx="12"/>
          </p:nvPr>
        </p:nvSpPr>
        <p:spPr/>
        <p:txBody>
          <a:bodyPr/>
          <a:lstStyle/>
          <a:p>
            <a:fld id="{89C4E583-6443-4199-AF95-A2ECCC288D48}" type="slidenum">
              <a:rPr lang="en-GB" smtClean="0"/>
              <a:t>45</a:t>
            </a:fld>
            <a:endParaRPr lang="en-GB"/>
          </a:p>
        </p:txBody>
      </p:sp>
      <p:sp>
        <p:nvSpPr>
          <p:cNvPr id="6" name="Textfeld 5">
            <a:extLst>
              <a:ext uri="{FF2B5EF4-FFF2-40B4-BE49-F238E27FC236}">
                <a16:creationId xmlns:a16="http://schemas.microsoft.com/office/drawing/2014/main" id="{8FEF87CE-C598-4565-A4FE-14C54ED338F4}"/>
              </a:ext>
            </a:extLst>
          </p:cNvPr>
          <p:cNvSpPr txBox="1"/>
          <p:nvPr/>
        </p:nvSpPr>
        <p:spPr>
          <a:xfrm>
            <a:off x="1101302" y="3408866"/>
            <a:ext cx="10075652" cy="2585323"/>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with</a:t>
            </a:r>
            <a:r>
              <a:rPr lang="de-DE" dirty="0">
                <a:latin typeface="Consolas"/>
              </a:rPr>
              <a:t> open('old_macdonald.txt', 'r') </a:t>
            </a:r>
            <a:r>
              <a:rPr lang="de-DE" dirty="0" err="1">
                <a:latin typeface="Consolas"/>
              </a:rPr>
              <a:t>as</a:t>
            </a:r>
            <a:r>
              <a:rPr lang="de-DE" dirty="0">
                <a:latin typeface="Consolas"/>
              </a:rPr>
              <a:t> </a:t>
            </a:r>
            <a:r>
              <a:rPr lang="de-DE" dirty="0" err="1">
                <a:latin typeface="Consolas"/>
              </a:rPr>
              <a:t>old_macdonald</a:t>
            </a:r>
            <a:r>
              <a:rPr lang="de-DE" dirty="0">
                <a:latin typeface="Consolas"/>
              </a:rPr>
              <a:t>:</a:t>
            </a:r>
          </a:p>
          <a:p>
            <a:r>
              <a:rPr lang="de-DE" dirty="0">
                <a:latin typeface="Consolas"/>
              </a:rPr>
              <a:t>    </a:t>
            </a:r>
            <a:r>
              <a:rPr lang="de-DE" dirty="0" err="1">
                <a:latin typeface="Consolas"/>
              </a:rPr>
              <a:t>verse</a:t>
            </a:r>
            <a:r>
              <a:rPr lang="de-DE" dirty="0">
                <a:latin typeface="Consolas"/>
              </a:rPr>
              <a:t> = </a:t>
            </a:r>
            <a:r>
              <a:rPr lang="de-DE" dirty="0" err="1">
                <a:latin typeface="Consolas"/>
              </a:rPr>
              <a:t>old_macdonald.read</a:t>
            </a:r>
            <a:r>
              <a:rPr lang="de-DE" dirty="0">
                <a:latin typeface="Consolas"/>
              </a:rPr>
              <a:t>().</a:t>
            </a:r>
            <a:r>
              <a:rPr lang="de-DE" dirty="0" err="1">
                <a:latin typeface="Consolas"/>
              </a:rPr>
              <a:t>splitlines</a:t>
            </a:r>
            <a:r>
              <a:rPr lang="de-DE" dirty="0">
                <a:latin typeface="Consolas"/>
              </a:rPr>
              <a:t>(True)</a:t>
            </a:r>
          </a:p>
          <a:p>
            <a:endParaRPr lang="de-DE" dirty="0">
              <a:latin typeface="Consolas"/>
            </a:endParaRPr>
          </a:p>
          <a:p>
            <a:r>
              <a:rPr lang="de-DE" dirty="0" err="1">
                <a:latin typeface="Consolas"/>
              </a:rPr>
              <a:t>print</a:t>
            </a:r>
            <a:r>
              <a:rPr lang="de-DE" dirty="0">
                <a:latin typeface="Consolas"/>
              </a:rPr>
              <a:t>(</a:t>
            </a:r>
            <a:r>
              <a:rPr lang="de-DE" dirty="0" err="1">
                <a:latin typeface="Consolas"/>
              </a:rPr>
              <a:t>verse</a:t>
            </a:r>
            <a:r>
              <a:rPr lang="de-DE" dirty="0">
                <a:latin typeface="Consolas"/>
              </a:rPr>
              <a:t>)</a:t>
            </a:r>
          </a:p>
          <a:p>
            <a:endParaRPr lang="de-DE" dirty="0">
              <a:latin typeface="Consolas"/>
            </a:endParaRPr>
          </a:p>
          <a:p>
            <a:r>
              <a:rPr lang="de-DE" i="1" dirty="0">
                <a:latin typeface="Consolas"/>
              </a:rPr>
              <a:t>Output:</a:t>
            </a:r>
            <a:endParaRPr lang="de-DE" dirty="0">
              <a:latin typeface="Consolas"/>
            </a:endParaRPr>
          </a:p>
          <a:p>
            <a:r>
              <a:rPr lang="de-DE" dirty="0">
                <a:latin typeface="Consolas"/>
              </a:rPr>
              <a:t>['Old MacDonald </a:t>
            </a:r>
            <a:r>
              <a:rPr lang="de-DE" dirty="0" err="1">
                <a:latin typeface="Consolas"/>
              </a:rPr>
              <a:t>had</a:t>
            </a:r>
            <a:r>
              <a:rPr lang="de-DE" dirty="0">
                <a:latin typeface="Consolas"/>
              </a:rPr>
              <a:t> a </a:t>
            </a:r>
            <a:r>
              <a:rPr lang="de-DE" dirty="0" err="1">
                <a:latin typeface="Consolas"/>
              </a:rPr>
              <a:t>farm</a:t>
            </a:r>
            <a:r>
              <a:rPr lang="de-DE" dirty="0">
                <a:latin typeface="Consolas"/>
              </a:rPr>
              <a:t>, E-I-E-I-O\n', 'And on </a:t>
            </a:r>
            <a:r>
              <a:rPr lang="de-DE" dirty="0" err="1">
                <a:latin typeface="Consolas"/>
              </a:rPr>
              <a:t>his</a:t>
            </a:r>
            <a:r>
              <a:rPr lang="de-DE" dirty="0">
                <a:latin typeface="Consolas"/>
              </a:rPr>
              <a:t> </a:t>
            </a:r>
            <a:r>
              <a:rPr lang="de-DE" dirty="0" err="1">
                <a:latin typeface="Consolas"/>
              </a:rPr>
              <a:t>farm</a:t>
            </a:r>
            <a:r>
              <a:rPr lang="de-DE" dirty="0">
                <a:latin typeface="Consolas"/>
              </a:rPr>
              <a:t> he </a:t>
            </a:r>
            <a:r>
              <a:rPr lang="de-DE" dirty="0" err="1">
                <a:latin typeface="Consolas"/>
              </a:rPr>
              <a:t>had</a:t>
            </a:r>
            <a:r>
              <a:rPr lang="de-DE" dirty="0">
                <a:latin typeface="Consolas"/>
              </a:rPr>
              <a:t> a </a:t>
            </a:r>
            <a:r>
              <a:rPr lang="de-DE" dirty="0" err="1">
                <a:latin typeface="Consolas"/>
              </a:rPr>
              <a:t>cow</a:t>
            </a:r>
            <a:r>
              <a:rPr lang="de-DE" dirty="0">
                <a:latin typeface="Consolas"/>
              </a:rPr>
              <a:t>, E-I-E-I-O\n', '</a:t>
            </a:r>
            <a:r>
              <a:rPr lang="de-DE" dirty="0" err="1">
                <a:latin typeface="Consolas"/>
              </a:rPr>
              <a:t>With</a:t>
            </a:r>
            <a:r>
              <a:rPr lang="de-DE" dirty="0">
                <a:latin typeface="Consolas"/>
              </a:rPr>
              <a:t> a </a:t>
            </a:r>
            <a:r>
              <a:rPr lang="de-DE" dirty="0" err="1">
                <a:latin typeface="Consolas"/>
              </a:rPr>
              <a:t>moo-moo</a:t>
            </a:r>
            <a:r>
              <a:rPr lang="de-DE" dirty="0">
                <a:latin typeface="Consolas"/>
              </a:rPr>
              <a:t> </a:t>
            </a:r>
            <a:r>
              <a:rPr lang="de-DE" dirty="0" err="1">
                <a:latin typeface="Consolas"/>
              </a:rPr>
              <a:t>here</a:t>
            </a:r>
            <a:r>
              <a:rPr lang="de-DE" dirty="0">
                <a:latin typeface="Consolas"/>
              </a:rPr>
              <a:t> and a </a:t>
            </a:r>
            <a:r>
              <a:rPr lang="de-DE" dirty="0" err="1">
                <a:latin typeface="Consolas"/>
              </a:rPr>
              <a:t>moo-moo</a:t>
            </a:r>
            <a:r>
              <a:rPr lang="de-DE" dirty="0">
                <a:latin typeface="Consolas"/>
              </a:rPr>
              <a:t> </a:t>
            </a:r>
            <a:r>
              <a:rPr lang="de-DE" dirty="0" err="1">
                <a:latin typeface="Consolas"/>
              </a:rPr>
              <a:t>there</a:t>
            </a:r>
            <a:r>
              <a:rPr lang="de-DE" dirty="0">
                <a:latin typeface="Consolas"/>
              </a:rPr>
              <a:t>\n', 'Here a </a:t>
            </a:r>
            <a:r>
              <a:rPr lang="de-DE" dirty="0" err="1">
                <a:latin typeface="Consolas"/>
              </a:rPr>
              <a:t>moo</a:t>
            </a:r>
            <a:r>
              <a:rPr lang="de-DE" dirty="0">
                <a:latin typeface="Consolas"/>
              </a:rPr>
              <a:t>\n', '</a:t>
            </a:r>
            <a:r>
              <a:rPr lang="de-DE" dirty="0" err="1">
                <a:latin typeface="Consolas"/>
              </a:rPr>
              <a:t>There</a:t>
            </a:r>
            <a:r>
              <a:rPr lang="de-DE" dirty="0">
                <a:latin typeface="Consolas"/>
              </a:rPr>
              <a:t> a </a:t>
            </a:r>
            <a:r>
              <a:rPr lang="de-DE" dirty="0" err="1">
                <a:latin typeface="Consolas"/>
              </a:rPr>
              <a:t>moo</a:t>
            </a:r>
            <a:r>
              <a:rPr lang="de-DE" dirty="0">
                <a:latin typeface="Consolas"/>
              </a:rPr>
              <a:t>\n', '</a:t>
            </a:r>
            <a:r>
              <a:rPr lang="de-DE" dirty="0" err="1">
                <a:latin typeface="Consolas"/>
              </a:rPr>
              <a:t>Everywhere</a:t>
            </a:r>
            <a:r>
              <a:rPr lang="de-DE" dirty="0">
                <a:latin typeface="Consolas"/>
              </a:rPr>
              <a:t> a </a:t>
            </a:r>
            <a:r>
              <a:rPr lang="de-DE" dirty="0" err="1">
                <a:latin typeface="Consolas"/>
              </a:rPr>
              <a:t>moo-moo</a:t>
            </a:r>
            <a:r>
              <a:rPr lang="de-DE" dirty="0">
                <a:latin typeface="Consolas"/>
              </a:rPr>
              <a:t>\n', 'Old MacDonald </a:t>
            </a:r>
            <a:r>
              <a:rPr lang="de-DE" dirty="0" err="1">
                <a:latin typeface="Consolas"/>
              </a:rPr>
              <a:t>had</a:t>
            </a:r>
            <a:r>
              <a:rPr lang="de-DE" dirty="0">
                <a:latin typeface="Consolas"/>
              </a:rPr>
              <a:t> a </a:t>
            </a:r>
            <a:r>
              <a:rPr lang="de-DE" dirty="0" err="1">
                <a:latin typeface="Consolas"/>
              </a:rPr>
              <a:t>farm</a:t>
            </a:r>
            <a:r>
              <a:rPr lang="de-DE" dirty="0">
                <a:latin typeface="Consolas"/>
              </a:rPr>
              <a:t>, E-I-E-I-O']</a:t>
            </a:r>
            <a:endParaRPr lang="de-DE" dirty="0"/>
          </a:p>
        </p:txBody>
      </p:sp>
    </p:spTree>
    <p:extLst>
      <p:ext uri="{BB962C8B-B14F-4D97-AF65-F5344CB8AC3E}">
        <p14:creationId xmlns:p14="http://schemas.microsoft.com/office/powerpoint/2010/main" val="4073502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A490C3-1FFB-429F-808F-F530CB0AD4E6}"/>
              </a:ext>
            </a:extLst>
          </p:cNvPr>
          <p:cNvSpPr>
            <a:spLocks noGrp="1"/>
          </p:cNvSpPr>
          <p:nvPr>
            <p:ph type="title"/>
          </p:nvPr>
        </p:nvSpPr>
        <p:spPr/>
        <p:txBody>
          <a:bodyPr/>
          <a:lstStyle/>
          <a:p>
            <a:r>
              <a:rPr lang="de-DE" dirty="0">
                <a:cs typeface="Calibri Light"/>
              </a:rPr>
              <a:t>Reading Files Line </a:t>
            </a:r>
            <a:r>
              <a:rPr lang="de-DE" dirty="0" err="1">
                <a:cs typeface="Calibri Light"/>
              </a:rPr>
              <a:t>by</a:t>
            </a:r>
            <a:r>
              <a:rPr lang="de-DE" dirty="0">
                <a:cs typeface="Calibri Light"/>
              </a:rPr>
              <a:t> Line</a:t>
            </a:r>
            <a:endParaRPr lang="de-DE" dirty="0"/>
          </a:p>
        </p:txBody>
      </p:sp>
      <p:sp>
        <p:nvSpPr>
          <p:cNvPr id="3" name="Inhaltsplatzhalter 2">
            <a:extLst>
              <a:ext uri="{FF2B5EF4-FFF2-40B4-BE49-F238E27FC236}">
                <a16:creationId xmlns:a16="http://schemas.microsoft.com/office/drawing/2014/main" id="{938EA15B-4875-4C84-8529-EA274E67C4BA}"/>
              </a:ext>
            </a:extLst>
          </p:cNvPr>
          <p:cNvSpPr>
            <a:spLocks noGrp="1"/>
          </p:cNvSpPr>
          <p:nvPr>
            <p:ph idx="1"/>
          </p:nvPr>
        </p:nvSpPr>
        <p:spPr/>
        <p:txBody>
          <a:bodyPr vert="horz" lIns="0" tIns="45720" rIns="0" bIns="45720" rtlCol="0" anchor="t">
            <a:normAutofit/>
          </a:bodyPr>
          <a:lstStyle/>
          <a:p>
            <a:pPr marL="182245" indent="-182245"/>
            <a:r>
              <a:rPr lang="de-DE" dirty="0" err="1">
                <a:latin typeface="Calibri"/>
                <a:cs typeface="Calibri"/>
              </a:rPr>
              <a:t>If</a:t>
            </a:r>
            <a:r>
              <a:rPr lang="de-DE" dirty="0">
                <a:latin typeface="Calibri"/>
                <a:cs typeface="Calibri"/>
              </a:rPr>
              <a:t> </a:t>
            </a:r>
            <a:r>
              <a:rPr lang="de-DE" dirty="0" err="1">
                <a:latin typeface="Calibri"/>
                <a:cs typeface="Calibri"/>
              </a:rPr>
              <a:t>you</a:t>
            </a:r>
            <a:r>
              <a:rPr lang="de-DE" dirty="0">
                <a:latin typeface="Calibri"/>
                <a:cs typeface="Calibri"/>
              </a:rPr>
              <a:t> </a:t>
            </a:r>
            <a:r>
              <a:rPr lang="de-DE" dirty="0" err="1">
                <a:latin typeface="Calibri"/>
                <a:cs typeface="Calibri"/>
              </a:rPr>
              <a:t>actually</a:t>
            </a:r>
            <a:r>
              <a:rPr lang="de-DE" dirty="0">
                <a:latin typeface="Calibri"/>
                <a:cs typeface="Calibri"/>
              </a:rPr>
              <a:t> </a:t>
            </a:r>
            <a:r>
              <a:rPr lang="de-DE" dirty="0" err="1">
                <a:latin typeface="Calibri"/>
                <a:cs typeface="Calibri"/>
              </a:rPr>
              <a:t>only</a:t>
            </a:r>
            <a:r>
              <a:rPr lang="de-DE" dirty="0">
                <a:latin typeface="Calibri"/>
                <a:cs typeface="Calibri"/>
              </a:rPr>
              <a:t> </a:t>
            </a:r>
            <a:r>
              <a:rPr lang="de-DE" dirty="0" err="1">
                <a:latin typeface="Calibri"/>
                <a:cs typeface="Calibri"/>
              </a:rPr>
              <a:t>want</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read</a:t>
            </a:r>
            <a:r>
              <a:rPr lang="de-DE" dirty="0">
                <a:latin typeface="Calibri"/>
                <a:cs typeface="Calibri"/>
              </a:rPr>
              <a:t> </a:t>
            </a:r>
            <a:r>
              <a:rPr lang="de-DE" dirty="0" err="1">
                <a:latin typeface="Calibri"/>
                <a:cs typeface="Calibri"/>
              </a:rPr>
              <a:t>one</a:t>
            </a:r>
            <a:r>
              <a:rPr lang="de-DE" dirty="0">
                <a:latin typeface="Calibri"/>
                <a:cs typeface="Calibri"/>
              </a:rPr>
              <a:t> </a:t>
            </a:r>
            <a:r>
              <a:rPr lang="de-DE" dirty="0" err="1">
                <a:latin typeface="Calibri"/>
                <a:cs typeface="Calibri"/>
              </a:rPr>
              <a:t>line</a:t>
            </a:r>
            <a:r>
              <a:rPr lang="de-DE" dirty="0">
                <a:latin typeface="Calibri"/>
                <a:cs typeface="Calibri"/>
              </a:rPr>
              <a:t> at a time </a:t>
            </a:r>
            <a:r>
              <a:rPr lang="de-DE" dirty="0" err="1">
                <a:latin typeface="Calibri"/>
                <a:cs typeface="Calibri"/>
              </a:rPr>
              <a:t>or</a:t>
            </a:r>
            <a:r>
              <a:rPr lang="de-DE" dirty="0">
                <a:latin typeface="Calibri"/>
                <a:cs typeface="Calibri"/>
              </a:rPr>
              <a:t> an </a:t>
            </a:r>
            <a:r>
              <a:rPr lang="de-DE" dirty="0" err="1">
                <a:latin typeface="Calibri"/>
                <a:cs typeface="Calibri"/>
              </a:rPr>
              <a:t>arbitrary</a:t>
            </a:r>
            <a:r>
              <a:rPr lang="de-DE" dirty="0">
                <a:latin typeface="Calibri"/>
                <a:cs typeface="Calibri"/>
              </a:rPr>
              <a:t> </a:t>
            </a:r>
            <a:r>
              <a:rPr lang="de-DE" dirty="0" err="1">
                <a:latin typeface="Calibri"/>
                <a:cs typeface="Calibri"/>
              </a:rPr>
              <a:t>number</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alibri"/>
                <a:cs typeface="Calibri"/>
              </a:rPr>
              <a:t>lines</a:t>
            </a:r>
            <a:r>
              <a:rPr lang="de-DE" dirty="0">
                <a:latin typeface="Calibri"/>
                <a:cs typeface="Calibri"/>
              </a:rPr>
              <a:t> </a:t>
            </a:r>
            <a:r>
              <a:rPr lang="de-DE" dirty="0" err="1">
                <a:latin typeface="Calibri"/>
                <a:cs typeface="Calibri"/>
              </a:rPr>
              <a:t>you</a:t>
            </a:r>
            <a:r>
              <a:rPr lang="de-DE" dirty="0">
                <a:latin typeface="Calibri"/>
                <a:cs typeface="Calibri"/>
              </a:rPr>
              <a:t> </a:t>
            </a:r>
            <a:r>
              <a:rPr lang="de-DE" dirty="0" err="1">
                <a:latin typeface="Calibri"/>
                <a:cs typeface="Calibri"/>
              </a:rPr>
              <a:t>can</a:t>
            </a:r>
            <a:r>
              <a:rPr lang="de-DE" dirty="0">
                <a:latin typeface="Calibri"/>
                <a:cs typeface="Calibri"/>
              </a:rPr>
              <a:t> </a:t>
            </a:r>
            <a:r>
              <a:rPr lang="de-DE" dirty="0" err="1">
                <a:latin typeface="Calibri"/>
                <a:cs typeface="Calibri"/>
              </a:rPr>
              <a:t>use</a:t>
            </a:r>
            <a:r>
              <a:rPr lang="de-DE" dirty="0">
                <a:latin typeface="Calibri"/>
                <a:cs typeface="Calibri"/>
              </a:rPr>
              <a:t> </a:t>
            </a:r>
            <a:r>
              <a:rPr lang="de-DE" dirty="0" err="1">
                <a:latin typeface="Calibri"/>
                <a:cs typeface="Calibri"/>
              </a:rPr>
              <a:t>readline</a:t>
            </a:r>
            <a:r>
              <a:rPr lang="de-DE" dirty="0">
                <a:latin typeface="Calibri"/>
                <a:cs typeface="Calibri"/>
              </a:rPr>
              <a:t>()</a:t>
            </a:r>
          </a:p>
          <a:p>
            <a:pPr marL="383540" lvl="1"/>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a16="http://schemas.microsoft.com/office/drawing/2014/main" id="{9A697669-3EEE-4045-BC09-613C2DFFDC6D}"/>
              </a:ext>
            </a:extLst>
          </p:cNvPr>
          <p:cNvSpPr>
            <a:spLocks noGrp="1"/>
          </p:cNvSpPr>
          <p:nvPr>
            <p:ph type="sldNum" sz="quarter" idx="12"/>
          </p:nvPr>
        </p:nvSpPr>
        <p:spPr/>
        <p:txBody>
          <a:bodyPr/>
          <a:lstStyle/>
          <a:p>
            <a:fld id="{89C4E583-6443-4199-AF95-A2ECCC288D48}" type="slidenum">
              <a:rPr lang="en-GB" smtClean="0"/>
              <a:t>46</a:t>
            </a:fld>
            <a:endParaRPr lang="en-GB"/>
          </a:p>
        </p:txBody>
      </p:sp>
      <p:sp>
        <p:nvSpPr>
          <p:cNvPr id="6" name="Textfeld 5">
            <a:extLst>
              <a:ext uri="{FF2B5EF4-FFF2-40B4-BE49-F238E27FC236}">
                <a16:creationId xmlns:a16="http://schemas.microsoft.com/office/drawing/2014/main" id="{8FEF87CE-C598-4565-A4FE-14C54ED338F4}"/>
              </a:ext>
            </a:extLst>
          </p:cNvPr>
          <p:cNvSpPr txBox="1"/>
          <p:nvPr/>
        </p:nvSpPr>
        <p:spPr>
          <a:xfrm>
            <a:off x="1101302" y="2747507"/>
            <a:ext cx="10075652" cy="286232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with</a:t>
            </a:r>
            <a:r>
              <a:rPr lang="de-DE" dirty="0">
                <a:latin typeface="Consolas"/>
              </a:rPr>
              <a:t> open('old_macdonald.txt', 'r') </a:t>
            </a:r>
            <a:r>
              <a:rPr lang="de-DE" dirty="0" err="1">
                <a:latin typeface="Consolas"/>
              </a:rPr>
              <a:t>as</a:t>
            </a:r>
            <a:r>
              <a:rPr lang="de-DE" dirty="0">
                <a:latin typeface="Consolas"/>
              </a:rPr>
              <a:t> </a:t>
            </a:r>
            <a:r>
              <a:rPr lang="de-DE" dirty="0" err="1">
                <a:latin typeface="Consolas"/>
              </a:rPr>
              <a:t>old_macdonald</a:t>
            </a:r>
            <a:r>
              <a:rPr lang="de-DE" dirty="0">
                <a:latin typeface="Consolas"/>
              </a:rPr>
              <a:t>:</a:t>
            </a:r>
          </a:p>
          <a:p>
            <a:r>
              <a:rPr lang="de-DE" dirty="0">
                <a:latin typeface="Consolas"/>
              </a:rPr>
              <a:t>    </a:t>
            </a:r>
          </a:p>
          <a:p>
            <a:r>
              <a:rPr lang="de-DE" dirty="0">
                <a:latin typeface="Consolas"/>
              </a:rPr>
              <a:t>    </a:t>
            </a:r>
            <a:r>
              <a:rPr lang="de-DE" dirty="0" err="1">
                <a:latin typeface="Consolas"/>
              </a:rPr>
              <a:t>for</a:t>
            </a:r>
            <a:r>
              <a:rPr lang="de-DE" dirty="0">
                <a:latin typeface="Consolas"/>
              </a:rPr>
              <a:t> n in </a:t>
            </a:r>
            <a:r>
              <a:rPr lang="de-DE" dirty="0" err="1">
                <a:latin typeface="Consolas"/>
              </a:rPr>
              <a:t>range</a:t>
            </a:r>
            <a:r>
              <a:rPr lang="de-DE" dirty="0">
                <a:latin typeface="Consolas"/>
              </a:rPr>
              <a:t>(3):</a:t>
            </a:r>
          </a:p>
          <a:p>
            <a:r>
              <a:rPr lang="de-DE" dirty="0">
                <a:latin typeface="Consolas"/>
              </a:rPr>
              <a:t>         </a:t>
            </a:r>
            <a:r>
              <a:rPr lang="de-DE" dirty="0" err="1">
                <a:latin typeface="Consolas"/>
              </a:rPr>
              <a:t>print</a:t>
            </a:r>
            <a:r>
              <a:rPr lang="de-DE" dirty="0">
                <a:latin typeface="Consolas"/>
              </a:rPr>
              <a:t>(</a:t>
            </a:r>
            <a:r>
              <a:rPr lang="de-DE" dirty="0" err="1">
                <a:latin typeface="Consolas"/>
              </a:rPr>
              <a:t>old_macdonald.readline</a:t>
            </a:r>
            <a:r>
              <a:rPr lang="de-DE" dirty="0">
                <a:latin typeface="Consolas"/>
              </a:rPr>
              <a:t>(), end='')</a:t>
            </a:r>
          </a:p>
          <a:p>
            <a:endParaRPr lang="de-DE" dirty="0">
              <a:latin typeface="Consolas"/>
            </a:endParaRPr>
          </a:p>
          <a:p>
            <a:endParaRPr lang="de-DE" dirty="0">
              <a:latin typeface="Consolas"/>
            </a:endParaRPr>
          </a:p>
          <a:p>
            <a:r>
              <a:rPr lang="de-DE" i="1" dirty="0">
                <a:latin typeface="Consolas"/>
              </a:rPr>
              <a:t>Output:</a:t>
            </a:r>
            <a:endParaRPr lang="de-DE" dirty="0">
              <a:latin typeface="Consolas"/>
            </a:endParaRPr>
          </a:p>
          <a:p>
            <a:r>
              <a:rPr lang="de-DE" dirty="0">
                <a:latin typeface="Consolas"/>
              </a:rPr>
              <a:t>Old MacDonald </a:t>
            </a:r>
            <a:r>
              <a:rPr lang="de-DE" dirty="0" err="1">
                <a:latin typeface="Consolas"/>
              </a:rPr>
              <a:t>had</a:t>
            </a:r>
            <a:r>
              <a:rPr lang="de-DE" dirty="0">
                <a:latin typeface="Consolas"/>
              </a:rPr>
              <a:t> a </a:t>
            </a:r>
            <a:r>
              <a:rPr lang="de-DE" dirty="0" err="1">
                <a:latin typeface="Consolas"/>
              </a:rPr>
              <a:t>farm</a:t>
            </a:r>
            <a:r>
              <a:rPr lang="de-DE" dirty="0">
                <a:latin typeface="Consolas"/>
              </a:rPr>
              <a:t>, E-I-E-I-O
And on </a:t>
            </a:r>
            <a:r>
              <a:rPr lang="de-DE" dirty="0" err="1">
                <a:latin typeface="Consolas"/>
              </a:rPr>
              <a:t>his</a:t>
            </a:r>
            <a:r>
              <a:rPr lang="de-DE" dirty="0">
                <a:latin typeface="Consolas"/>
              </a:rPr>
              <a:t> </a:t>
            </a:r>
            <a:r>
              <a:rPr lang="de-DE" dirty="0" err="1">
                <a:latin typeface="Consolas"/>
              </a:rPr>
              <a:t>farm</a:t>
            </a:r>
            <a:r>
              <a:rPr lang="de-DE" dirty="0">
                <a:latin typeface="Consolas"/>
              </a:rPr>
              <a:t> he </a:t>
            </a:r>
            <a:r>
              <a:rPr lang="de-DE" dirty="0" err="1">
                <a:latin typeface="Consolas"/>
              </a:rPr>
              <a:t>had</a:t>
            </a:r>
            <a:r>
              <a:rPr lang="de-DE" dirty="0">
                <a:latin typeface="Consolas"/>
              </a:rPr>
              <a:t> a </a:t>
            </a:r>
            <a:r>
              <a:rPr lang="de-DE" dirty="0" err="1">
                <a:latin typeface="Consolas"/>
              </a:rPr>
              <a:t>cow</a:t>
            </a:r>
            <a:r>
              <a:rPr lang="de-DE" dirty="0">
                <a:latin typeface="Consolas"/>
              </a:rPr>
              <a:t>, E-I-E-I-O
</a:t>
            </a:r>
            <a:r>
              <a:rPr lang="de-DE" dirty="0" err="1">
                <a:latin typeface="Consolas"/>
              </a:rPr>
              <a:t>With</a:t>
            </a:r>
            <a:r>
              <a:rPr lang="de-DE" dirty="0">
                <a:latin typeface="Consolas"/>
              </a:rPr>
              <a:t> a </a:t>
            </a:r>
            <a:r>
              <a:rPr lang="de-DE" dirty="0" err="1">
                <a:latin typeface="Consolas"/>
              </a:rPr>
              <a:t>moo-moo</a:t>
            </a:r>
            <a:r>
              <a:rPr lang="de-DE" dirty="0">
                <a:latin typeface="Consolas"/>
              </a:rPr>
              <a:t> </a:t>
            </a:r>
            <a:r>
              <a:rPr lang="de-DE" dirty="0" err="1">
                <a:latin typeface="Consolas"/>
              </a:rPr>
              <a:t>here</a:t>
            </a:r>
            <a:r>
              <a:rPr lang="de-DE" dirty="0">
                <a:latin typeface="Consolas"/>
              </a:rPr>
              <a:t> and a </a:t>
            </a:r>
            <a:r>
              <a:rPr lang="de-DE" dirty="0" err="1">
                <a:latin typeface="Consolas"/>
              </a:rPr>
              <a:t>moo-moo</a:t>
            </a:r>
            <a:r>
              <a:rPr lang="de-DE" dirty="0">
                <a:latin typeface="Consolas"/>
              </a:rPr>
              <a:t> </a:t>
            </a:r>
            <a:r>
              <a:rPr lang="de-DE" dirty="0" err="1">
                <a:latin typeface="Consolas"/>
              </a:rPr>
              <a:t>there</a:t>
            </a:r>
            <a:endParaRPr lang="de-DE" dirty="0" err="1"/>
          </a:p>
        </p:txBody>
      </p:sp>
    </p:spTree>
    <p:extLst>
      <p:ext uri="{BB962C8B-B14F-4D97-AF65-F5344CB8AC3E}">
        <p14:creationId xmlns:p14="http://schemas.microsoft.com/office/powerpoint/2010/main" val="26943318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A490C3-1FFB-429F-808F-F530CB0AD4E6}"/>
              </a:ext>
            </a:extLst>
          </p:cNvPr>
          <p:cNvSpPr>
            <a:spLocks noGrp="1"/>
          </p:cNvSpPr>
          <p:nvPr>
            <p:ph type="title"/>
          </p:nvPr>
        </p:nvSpPr>
        <p:spPr/>
        <p:txBody>
          <a:bodyPr/>
          <a:lstStyle/>
          <a:p>
            <a:r>
              <a:rPr lang="de-DE" dirty="0">
                <a:cs typeface="Calibri Light"/>
              </a:rPr>
              <a:t>Reading Files Line </a:t>
            </a:r>
            <a:r>
              <a:rPr lang="de-DE" dirty="0" err="1">
                <a:cs typeface="Calibri Light"/>
              </a:rPr>
              <a:t>by</a:t>
            </a:r>
            <a:r>
              <a:rPr lang="de-DE" dirty="0">
                <a:cs typeface="Calibri Light"/>
              </a:rPr>
              <a:t> Line</a:t>
            </a:r>
            <a:endParaRPr lang="de-DE" dirty="0"/>
          </a:p>
        </p:txBody>
      </p:sp>
      <p:sp>
        <p:nvSpPr>
          <p:cNvPr id="3" name="Inhaltsplatzhalter 2">
            <a:extLst>
              <a:ext uri="{FF2B5EF4-FFF2-40B4-BE49-F238E27FC236}">
                <a16:creationId xmlns:a16="http://schemas.microsoft.com/office/drawing/2014/main" id="{938EA15B-4875-4C84-8529-EA274E67C4BA}"/>
              </a:ext>
            </a:extLst>
          </p:cNvPr>
          <p:cNvSpPr>
            <a:spLocks noGrp="1"/>
          </p:cNvSpPr>
          <p:nvPr>
            <p:ph idx="1"/>
          </p:nvPr>
        </p:nvSpPr>
        <p:spPr/>
        <p:txBody>
          <a:bodyPr vert="horz" lIns="0" tIns="45720" rIns="0" bIns="45720" rtlCol="0" anchor="t">
            <a:normAutofit/>
          </a:bodyPr>
          <a:lstStyle/>
          <a:p>
            <a:pPr marL="182245" indent="-182245"/>
            <a:r>
              <a:rPr lang="de-DE" dirty="0" err="1">
                <a:latin typeface="Calibri"/>
                <a:cs typeface="Calibri"/>
              </a:rPr>
              <a:t>Lastly</a:t>
            </a:r>
            <a:r>
              <a:rPr lang="de-DE" dirty="0">
                <a:latin typeface="Calibri"/>
                <a:cs typeface="Calibri"/>
              </a:rPr>
              <a:t>, </a:t>
            </a:r>
            <a:r>
              <a:rPr lang="de-DE" dirty="0" err="1">
                <a:latin typeface="Calibri"/>
                <a:cs typeface="Calibri"/>
              </a:rPr>
              <a:t>you</a:t>
            </a:r>
            <a:r>
              <a:rPr lang="de-DE" dirty="0">
                <a:latin typeface="Calibri"/>
                <a:cs typeface="Calibri"/>
              </a:rPr>
              <a:t> </a:t>
            </a:r>
            <a:r>
              <a:rPr lang="de-DE" dirty="0" err="1">
                <a:latin typeface="Calibri"/>
                <a:cs typeface="Calibri"/>
              </a:rPr>
              <a:t>can</a:t>
            </a:r>
            <a:r>
              <a:rPr lang="de-DE" dirty="0">
                <a:latin typeface="Calibri"/>
                <a:cs typeface="Calibri"/>
              </a:rPr>
              <a:t> </a:t>
            </a:r>
            <a:r>
              <a:rPr lang="de-DE" dirty="0" err="1">
                <a:latin typeface="Calibri"/>
                <a:cs typeface="Calibri"/>
              </a:rPr>
              <a:t>read</a:t>
            </a:r>
            <a:r>
              <a:rPr lang="de-DE" dirty="0">
                <a:latin typeface="Calibri"/>
                <a:cs typeface="Calibri"/>
              </a:rPr>
              <a:t> a </a:t>
            </a:r>
            <a:r>
              <a:rPr lang="de-DE" dirty="0" err="1">
                <a:latin typeface="Calibri"/>
                <a:cs typeface="Calibri"/>
              </a:rPr>
              <a:t>complete</a:t>
            </a:r>
            <a:r>
              <a:rPr lang="de-DE" dirty="0">
                <a:latin typeface="Calibri"/>
                <a:cs typeface="Calibri"/>
              </a:rPr>
              <a:t> </a:t>
            </a:r>
            <a:r>
              <a:rPr lang="de-DE" dirty="0" err="1">
                <a:latin typeface="Calibri"/>
                <a:cs typeface="Calibri"/>
              </a:rPr>
              <a:t>file</a:t>
            </a:r>
            <a:r>
              <a:rPr lang="de-DE" dirty="0">
                <a:latin typeface="Calibri"/>
                <a:cs typeface="Calibri"/>
              </a:rPr>
              <a:t> </a:t>
            </a:r>
            <a:r>
              <a:rPr lang="de-DE" dirty="0" err="1">
                <a:latin typeface="Calibri"/>
                <a:cs typeface="Calibri"/>
              </a:rPr>
              <a:t>sequentially</a:t>
            </a:r>
            <a:r>
              <a:rPr lang="de-DE" dirty="0">
                <a:latin typeface="Calibri"/>
                <a:cs typeface="Calibri"/>
              </a:rPr>
              <a:t> </a:t>
            </a:r>
            <a:r>
              <a:rPr lang="de-DE" dirty="0" err="1">
                <a:latin typeface="Calibri"/>
                <a:cs typeface="Calibri"/>
              </a:rPr>
              <a:t>by</a:t>
            </a:r>
            <a:r>
              <a:rPr lang="de-DE" dirty="0">
                <a:latin typeface="Calibri"/>
                <a:cs typeface="Calibri"/>
              </a:rPr>
              <a:t> </a:t>
            </a:r>
            <a:r>
              <a:rPr lang="de-DE" dirty="0" err="1">
                <a:latin typeface="Calibri"/>
                <a:cs typeface="Calibri"/>
              </a:rPr>
              <a:t>simply</a:t>
            </a:r>
            <a:r>
              <a:rPr lang="de-DE" dirty="0">
                <a:latin typeface="Calibri"/>
                <a:cs typeface="Calibri"/>
              </a:rPr>
              <a:t> </a:t>
            </a:r>
            <a:r>
              <a:rPr lang="de-DE" dirty="0" err="1">
                <a:latin typeface="Calibri"/>
                <a:cs typeface="Calibri"/>
              </a:rPr>
              <a:t>using</a:t>
            </a:r>
            <a:r>
              <a:rPr lang="de-DE" dirty="0">
                <a:latin typeface="Calibri"/>
                <a:cs typeface="Calibri"/>
              </a:rPr>
              <a:t> a </a:t>
            </a:r>
            <a:r>
              <a:rPr lang="de-DE" dirty="0" err="1">
                <a:latin typeface="Calibri"/>
                <a:cs typeface="Calibri"/>
              </a:rPr>
              <a:t>for</a:t>
            </a:r>
            <a:r>
              <a:rPr lang="de-DE" dirty="0">
                <a:latin typeface="Calibri"/>
                <a:cs typeface="Calibri"/>
              </a:rPr>
              <a:t> loop</a:t>
            </a:r>
          </a:p>
          <a:p>
            <a:pPr marL="383540" lvl="1"/>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a16="http://schemas.microsoft.com/office/drawing/2014/main" id="{9A697669-3EEE-4045-BC09-613C2DFFDC6D}"/>
              </a:ext>
            </a:extLst>
          </p:cNvPr>
          <p:cNvSpPr>
            <a:spLocks noGrp="1"/>
          </p:cNvSpPr>
          <p:nvPr>
            <p:ph type="sldNum" sz="quarter" idx="12"/>
          </p:nvPr>
        </p:nvSpPr>
        <p:spPr/>
        <p:txBody>
          <a:bodyPr/>
          <a:lstStyle/>
          <a:p>
            <a:fld id="{89C4E583-6443-4199-AF95-A2ECCC288D48}" type="slidenum">
              <a:rPr lang="en-GB" smtClean="0"/>
              <a:t>47</a:t>
            </a:fld>
            <a:endParaRPr lang="en-GB"/>
          </a:p>
        </p:txBody>
      </p:sp>
      <p:sp>
        <p:nvSpPr>
          <p:cNvPr id="6" name="Textfeld 5">
            <a:extLst>
              <a:ext uri="{FF2B5EF4-FFF2-40B4-BE49-F238E27FC236}">
                <a16:creationId xmlns:a16="http://schemas.microsoft.com/office/drawing/2014/main" id="{8FEF87CE-C598-4565-A4FE-14C54ED338F4}"/>
              </a:ext>
            </a:extLst>
          </p:cNvPr>
          <p:cNvSpPr txBox="1"/>
          <p:nvPr/>
        </p:nvSpPr>
        <p:spPr>
          <a:xfrm>
            <a:off x="1101302" y="2632489"/>
            <a:ext cx="10075652" cy="369331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with</a:t>
            </a:r>
            <a:r>
              <a:rPr lang="de-DE" dirty="0">
                <a:latin typeface="Consolas"/>
              </a:rPr>
              <a:t> open('old_macdonald.txt', 'r') </a:t>
            </a:r>
            <a:r>
              <a:rPr lang="de-DE" dirty="0" err="1">
                <a:latin typeface="Consolas"/>
              </a:rPr>
              <a:t>as</a:t>
            </a:r>
            <a:r>
              <a:rPr lang="de-DE" dirty="0">
                <a:latin typeface="Consolas"/>
              </a:rPr>
              <a:t> </a:t>
            </a:r>
            <a:r>
              <a:rPr lang="de-DE" dirty="0" err="1">
                <a:latin typeface="Consolas"/>
              </a:rPr>
              <a:t>old_macdonald</a:t>
            </a:r>
            <a:r>
              <a:rPr lang="de-DE" dirty="0">
                <a:latin typeface="Consolas"/>
              </a:rPr>
              <a:t>:</a:t>
            </a:r>
          </a:p>
          <a:p>
            <a:r>
              <a:rPr lang="de-DE" dirty="0">
                <a:latin typeface="Consolas"/>
              </a:rPr>
              <a:t>     </a:t>
            </a:r>
            <a:r>
              <a:rPr lang="de-DE" dirty="0" err="1">
                <a:latin typeface="Consolas"/>
              </a:rPr>
              <a:t>for</a:t>
            </a:r>
            <a:r>
              <a:rPr lang="de-DE" dirty="0">
                <a:latin typeface="Consolas"/>
              </a:rPr>
              <a:t> </a:t>
            </a:r>
            <a:r>
              <a:rPr lang="de-DE" dirty="0" err="1">
                <a:latin typeface="Consolas"/>
              </a:rPr>
              <a:t>line</a:t>
            </a:r>
            <a:r>
              <a:rPr lang="de-DE" dirty="0">
                <a:latin typeface="Consolas"/>
              </a:rPr>
              <a:t> in </a:t>
            </a:r>
            <a:r>
              <a:rPr lang="de-DE" dirty="0" err="1">
                <a:latin typeface="Consolas"/>
              </a:rPr>
              <a:t>old_macdonald</a:t>
            </a:r>
            <a:r>
              <a:rPr lang="de-DE" dirty="0">
                <a:latin typeface="Consolas"/>
              </a:rPr>
              <a:t>:</a:t>
            </a:r>
          </a:p>
          <a:p>
            <a:r>
              <a:rPr lang="de-DE" dirty="0">
                <a:latin typeface="Consolas"/>
              </a:rPr>
              <a:t>          </a:t>
            </a:r>
            <a:r>
              <a:rPr lang="de-DE" dirty="0" err="1">
                <a:latin typeface="Consolas"/>
              </a:rPr>
              <a:t>print</a:t>
            </a:r>
            <a:r>
              <a:rPr lang="de-DE" dirty="0">
                <a:latin typeface="Consolas"/>
              </a:rPr>
              <a:t>(</a:t>
            </a:r>
            <a:r>
              <a:rPr lang="de-DE" dirty="0" err="1">
                <a:latin typeface="Consolas"/>
              </a:rPr>
              <a:t>line</a:t>
            </a:r>
            <a:r>
              <a:rPr lang="de-DE" dirty="0">
                <a:latin typeface="Consolas"/>
              </a:rPr>
              <a:t>, end='')</a:t>
            </a:r>
            <a:endParaRPr lang="de-DE" dirty="0" err="1"/>
          </a:p>
          <a:p>
            <a:endParaRPr lang="de-DE" dirty="0">
              <a:latin typeface="Consolas"/>
            </a:endParaRPr>
          </a:p>
          <a:p>
            <a:endParaRPr lang="de-DE" dirty="0">
              <a:latin typeface="Consolas"/>
            </a:endParaRPr>
          </a:p>
          <a:p>
            <a:r>
              <a:rPr lang="de-DE" i="1" dirty="0">
                <a:latin typeface="Consolas"/>
              </a:rPr>
              <a:t>Output:</a:t>
            </a:r>
            <a:endParaRPr lang="de-DE" dirty="0">
              <a:latin typeface="Consolas"/>
            </a:endParaRPr>
          </a:p>
          <a:p>
            <a:r>
              <a:rPr lang="de-DE" dirty="0">
                <a:latin typeface="Consolas"/>
              </a:rPr>
              <a:t>Old MacDonald </a:t>
            </a:r>
            <a:r>
              <a:rPr lang="de-DE" dirty="0" err="1">
                <a:latin typeface="Consolas"/>
              </a:rPr>
              <a:t>had</a:t>
            </a:r>
            <a:r>
              <a:rPr lang="de-DE" dirty="0">
                <a:latin typeface="Consolas"/>
              </a:rPr>
              <a:t> a </a:t>
            </a:r>
            <a:r>
              <a:rPr lang="de-DE" dirty="0" err="1">
                <a:latin typeface="Consolas"/>
              </a:rPr>
              <a:t>farm</a:t>
            </a:r>
            <a:r>
              <a:rPr lang="de-DE" dirty="0">
                <a:latin typeface="Consolas"/>
              </a:rPr>
              <a:t>, E-I-E-I-O
And on </a:t>
            </a:r>
            <a:r>
              <a:rPr lang="de-DE" dirty="0" err="1">
                <a:latin typeface="Consolas"/>
              </a:rPr>
              <a:t>his</a:t>
            </a:r>
            <a:r>
              <a:rPr lang="de-DE" dirty="0">
                <a:latin typeface="Consolas"/>
              </a:rPr>
              <a:t> </a:t>
            </a:r>
            <a:r>
              <a:rPr lang="de-DE" dirty="0" err="1">
                <a:latin typeface="Consolas"/>
              </a:rPr>
              <a:t>farm</a:t>
            </a:r>
            <a:r>
              <a:rPr lang="de-DE" dirty="0">
                <a:latin typeface="Consolas"/>
              </a:rPr>
              <a:t> he </a:t>
            </a:r>
            <a:r>
              <a:rPr lang="de-DE" dirty="0" err="1">
                <a:latin typeface="Consolas"/>
              </a:rPr>
              <a:t>had</a:t>
            </a:r>
            <a:r>
              <a:rPr lang="de-DE" dirty="0">
                <a:latin typeface="Consolas"/>
              </a:rPr>
              <a:t> a </a:t>
            </a:r>
            <a:r>
              <a:rPr lang="de-DE" dirty="0" err="1">
                <a:latin typeface="Consolas"/>
              </a:rPr>
              <a:t>cow</a:t>
            </a:r>
            <a:r>
              <a:rPr lang="de-DE" dirty="0">
                <a:latin typeface="Consolas"/>
              </a:rPr>
              <a:t>, E-I-E-I-O
</a:t>
            </a:r>
            <a:r>
              <a:rPr lang="de-DE" dirty="0" err="1">
                <a:latin typeface="Consolas"/>
              </a:rPr>
              <a:t>With</a:t>
            </a:r>
            <a:r>
              <a:rPr lang="de-DE" dirty="0">
                <a:latin typeface="Consolas"/>
              </a:rPr>
              <a:t> a </a:t>
            </a:r>
            <a:r>
              <a:rPr lang="de-DE" dirty="0" err="1">
                <a:latin typeface="Consolas"/>
              </a:rPr>
              <a:t>moo-moo</a:t>
            </a:r>
            <a:r>
              <a:rPr lang="de-DE" dirty="0">
                <a:latin typeface="Consolas"/>
              </a:rPr>
              <a:t> </a:t>
            </a:r>
            <a:r>
              <a:rPr lang="de-DE" dirty="0" err="1">
                <a:latin typeface="Consolas"/>
              </a:rPr>
              <a:t>here</a:t>
            </a:r>
            <a:r>
              <a:rPr lang="de-DE" dirty="0">
                <a:latin typeface="Consolas"/>
              </a:rPr>
              <a:t> and a </a:t>
            </a:r>
            <a:r>
              <a:rPr lang="de-DE" dirty="0" err="1">
                <a:latin typeface="Consolas"/>
              </a:rPr>
              <a:t>moo-moo</a:t>
            </a:r>
            <a:r>
              <a:rPr lang="de-DE" dirty="0">
                <a:latin typeface="Consolas"/>
              </a:rPr>
              <a:t> </a:t>
            </a:r>
            <a:r>
              <a:rPr lang="de-DE" dirty="0" err="1">
                <a:latin typeface="Consolas"/>
              </a:rPr>
              <a:t>there</a:t>
            </a:r>
            <a:r>
              <a:rPr lang="de-DE" dirty="0">
                <a:latin typeface="Consolas"/>
              </a:rPr>
              <a:t>
Here a </a:t>
            </a:r>
            <a:r>
              <a:rPr lang="de-DE" dirty="0" err="1">
                <a:latin typeface="Consolas"/>
              </a:rPr>
              <a:t>moo</a:t>
            </a:r>
            <a:r>
              <a:rPr lang="de-DE" dirty="0">
                <a:latin typeface="Consolas"/>
              </a:rPr>
              <a:t>
</a:t>
            </a:r>
            <a:r>
              <a:rPr lang="de-DE" dirty="0" err="1">
                <a:latin typeface="Consolas"/>
              </a:rPr>
              <a:t>There</a:t>
            </a:r>
            <a:r>
              <a:rPr lang="de-DE" dirty="0">
                <a:latin typeface="Consolas"/>
              </a:rPr>
              <a:t> a </a:t>
            </a:r>
            <a:r>
              <a:rPr lang="de-DE" dirty="0" err="1">
                <a:latin typeface="Consolas"/>
              </a:rPr>
              <a:t>moo</a:t>
            </a:r>
            <a:r>
              <a:rPr lang="de-DE" dirty="0">
                <a:latin typeface="Consolas"/>
              </a:rPr>
              <a:t>
</a:t>
            </a:r>
            <a:r>
              <a:rPr lang="de-DE" dirty="0" err="1">
                <a:latin typeface="Consolas"/>
              </a:rPr>
              <a:t>Everywhere</a:t>
            </a:r>
            <a:r>
              <a:rPr lang="de-DE" dirty="0">
                <a:latin typeface="Consolas"/>
              </a:rPr>
              <a:t> a </a:t>
            </a:r>
            <a:r>
              <a:rPr lang="de-DE" dirty="0" err="1">
                <a:latin typeface="Consolas"/>
              </a:rPr>
              <a:t>moo-moo</a:t>
            </a:r>
            <a:r>
              <a:rPr lang="de-DE" dirty="0">
                <a:latin typeface="Consolas"/>
              </a:rPr>
              <a:t>
Old MacDonald </a:t>
            </a:r>
            <a:r>
              <a:rPr lang="de-DE" dirty="0" err="1">
                <a:latin typeface="Consolas"/>
              </a:rPr>
              <a:t>had</a:t>
            </a:r>
            <a:r>
              <a:rPr lang="de-DE" dirty="0">
                <a:latin typeface="Consolas"/>
              </a:rPr>
              <a:t> a </a:t>
            </a:r>
            <a:r>
              <a:rPr lang="de-DE" dirty="0" err="1">
                <a:latin typeface="Consolas"/>
              </a:rPr>
              <a:t>farm</a:t>
            </a:r>
            <a:r>
              <a:rPr lang="de-DE" dirty="0">
                <a:latin typeface="Consolas"/>
              </a:rPr>
              <a:t>, E-I-E-I-O</a:t>
            </a:r>
            <a:endParaRPr lang="de-DE" dirty="0"/>
          </a:p>
        </p:txBody>
      </p:sp>
    </p:spTree>
    <p:extLst>
      <p:ext uri="{BB962C8B-B14F-4D97-AF65-F5344CB8AC3E}">
        <p14:creationId xmlns:p14="http://schemas.microsoft.com/office/powerpoint/2010/main" val="39616864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EABBAF-CD15-4657-9231-001668DD1D70}"/>
              </a:ext>
            </a:extLst>
          </p:cNvPr>
          <p:cNvSpPr>
            <a:spLocks noGrp="1"/>
          </p:cNvSpPr>
          <p:nvPr>
            <p:ph type="title"/>
          </p:nvPr>
        </p:nvSpPr>
        <p:spPr/>
        <p:txBody>
          <a:bodyPr/>
          <a:lstStyle/>
          <a:p>
            <a:r>
              <a:rPr lang="de-DE" dirty="0" err="1">
                <a:cs typeface="Calibri Light"/>
              </a:rPr>
              <a:t>Reconstructing</a:t>
            </a:r>
            <a:r>
              <a:rPr lang="de-DE" dirty="0">
                <a:cs typeface="Calibri Light"/>
              </a:rPr>
              <a:t> Collections</a:t>
            </a:r>
            <a:r>
              <a:rPr lang="de-DE" dirty="0">
                <a:solidFill>
                  <a:srgbClr val="404040"/>
                </a:solidFill>
                <a:cs typeface="Calibri Light"/>
              </a:rPr>
              <a:t> </a:t>
            </a:r>
            <a:r>
              <a:rPr lang="de-DE" dirty="0" err="1">
                <a:solidFill>
                  <a:srgbClr val="404040"/>
                </a:solidFill>
                <a:cs typeface="Calibri Light"/>
              </a:rPr>
              <a:t>from</a:t>
            </a:r>
            <a:r>
              <a:rPr lang="de-DE" dirty="0">
                <a:solidFill>
                  <a:srgbClr val="404040"/>
                </a:solidFill>
                <a:cs typeface="Calibri Light"/>
              </a:rPr>
              <a:t> Files</a:t>
            </a:r>
            <a:endParaRPr lang="de-DE" dirty="0">
              <a:solidFill>
                <a:schemeClr val="tx1"/>
              </a:solidFill>
            </a:endParaRPr>
          </a:p>
        </p:txBody>
      </p:sp>
      <p:sp>
        <p:nvSpPr>
          <p:cNvPr id="3" name="Inhaltsplatzhalter 2">
            <a:extLst>
              <a:ext uri="{FF2B5EF4-FFF2-40B4-BE49-F238E27FC236}">
                <a16:creationId xmlns:a16="http://schemas.microsoft.com/office/drawing/2014/main" id="{E645BEE6-195A-4CB8-BBBF-EEEDD648E111}"/>
              </a:ext>
            </a:extLst>
          </p:cNvPr>
          <p:cNvSpPr>
            <a:spLocks noGrp="1"/>
          </p:cNvSpPr>
          <p:nvPr>
            <p:ph sz="half" idx="1"/>
          </p:nvPr>
        </p:nvSpPr>
        <p:spPr>
          <a:xfrm>
            <a:off x="1097278" y="1845734"/>
            <a:ext cx="3816328" cy="4023360"/>
          </a:xfrm>
        </p:spPr>
        <p:txBody>
          <a:bodyPr vert="horz" lIns="0" tIns="45720" rIns="0" bIns="45720" rtlCol="0" anchor="t">
            <a:normAutofit/>
          </a:bodyPr>
          <a:lstStyle/>
          <a:p>
            <a:pPr marL="182245" indent="-182245"/>
            <a:r>
              <a:rPr lang="de-DE" sz="2400" dirty="0" err="1">
                <a:cs typeface="Calibri"/>
              </a:rPr>
              <a:t>When</a:t>
            </a:r>
            <a:r>
              <a:rPr lang="de-DE" sz="2400" dirty="0">
                <a:cs typeface="Calibri"/>
              </a:rPr>
              <a:t> </a:t>
            </a:r>
            <a:r>
              <a:rPr lang="de-DE" sz="2400" dirty="0" err="1">
                <a:cs typeface="Calibri"/>
              </a:rPr>
              <a:t>we</a:t>
            </a:r>
            <a:r>
              <a:rPr lang="de-DE" sz="2400" dirty="0">
                <a:cs typeface="Calibri"/>
              </a:rPr>
              <a:t> </a:t>
            </a:r>
            <a:r>
              <a:rPr lang="de-DE" sz="2400" dirty="0" err="1">
                <a:cs typeface="Calibri"/>
              </a:rPr>
              <a:t>read</a:t>
            </a:r>
            <a:r>
              <a:rPr lang="de-DE" sz="2400" dirty="0">
                <a:cs typeface="Calibri"/>
              </a:rPr>
              <a:t> </a:t>
            </a:r>
            <a:r>
              <a:rPr lang="de-DE" sz="2400" dirty="0" err="1">
                <a:cs typeface="Calibri"/>
              </a:rPr>
              <a:t>things</a:t>
            </a:r>
            <a:r>
              <a:rPr lang="de-DE" sz="2400" dirty="0">
                <a:cs typeface="Calibri"/>
              </a:rPr>
              <a:t> </a:t>
            </a:r>
            <a:r>
              <a:rPr lang="de-DE" sz="2400" dirty="0" err="1">
                <a:cs typeface="Calibri"/>
              </a:rPr>
              <a:t>from</a:t>
            </a:r>
            <a:r>
              <a:rPr lang="de-DE" sz="2400" dirty="0">
                <a:cs typeface="Calibri"/>
              </a:rPr>
              <a:t> </a:t>
            </a:r>
            <a:r>
              <a:rPr lang="de-DE" sz="2400" dirty="0" err="1">
                <a:cs typeface="Calibri"/>
              </a:rPr>
              <a:t>files</a:t>
            </a:r>
            <a:r>
              <a:rPr lang="de-DE" sz="2400" dirty="0">
                <a:cs typeface="Calibri"/>
              </a:rPr>
              <a:t>, Python will </a:t>
            </a:r>
            <a:r>
              <a:rPr lang="de-DE" sz="2400" b="1" dirty="0" err="1">
                <a:cs typeface="Calibri"/>
              </a:rPr>
              <a:t>interpret</a:t>
            </a:r>
            <a:r>
              <a:rPr lang="de-DE" sz="2400" b="1" dirty="0">
                <a:cs typeface="Calibri"/>
              </a:rPr>
              <a:t> </a:t>
            </a:r>
            <a:r>
              <a:rPr lang="de-DE" sz="2400" b="1" dirty="0" err="1">
                <a:cs typeface="Calibri"/>
              </a:rPr>
              <a:t>them</a:t>
            </a:r>
            <a:r>
              <a:rPr lang="de-DE" sz="2400" b="1" dirty="0">
                <a:cs typeface="Calibri"/>
              </a:rPr>
              <a:t> </a:t>
            </a:r>
            <a:r>
              <a:rPr lang="de-DE" sz="2400" b="1" dirty="0" err="1">
                <a:cs typeface="Calibri"/>
              </a:rPr>
              <a:t>as</a:t>
            </a:r>
            <a:r>
              <a:rPr lang="de-DE" sz="2400" b="1" dirty="0">
                <a:cs typeface="Calibri"/>
              </a:rPr>
              <a:t> </a:t>
            </a:r>
            <a:r>
              <a:rPr lang="de-DE" sz="2400" b="1" dirty="0" err="1">
                <a:cs typeface="Calibri"/>
              </a:rPr>
              <a:t>strings</a:t>
            </a:r>
            <a:endParaRPr lang="de-DE" sz="2400" b="1" dirty="0">
              <a:cs typeface="Calibri"/>
            </a:endParaRPr>
          </a:p>
          <a:p>
            <a:pPr marL="182245" indent="-182245"/>
            <a:r>
              <a:rPr lang="de-DE" sz="2400" dirty="0" err="1">
                <a:cs typeface="Calibri"/>
              </a:rPr>
              <a:t>Unfortunately</a:t>
            </a:r>
            <a:r>
              <a:rPr lang="de-DE" sz="2400" dirty="0">
                <a:cs typeface="Calibri"/>
              </a:rPr>
              <a:t> </a:t>
            </a:r>
            <a:r>
              <a:rPr lang="de-DE" sz="2400" dirty="0" err="1">
                <a:cs typeface="Calibri"/>
              </a:rPr>
              <a:t>that</a:t>
            </a:r>
            <a:r>
              <a:rPr lang="de-DE" sz="2400" dirty="0">
                <a:cs typeface="Calibri"/>
              </a:rPr>
              <a:t> </a:t>
            </a:r>
            <a:r>
              <a:rPr lang="de-DE" sz="2400" dirty="0" err="1">
                <a:cs typeface="Calibri"/>
              </a:rPr>
              <a:t>means</a:t>
            </a:r>
            <a:r>
              <a:rPr lang="de-DE" sz="2400" dirty="0">
                <a:cs typeface="Calibri"/>
              </a:rPr>
              <a:t> </a:t>
            </a:r>
            <a:r>
              <a:rPr lang="de-DE" sz="2400" dirty="0" err="1">
                <a:cs typeface="Calibri"/>
              </a:rPr>
              <a:t>that</a:t>
            </a:r>
            <a:r>
              <a:rPr lang="de-DE" sz="2400" dirty="0">
                <a:cs typeface="Calibri"/>
              </a:rPr>
              <a:t> </a:t>
            </a:r>
            <a:r>
              <a:rPr lang="de-DE" sz="2400" dirty="0" err="1">
                <a:cs typeface="Calibri"/>
              </a:rPr>
              <a:t>whenever</a:t>
            </a:r>
            <a:r>
              <a:rPr lang="de-DE" sz="2400" dirty="0">
                <a:cs typeface="Calibri"/>
              </a:rPr>
              <a:t> </a:t>
            </a:r>
            <a:r>
              <a:rPr lang="de-DE" sz="2400" dirty="0" err="1">
                <a:cs typeface="Calibri"/>
              </a:rPr>
              <a:t>we</a:t>
            </a:r>
            <a:r>
              <a:rPr lang="de-DE" sz="2400" dirty="0">
                <a:cs typeface="Calibri"/>
              </a:rPr>
              <a:t> (</a:t>
            </a:r>
            <a:r>
              <a:rPr lang="de-DE" sz="2400" dirty="0" err="1">
                <a:cs typeface="Calibri"/>
              </a:rPr>
              <a:t>for</a:t>
            </a:r>
            <a:r>
              <a:rPr lang="de-DE" sz="2400" dirty="0">
                <a:cs typeface="Calibri"/>
              </a:rPr>
              <a:t> </a:t>
            </a:r>
            <a:r>
              <a:rPr lang="de-DE" sz="2400" dirty="0" err="1">
                <a:cs typeface="Calibri"/>
              </a:rPr>
              <a:t>example</a:t>
            </a:r>
            <a:r>
              <a:rPr lang="de-DE" sz="2400" dirty="0">
                <a:cs typeface="Calibri"/>
              </a:rPr>
              <a:t>) </a:t>
            </a:r>
            <a:r>
              <a:rPr lang="de-DE" sz="2400" dirty="0" err="1">
                <a:cs typeface="Calibri"/>
              </a:rPr>
              <a:t>saved</a:t>
            </a:r>
            <a:r>
              <a:rPr lang="de-DE" sz="2400" dirty="0">
                <a:cs typeface="Calibri"/>
              </a:rPr>
              <a:t> a </a:t>
            </a:r>
            <a:r>
              <a:rPr lang="de-DE" sz="2400" dirty="0" err="1">
                <a:cs typeface="Calibri"/>
              </a:rPr>
              <a:t>list</a:t>
            </a:r>
            <a:r>
              <a:rPr lang="de-DE" sz="2400" dirty="0">
                <a:cs typeface="Calibri"/>
              </a:rPr>
              <a:t> </a:t>
            </a:r>
            <a:r>
              <a:rPr lang="de-DE" sz="2400" dirty="0" err="1">
                <a:cs typeface="Calibri"/>
              </a:rPr>
              <a:t>of</a:t>
            </a:r>
            <a:r>
              <a:rPr lang="de-DE" sz="2400" dirty="0">
                <a:cs typeface="Calibri"/>
              </a:rPr>
              <a:t> </a:t>
            </a:r>
            <a:r>
              <a:rPr lang="de-DE" sz="2400" dirty="0" err="1">
                <a:cs typeface="Calibri"/>
              </a:rPr>
              <a:t>numbers</a:t>
            </a:r>
            <a:r>
              <a:rPr lang="de-DE" sz="2400" dirty="0">
                <a:cs typeface="Calibri"/>
              </a:rPr>
              <a:t>, Python will </a:t>
            </a:r>
            <a:r>
              <a:rPr lang="de-DE" sz="2400" b="1" dirty="0">
                <a:cs typeface="Calibri"/>
              </a:rPr>
              <a:t>not </a:t>
            </a:r>
            <a:r>
              <a:rPr lang="de-DE" sz="2400" b="1" dirty="0" err="1">
                <a:cs typeface="Calibri"/>
              </a:rPr>
              <a:t>automatically</a:t>
            </a:r>
            <a:r>
              <a:rPr lang="de-DE" sz="2400" b="1" dirty="0">
                <a:cs typeface="Calibri"/>
              </a:rPr>
              <a:t> </a:t>
            </a:r>
            <a:r>
              <a:rPr lang="de-DE" sz="2400" b="1" dirty="0" err="1">
                <a:cs typeface="Calibri"/>
              </a:rPr>
              <a:t>recognize</a:t>
            </a:r>
            <a:r>
              <a:rPr lang="de-DE" sz="2400" b="1" dirty="0">
                <a:cs typeface="Calibri"/>
              </a:rPr>
              <a:t> </a:t>
            </a:r>
            <a:r>
              <a:rPr lang="de-DE" sz="2400" b="1" dirty="0" err="1">
                <a:cs typeface="Calibri"/>
              </a:rPr>
              <a:t>it</a:t>
            </a:r>
            <a:r>
              <a:rPr lang="de-DE" sz="2400" b="1" dirty="0">
                <a:cs typeface="Calibri"/>
              </a:rPr>
              <a:t> </a:t>
            </a:r>
            <a:r>
              <a:rPr lang="de-DE" sz="2400" b="1" dirty="0" err="1">
                <a:cs typeface="Calibri"/>
              </a:rPr>
              <a:t>as</a:t>
            </a:r>
            <a:r>
              <a:rPr lang="de-DE" sz="2400" b="1" dirty="0">
                <a:cs typeface="Calibri"/>
              </a:rPr>
              <a:t> a </a:t>
            </a:r>
            <a:r>
              <a:rPr lang="de-DE" sz="2400" b="1" dirty="0" err="1">
                <a:cs typeface="Calibri"/>
              </a:rPr>
              <a:t>list</a:t>
            </a:r>
            <a:r>
              <a:rPr lang="de-DE" sz="2400" dirty="0">
                <a:cs typeface="Calibri"/>
              </a:rPr>
              <a:t> </a:t>
            </a:r>
            <a:r>
              <a:rPr lang="de-DE" sz="2400" dirty="0" err="1">
                <a:cs typeface="Calibri"/>
              </a:rPr>
              <a:t>anymore</a:t>
            </a:r>
            <a:r>
              <a:rPr lang="de-DE" sz="2400" dirty="0">
                <a:cs typeface="Calibri"/>
              </a:rPr>
              <a:t> </a:t>
            </a:r>
            <a:r>
              <a:rPr lang="de-DE" sz="2400" dirty="0" err="1">
                <a:cs typeface="Calibri"/>
              </a:rPr>
              <a:t>when</a:t>
            </a:r>
            <a:r>
              <a:rPr lang="de-DE" sz="2400" dirty="0">
                <a:cs typeface="Calibri"/>
              </a:rPr>
              <a:t> </a:t>
            </a:r>
            <a:r>
              <a:rPr lang="de-DE" sz="2400" dirty="0" err="1">
                <a:cs typeface="Calibri"/>
              </a:rPr>
              <a:t>reading</a:t>
            </a:r>
            <a:r>
              <a:rPr lang="de-DE" sz="2400" dirty="0">
                <a:cs typeface="Calibri"/>
              </a:rPr>
              <a:t> </a:t>
            </a:r>
            <a:r>
              <a:rPr lang="de-DE" sz="2400" dirty="0" err="1">
                <a:cs typeface="Calibri"/>
              </a:rPr>
              <a:t>it</a:t>
            </a:r>
            <a:r>
              <a:rPr lang="de-DE" sz="2400" dirty="0">
                <a:cs typeface="Calibri"/>
              </a:rPr>
              <a:t> back out </a:t>
            </a:r>
            <a:r>
              <a:rPr lang="de-DE" sz="2400" dirty="0" err="1">
                <a:cs typeface="Calibri"/>
              </a:rPr>
              <a:t>of</a:t>
            </a:r>
            <a:r>
              <a:rPr lang="de-DE" sz="2400" dirty="0">
                <a:cs typeface="Calibri"/>
              </a:rPr>
              <a:t> </a:t>
            </a:r>
            <a:r>
              <a:rPr lang="de-DE" sz="2400" dirty="0" err="1">
                <a:cs typeface="Calibri"/>
              </a:rPr>
              <a:t>the</a:t>
            </a:r>
            <a:r>
              <a:rPr lang="de-DE" sz="2400" dirty="0">
                <a:cs typeface="Calibri"/>
              </a:rPr>
              <a:t> </a:t>
            </a:r>
            <a:r>
              <a:rPr lang="de-DE" sz="2400" dirty="0" err="1">
                <a:cs typeface="Calibri"/>
              </a:rPr>
              <a:t>file</a:t>
            </a:r>
          </a:p>
        </p:txBody>
      </p:sp>
      <p:sp>
        <p:nvSpPr>
          <p:cNvPr id="4" name="Foliennummernplatzhalter 3">
            <a:extLst>
              <a:ext uri="{FF2B5EF4-FFF2-40B4-BE49-F238E27FC236}">
                <a16:creationId xmlns:a16="http://schemas.microsoft.com/office/drawing/2014/main" id="{BB025A6D-B9C9-4C60-B441-2E7A900FCB4E}"/>
              </a:ext>
            </a:extLst>
          </p:cNvPr>
          <p:cNvSpPr>
            <a:spLocks noGrp="1"/>
          </p:cNvSpPr>
          <p:nvPr>
            <p:ph type="sldNum" sz="quarter" idx="12"/>
          </p:nvPr>
        </p:nvSpPr>
        <p:spPr/>
        <p:txBody>
          <a:bodyPr/>
          <a:lstStyle/>
          <a:p>
            <a:fld id="{89C4E583-6443-4199-AF95-A2ECCC288D48}" type="slidenum">
              <a:rPr lang="en-GB" smtClean="0"/>
              <a:t>48</a:t>
            </a:fld>
            <a:endParaRPr lang="en-GB"/>
          </a:p>
        </p:txBody>
      </p:sp>
      <p:sp>
        <p:nvSpPr>
          <p:cNvPr id="6" name="Textfeld 5">
            <a:extLst>
              <a:ext uri="{FF2B5EF4-FFF2-40B4-BE49-F238E27FC236}">
                <a16:creationId xmlns:a16="http://schemas.microsoft.com/office/drawing/2014/main" id="{1A7384F0-87C5-4E30-9503-C9DAE635A53B}"/>
              </a:ext>
            </a:extLst>
          </p:cNvPr>
          <p:cNvSpPr txBox="1"/>
          <p:nvPr/>
        </p:nvSpPr>
        <p:spPr>
          <a:xfrm>
            <a:off x="5040701" y="1841735"/>
            <a:ext cx="6136255" cy="3970318"/>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my_</a:t>
            </a:r>
            <a:r>
              <a:rPr lang="de-DE" dirty="0" err="1">
                <a:latin typeface="Consolas"/>
                <a:cs typeface="Calibri"/>
              </a:rPr>
              <a:t>lottery_</a:t>
            </a:r>
            <a:r>
              <a:rPr lang="de-DE" dirty="0" err="1">
                <a:latin typeface="Consolas"/>
              </a:rPr>
              <a:t>numbers</a:t>
            </a:r>
            <a:r>
              <a:rPr lang="de-DE" dirty="0">
                <a:latin typeface="Consolas"/>
              </a:rPr>
              <a:t> = [21, 8, 19, </a:t>
            </a:r>
            <a:r>
              <a:rPr lang="de-DE" dirty="0">
                <a:latin typeface="Consolas"/>
                <a:cs typeface="Calibri"/>
              </a:rPr>
              <a:t>9, 1, 22]</a:t>
            </a:r>
            <a:endParaRPr lang="de-DE" dirty="0"/>
          </a:p>
          <a:p>
            <a:endParaRPr lang="de-DE"/>
          </a:p>
          <a:p>
            <a:r>
              <a:rPr lang="de-DE" dirty="0" err="1">
                <a:latin typeface="Consolas"/>
              </a:rPr>
              <a:t>with</a:t>
            </a:r>
            <a:r>
              <a:rPr lang="de-DE" dirty="0">
                <a:latin typeface="Consolas"/>
              </a:rPr>
              <a:t> open('</a:t>
            </a:r>
            <a:r>
              <a:rPr lang="de-DE" dirty="0" err="1">
                <a:latin typeface="Consolas"/>
              </a:rPr>
              <a:t>files</a:t>
            </a:r>
            <a:r>
              <a:rPr lang="de-DE" dirty="0">
                <a:latin typeface="Consolas"/>
              </a:rPr>
              <a:t>/lottery.txt', 'w+') </a:t>
            </a:r>
            <a:r>
              <a:rPr lang="de-DE" dirty="0" err="1">
                <a:latin typeface="Consolas"/>
              </a:rPr>
              <a:t>as</a:t>
            </a:r>
            <a:r>
              <a:rPr lang="de-DE" dirty="0">
                <a:latin typeface="Consolas"/>
              </a:rPr>
              <a:t> </a:t>
            </a:r>
            <a:r>
              <a:rPr lang="de-DE" dirty="0" err="1">
                <a:latin typeface="Consolas"/>
              </a:rPr>
              <a:t>lottery_file</a:t>
            </a:r>
            <a:r>
              <a:rPr lang="de-DE" dirty="0">
                <a:latin typeface="Consolas"/>
              </a:rPr>
              <a:t>:</a:t>
            </a:r>
            <a:endParaRPr lang="de-DE" dirty="0"/>
          </a:p>
          <a:p>
            <a:r>
              <a:rPr lang="de-DE" dirty="0">
                <a:latin typeface="Consolas"/>
              </a:rPr>
              <a:t>    lottery_file.write(str(my_lottery</a:t>
            </a:r>
            <a:r>
              <a:rPr lang="de-DE" dirty="0">
                <a:latin typeface="Consolas"/>
                <a:cs typeface="Calibri"/>
              </a:rPr>
              <a:t>_numbers))</a:t>
            </a:r>
            <a:endParaRPr lang="de-DE"/>
          </a:p>
          <a:p>
            <a:r>
              <a:rPr lang="de-DE" dirty="0">
                <a:latin typeface="Consolas"/>
              </a:rPr>
              <a:t>    lottery_file.seek(0)</a:t>
            </a:r>
            <a:endParaRPr lang="de-DE"/>
          </a:p>
          <a:p>
            <a:r>
              <a:rPr lang="de-DE" dirty="0">
                <a:latin typeface="Consolas"/>
              </a:rPr>
              <a:t>    numbers = lottery_file.read()</a:t>
            </a:r>
            <a:endParaRPr lang="de-DE"/>
          </a:p>
          <a:p>
            <a:r>
              <a:rPr lang="de-DE" dirty="0">
                <a:latin typeface="Consolas"/>
              </a:rPr>
              <a:t>    </a:t>
            </a:r>
            <a:endParaRPr lang="de-DE"/>
          </a:p>
          <a:p>
            <a:r>
              <a:rPr lang="de-DE" dirty="0" err="1">
                <a:latin typeface="Consolas"/>
              </a:rPr>
              <a:t>print</a:t>
            </a:r>
            <a:r>
              <a:rPr lang="de-DE" dirty="0">
                <a:latin typeface="Consolas"/>
              </a:rPr>
              <a:t>(</a:t>
            </a:r>
            <a:r>
              <a:rPr lang="de-DE" dirty="0" err="1">
                <a:latin typeface="Consolas"/>
              </a:rPr>
              <a:t>numbers</a:t>
            </a:r>
            <a:r>
              <a:rPr lang="de-DE" dirty="0">
                <a:latin typeface="Consolas"/>
              </a:rPr>
              <a:t>)</a:t>
            </a:r>
            <a:endParaRPr lang="de-DE" dirty="0"/>
          </a:p>
          <a:p>
            <a:r>
              <a:rPr lang="de-DE" dirty="0" err="1">
                <a:latin typeface="Consolas"/>
              </a:rPr>
              <a:t>print</a:t>
            </a:r>
            <a:r>
              <a:rPr lang="de-DE" dirty="0">
                <a:latin typeface="Consolas"/>
              </a:rPr>
              <a:t>(type(</a:t>
            </a:r>
            <a:r>
              <a:rPr lang="de-DE" dirty="0" err="1">
                <a:latin typeface="Consolas"/>
              </a:rPr>
              <a:t>numbers</a:t>
            </a:r>
            <a:r>
              <a:rPr lang="de-DE" dirty="0">
                <a:latin typeface="Consolas"/>
              </a:rPr>
              <a:t>))</a:t>
            </a:r>
          </a:p>
          <a:p>
            <a:endParaRPr lang="de-DE" dirty="0">
              <a:latin typeface="Consolas"/>
            </a:endParaRPr>
          </a:p>
          <a:p>
            <a:r>
              <a:rPr lang="de-DE" i="1" dirty="0">
                <a:latin typeface="Consolas"/>
              </a:rPr>
              <a:t>Output:</a:t>
            </a:r>
          </a:p>
          <a:p>
            <a:r>
              <a:rPr lang="de-DE" dirty="0">
                <a:latin typeface="Consolas"/>
              </a:rPr>
              <a:t>[21, 8, 19, 9, 1, 22]
&lt;</a:t>
            </a:r>
            <a:r>
              <a:rPr lang="de-DE" dirty="0" err="1">
                <a:latin typeface="Consolas"/>
              </a:rPr>
              <a:t>class</a:t>
            </a:r>
            <a:r>
              <a:rPr lang="de-DE" dirty="0">
                <a:latin typeface="Consolas"/>
              </a:rPr>
              <a:t> '</a:t>
            </a:r>
            <a:r>
              <a:rPr lang="de-DE" dirty="0" err="1">
                <a:latin typeface="Consolas"/>
              </a:rPr>
              <a:t>str</a:t>
            </a:r>
            <a:r>
              <a:rPr lang="de-DE" dirty="0">
                <a:latin typeface="Consolas"/>
              </a:rPr>
              <a:t>'&gt;</a:t>
            </a:r>
            <a:endParaRPr lang="de-DE" dirty="0"/>
          </a:p>
        </p:txBody>
      </p:sp>
    </p:spTree>
    <p:extLst>
      <p:ext uri="{BB962C8B-B14F-4D97-AF65-F5344CB8AC3E}">
        <p14:creationId xmlns:p14="http://schemas.microsoft.com/office/powerpoint/2010/main" val="42790013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EABBAF-CD15-4657-9231-001668DD1D70}"/>
              </a:ext>
            </a:extLst>
          </p:cNvPr>
          <p:cNvSpPr>
            <a:spLocks noGrp="1"/>
          </p:cNvSpPr>
          <p:nvPr>
            <p:ph type="title"/>
          </p:nvPr>
        </p:nvSpPr>
        <p:spPr/>
        <p:txBody>
          <a:bodyPr/>
          <a:lstStyle/>
          <a:p>
            <a:r>
              <a:rPr lang="de-DE" dirty="0" err="1">
                <a:cs typeface="Calibri Light"/>
              </a:rPr>
              <a:t>Reconstructing</a:t>
            </a:r>
            <a:r>
              <a:rPr lang="de-DE" dirty="0">
                <a:cs typeface="Calibri Light"/>
              </a:rPr>
              <a:t> Collections</a:t>
            </a:r>
            <a:r>
              <a:rPr lang="de-DE" dirty="0">
                <a:solidFill>
                  <a:srgbClr val="404040"/>
                </a:solidFill>
                <a:cs typeface="Calibri Light"/>
              </a:rPr>
              <a:t> </a:t>
            </a:r>
            <a:r>
              <a:rPr lang="de-DE" dirty="0" err="1">
                <a:solidFill>
                  <a:srgbClr val="404040"/>
                </a:solidFill>
                <a:cs typeface="Calibri Light"/>
              </a:rPr>
              <a:t>from</a:t>
            </a:r>
            <a:r>
              <a:rPr lang="de-DE" dirty="0">
                <a:solidFill>
                  <a:srgbClr val="404040"/>
                </a:solidFill>
                <a:cs typeface="Calibri Light"/>
              </a:rPr>
              <a:t> Files</a:t>
            </a:r>
            <a:endParaRPr lang="de-DE" dirty="0">
              <a:solidFill>
                <a:schemeClr val="tx1"/>
              </a:solidFill>
            </a:endParaRPr>
          </a:p>
        </p:txBody>
      </p:sp>
      <p:sp>
        <p:nvSpPr>
          <p:cNvPr id="3" name="Inhaltsplatzhalter 2">
            <a:extLst>
              <a:ext uri="{FF2B5EF4-FFF2-40B4-BE49-F238E27FC236}">
                <a16:creationId xmlns:a16="http://schemas.microsoft.com/office/drawing/2014/main" id="{E645BEE6-195A-4CB8-BBBF-EEEDD648E111}"/>
              </a:ext>
            </a:extLst>
          </p:cNvPr>
          <p:cNvSpPr>
            <a:spLocks noGrp="1"/>
          </p:cNvSpPr>
          <p:nvPr>
            <p:ph sz="half" idx="1"/>
          </p:nvPr>
        </p:nvSpPr>
        <p:spPr>
          <a:xfrm>
            <a:off x="1097278" y="1845734"/>
            <a:ext cx="3816328" cy="4023360"/>
          </a:xfrm>
        </p:spPr>
        <p:txBody>
          <a:bodyPr vert="horz" lIns="0" tIns="45720" rIns="0" bIns="45720" rtlCol="0" anchor="t">
            <a:normAutofit lnSpcReduction="10000"/>
          </a:bodyPr>
          <a:lstStyle/>
          <a:p>
            <a:pPr marL="182245" indent="-182245"/>
            <a:r>
              <a:rPr lang="de-DE" sz="2400" dirty="0" err="1">
                <a:cs typeface="Calibri"/>
              </a:rPr>
              <a:t>Luckily</a:t>
            </a:r>
            <a:r>
              <a:rPr lang="de-DE" sz="2400" dirty="0">
                <a:cs typeface="Calibri"/>
              </a:rPr>
              <a:t>, </a:t>
            </a:r>
            <a:r>
              <a:rPr lang="de-DE" sz="2400" dirty="0" err="1">
                <a:cs typeface="Calibri"/>
              </a:rPr>
              <a:t>this</a:t>
            </a:r>
            <a:r>
              <a:rPr lang="de-DE" sz="2400" dirty="0">
                <a:cs typeface="Calibri"/>
              </a:rPr>
              <a:t> </a:t>
            </a:r>
            <a:r>
              <a:rPr lang="de-DE" sz="2400" dirty="0" err="1">
                <a:cs typeface="Calibri"/>
              </a:rPr>
              <a:t>problem</a:t>
            </a:r>
            <a:r>
              <a:rPr lang="de-DE" sz="2400" dirty="0">
                <a:cs typeface="Calibri"/>
              </a:rPr>
              <a:t> </a:t>
            </a:r>
            <a:r>
              <a:rPr lang="de-DE" sz="2400" dirty="0" err="1">
                <a:cs typeface="Calibri"/>
              </a:rPr>
              <a:t>can</a:t>
            </a:r>
            <a:r>
              <a:rPr lang="de-DE" sz="2400" dirty="0">
                <a:cs typeface="Calibri"/>
              </a:rPr>
              <a:t> </a:t>
            </a:r>
            <a:r>
              <a:rPr lang="de-DE" sz="2400" dirty="0" err="1">
                <a:cs typeface="Calibri"/>
              </a:rPr>
              <a:t>often</a:t>
            </a:r>
            <a:r>
              <a:rPr lang="de-DE" sz="2400" dirty="0">
                <a:cs typeface="Calibri"/>
              </a:rPr>
              <a:t> </a:t>
            </a:r>
            <a:r>
              <a:rPr lang="de-DE" sz="2400" dirty="0" err="1">
                <a:cs typeface="Calibri"/>
              </a:rPr>
              <a:t>be</a:t>
            </a:r>
            <a:r>
              <a:rPr lang="de-DE" sz="2400" dirty="0">
                <a:cs typeface="Calibri"/>
              </a:rPr>
              <a:t> </a:t>
            </a:r>
            <a:r>
              <a:rPr lang="de-DE" sz="2400" dirty="0" err="1">
                <a:cs typeface="Calibri"/>
              </a:rPr>
              <a:t>fixed</a:t>
            </a:r>
            <a:r>
              <a:rPr lang="de-DE" sz="2400" dirty="0">
                <a:cs typeface="Calibri"/>
              </a:rPr>
              <a:t> </a:t>
            </a:r>
            <a:r>
              <a:rPr lang="de-DE" sz="2400" dirty="0" err="1">
                <a:cs typeface="Calibri"/>
              </a:rPr>
              <a:t>relatively</a:t>
            </a:r>
            <a:r>
              <a:rPr lang="de-DE" sz="2400" dirty="0">
                <a:cs typeface="Calibri"/>
              </a:rPr>
              <a:t> </a:t>
            </a:r>
            <a:r>
              <a:rPr lang="de-DE" sz="2400" dirty="0" err="1">
                <a:cs typeface="Calibri"/>
              </a:rPr>
              <a:t>easily</a:t>
            </a:r>
            <a:r>
              <a:rPr lang="de-DE" sz="2400" dirty="0">
                <a:cs typeface="Calibri"/>
              </a:rPr>
              <a:t> </a:t>
            </a:r>
            <a:r>
              <a:rPr lang="de-DE" sz="2400" dirty="0" err="1">
                <a:cs typeface="Calibri"/>
              </a:rPr>
              <a:t>using</a:t>
            </a:r>
            <a:r>
              <a:rPr lang="de-DE" sz="2400" dirty="0">
                <a:cs typeface="Calibri"/>
              </a:rPr>
              <a:t>  </a:t>
            </a:r>
            <a:r>
              <a:rPr lang="de-DE" sz="2400" dirty="0" err="1">
                <a:cs typeface="Calibri"/>
              </a:rPr>
              <a:t>list</a:t>
            </a:r>
            <a:r>
              <a:rPr lang="de-DE" sz="2400" dirty="0">
                <a:cs typeface="Calibri"/>
              </a:rPr>
              <a:t> </a:t>
            </a:r>
            <a:r>
              <a:rPr lang="de-DE" sz="2400" dirty="0" err="1">
                <a:cs typeface="Calibri"/>
              </a:rPr>
              <a:t>comprehension</a:t>
            </a:r>
            <a:endParaRPr lang="en-US" sz="2400" dirty="0" err="1">
              <a:cs typeface="Calibri"/>
            </a:endParaRPr>
          </a:p>
          <a:p>
            <a:pPr marL="383540" lvl="1"/>
            <a:r>
              <a:rPr lang="de-DE" sz="2400" i="1" dirty="0">
                <a:cs typeface="Calibri"/>
              </a:rPr>
              <a:t>"</a:t>
            </a:r>
            <a:r>
              <a:rPr lang="de-DE" sz="2400" i="1" dirty="0" err="1">
                <a:cs typeface="Calibri"/>
              </a:rPr>
              <a:t>Comprehension</a:t>
            </a:r>
            <a:r>
              <a:rPr lang="de-DE" sz="2400" i="1" dirty="0">
                <a:cs typeface="Calibri"/>
              </a:rPr>
              <a:t>, </a:t>
            </a:r>
            <a:r>
              <a:rPr lang="de-DE" sz="2400" i="1" dirty="0" err="1">
                <a:cs typeface="Calibri"/>
              </a:rPr>
              <a:t>what</a:t>
            </a:r>
            <a:r>
              <a:rPr lang="de-DE" sz="2400" i="1" dirty="0">
                <a:cs typeface="Calibri"/>
              </a:rPr>
              <a:t> was </a:t>
            </a:r>
            <a:r>
              <a:rPr lang="de-DE" sz="2400" i="1" dirty="0" err="1">
                <a:cs typeface="Calibri"/>
              </a:rPr>
              <a:t>that</a:t>
            </a:r>
            <a:r>
              <a:rPr lang="de-DE" sz="2400" i="1" dirty="0">
                <a:cs typeface="Calibri"/>
              </a:rPr>
              <a:t> </a:t>
            </a:r>
            <a:r>
              <a:rPr lang="de-DE" sz="2400" i="1" dirty="0" err="1">
                <a:cs typeface="Calibri"/>
              </a:rPr>
              <a:t>again</a:t>
            </a:r>
            <a:r>
              <a:rPr lang="de-DE" sz="2400" i="1" dirty="0">
                <a:cs typeface="Calibri"/>
              </a:rPr>
              <a:t>?" - </a:t>
            </a:r>
            <a:r>
              <a:rPr lang="de-DE" sz="2400" dirty="0" err="1">
                <a:cs typeface="Calibri"/>
              </a:rPr>
              <a:t>it's</a:t>
            </a:r>
            <a:r>
              <a:rPr lang="de-DE" sz="2400" dirty="0">
                <a:cs typeface="Calibri"/>
              </a:rPr>
              <a:t> </a:t>
            </a:r>
            <a:r>
              <a:rPr lang="de-DE" sz="2400" dirty="0" err="1">
                <a:cs typeface="Calibri"/>
              </a:rPr>
              <a:t>explained</a:t>
            </a:r>
            <a:r>
              <a:rPr lang="de-DE" sz="2400" dirty="0">
                <a:cs typeface="Calibri"/>
              </a:rPr>
              <a:t> in </a:t>
            </a:r>
            <a:r>
              <a:rPr lang="de-DE" sz="2400" dirty="0" err="1">
                <a:cs typeface="Calibri"/>
              </a:rPr>
              <a:t>week</a:t>
            </a:r>
            <a:r>
              <a:rPr lang="de-DE" sz="2400" dirty="0">
                <a:cs typeface="Calibri"/>
              </a:rPr>
              <a:t> 4</a:t>
            </a:r>
            <a:endParaRPr lang="en-US" sz="2400" dirty="0">
              <a:cs typeface="Calibri"/>
            </a:endParaRPr>
          </a:p>
          <a:p>
            <a:pPr marL="383540" lvl="1"/>
            <a:endParaRPr lang="de-DE" sz="2400" dirty="0">
              <a:cs typeface="Calibri"/>
            </a:endParaRPr>
          </a:p>
          <a:p>
            <a:r>
              <a:rPr lang="de-DE" sz="2600" dirty="0" err="1">
                <a:cs typeface="Calibri"/>
              </a:rPr>
              <a:t>Don't</a:t>
            </a:r>
            <a:r>
              <a:rPr lang="de-DE" sz="2600" dirty="0">
                <a:cs typeface="Calibri"/>
              </a:rPr>
              <a:t> </a:t>
            </a:r>
            <a:r>
              <a:rPr lang="de-DE" sz="2600" dirty="0" err="1">
                <a:cs typeface="Calibri"/>
              </a:rPr>
              <a:t>worry</a:t>
            </a:r>
            <a:r>
              <a:rPr lang="de-DE" sz="2600" dirty="0">
                <a:cs typeface="Calibri"/>
              </a:rPr>
              <a:t> </a:t>
            </a:r>
            <a:r>
              <a:rPr lang="de-DE" sz="2600" dirty="0" err="1">
                <a:cs typeface="Calibri"/>
              </a:rPr>
              <a:t>if</a:t>
            </a:r>
            <a:r>
              <a:rPr lang="de-DE" sz="2600" dirty="0">
                <a:cs typeface="Calibri"/>
              </a:rPr>
              <a:t> </a:t>
            </a:r>
            <a:r>
              <a:rPr lang="de-DE" sz="2600" dirty="0" err="1">
                <a:cs typeface="Calibri"/>
              </a:rPr>
              <a:t>this</a:t>
            </a:r>
            <a:r>
              <a:rPr lang="de-DE" sz="2600" dirty="0">
                <a:cs typeface="Calibri"/>
              </a:rPr>
              <a:t> </a:t>
            </a:r>
            <a:r>
              <a:rPr lang="de-DE" sz="2600" dirty="0" err="1">
                <a:cs typeface="Calibri"/>
              </a:rPr>
              <a:t>line</a:t>
            </a:r>
            <a:r>
              <a:rPr lang="de-DE" sz="2600" dirty="0">
                <a:cs typeface="Calibri"/>
              </a:rPr>
              <a:t> </a:t>
            </a:r>
            <a:r>
              <a:rPr lang="de-DE" sz="2600" dirty="0" err="1">
                <a:cs typeface="Calibri"/>
              </a:rPr>
              <a:t>looks</a:t>
            </a:r>
            <a:r>
              <a:rPr lang="de-DE" sz="2600" dirty="0">
                <a:cs typeface="Calibri"/>
              </a:rPr>
              <a:t> </a:t>
            </a:r>
            <a:r>
              <a:rPr lang="de-DE" sz="2600" dirty="0" err="1">
                <a:cs typeface="Calibri"/>
              </a:rPr>
              <a:t>confusing</a:t>
            </a:r>
            <a:r>
              <a:rPr lang="de-DE" sz="2600" dirty="0">
                <a:cs typeface="Calibri"/>
              </a:rPr>
              <a:t>, </a:t>
            </a:r>
            <a:r>
              <a:rPr lang="de-DE" sz="2600" dirty="0" err="1">
                <a:cs typeface="Calibri"/>
              </a:rPr>
              <a:t>we'll</a:t>
            </a:r>
            <a:r>
              <a:rPr lang="de-DE" sz="2600" dirty="0">
                <a:cs typeface="Calibri"/>
              </a:rPr>
              <a:t> break </a:t>
            </a:r>
            <a:r>
              <a:rPr lang="de-DE" sz="2600" dirty="0" err="1">
                <a:cs typeface="Calibri"/>
              </a:rPr>
              <a:t>it</a:t>
            </a:r>
            <a:r>
              <a:rPr lang="de-DE" sz="2600" dirty="0">
                <a:cs typeface="Calibri"/>
              </a:rPr>
              <a:t> down </a:t>
            </a:r>
            <a:r>
              <a:rPr lang="de-DE" sz="2600" dirty="0" err="1">
                <a:cs typeface="Calibri"/>
              </a:rPr>
              <a:t>now</a:t>
            </a:r>
          </a:p>
          <a:p>
            <a:pPr marL="383540" lvl="1"/>
            <a:endParaRPr lang="de-DE" sz="2400" dirty="0">
              <a:cs typeface="Calibri"/>
            </a:endParaRPr>
          </a:p>
          <a:p>
            <a:pPr marL="0" indent="0">
              <a:buNone/>
            </a:pPr>
            <a:endParaRPr lang="de-DE" sz="2600" dirty="0">
              <a:cs typeface="Calibri"/>
            </a:endParaRPr>
          </a:p>
          <a:p>
            <a:pPr marL="182245" indent="-182245"/>
            <a:endParaRPr lang="de-DE" sz="2400" dirty="0">
              <a:cs typeface="Calibri"/>
            </a:endParaRPr>
          </a:p>
        </p:txBody>
      </p:sp>
      <p:sp>
        <p:nvSpPr>
          <p:cNvPr id="8" name="Inhaltsplatzhalter 7">
            <a:extLst>
              <a:ext uri="{FF2B5EF4-FFF2-40B4-BE49-F238E27FC236}">
                <a16:creationId xmlns:a16="http://schemas.microsoft.com/office/drawing/2014/main" id="{416BCAEB-3558-4AF5-9D6E-66484374177F}"/>
              </a:ext>
            </a:extLst>
          </p:cNvPr>
          <p:cNvSpPr>
            <a:spLocks noGrp="1"/>
          </p:cNvSpPr>
          <p:nvPr>
            <p:ph sz="half" idx="2"/>
          </p:nvPr>
        </p:nvSpPr>
        <p:spPr/>
        <p:txBody>
          <a:bodyPr>
            <a:normAutofit lnSpcReduction="10000"/>
          </a:bodyPr>
          <a:lstStyle/>
          <a:p>
            <a:endParaRPr lang="de-DE"/>
          </a:p>
        </p:txBody>
      </p:sp>
      <p:sp>
        <p:nvSpPr>
          <p:cNvPr id="4" name="Foliennummernplatzhalter 3">
            <a:extLst>
              <a:ext uri="{FF2B5EF4-FFF2-40B4-BE49-F238E27FC236}">
                <a16:creationId xmlns:a16="http://schemas.microsoft.com/office/drawing/2014/main" id="{BB025A6D-B9C9-4C60-B441-2E7A900FCB4E}"/>
              </a:ext>
            </a:extLst>
          </p:cNvPr>
          <p:cNvSpPr>
            <a:spLocks noGrp="1"/>
          </p:cNvSpPr>
          <p:nvPr>
            <p:ph type="sldNum" sz="quarter" idx="12"/>
          </p:nvPr>
        </p:nvSpPr>
        <p:spPr/>
        <p:txBody>
          <a:bodyPr/>
          <a:lstStyle/>
          <a:p>
            <a:fld id="{89C4E583-6443-4199-AF95-A2ECCC288D48}" type="slidenum">
              <a:rPr lang="en-GB" smtClean="0"/>
              <a:t>49</a:t>
            </a:fld>
            <a:endParaRPr lang="en-GB"/>
          </a:p>
        </p:txBody>
      </p:sp>
      <p:sp>
        <p:nvSpPr>
          <p:cNvPr id="6" name="Textfeld 5">
            <a:extLst>
              <a:ext uri="{FF2B5EF4-FFF2-40B4-BE49-F238E27FC236}">
                <a16:creationId xmlns:a16="http://schemas.microsoft.com/office/drawing/2014/main" id="{1A7384F0-87C5-4E30-9503-C9DAE635A53B}"/>
              </a:ext>
            </a:extLst>
          </p:cNvPr>
          <p:cNvSpPr txBox="1"/>
          <p:nvPr/>
        </p:nvSpPr>
        <p:spPr>
          <a:xfrm>
            <a:off x="5040701" y="1841735"/>
            <a:ext cx="6136255" cy="452431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my_</a:t>
            </a:r>
            <a:r>
              <a:rPr lang="de-DE" dirty="0" err="1">
                <a:latin typeface="Consolas"/>
                <a:cs typeface="Calibri"/>
              </a:rPr>
              <a:t>lottery_</a:t>
            </a:r>
            <a:r>
              <a:rPr lang="de-DE" dirty="0" err="1">
                <a:latin typeface="Consolas"/>
              </a:rPr>
              <a:t>numbers</a:t>
            </a:r>
            <a:r>
              <a:rPr lang="de-DE" dirty="0">
                <a:latin typeface="Consolas"/>
              </a:rPr>
              <a:t> = [21, 8, 19, </a:t>
            </a:r>
            <a:r>
              <a:rPr lang="de-DE" dirty="0">
                <a:latin typeface="Consolas"/>
                <a:cs typeface="Calibri"/>
              </a:rPr>
              <a:t>9, 1, 22]</a:t>
            </a:r>
            <a:endParaRPr lang="de-DE" dirty="0"/>
          </a:p>
          <a:p>
            <a:endParaRPr lang="de-DE"/>
          </a:p>
          <a:p>
            <a:r>
              <a:rPr lang="de-DE" dirty="0" err="1">
                <a:latin typeface="Consolas"/>
              </a:rPr>
              <a:t>with</a:t>
            </a:r>
            <a:r>
              <a:rPr lang="de-DE" dirty="0">
                <a:latin typeface="Consolas"/>
              </a:rPr>
              <a:t> open('</a:t>
            </a:r>
            <a:r>
              <a:rPr lang="de-DE" dirty="0" err="1">
                <a:latin typeface="Consolas"/>
              </a:rPr>
              <a:t>files</a:t>
            </a:r>
            <a:r>
              <a:rPr lang="de-DE" dirty="0">
                <a:latin typeface="Consolas"/>
              </a:rPr>
              <a:t>/lottery.txt', 'w+') </a:t>
            </a:r>
            <a:r>
              <a:rPr lang="de-DE" dirty="0" err="1">
                <a:latin typeface="Consolas"/>
              </a:rPr>
              <a:t>as</a:t>
            </a:r>
            <a:r>
              <a:rPr lang="de-DE" dirty="0">
                <a:latin typeface="Consolas"/>
              </a:rPr>
              <a:t> </a:t>
            </a:r>
            <a:r>
              <a:rPr lang="de-DE" dirty="0" err="1">
                <a:latin typeface="Consolas"/>
              </a:rPr>
              <a:t>lottery_file</a:t>
            </a:r>
            <a:r>
              <a:rPr lang="de-DE" dirty="0">
                <a:latin typeface="Consolas"/>
              </a:rPr>
              <a:t>:</a:t>
            </a:r>
            <a:endParaRPr lang="de-DE" dirty="0"/>
          </a:p>
          <a:p>
            <a:r>
              <a:rPr lang="de-DE" dirty="0">
                <a:latin typeface="Consolas"/>
              </a:rPr>
              <a:t>    lottery_file.write(str(my_lottery</a:t>
            </a:r>
            <a:r>
              <a:rPr lang="de-DE" dirty="0">
                <a:latin typeface="Consolas"/>
                <a:cs typeface="Calibri"/>
              </a:rPr>
              <a:t>_numbers))</a:t>
            </a:r>
            <a:endParaRPr lang="de-DE"/>
          </a:p>
          <a:p>
            <a:r>
              <a:rPr lang="de-DE" dirty="0">
                <a:latin typeface="Consolas"/>
              </a:rPr>
              <a:t>    lottery_file.seek(0)</a:t>
            </a:r>
            <a:endParaRPr lang="de-DE"/>
          </a:p>
          <a:p>
            <a:r>
              <a:rPr lang="de-DE" dirty="0">
                <a:latin typeface="Consolas"/>
              </a:rPr>
              <a:t>    </a:t>
            </a:r>
            <a:endParaRPr lang="de-DE" dirty="0">
              <a:latin typeface="Calibri"/>
              <a:cs typeface="Calibri"/>
            </a:endParaRPr>
          </a:p>
          <a:p>
            <a:r>
              <a:rPr lang="de-DE" dirty="0" err="1">
                <a:latin typeface="Consolas"/>
              </a:rPr>
              <a:t>numbers</a:t>
            </a:r>
            <a:r>
              <a:rPr lang="de-DE" dirty="0">
                <a:latin typeface="Consolas"/>
              </a:rPr>
              <a:t> = [</a:t>
            </a:r>
            <a:r>
              <a:rPr lang="de-DE" dirty="0" err="1">
                <a:latin typeface="Consolas"/>
              </a:rPr>
              <a:t>int</a:t>
            </a:r>
            <a:r>
              <a:rPr lang="de-DE" dirty="0">
                <a:latin typeface="Consolas"/>
              </a:rPr>
              <a:t>(n) </a:t>
            </a:r>
            <a:r>
              <a:rPr lang="de-DE" dirty="0" err="1">
                <a:latin typeface="Consolas"/>
              </a:rPr>
              <a:t>for</a:t>
            </a:r>
            <a:r>
              <a:rPr lang="de-DE" dirty="0">
                <a:latin typeface="Consolas"/>
              </a:rPr>
              <a:t> n in \   </a:t>
            </a:r>
            <a:r>
              <a:rPr lang="de-DE" dirty="0" err="1">
                <a:latin typeface="Consolas"/>
              </a:rPr>
              <a:t>lottery_file.read</a:t>
            </a:r>
            <a:r>
              <a:rPr lang="de-DE" dirty="0">
                <a:latin typeface="Consolas"/>
              </a:rPr>
              <a:t>()[1:-1].</a:t>
            </a:r>
            <a:r>
              <a:rPr lang="de-DE" dirty="0" err="1">
                <a:latin typeface="Consolas"/>
              </a:rPr>
              <a:t>split</a:t>
            </a:r>
            <a:r>
              <a:rPr lang="de-DE" dirty="0">
                <a:latin typeface="Consolas"/>
              </a:rPr>
              <a:t>(',')]</a:t>
            </a:r>
            <a:endParaRPr lang="de-DE">
              <a:cs typeface="Calibri"/>
            </a:endParaRPr>
          </a:p>
          <a:p>
            <a:endParaRPr lang="de-DE"/>
          </a:p>
          <a:p>
            <a:r>
              <a:rPr lang="de-DE" dirty="0" err="1">
                <a:latin typeface="Consolas"/>
              </a:rPr>
              <a:t>print</a:t>
            </a:r>
            <a:r>
              <a:rPr lang="de-DE" dirty="0">
                <a:latin typeface="Consolas"/>
              </a:rPr>
              <a:t>(</a:t>
            </a:r>
            <a:r>
              <a:rPr lang="de-DE" dirty="0" err="1">
                <a:latin typeface="Consolas"/>
              </a:rPr>
              <a:t>numbers</a:t>
            </a:r>
            <a:r>
              <a:rPr lang="de-DE" dirty="0">
                <a:latin typeface="Consolas"/>
              </a:rPr>
              <a:t>)</a:t>
            </a:r>
            <a:endParaRPr lang="de-DE" dirty="0"/>
          </a:p>
          <a:p>
            <a:r>
              <a:rPr lang="de-DE" dirty="0" err="1">
                <a:latin typeface="Consolas"/>
              </a:rPr>
              <a:t>print</a:t>
            </a:r>
            <a:r>
              <a:rPr lang="de-DE" dirty="0">
                <a:latin typeface="Consolas"/>
              </a:rPr>
              <a:t>(type(</a:t>
            </a:r>
            <a:r>
              <a:rPr lang="de-DE" dirty="0" err="1">
                <a:latin typeface="Consolas"/>
              </a:rPr>
              <a:t>numbers</a:t>
            </a:r>
            <a:r>
              <a:rPr lang="de-DE" dirty="0">
                <a:latin typeface="Consolas"/>
              </a:rPr>
              <a:t>))</a:t>
            </a:r>
          </a:p>
          <a:p>
            <a:endParaRPr lang="de-DE" dirty="0">
              <a:latin typeface="Consolas"/>
            </a:endParaRPr>
          </a:p>
          <a:p>
            <a:r>
              <a:rPr lang="de-DE" i="1" dirty="0">
                <a:latin typeface="Consolas"/>
              </a:rPr>
              <a:t>Output:</a:t>
            </a:r>
          </a:p>
          <a:p>
            <a:r>
              <a:rPr lang="de-DE" dirty="0">
                <a:latin typeface="Consolas"/>
              </a:rPr>
              <a:t>[21, 8, 19, 9, 1, 22]
&lt;</a:t>
            </a:r>
            <a:r>
              <a:rPr lang="de-DE" dirty="0" err="1">
                <a:latin typeface="Consolas"/>
              </a:rPr>
              <a:t>class</a:t>
            </a:r>
            <a:r>
              <a:rPr lang="de-DE" dirty="0">
                <a:latin typeface="Consolas"/>
              </a:rPr>
              <a:t> '</a:t>
            </a:r>
            <a:r>
              <a:rPr lang="de-DE" dirty="0" err="1">
                <a:latin typeface="Consolas"/>
              </a:rPr>
              <a:t>list</a:t>
            </a:r>
            <a:r>
              <a:rPr lang="de-DE" dirty="0">
                <a:latin typeface="Consolas"/>
              </a:rPr>
              <a:t>'&gt;</a:t>
            </a:r>
            <a:endParaRPr lang="de-DE" dirty="0"/>
          </a:p>
        </p:txBody>
      </p:sp>
      <p:cxnSp>
        <p:nvCxnSpPr>
          <p:cNvPr id="5" name="Gerade Verbindung mit Pfeil 4">
            <a:extLst>
              <a:ext uri="{FF2B5EF4-FFF2-40B4-BE49-F238E27FC236}">
                <a16:creationId xmlns:a16="http://schemas.microsoft.com/office/drawing/2014/main" id="{3A9F3077-02F0-4A94-A657-CD3063992909}"/>
              </a:ext>
            </a:extLst>
          </p:cNvPr>
          <p:cNvCxnSpPr/>
          <p:nvPr/>
        </p:nvCxnSpPr>
        <p:spPr>
          <a:xfrm flipV="1">
            <a:off x="4330461" y="4267200"/>
            <a:ext cx="540589" cy="3651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991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6D8EB6-D246-4270-AA23-BAB412D5559C}"/>
              </a:ext>
            </a:extLst>
          </p:cNvPr>
          <p:cNvSpPr>
            <a:spLocks noGrp="1"/>
          </p:cNvSpPr>
          <p:nvPr>
            <p:ph type="title"/>
          </p:nvPr>
        </p:nvSpPr>
        <p:spPr/>
        <p:txBody>
          <a:bodyPr/>
          <a:lstStyle/>
          <a:p>
            <a:r>
              <a:rPr lang="de-DE">
                <a:cs typeface="Calibri Light"/>
              </a:rPr>
              <a:t>Sorting</a:t>
            </a:r>
            <a:endParaRPr lang="de-DE">
              <a:solidFill>
                <a:srgbClr val="404040"/>
              </a:solidFill>
              <a:cs typeface="Calibri Light"/>
            </a:endParaRPr>
          </a:p>
        </p:txBody>
      </p:sp>
      <p:sp>
        <p:nvSpPr>
          <p:cNvPr id="4" name="Foliennummernplatzhalter 3">
            <a:extLst>
              <a:ext uri="{FF2B5EF4-FFF2-40B4-BE49-F238E27FC236}">
                <a16:creationId xmlns:a16="http://schemas.microsoft.com/office/drawing/2014/main" id="{A707E58E-9A05-4575-BC35-FF6B59F5DC8E}"/>
              </a:ext>
            </a:extLst>
          </p:cNvPr>
          <p:cNvSpPr>
            <a:spLocks noGrp="1"/>
          </p:cNvSpPr>
          <p:nvPr>
            <p:ph type="sldNum" sz="quarter" idx="12"/>
          </p:nvPr>
        </p:nvSpPr>
        <p:spPr/>
        <p:txBody>
          <a:bodyPr/>
          <a:lstStyle/>
          <a:p>
            <a:fld id="{89C4E583-6443-4199-AF95-A2ECCC288D48}" type="slidenum">
              <a:rPr lang="en-GB" smtClean="0"/>
              <a:t>5</a:t>
            </a:fld>
            <a:endParaRPr lang="en-GB"/>
          </a:p>
        </p:txBody>
      </p:sp>
    </p:spTree>
    <p:extLst>
      <p:ext uri="{BB962C8B-B14F-4D97-AF65-F5344CB8AC3E}">
        <p14:creationId xmlns:p14="http://schemas.microsoft.com/office/powerpoint/2010/main" val="2613953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6A5204-19D2-4D3D-BA44-08E4A61731B6}"/>
              </a:ext>
            </a:extLst>
          </p:cNvPr>
          <p:cNvSpPr>
            <a:spLocks noGrp="1"/>
          </p:cNvSpPr>
          <p:nvPr>
            <p:ph type="title"/>
          </p:nvPr>
        </p:nvSpPr>
        <p:spPr/>
        <p:txBody>
          <a:bodyPr/>
          <a:lstStyle/>
          <a:p>
            <a:r>
              <a:rPr lang="de-DE" dirty="0" err="1">
                <a:cs typeface="Calibri Light"/>
              </a:rPr>
              <a:t>Reconstructing</a:t>
            </a:r>
            <a:r>
              <a:rPr lang="de-DE" dirty="0">
                <a:cs typeface="Calibri Light"/>
              </a:rPr>
              <a:t> Collections </a:t>
            </a:r>
            <a:r>
              <a:rPr lang="de-DE" dirty="0" err="1">
                <a:cs typeface="Calibri Light"/>
              </a:rPr>
              <a:t>from</a:t>
            </a:r>
            <a:r>
              <a:rPr lang="de-DE" dirty="0">
                <a:cs typeface="Calibri Light"/>
              </a:rPr>
              <a:t> Files</a:t>
            </a:r>
          </a:p>
        </p:txBody>
      </p:sp>
      <p:sp>
        <p:nvSpPr>
          <p:cNvPr id="3" name="Inhaltsplatzhalter 2">
            <a:extLst>
              <a:ext uri="{FF2B5EF4-FFF2-40B4-BE49-F238E27FC236}">
                <a16:creationId xmlns:a16="http://schemas.microsoft.com/office/drawing/2014/main" id="{A52BA628-5DDF-4334-A361-5230D07313B1}"/>
              </a:ext>
            </a:extLst>
          </p:cNvPr>
          <p:cNvSpPr>
            <a:spLocks noGrp="1"/>
          </p:cNvSpPr>
          <p:nvPr>
            <p:ph idx="1"/>
          </p:nvPr>
        </p:nvSpPr>
        <p:spPr>
          <a:xfrm>
            <a:off x="1097280" y="2478338"/>
            <a:ext cx="10058400" cy="3390756"/>
          </a:xfrm>
        </p:spPr>
        <p:txBody>
          <a:bodyPr vert="horz" lIns="0" tIns="45720" rIns="0" bIns="45720" rtlCol="0" anchor="t">
            <a:normAutofit/>
          </a:bodyPr>
          <a:lstStyle/>
          <a:p>
            <a:pPr marL="182245" indent="-182245"/>
            <a:r>
              <a:rPr lang="de-DE" dirty="0">
                <a:cs typeface="Calibri"/>
              </a:rPr>
              <a:t>First, </a:t>
            </a:r>
            <a:r>
              <a:rPr lang="de-DE" dirty="0" err="1">
                <a:latin typeface="Consolas"/>
                <a:cs typeface="Calibri"/>
              </a:rPr>
              <a:t>lottery_file.read</a:t>
            </a:r>
            <a:r>
              <a:rPr lang="de-DE" dirty="0">
                <a:latin typeface="Consolas"/>
                <a:cs typeface="Calibri"/>
              </a:rPr>
              <a:t>()</a:t>
            </a:r>
            <a:r>
              <a:rPr lang="de-DE" dirty="0">
                <a:cs typeface="Calibri"/>
              </a:rPr>
              <a:t> </a:t>
            </a:r>
            <a:r>
              <a:rPr lang="de-DE" b="1" dirty="0" err="1">
                <a:cs typeface="Calibri"/>
              </a:rPr>
              <a:t>reads</a:t>
            </a:r>
            <a:r>
              <a:rPr lang="de-DE" b="1" dirty="0">
                <a:cs typeface="Calibri"/>
              </a:rPr>
              <a:t> all </a:t>
            </a:r>
            <a:r>
              <a:rPr lang="de-DE" b="1" dirty="0" err="1">
                <a:cs typeface="Calibri"/>
              </a:rPr>
              <a:t>contents</a:t>
            </a:r>
            <a:r>
              <a:rPr lang="de-DE" b="1" dirty="0">
                <a:cs typeface="Calibri"/>
              </a:rPr>
              <a:t> </a:t>
            </a:r>
            <a:r>
              <a:rPr lang="de-DE" b="1" dirty="0" err="1">
                <a:cs typeface="Calibri"/>
              </a:rPr>
              <a:t>of</a:t>
            </a:r>
            <a:r>
              <a:rPr lang="de-DE" b="1" dirty="0">
                <a:cs typeface="Calibri"/>
              </a:rPr>
              <a:t> </a:t>
            </a:r>
            <a:r>
              <a:rPr lang="de-DE" b="1" dirty="0" err="1">
                <a:cs typeface="Calibri"/>
              </a:rPr>
              <a:t>the</a:t>
            </a:r>
            <a:r>
              <a:rPr lang="de-DE" b="1" dirty="0">
                <a:cs typeface="Calibri"/>
              </a:rPr>
              <a:t> </a:t>
            </a:r>
            <a:r>
              <a:rPr lang="de-DE" b="1" dirty="0" err="1">
                <a:cs typeface="Calibri"/>
              </a:rPr>
              <a:t>file</a:t>
            </a:r>
            <a:r>
              <a:rPr lang="de-DE" b="1" dirty="0">
                <a:cs typeface="Calibri"/>
              </a:rPr>
              <a:t> </a:t>
            </a:r>
            <a:r>
              <a:rPr lang="de-DE" dirty="0" err="1">
                <a:cs typeface="Calibri"/>
              </a:rPr>
              <a:t>including</a:t>
            </a:r>
            <a:r>
              <a:rPr lang="de-DE" dirty="0">
                <a:cs typeface="Calibri"/>
              </a:rPr>
              <a:t> </a:t>
            </a:r>
            <a:r>
              <a:rPr lang="de-DE" dirty="0" err="1">
                <a:cs typeface="Calibri"/>
              </a:rPr>
              <a:t>the</a:t>
            </a:r>
            <a:r>
              <a:rPr lang="de-DE" dirty="0">
                <a:cs typeface="Calibri"/>
              </a:rPr>
              <a:t> </a:t>
            </a:r>
            <a:r>
              <a:rPr lang="de-DE" dirty="0" err="1">
                <a:cs typeface="Calibri"/>
              </a:rPr>
              <a:t>numbers</a:t>
            </a:r>
            <a:r>
              <a:rPr lang="de-DE" dirty="0">
                <a:cs typeface="Calibri"/>
              </a:rPr>
              <a:t> and </a:t>
            </a:r>
            <a:r>
              <a:rPr lang="de-DE" dirty="0" err="1">
                <a:cs typeface="Calibri"/>
              </a:rPr>
              <a:t>the</a:t>
            </a:r>
            <a:r>
              <a:rPr lang="de-DE" dirty="0">
                <a:cs typeface="Calibri"/>
              </a:rPr>
              <a:t> </a:t>
            </a:r>
            <a:r>
              <a:rPr lang="de-DE" dirty="0" err="1">
                <a:cs typeface="Calibri"/>
              </a:rPr>
              <a:t>brackets</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list</a:t>
            </a:r>
            <a:r>
              <a:rPr lang="de-DE" dirty="0">
                <a:cs typeface="Calibri"/>
              </a:rPr>
              <a:t>: </a:t>
            </a:r>
            <a:r>
              <a:rPr lang="de-DE" dirty="0">
                <a:latin typeface="Consolas"/>
                <a:cs typeface="Calibri"/>
              </a:rPr>
              <a:t>[21, 8, 19, 9, 1, 22]</a:t>
            </a:r>
          </a:p>
          <a:p>
            <a:pPr marL="182245" indent="-182245"/>
            <a:r>
              <a:rPr lang="de-DE" dirty="0" err="1">
                <a:latin typeface="Calibri"/>
                <a:cs typeface="Calibri"/>
              </a:rPr>
              <a:t>We</a:t>
            </a:r>
            <a:r>
              <a:rPr lang="de-DE" dirty="0">
                <a:latin typeface="Calibri"/>
                <a:cs typeface="Calibri"/>
              </a:rPr>
              <a:t> </a:t>
            </a:r>
            <a:r>
              <a:rPr lang="de-DE" dirty="0" err="1">
                <a:latin typeface="Calibri"/>
                <a:cs typeface="Calibri"/>
              </a:rPr>
              <a:t>use</a:t>
            </a:r>
            <a:r>
              <a:rPr lang="de-DE" dirty="0">
                <a:latin typeface="Calibri"/>
                <a:cs typeface="Calibri"/>
              </a:rPr>
              <a:t> </a:t>
            </a:r>
            <a:r>
              <a:rPr lang="de-DE" dirty="0">
                <a:latin typeface="Consolas"/>
                <a:cs typeface="Calibri"/>
              </a:rPr>
              <a:t>[1:-1]</a:t>
            </a:r>
            <a:r>
              <a:rPr lang="de-DE" dirty="0">
                <a:latin typeface="Consolas"/>
              </a:rPr>
              <a:t> </a:t>
            </a:r>
            <a:r>
              <a:rPr lang="de-DE" dirty="0" err="1">
                <a:latin typeface="Calibri"/>
                <a:cs typeface="Calibri"/>
              </a:rPr>
              <a:t>to</a:t>
            </a:r>
            <a:r>
              <a:rPr lang="de-DE" dirty="0">
                <a:latin typeface="Calibri"/>
                <a:cs typeface="Calibri"/>
              </a:rPr>
              <a:t> "</a:t>
            </a:r>
            <a:r>
              <a:rPr lang="de-DE" b="1" dirty="0">
                <a:latin typeface="Calibri"/>
                <a:cs typeface="Calibri"/>
              </a:rPr>
              <a:t>slice</a:t>
            </a:r>
            <a:r>
              <a:rPr lang="de-DE" dirty="0">
                <a:latin typeface="Calibri"/>
                <a:cs typeface="Calibri"/>
              </a:rPr>
              <a:t> </a:t>
            </a:r>
            <a:r>
              <a:rPr lang="de-DE" b="1" dirty="0" err="1">
                <a:latin typeface="Calibri"/>
                <a:cs typeface="Calibri"/>
              </a:rPr>
              <a:t>away</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first</a:t>
            </a:r>
            <a:r>
              <a:rPr lang="de-DE" dirty="0">
                <a:latin typeface="Calibri"/>
                <a:cs typeface="Calibri"/>
              </a:rPr>
              <a:t> and </a:t>
            </a:r>
            <a:r>
              <a:rPr lang="de-DE" dirty="0" err="1">
                <a:latin typeface="Calibri"/>
                <a:cs typeface="Calibri"/>
              </a:rPr>
              <a:t>the</a:t>
            </a:r>
            <a:r>
              <a:rPr lang="de-DE" dirty="0">
                <a:latin typeface="Calibri"/>
                <a:cs typeface="Calibri"/>
              </a:rPr>
              <a:t> last </a:t>
            </a:r>
            <a:r>
              <a:rPr lang="de-DE" dirty="0" err="1">
                <a:latin typeface="Calibri"/>
                <a:cs typeface="Calibri"/>
              </a:rPr>
              <a:t>character</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alibri"/>
                <a:cs typeface="Calibri"/>
              </a:rPr>
              <a:t>this</a:t>
            </a:r>
            <a:r>
              <a:rPr lang="de-DE" dirty="0">
                <a:latin typeface="Calibri"/>
                <a:cs typeface="Calibri"/>
              </a:rPr>
              <a:t> </a:t>
            </a:r>
            <a:r>
              <a:rPr lang="de-DE" dirty="0" err="1">
                <a:latin typeface="Calibri"/>
                <a:cs typeface="Calibri"/>
              </a:rPr>
              <a:t>string</a:t>
            </a:r>
          </a:p>
          <a:p>
            <a:pPr marL="383540" lvl="1"/>
            <a:r>
              <a:rPr lang="de-DE" dirty="0">
                <a:latin typeface="Calibri"/>
                <a:cs typeface="Calibri"/>
              </a:rPr>
              <a:t>So </a:t>
            </a:r>
            <a:r>
              <a:rPr lang="de-DE" dirty="0" err="1">
                <a:latin typeface="Calibri"/>
                <a:cs typeface="Calibri"/>
              </a:rPr>
              <a:t>we</a:t>
            </a:r>
            <a:r>
              <a:rPr lang="de-DE" dirty="0">
                <a:latin typeface="Calibri"/>
                <a:cs typeface="Calibri"/>
              </a:rPr>
              <a:t> </a:t>
            </a:r>
            <a:r>
              <a:rPr lang="de-DE" dirty="0" err="1">
                <a:latin typeface="Calibri"/>
                <a:cs typeface="Calibri"/>
              </a:rPr>
              <a:t>got</a:t>
            </a:r>
            <a:r>
              <a:rPr lang="de-DE" dirty="0">
                <a:latin typeface="Calibri"/>
                <a:cs typeface="Calibri"/>
              </a:rPr>
              <a:t> </a:t>
            </a:r>
            <a:r>
              <a:rPr lang="de-DE" dirty="0" err="1">
                <a:latin typeface="Calibri"/>
                <a:cs typeface="Calibri"/>
              </a:rPr>
              <a:t>rid</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brackets</a:t>
            </a:r>
            <a:r>
              <a:rPr lang="de-DE" dirty="0">
                <a:latin typeface="Calibri"/>
                <a:cs typeface="Calibri"/>
              </a:rPr>
              <a:t>, </a:t>
            </a:r>
            <a:r>
              <a:rPr lang="de-DE" dirty="0" err="1">
                <a:latin typeface="Calibri"/>
                <a:cs typeface="Calibri"/>
              </a:rPr>
              <a:t>which</a:t>
            </a:r>
            <a:r>
              <a:rPr lang="de-DE" dirty="0">
                <a:latin typeface="Calibri"/>
                <a:cs typeface="Calibri"/>
              </a:rPr>
              <a:t> </a:t>
            </a:r>
            <a:r>
              <a:rPr lang="de-DE" dirty="0" err="1">
                <a:latin typeface="Calibri"/>
                <a:cs typeface="Calibri"/>
              </a:rPr>
              <a:t>leaves</a:t>
            </a:r>
            <a:r>
              <a:rPr lang="de-DE" dirty="0">
                <a:latin typeface="Calibri"/>
                <a:cs typeface="Calibri"/>
              </a:rPr>
              <a:t> </a:t>
            </a:r>
            <a:r>
              <a:rPr lang="de-DE" dirty="0" err="1">
                <a:latin typeface="Calibri"/>
                <a:cs typeface="Calibri"/>
              </a:rPr>
              <a:t>us</a:t>
            </a:r>
            <a:r>
              <a:rPr lang="de-DE" dirty="0">
                <a:latin typeface="Calibri"/>
                <a:cs typeface="Calibri"/>
              </a:rPr>
              <a:t> </a:t>
            </a:r>
            <a:r>
              <a:rPr lang="de-DE" dirty="0" err="1">
                <a:latin typeface="Calibri"/>
                <a:cs typeface="Calibri"/>
              </a:rPr>
              <a:t>with</a:t>
            </a:r>
            <a:r>
              <a:rPr lang="de-DE" dirty="0">
                <a:latin typeface="Consolas"/>
                <a:cs typeface="Calibri"/>
              </a:rPr>
              <a:t> 21, 8, 19, 9, 1, 22</a:t>
            </a:r>
          </a:p>
          <a:p>
            <a:pPr marL="182245" indent="-182245"/>
            <a:r>
              <a:rPr lang="de-DE" dirty="0" err="1">
                <a:latin typeface="Calibri"/>
                <a:cs typeface="Calibri"/>
              </a:rPr>
              <a:t>Then</a:t>
            </a:r>
            <a:r>
              <a:rPr lang="de-DE" dirty="0">
                <a:latin typeface="Calibri"/>
                <a:cs typeface="Calibri"/>
              </a:rPr>
              <a:t> </a:t>
            </a:r>
            <a:r>
              <a:rPr lang="de-DE" dirty="0" err="1">
                <a:latin typeface="Calibri"/>
                <a:cs typeface="Calibri"/>
              </a:rPr>
              <a:t>we</a:t>
            </a:r>
            <a:r>
              <a:rPr lang="de-DE" dirty="0">
                <a:latin typeface="Calibri"/>
                <a:cs typeface="Calibri"/>
              </a:rPr>
              <a:t> </a:t>
            </a:r>
            <a:r>
              <a:rPr lang="de-DE" b="1" dirty="0" err="1">
                <a:latin typeface="Calibri"/>
                <a:cs typeface="Calibri"/>
              </a:rPr>
              <a:t>split</a:t>
            </a:r>
            <a:r>
              <a:rPr lang="de-DE" dirty="0">
                <a:latin typeface="Calibri"/>
                <a:cs typeface="Calibri"/>
              </a:rPr>
              <a:t> </a:t>
            </a:r>
            <a:r>
              <a:rPr lang="de-DE" dirty="0" err="1">
                <a:latin typeface="Calibri"/>
                <a:cs typeface="Calibri"/>
              </a:rPr>
              <a:t>this</a:t>
            </a:r>
            <a:r>
              <a:rPr lang="de-DE" dirty="0">
                <a:latin typeface="Calibri"/>
                <a:cs typeface="Calibri"/>
              </a:rPr>
              <a:t> </a:t>
            </a:r>
            <a:r>
              <a:rPr lang="de-DE" dirty="0" err="1">
                <a:latin typeface="Calibri"/>
                <a:cs typeface="Calibri"/>
              </a:rPr>
              <a:t>into</a:t>
            </a:r>
            <a:r>
              <a:rPr lang="de-DE" dirty="0">
                <a:latin typeface="Calibri"/>
                <a:cs typeface="Calibri"/>
              </a:rPr>
              <a:t> a </a:t>
            </a:r>
            <a:r>
              <a:rPr lang="de-DE" dirty="0" err="1">
                <a:latin typeface="Calibri"/>
                <a:cs typeface="Calibri"/>
              </a:rPr>
              <a:t>list</a:t>
            </a:r>
            <a:r>
              <a:rPr lang="de-DE" dirty="0">
                <a:latin typeface="Calibri"/>
                <a:cs typeface="Calibri"/>
              </a:rPr>
              <a:t> </a:t>
            </a:r>
            <a:r>
              <a:rPr lang="de-DE" dirty="0" err="1">
                <a:latin typeface="Calibri"/>
                <a:cs typeface="Calibri"/>
              </a:rPr>
              <a:t>of</a:t>
            </a:r>
            <a:r>
              <a:rPr lang="de-DE" dirty="0">
                <a:latin typeface="Calibri"/>
                <a:cs typeface="Calibri"/>
              </a:rPr>
              <a:t> separate </a:t>
            </a:r>
            <a:r>
              <a:rPr lang="de-DE" dirty="0" err="1">
                <a:latin typeface="Calibri"/>
                <a:cs typeface="Calibri"/>
              </a:rPr>
              <a:t>strings</a:t>
            </a:r>
            <a:r>
              <a:rPr lang="de-DE" dirty="0">
                <a:latin typeface="Calibri"/>
                <a:cs typeface="Calibri"/>
              </a:rPr>
              <a:t> </a:t>
            </a:r>
            <a:r>
              <a:rPr lang="de-DE" dirty="0" err="1">
                <a:latin typeface="Calibri"/>
                <a:cs typeface="Calibri"/>
              </a:rPr>
              <a:t>for</a:t>
            </a:r>
            <a:r>
              <a:rPr lang="de-DE" dirty="0">
                <a:latin typeface="Calibri"/>
                <a:cs typeface="Calibri"/>
              </a:rPr>
              <a:t> </a:t>
            </a:r>
            <a:r>
              <a:rPr lang="de-DE" dirty="0" err="1">
                <a:latin typeface="Calibri"/>
                <a:cs typeface="Calibri"/>
              </a:rPr>
              <a:t>each</a:t>
            </a:r>
            <a:r>
              <a:rPr lang="de-DE" dirty="0">
                <a:latin typeface="Calibri"/>
                <a:cs typeface="Calibri"/>
              </a:rPr>
              <a:t> </a:t>
            </a:r>
            <a:r>
              <a:rPr lang="de-DE" dirty="0" err="1">
                <a:latin typeface="Calibri"/>
                <a:cs typeface="Calibri"/>
              </a:rPr>
              <a:t>number</a:t>
            </a:r>
            <a:r>
              <a:rPr lang="de-DE" dirty="0">
                <a:latin typeface="Calibri"/>
                <a:cs typeface="Calibri"/>
              </a:rPr>
              <a:t> </a:t>
            </a:r>
            <a:r>
              <a:rPr lang="de-DE" b="1" dirty="0">
                <a:latin typeface="Calibri"/>
                <a:cs typeface="Calibri"/>
              </a:rPr>
              <a:t>at </a:t>
            </a:r>
            <a:r>
              <a:rPr lang="de-DE" b="1" dirty="0" err="1">
                <a:latin typeface="Calibri"/>
                <a:cs typeface="Calibri"/>
              </a:rPr>
              <a:t>the</a:t>
            </a:r>
            <a:r>
              <a:rPr lang="de-DE" b="1" dirty="0">
                <a:latin typeface="Calibri"/>
                <a:cs typeface="Calibri"/>
              </a:rPr>
              <a:t> </a:t>
            </a:r>
            <a:r>
              <a:rPr lang="de-DE" b="1" dirty="0" err="1">
                <a:latin typeface="Calibri"/>
                <a:cs typeface="Calibri"/>
              </a:rPr>
              <a:t>commas</a:t>
            </a:r>
            <a:endParaRPr lang="de-DE" b="1" dirty="0">
              <a:latin typeface="Calibri"/>
              <a:cs typeface="Calibri"/>
            </a:endParaRPr>
          </a:p>
          <a:p>
            <a:pPr marL="182245" indent="-182245"/>
            <a:r>
              <a:rPr lang="de-DE" dirty="0" err="1">
                <a:latin typeface="Calibri"/>
                <a:cs typeface="Calibri"/>
              </a:rPr>
              <a:t>Then</a:t>
            </a:r>
            <a:r>
              <a:rPr lang="de-DE" dirty="0">
                <a:latin typeface="Calibri"/>
                <a:cs typeface="Calibri"/>
              </a:rPr>
              <a:t> </a:t>
            </a:r>
            <a:r>
              <a:rPr lang="de-DE" dirty="0" err="1">
                <a:latin typeface="Calibri"/>
                <a:cs typeface="Calibri"/>
              </a:rPr>
              <a:t>we</a:t>
            </a:r>
            <a:r>
              <a:rPr lang="de-DE" dirty="0">
                <a:latin typeface="Calibri"/>
                <a:cs typeface="Calibri"/>
              </a:rPr>
              <a:t> </a:t>
            </a:r>
            <a:r>
              <a:rPr lang="de-DE" dirty="0" err="1">
                <a:latin typeface="Calibri"/>
                <a:cs typeface="Calibri"/>
              </a:rPr>
              <a:t>sequentially</a:t>
            </a:r>
            <a:r>
              <a:rPr lang="de-DE" dirty="0">
                <a:latin typeface="Calibri"/>
                <a:cs typeface="Calibri"/>
              </a:rPr>
              <a:t> </a:t>
            </a:r>
            <a:r>
              <a:rPr lang="de-DE" b="1" dirty="0">
                <a:latin typeface="Calibri"/>
                <a:cs typeface="Calibri"/>
              </a:rPr>
              <a:t>cast all </a:t>
            </a:r>
            <a:r>
              <a:rPr lang="de-DE" b="1" dirty="0" err="1">
                <a:latin typeface="Calibri"/>
                <a:cs typeface="Calibri"/>
              </a:rPr>
              <a:t>these</a:t>
            </a:r>
            <a:r>
              <a:rPr lang="de-DE" b="1" dirty="0">
                <a:latin typeface="Calibri"/>
                <a:cs typeface="Calibri"/>
              </a:rPr>
              <a:t> </a:t>
            </a:r>
            <a:r>
              <a:rPr lang="de-DE" b="1" dirty="0" err="1">
                <a:latin typeface="Calibri"/>
                <a:cs typeface="Calibri"/>
              </a:rPr>
              <a:t>items</a:t>
            </a:r>
            <a:r>
              <a:rPr lang="de-DE" b="1" dirty="0">
                <a:latin typeface="Calibri"/>
                <a:cs typeface="Calibri"/>
              </a:rPr>
              <a:t> </a:t>
            </a:r>
            <a:r>
              <a:rPr lang="de-DE" b="1" dirty="0" err="1">
                <a:latin typeface="Calibri"/>
                <a:cs typeface="Calibri"/>
              </a:rPr>
              <a:t>to</a:t>
            </a:r>
            <a:r>
              <a:rPr lang="de-DE" b="1" dirty="0">
                <a:latin typeface="Calibri"/>
                <a:cs typeface="Calibri"/>
              </a:rPr>
              <a:t> integer</a:t>
            </a:r>
            <a:r>
              <a:rPr lang="de-DE" dirty="0">
                <a:latin typeface="Calibri"/>
                <a:cs typeface="Calibri"/>
              </a:rPr>
              <a:t> and </a:t>
            </a:r>
            <a:r>
              <a:rPr lang="de-DE" dirty="0" err="1">
                <a:latin typeface="Calibri"/>
                <a:cs typeface="Calibri"/>
              </a:rPr>
              <a:t>store</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results</a:t>
            </a:r>
            <a:r>
              <a:rPr lang="de-DE" dirty="0">
                <a:latin typeface="Calibri"/>
                <a:cs typeface="Calibri"/>
              </a:rPr>
              <a:t> in a </a:t>
            </a:r>
            <a:r>
              <a:rPr lang="de-DE" dirty="0" err="1">
                <a:latin typeface="Calibri"/>
                <a:cs typeface="Calibri"/>
              </a:rPr>
              <a:t>new</a:t>
            </a:r>
            <a:r>
              <a:rPr lang="de-DE" dirty="0">
                <a:latin typeface="Calibri"/>
                <a:cs typeface="Calibri"/>
              </a:rPr>
              <a:t> </a:t>
            </a:r>
            <a:r>
              <a:rPr lang="de-DE" dirty="0" err="1">
                <a:latin typeface="Calibri"/>
                <a:cs typeface="Calibri"/>
              </a:rPr>
              <a:t>list</a:t>
            </a:r>
          </a:p>
          <a:p>
            <a:pPr marL="383540" lvl="1"/>
            <a:endParaRPr lang="de-DE" dirty="0">
              <a:latin typeface="Consolas"/>
              <a:cs typeface="Calibri"/>
            </a:endParaRPr>
          </a:p>
        </p:txBody>
      </p:sp>
      <p:sp>
        <p:nvSpPr>
          <p:cNvPr id="5" name="Foliennummernplatzhalter 4">
            <a:extLst>
              <a:ext uri="{FF2B5EF4-FFF2-40B4-BE49-F238E27FC236}">
                <a16:creationId xmlns:a16="http://schemas.microsoft.com/office/drawing/2014/main" id="{3B988643-6184-4BA6-ABA4-99A538CB4E8A}"/>
              </a:ext>
            </a:extLst>
          </p:cNvPr>
          <p:cNvSpPr>
            <a:spLocks noGrp="1"/>
          </p:cNvSpPr>
          <p:nvPr>
            <p:ph type="sldNum" sz="quarter" idx="12"/>
          </p:nvPr>
        </p:nvSpPr>
        <p:spPr/>
        <p:txBody>
          <a:bodyPr/>
          <a:lstStyle/>
          <a:p>
            <a:fld id="{89C4E583-6443-4199-AF95-A2ECCC288D48}" type="slidenum">
              <a:rPr lang="en-GB" smtClean="0"/>
              <a:t>50</a:t>
            </a:fld>
            <a:endParaRPr lang="en-GB"/>
          </a:p>
        </p:txBody>
      </p:sp>
      <p:sp>
        <p:nvSpPr>
          <p:cNvPr id="7" name="Textfeld 6">
            <a:extLst>
              <a:ext uri="{FF2B5EF4-FFF2-40B4-BE49-F238E27FC236}">
                <a16:creationId xmlns:a16="http://schemas.microsoft.com/office/drawing/2014/main" id="{6013C611-F587-4AF7-941D-63C7C6D3B9DD}"/>
              </a:ext>
            </a:extLst>
          </p:cNvPr>
          <p:cNvSpPr txBox="1"/>
          <p:nvPr/>
        </p:nvSpPr>
        <p:spPr>
          <a:xfrm>
            <a:off x="1101302" y="1956753"/>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numbers</a:t>
            </a:r>
            <a:r>
              <a:rPr lang="de-DE" dirty="0">
                <a:latin typeface="Consolas"/>
              </a:rPr>
              <a:t> = [</a:t>
            </a:r>
            <a:r>
              <a:rPr lang="de-DE" dirty="0" err="1">
                <a:latin typeface="Consolas"/>
              </a:rPr>
              <a:t>int</a:t>
            </a:r>
            <a:r>
              <a:rPr lang="de-DE" dirty="0">
                <a:latin typeface="Consolas"/>
              </a:rPr>
              <a:t>(n) </a:t>
            </a:r>
            <a:r>
              <a:rPr lang="de-DE" dirty="0" err="1">
                <a:latin typeface="Consolas"/>
              </a:rPr>
              <a:t>for</a:t>
            </a:r>
            <a:r>
              <a:rPr lang="de-DE" dirty="0">
                <a:latin typeface="Consolas"/>
              </a:rPr>
              <a:t> n in </a:t>
            </a:r>
            <a:r>
              <a:rPr lang="de-DE" dirty="0" err="1">
                <a:latin typeface="Consolas"/>
              </a:rPr>
              <a:t>lottery_file.read</a:t>
            </a:r>
            <a:r>
              <a:rPr lang="de-DE" dirty="0">
                <a:latin typeface="Consolas"/>
              </a:rPr>
              <a:t>()[1:-1].</a:t>
            </a:r>
            <a:r>
              <a:rPr lang="de-DE" dirty="0" err="1">
                <a:latin typeface="Consolas"/>
              </a:rPr>
              <a:t>split</a:t>
            </a:r>
            <a:r>
              <a:rPr lang="de-DE" dirty="0">
                <a:latin typeface="Consolas"/>
              </a:rPr>
              <a:t>(',')]</a:t>
            </a:r>
            <a:endParaRPr lang="de-DE" dirty="0"/>
          </a:p>
        </p:txBody>
      </p:sp>
    </p:spTree>
    <p:extLst>
      <p:ext uri="{BB962C8B-B14F-4D97-AF65-F5344CB8AC3E}">
        <p14:creationId xmlns:p14="http://schemas.microsoft.com/office/powerpoint/2010/main" val="37758886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5D00F8-180D-4088-84A0-F478490FF99E}"/>
              </a:ext>
            </a:extLst>
          </p:cNvPr>
          <p:cNvSpPr>
            <a:spLocks noGrp="1"/>
          </p:cNvSpPr>
          <p:nvPr>
            <p:ph type="title"/>
          </p:nvPr>
        </p:nvSpPr>
        <p:spPr/>
        <p:txBody>
          <a:bodyPr/>
          <a:lstStyle/>
          <a:p>
            <a:r>
              <a:rPr lang="de-DE" dirty="0">
                <a:cs typeface="Calibri Light"/>
              </a:rPr>
              <a:t>More on I/O</a:t>
            </a:r>
            <a:endParaRPr lang="de-DE" dirty="0"/>
          </a:p>
        </p:txBody>
      </p:sp>
      <p:sp>
        <p:nvSpPr>
          <p:cNvPr id="3" name="Inhaltsplatzhalter 2">
            <a:extLst>
              <a:ext uri="{FF2B5EF4-FFF2-40B4-BE49-F238E27FC236}">
                <a16:creationId xmlns:a16="http://schemas.microsoft.com/office/drawing/2014/main" id="{AB450AA9-873E-44FE-99C3-4F5C389A03A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If</a:t>
            </a:r>
            <a:r>
              <a:rPr lang="de-DE" dirty="0">
                <a:cs typeface="Calibri"/>
              </a:rPr>
              <a:t> </a:t>
            </a:r>
            <a:r>
              <a:rPr lang="de-DE" dirty="0" err="1">
                <a:cs typeface="Calibri"/>
              </a:rPr>
              <a:t>you</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find out </a:t>
            </a:r>
            <a:r>
              <a:rPr lang="de-DE" dirty="0" err="1">
                <a:cs typeface="Calibri"/>
              </a:rPr>
              <a:t>more</a:t>
            </a:r>
            <a:r>
              <a:rPr lang="de-DE" dirty="0">
                <a:cs typeface="Calibri"/>
              </a:rPr>
              <a:t> </a:t>
            </a:r>
            <a:r>
              <a:rPr lang="de-DE" dirty="0" err="1">
                <a:cs typeface="Calibri"/>
              </a:rPr>
              <a:t>about</a:t>
            </a:r>
            <a:r>
              <a:rPr lang="de-DE" dirty="0">
                <a:cs typeface="Calibri"/>
              </a:rPr>
              <a:t> I/O </a:t>
            </a:r>
            <a:r>
              <a:rPr lang="de-DE" dirty="0" err="1">
                <a:cs typeface="Calibri"/>
              </a:rPr>
              <a:t>tools</a:t>
            </a:r>
            <a:r>
              <a:rPr lang="de-DE" dirty="0">
                <a:cs typeface="Calibri"/>
              </a:rPr>
              <a:t> in Python, </a:t>
            </a:r>
            <a:r>
              <a:rPr lang="de-DE" dirty="0" err="1">
                <a:cs typeface="Calibri"/>
              </a:rPr>
              <a:t>take</a:t>
            </a:r>
            <a:r>
              <a:rPr lang="de-DE" dirty="0">
                <a:cs typeface="Calibri"/>
              </a:rPr>
              <a:t> a </a:t>
            </a:r>
            <a:r>
              <a:rPr lang="de-DE" dirty="0" err="1">
                <a:cs typeface="Calibri"/>
              </a:rPr>
              <a:t>look</a:t>
            </a:r>
            <a:r>
              <a:rPr lang="de-DE" dirty="0">
                <a:cs typeface="Calibri"/>
              </a:rPr>
              <a:t> at </a:t>
            </a:r>
            <a:r>
              <a:rPr lang="de-DE" dirty="0" err="1">
                <a:cs typeface="Calibri"/>
              </a:rPr>
              <a:t>the</a:t>
            </a:r>
            <a:r>
              <a:rPr lang="de-DE" dirty="0">
                <a:cs typeface="Calibri"/>
              </a:rPr>
              <a:t> </a:t>
            </a:r>
            <a:r>
              <a:rPr lang="de-DE" dirty="0" err="1">
                <a:cs typeface="Calibri"/>
              </a:rPr>
              <a:t>documentation</a:t>
            </a:r>
            <a:r>
              <a:rPr lang="de-DE" dirty="0">
                <a:cs typeface="Calibri"/>
              </a:rPr>
              <a:t> online</a:t>
            </a:r>
          </a:p>
          <a:p>
            <a:pPr marL="383540" lvl="1"/>
            <a:r>
              <a:rPr lang="de-DE" dirty="0">
                <a:cs typeface="Calibri"/>
                <a:hlinkClick r:id="rId2"/>
              </a:rPr>
              <a:t>https://docs.python.org/3/library/io.html</a:t>
            </a:r>
          </a:p>
        </p:txBody>
      </p:sp>
      <p:sp>
        <p:nvSpPr>
          <p:cNvPr id="4" name="Foliennummernplatzhalter 3">
            <a:extLst>
              <a:ext uri="{FF2B5EF4-FFF2-40B4-BE49-F238E27FC236}">
                <a16:creationId xmlns:a16="http://schemas.microsoft.com/office/drawing/2014/main" id="{74607994-8112-4C3A-8A54-821A60F4B9BA}"/>
              </a:ext>
            </a:extLst>
          </p:cNvPr>
          <p:cNvSpPr>
            <a:spLocks noGrp="1"/>
          </p:cNvSpPr>
          <p:nvPr>
            <p:ph type="sldNum" sz="quarter" idx="12"/>
          </p:nvPr>
        </p:nvSpPr>
        <p:spPr/>
        <p:txBody>
          <a:bodyPr/>
          <a:lstStyle/>
          <a:p>
            <a:fld id="{89C4E583-6443-4199-AF95-A2ECCC288D48}" type="slidenum">
              <a:rPr lang="en-GB" smtClean="0"/>
              <a:t>51</a:t>
            </a:fld>
            <a:endParaRPr lang="en-GB"/>
          </a:p>
        </p:txBody>
      </p:sp>
    </p:spTree>
    <p:extLst>
      <p:ext uri="{BB962C8B-B14F-4D97-AF65-F5344CB8AC3E}">
        <p14:creationId xmlns:p14="http://schemas.microsoft.com/office/powerpoint/2010/main" val="16592266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290F11-2B19-4A30-A4EA-DFD2067A16F4}"/>
              </a:ext>
            </a:extLst>
          </p:cNvPr>
          <p:cNvSpPr>
            <a:spLocks noGrp="1"/>
          </p:cNvSpPr>
          <p:nvPr>
            <p:ph type="title"/>
          </p:nvPr>
        </p:nvSpPr>
        <p:spPr/>
        <p:txBody>
          <a:bodyPr/>
          <a:lstStyle/>
          <a:p>
            <a:r>
              <a:rPr lang="de-DE" dirty="0" err="1">
                <a:cs typeface="Calibri Light"/>
              </a:rPr>
              <a:t>Excursion</a:t>
            </a:r>
            <a:r>
              <a:rPr lang="de-DE" dirty="0">
                <a:cs typeface="Calibri Light"/>
              </a:rPr>
              <a:t>: Lambda </a:t>
            </a:r>
            <a:r>
              <a:rPr lang="de-DE" dirty="0" err="1">
                <a:cs typeface="Calibri Light"/>
              </a:rPr>
              <a:t>Functions</a:t>
            </a:r>
            <a:endParaRPr lang="de-DE" dirty="0" err="1">
              <a:solidFill>
                <a:schemeClr val="tx1"/>
              </a:solidFill>
            </a:endParaRPr>
          </a:p>
        </p:txBody>
      </p:sp>
      <p:sp>
        <p:nvSpPr>
          <p:cNvPr id="4" name="Foliennummernplatzhalter 3">
            <a:extLst>
              <a:ext uri="{FF2B5EF4-FFF2-40B4-BE49-F238E27FC236}">
                <a16:creationId xmlns:a16="http://schemas.microsoft.com/office/drawing/2014/main" id="{AFFD4692-60D5-4A15-A475-BE885ED49FB4}"/>
              </a:ext>
            </a:extLst>
          </p:cNvPr>
          <p:cNvSpPr>
            <a:spLocks noGrp="1"/>
          </p:cNvSpPr>
          <p:nvPr>
            <p:ph type="sldNum" sz="quarter" idx="12"/>
          </p:nvPr>
        </p:nvSpPr>
        <p:spPr/>
        <p:txBody>
          <a:bodyPr/>
          <a:lstStyle/>
          <a:p>
            <a:fld id="{89C4E583-6443-4199-AF95-A2ECCC288D48}" type="slidenum">
              <a:rPr lang="en-GB" smtClean="0"/>
              <a:t>52</a:t>
            </a:fld>
            <a:endParaRPr lang="en-GB"/>
          </a:p>
        </p:txBody>
      </p:sp>
    </p:spTree>
    <p:extLst>
      <p:ext uri="{BB962C8B-B14F-4D97-AF65-F5344CB8AC3E}">
        <p14:creationId xmlns:p14="http://schemas.microsoft.com/office/powerpoint/2010/main" val="9956963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F9923-FEE6-4A17-9956-7D258E7BE794}"/>
              </a:ext>
            </a:extLst>
          </p:cNvPr>
          <p:cNvSpPr>
            <a:spLocks noGrp="1"/>
          </p:cNvSpPr>
          <p:nvPr>
            <p:ph type="title"/>
          </p:nvPr>
        </p:nvSpPr>
        <p:spPr/>
        <p:txBody>
          <a:bodyPr/>
          <a:lstStyle/>
          <a:p>
            <a:r>
              <a:rPr lang="de-DE" dirty="0">
                <a:cs typeface="Calibri Light"/>
              </a:rPr>
              <a:t>Lambda </a:t>
            </a:r>
            <a:r>
              <a:rPr lang="de-DE" dirty="0" err="1">
                <a:cs typeface="Calibri Light"/>
              </a:rPr>
              <a:t>Functions</a:t>
            </a:r>
            <a:endParaRPr lang="de-DE" dirty="0" err="1"/>
          </a:p>
        </p:txBody>
      </p:sp>
      <p:sp>
        <p:nvSpPr>
          <p:cNvPr id="5" name="Inhaltsplatzhalter 4">
            <a:extLst>
              <a:ext uri="{FF2B5EF4-FFF2-40B4-BE49-F238E27FC236}">
                <a16:creationId xmlns:a16="http://schemas.microsoft.com/office/drawing/2014/main" id="{E66D3FE2-C890-46D5-8841-7FCD2E92A30A}"/>
              </a:ext>
            </a:extLst>
          </p:cNvPr>
          <p:cNvSpPr>
            <a:spLocks noGrp="1"/>
          </p:cNvSpPr>
          <p:nvPr>
            <p:ph idx="1"/>
          </p:nvPr>
        </p:nvSpPr>
        <p:spPr/>
        <p:txBody>
          <a:bodyPr vert="horz" lIns="0" tIns="45720" rIns="0" bIns="45720" rtlCol="0" anchor="t">
            <a:normAutofit lnSpcReduction="10000"/>
          </a:bodyPr>
          <a:lstStyle/>
          <a:p>
            <a:pPr marL="182245" indent="-182245"/>
            <a:r>
              <a:rPr lang="de-DE" i="1" dirty="0" err="1">
                <a:cs typeface="Calibri"/>
              </a:rPr>
              <a:t>lambda</a:t>
            </a:r>
            <a:r>
              <a:rPr lang="de-DE" i="1" dirty="0">
                <a:cs typeface="Calibri"/>
              </a:rPr>
              <a:t> </a:t>
            </a:r>
            <a:r>
              <a:rPr lang="de-DE" i="1" dirty="0" err="1">
                <a:cs typeface="Calibri"/>
              </a:rPr>
              <a:t>functions</a:t>
            </a:r>
            <a:r>
              <a:rPr lang="de-DE" dirty="0">
                <a:cs typeface="Calibri"/>
              </a:rPr>
              <a:t> (also </a:t>
            </a:r>
            <a:r>
              <a:rPr lang="de-DE" i="1" dirty="0" err="1">
                <a:cs typeface="Calibri"/>
              </a:rPr>
              <a:t>anonymous</a:t>
            </a:r>
            <a:r>
              <a:rPr lang="de-DE" i="1" dirty="0">
                <a:cs typeface="Calibri"/>
              </a:rPr>
              <a:t> </a:t>
            </a:r>
            <a:r>
              <a:rPr lang="de-DE" i="1" dirty="0" err="1">
                <a:cs typeface="Calibri"/>
              </a:rPr>
              <a:t>functions</a:t>
            </a:r>
            <a:r>
              <a:rPr lang="de-DE" dirty="0">
                <a:cs typeface="Calibri"/>
              </a:rPr>
              <a:t> </a:t>
            </a:r>
            <a:r>
              <a:rPr lang="de-DE" dirty="0" err="1">
                <a:cs typeface="Calibri"/>
              </a:rPr>
              <a:t>or</a:t>
            </a:r>
            <a:r>
              <a:rPr lang="de-DE" dirty="0">
                <a:cs typeface="Calibri"/>
              </a:rPr>
              <a:t> </a:t>
            </a:r>
            <a:r>
              <a:rPr lang="de-DE" i="1" dirty="0">
                <a:cs typeface="Calibri"/>
              </a:rPr>
              <a:t>in-line </a:t>
            </a:r>
            <a:r>
              <a:rPr lang="de-DE" i="1" dirty="0" err="1">
                <a:cs typeface="Calibri"/>
              </a:rPr>
              <a:t>functions</a:t>
            </a:r>
            <a:r>
              <a:rPr lang="de-DE" dirty="0">
                <a:cs typeface="Calibri"/>
              </a:rPr>
              <a:t>) </a:t>
            </a:r>
            <a:r>
              <a:rPr lang="de-DE" dirty="0" err="1">
                <a:cs typeface="Calibri"/>
              </a:rPr>
              <a:t>are</a:t>
            </a:r>
            <a:r>
              <a:rPr lang="de-DE" dirty="0">
                <a:cs typeface="Calibri"/>
              </a:rPr>
              <a:t> </a:t>
            </a:r>
            <a:r>
              <a:rPr lang="de-DE" dirty="0" err="1">
                <a:cs typeface="Calibri"/>
              </a:rPr>
              <a:t>functions</a:t>
            </a:r>
            <a:r>
              <a:rPr lang="de-DE" dirty="0">
                <a:cs typeface="Calibri"/>
              </a:rPr>
              <a:t> </a:t>
            </a:r>
            <a:r>
              <a:rPr lang="de-DE" dirty="0" err="1">
                <a:cs typeface="Calibri"/>
              </a:rPr>
              <a:t>that</a:t>
            </a:r>
            <a:r>
              <a:rPr lang="de-DE" dirty="0">
                <a:cs typeface="Calibri"/>
              </a:rPr>
              <a:t> </a:t>
            </a:r>
            <a:r>
              <a:rPr lang="de-DE" dirty="0" err="1">
                <a:cs typeface="Calibri"/>
              </a:rPr>
              <a:t>are</a:t>
            </a:r>
            <a:r>
              <a:rPr lang="de-DE" dirty="0">
                <a:cs typeface="Calibri"/>
              </a:rPr>
              <a:t> </a:t>
            </a:r>
            <a:r>
              <a:rPr lang="de-DE" b="1" dirty="0">
                <a:cs typeface="Calibri"/>
              </a:rPr>
              <a:t>not </a:t>
            </a:r>
            <a:r>
              <a:rPr lang="de-DE" b="1" dirty="0" err="1">
                <a:cs typeface="Calibri"/>
              </a:rPr>
              <a:t>bound</a:t>
            </a:r>
            <a:r>
              <a:rPr lang="de-DE" b="1" dirty="0">
                <a:cs typeface="Calibri"/>
              </a:rPr>
              <a:t> </a:t>
            </a:r>
            <a:r>
              <a:rPr lang="de-DE" b="1" dirty="0" err="1">
                <a:cs typeface="Calibri"/>
              </a:rPr>
              <a:t>to</a:t>
            </a:r>
            <a:r>
              <a:rPr lang="de-DE" b="1" dirty="0">
                <a:cs typeface="Calibri"/>
              </a:rPr>
              <a:t> a </a:t>
            </a:r>
            <a:r>
              <a:rPr lang="de-DE" b="1" dirty="0" err="1">
                <a:cs typeface="Calibri"/>
              </a:rPr>
              <a:t>function</a:t>
            </a:r>
            <a:r>
              <a:rPr lang="de-DE" b="1" dirty="0">
                <a:cs typeface="Calibri"/>
              </a:rPr>
              <a:t> </a:t>
            </a:r>
            <a:r>
              <a:rPr lang="de-DE" b="1" dirty="0" err="1">
                <a:cs typeface="Calibri"/>
              </a:rPr>
              <a:t>identifier</a:t>
            </a:r>
            <a:endParaRPr lang="de-DE" b="1" dirty="0">
              <a:cs typeface="Calibri"/>
            </a:endParaRPr>
          </a:p>
          <a:p>
            <a:pPr marL="182245" indent="-182245"/>
            <a:r>
              <a:rPr lang="de-DE" dirty="0" err="1">
                <a:cs typeface="Calibri"/>
              </a:rPr>
              <a:t>They</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used</a:t>
            </a:r>
            <a:r>
              <a:rPr lang="de-DE" dirty="0">
                <a:cs typeface="Calibri"/>
              </a:rPr>
              <a:t> </a:t>
            </a:r>
            <a:r>
              <a:rPr lang="de-DE" dirty="0" err="1">
                <a:cs typeface="Calibri"/>
              </a:rPr>
              <a:t>to</a:t>
            </a:r>
            <a:r>
              <a:rPr lang="de-DE" dirty="0">
                <a:cs typeface="Calibri"/>
              </a:rPr>
              <a:t> </a:t>
            </a:r>
            <a:r>
              <a:rPr lang="de-DE" dirty="0" err="1">
                <a:cs typeface="Calibri"/>
              </a:rPr>
              <a:t>formulate</a:t>
            </a:r>
            <a:r>
              <a:rPr lang="de-DE" dirty="0">
                <a:cs typeface="Calibri"/>
              </a:rPr>
              <a:t> </a:t>
            </a:r>
            <a:r>
              <a:rPr lang="de-DE" b="1" dirty="0">
                <a:cs typeface="Calibri"/>
              </a:rPr>
              <a:t>simple </a:t>
            </a:r>
            <a:r>
              <a:rPr lang="de-DE" b="1" dirty="0" err="1">
                <a:cs typeface="Calibri"/>
              </a:rPr>
              <a:t>functions</a:t>
            </a:r>
            <a:r>
              <a:rPr lang="de-DE" dirty="0">
                <a:cs typeface="Calibri"/>
              </a:rPr>
              <a:t> in a </a:t>
            </a:r>
            <a:r>
              <a:rPr lang="de-DE" b="1" dirty="0" err="1">
                <a:cs typeface="Calibri"/>
              </a:rPr>
              <a:t>clear</a:t>
            </a:r>
            <a:r>
              <a:rPr lang="de-DE" b="1" dirty="0">
                <a:cs typeface="Calibri"/>
              </a:rPr>
              <a:t> and </a:t>
            </a:r>
            <a:r>
              <a:rPr lang="de-DE" b="1" dirty="0" err="1">
                <a:cs typeface="Calibri"/>
              </a:rPr>
              <a:t>concise</a:t>
            </a:r>
            <a:r>
              <a:rPr lang="de-DE" b="1" dirty="0">
                <a:cs typeface="Calibri"/>
              </a:rPr>
              <a:t> </a:t>
            </a:r>
            <a:r>
              <a:rPr lang="de-DE" b="1" dirty="0" err="1">
                <a:cs typeface="Calibri"/>
              </a:rPr>
              <a:t>manner</a:t>
            </a:r>
            <a:endParaRPr lang="de-DE" b="1" dirty="0">
              <a:cs typeface="Calibri"/>
            </a:endParaRPr>
          </a:p>
          <a:p>
            <a:pPr marL="182245" indent="-182245"/>
            <a:r>
              <a:rPr lang="de-DE" dirty="0">
                <a:cs typeface="Calibri"/>
              </a:rPr>
              <a:t>This </a:t>
            </a:r>
            <a:r>
              <a:rPr lang="de-DE" dirty="0" err="1">
                <a:cs typeface="Calibri"/>
              </a:rPr>
              <a:t>is</a:t>
            </a:r>
            <a:r>
              <a:rPr lang="de-DE" dirty="0">
                <a:cs typeface="Calibri"/>
              </a:rPr>
              <a:t> </a:t>
            </a:r>
            <a:r>
              <a:rPr lang="de-DE" dirty="0" err="1">
                <a:cs typeface="Calibri"/>
              </a:rPr>
              <a:t>useful</a:t>
            </a:r>
            <a:r>
              <a:rPr lang="de-DE" dirty="0">
                <a:cs typeface="Calibri"/>
              </a:rPr>
              <a:t> </a:t>
            </a:r>
            <a:r>
              <a:rPr lang="de-DE" dirty="0" err="1">
                <a:cs typeface="Calibri"/>
              </a:rPr>
              <a:t>for</a:t>
            </a:r>
            <a:r>
              <a:rPr lang="de-DE" dirty="0">
                <a:cs typeface="Calibri"/>
              </a:rPr>
              <a:t> (</a:t>
            </a:r>
            <a:r>
              <a:rPr lang="de-DE" dirty="0" err="1">
                <a:cs typeface="Calibri"/>
              </a:rPr>
              <a:t>for</a:t>
            </a:r>
            <a:r>
              <a:rPr lang="de-DE" dirty="0">
                <a:cs typeface="Calibri"/>
              </a:rPr>
              <a:t> </a:t>
            </a:r>
            <a:r>
              <a:rPr lang="de-DE" dirty="0" err="1">
                <a:cs typeface="Calibri"/>
              </a:rPr>
              <a:t>example</a:t>
            </a:r>
            <a:r>
              <a:rPr lang="de-DE" dirty="0">
                <a:cs typeface="Calibri"/>
              </a:rPr>
              <a:t>):</a:t>
            </a:r>
          </a:p>
          <a:p>
            <a:pPr marL="383540" lvl="1"/>
            <a:r>
              <a:rPr lang="de-DE" dirty="0" err="1">
                <a:cs typeface="Calibri"/>
              </a:rPr>
              <a:t>Functions</a:t>
            </a:r>
            <a:r>
              <a:rPr lang="de-DE" dirty="0">
                <a:cs typeface="Calibri"/>
              </a:rPr>
              <a:t> </a:t>
            </a:r>
            <a:r>
              <a:rPr lang="de-DE" dirty="0" err="1">
                <a:cs typeface="Calibri"/>
              </a:rPr>
              <a:t>that</a:t>
            </a:r>
            <a:r>
              <a:rPr lang="de-DE" dirty="0">
                <a:cs typeface="Calibri"/>
              </a:rPr>
              <a:t> </a:t>
            </a:r>
            <a:r>
              <a:rPr lang="de-DE" dirty="0" err="1">
                <a:cs typeface="Calibri"/>
              </a:rPr>
              <a:t>are</a:t>
            </a:r>
            <a:r>
              <a:rPr lang="de-DE" dirty="0">
                <a:cs typeface="Calibri"/>
              </a:rPr>
              <a:t> </a:t>
            </a:r>
            <a:r>
              <a:rPr lang="de-DE" dirty="0" err="1">
                <a:cs typeface="Calibri"/>
              </a:rPr>
              <a:t>only</a:t>
            </a:r>
            <a:r>
              <a:rPr lang="de-DE" dirty="0">
                <a:cs typeface="Calibri"/>
              </a:rPr>
              <a:t> </a:t>
            </a:r>
            <a:r>
              <a:rPr lang="de-DE" dirty="0" err="1">
                <a:cs typeface="Calibri"/>
              </a:rPr>
              <a:t>needed</a:t>
            </a:r>
            <a:r>
              <a:rPr lang="de-DE" dirty="0">
                <a:cs typeface="Calibri"/>
              </a:rPr>
              <a:t> </a:t>
            </a:r>
            <a:r>
              <a:rPr lang="de-DE" dirty="0" err="1">
                <a:cs typeface="Calibri"/>
              </a:rPr>
              <a:t>temporarily</a:t>
            </a:r>
          </a:p>
          <a:p>
            <a:pPr marL="383540" lvl="1"/>
            <a:r>
              <a:rPr lang="de-DE" dirty="0" err="1">
                <a:cs typeface="Calibri"/>
              </a:rPr>
              <a:t>Functions</a:t>
            </a:r>
            <a:r>
              <a:rPr lang="de-DE" dirty="0">
                <a:cs typeface="Calibri"/>
              </a:rPr>
              <a:t> </a:t>
            </a:r>
            <a:r>
              <a:rPr lang="de-DE" dirty="0" err="1">
                <a:cs typeface="Calibri"/>
              </a:rPr>
              <a:t>used</a:t>
            </a:r>
            <a:r>
              <a:rPr lang="de-DE" dirty="0">
                <a:cs typeface="Calibri"/>
              </a:rPr>
              <a:t> </a:t>
            </a:r>
            <a:r>
              <a:rPr lang="de-DE" dirty="0" err="1">
                <a:cs typeface="Calibri"/>
              </a:rPr>
              <a:t>as</a:t>
            </a:r>
            <a:r>
              <a:rPr lang="de-DE" dirty="0">
                <a:cs typeface="Calibri"/>
              </a:rPr>
              <a:t> </a:t>
            </a:r>
            <a:r>
              <a:rPr lang="de-DE" dirty="0" err="1">
                <a:cs typeface="Calibri"/>
              </a:rPr>
              <a:t>arguments</a:t>
            </a:r>
            <a:r>
              <a:rPr lang="de-DE" dirty="0">
                <a:cs typeface="Calibri"/>
              </a:rPr>
              <a:t> </a:t>
            </a:r>
            <a:r>
              <a:rPr lang="de-DE" dirty="0" err="1">
                <a:cs typeface="Calibri"/>
              </a:rPr>
              <a:t>for</a:t>
            </a:r>
            <a:r>
              <a:rPr lang="de-DE" dirty="0">
                <a:cs typeface="Calibri"/>
              </a:rPr>
              <a:t> </a:t>
            </a:r>
            <a:r>
              <a:rPr lang="de-DE" dirty="0" err="1">
                <a:cs typeface="Calibri"/>
              </a:rPr>
              <a:t>other</a:t>
            </a:r>
            <a:r>
              <a:rPr lang="de-DE" dirty="0">
                <a:cs typeface="Calibri"/>
              </a:rPr>
              <a:t> </a:t>
            </a:r>
            <a:r>
              <a:rPr lang="de-DE" dirty="0" err="1">
                <a:cs typeface="Calibri"/>
              </a:rPr>
              <a:t>functions</a:t>
            </a:r>
          </a:p>
          <a:p>
            <a:pPr marL="182245" indent="-182245"/>
            <a:r>
              <a:rPr lang="de-DE" dirty="0" err="1">
                <a:cs typeface="Calibri"/>
              </a:rPr>
              <a:t>Using</a:t>
            </a:r>
            <a:r>
              <a:rPr lang="de-DE" dirty="0">
                <a:cs typeface="Calibri"/>
              </a:rPr>
              <a:t> </a:t>
            </a:r>
            <a:r>
              <a:rPr lang="de-DE" dirty="0" err="1">
                <a:cs typeface="Calibri"/>
              </a:rPr>
              <a:t>them</a:t>
            </a:r>
            <a:r>
              <a:rPr lang="de-DE" dirty="0">
                <a:cs typeface="Calibri"/>
              </a:rPr>
              <a:t> </a:t>
            </a:r>
            <a:r>
              <a:rPr lang="de-DE" dirty="0" err="1">
                <a:cs typeface="Calibri"/>
              </a:rPr>
              <a:t>is</a:t>
            </a:r>
            <a:r>
              <a:rPr lang="de-DE" dirty="0">
                <a:cs typeface="Calibri"/>
              </a:rPr>
              <a:t> </a:t>
            </a:r>
            <a:r>
              <a:rPr lang="de-DE" dirty="0" err="1">
                <a:cs typeface="Calibri"/>
              </a:rPr>
              <a:t>mostly</a:t>
            </a:r>
            <a:r>
              <a:rPr lang="de-DE" dirty="0">
                <a:cs typeface="Calibri"/>
              </a:rPr>
              <a:t> a matter </a:t>
            </a:r>
            <a:r>
              <a:rPr lang="de-DE" dirty="0" err="1">
                <a:cs typeface="Calibri"/>
              </a:rPr>
              <a:t>of</a:t>
            </a:r>
            <a:r>
              <a:rPr lang="de-DE" dirty="0">
                <a:cs typeface="Calibri"/>
              </a:rPr>
              <a:t> </a:t>
            </a:r>
            <a:r>
              <a:rPr lang="de-DE" dirty="0" err="1">
                <a:cs typeface="Calibri"/>
              </a:rPr>
              <a:t>good</a:t>
            </a:r>
            <a:r>
              <a:rPr lang="de-DE" dirty="0">
                <a:cs typeface="Calibri"/>
              </a:rPr>
              <a:t> style</a:t>
            </a:r>
          </a:p>
          <a:p>
            <a:pPr marL="383540" lvl="1"/>
            <a:r>
              <a:rPr lang="de-DE" dirty="0" err="1">
                <a:cs typeface="Calibri"/>
              </a:rPr>
              <a:t>You</a:t>
            </a:r>
            <a:r>
              <a:rPr lang="de-DE" dirty="0">
                <a:cs typeface="Calibri"/>
              </a:rPr>
              <a:t> </a:t>
            </a:r>
            <a:r>
              <a:rPr lang="de-DE" dirty="0" err="1">
                <a:cs typeface="Calibri"/>
              </a:rPr>
              <a:t>could</a:t>
            </a:r>
            <a:r>
              <a:rPr lang="de-DE" dirty="0">
                <a:cs typeface="Calibri"/>
              </a:rPr>
              <a:t> </a:t>
            </a:r>
            <a:r>
              <a:rPr lang="de-DE" dirty="0" err="1">
                <a:cs typeface="Calibri"/>
              </a:rPr>
              <a:t>use</a:t>
            </a:r>
            <a:r>
              <a:rPr lang="de-DE" dirty="0">
                <a:cs typeface="Calibri"/>
              </a:rPr>
              <a:t> </a:t>
            </a:r>
            <a:r>
              <a:rPr lang="de-DE" dirty="0" err="1">
                <a:cs typeface="Calibri"/>
              </a:rPr>
              <a:t>ordinary</a:t>
            </a:r>
            <a:r>
              <a:rPr lang="de-DE" dirty="0">
                <a:cs typeface="Calibri"/>
              </a:rPr>
              <a:t> </a:t>
            </a:r>
            <a:r>
              <a:rPr lang="de-DE" dirty="0" err="1">
                <a:cs typeface="Calibri"/>
              </a:rPr>
              <a:t>functions</a:t>
            </a:r>
            <a:r>
              <a:rPr lang="de-DE" dirty="0">
                <a:cs typeface="Calibri"/>
              </a:rPr>
              <a:t> </a:t>
            </a:r>
            <a:r>
              <a:rPr lang="de-DE" dirty="0" err="1">
                <a:cs typeface="Calibri"/>
              </a:rPr>
              <a:t>instead</a:t>
            </a:r>
          </a:p>
          <a:p>
            <a:pPr marL="383540" lvl="1"/>
            <a:r>
              <a:rPr lang="de-DE" dirty="0" err="1">
                <a:cs typeface="Calibri"/>
              </a:rPr>
              <a:t>Sometimes</a:t>
            </a:r>
            <a:r>
              <a:rPr lang="de-DE" dirty="0">
                <a:cs typeface="Calibri"/>
              </a:rPr>
              <a:t> </a:t>
            </a:r>
            <a:r>
              <a:rPr lang="de-DE" dirty="0" err="1">
                <a:cs typeface="Calibri"/>
              </a:rPr>
              <a:t>lambda</a:t>
            </a:r>
            <a:r>
              <a:rPr lang="de-DE" dirty="0">
                <a:cs typeface="Calibri"/>
              </a:rPr>
              <a:t> </a:t>
            </a:r>
            <a:r>
              <a:rPr lang="de-DE" dirty="0" err="1">
                <a:cs typeface="Calibri"/>
              </a:rPr>
              <a:t>functions</a:t>
            </a:r>
            <a:r>
              <a:rPr lang="de-DE" dirty="0">
                <a:cs typeface="Calibri"/>
              </a:rPr>
              <a:t> </a:t>
            </a:r>
            <a:r>
              <a:rPr lang="de-DE" dirty="0" err="1">
                <a:cs typeface="Calibri"/>
              </a:rPr>
              <a:t>even</a:t>
            </a:r>
            <a:r>
              <a:rPr lang="de-DE" dirty="0">
                <a:cs typeface="Calibri"/>
              </a:rPr>
              <a:t> </a:t>
            </a:r>
            <a:r>
              <a:rPr lang="de-DE" dirty="0" err="1">
                <a:cs typeface="Calibri"/>
              </a:rPr>
              <a:t>help</a:t>
            </a:r>
            <a:r>
              <a:rPr lang="de-DE" dirty="0">
                <a:cs typeface="Calibri"/>
              </a:rPr>
              <a:t> </a:t>
            </a:r>
            <a:r>
              <a:rPr lang="de-DE" dirty="0" err="1">
                <a:cs typeface="Calibri"/>
              </a:rPr>
              <a:t>keeping</a:t>
            </a:r>
            <a:r>
              <a:rPr lang="de-DE" dirty="0">
                <a:cs typeface="Calibri"/>
              </a:rPr>
              <a:t> an </a:t>
            </a:r>
            <a:r>
              <a:rPr lang="de-DE" dirty="0" err="1">
                <a:cs typeface="Calibri"/>
              </a:rPr>
              <a:t>overview</a:t>
            </a:r>
            <a:r>
              <a:rPr lang="de-DE" dirty="0">
                <a:cs typeface="Calibri"/>
              </a:rPr>
              <a:t> </a:t>
            </a:r>
            <a:r>
              <a:rPr lang="de-DE" dirty="0" err="1">
                <a:cs typeface="Calibri"/>
              </a:rPr>
              <a:t>over</a:t>
            </a:r>
            <a:r>
              <a:rPr lang="de-DE" dirty="0">
                <a:cs typeface="Calibri"/>
              </a:rPr>
              <a:t> </a:t>
            </a:r>
            <a:r>
              <a:rPr lang="de-DE" dirty="0" err="1">
                <a:cs typeface="Calibri"/>
              </a:rPr>
              <a:t>your</a:t>
            </a:r>
            <a:r>
              <a:rPr lang="de-DE" dirty="0">
                <a:cs typeface="Calibri"/>
              </a:rPr>
              <a:t> </a:t>
            </a:r>
            <a:r>
              <a:rPr lang="de-DE" dirty="0" err="1">
                <a:cs typeface="Calibri"/>
              </a:rPr>
              <a:t>code</a:t>
            </a:r>
            <a:r>
              <a:rPr lang="de-DE" dirty="0">
                <a:cs typeface="Calibri"/>
              </a:rPr>
              <a:t> (normal </a:t>
            </a:r>
            <a:r>
              <a:rPr lang="de-DE" dirty="0" err="1">
                <a:cs typeface="Calibri"/>
              </a:rPr>
              <a:t>functions</a:t>
            </a:r>
            <a:r>
              <a:rPr lang="de-DE" dirty="0">
                <a:cs typeface="Calibri"/>
              </a:rPr>
              <a:t> </a:t>
            </a:r>
            <a:r>
              <a:rPr lang="de-DE" dirty="0" err="1">
                <a:cs typeface="Calibri"/>
              </a:rPr>
              <a:t>are</a:t>
            </a:r>
            <a:r>
              <a:rPr lang="de-DE" dirty="0">
                <a:cs typeface="Calibri"/>
              </a:rPr>
              <a:t> </a:t>
            </a:r>
            <a:r>
              <a:rPr lang="de-DE" dirty="0" err="1">
                <a:cs typeface="Calibri"/>
              </a:rPr>
              <a:t>usually</a:t>
            </a:r>
            <a:r>
              <a:rPr lang="de-DE" dirty="0">
                <a:cs typeface="Calibri"/>
              </a:rPr>
              <a:t> </a:t>
            </a:r>
            <a:r>
              <a:rPr lang="de-DE" dirty="0" err="1">
                <a:cs typeface="Calibri"/>
              </a:rPr>
              <a:t>declared</a:t>
            </a:r>
            <a:r>
              <a:rPr lang="de-DE" dirty="0">
                <a:cs typeface="Calibri"/>
              </a:rPr>
              <a:t> at </a:t>
            </a:r>
            <a:r>
              <a:rPr lang="de-DE" dirty="0" err="1">
                <a:cs typeface="Calibri"/>
              </a:rPr>
              <a:t>the</a:t>
            </a:r>
            <a:r>
              <a:rPr lang="de-DE" dirty="0">
                <a:cs typeface="Calibri"/>
              </a:rPr>
              <a:t> </a:t>
            </a:r>
            <a:r>
              <a:rPr lang="de-DE" dirty="0" err="1">
                <a:cs typeface="Calibri"/>
              </a:rPr>
              <a:t>beginning</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script</a:t>
            </a:r>
            <a:r>
              <a:rPr lang="de-DE" dirty="0">
                <a:cs typeface="Calibri"/>
              </a:rPr>
              <a:t> - </a:t>
            </a:r>
            <a:r>
              <a:rPr lang="de-DE" dirty="0" err="1">
                <a:cs typeface="Calibri"/>
              </a:rPr>
              <a:t>lambda</a:t>
            </a:r>
            <a:r>
              <a:rPr lang="de-DE" dirty="0">
                <a:cs typeface="Calibri"/>
              </a:rPr>
              <a:t> </a:t>
            </a:r>
            <a:r>
              <a:rPr lang="de-DE" dirty="0" err="1">
                <a:cs typeface="Calibri"/>
              </a:rPr>
              <a:t>functions</a:t>
            </a:r>
            <a:r>
              <a:rPr lang="de-DE" dirty="0">
                <a:cs typeface="Calibri"/>
              </a:rPr>
              <a:t> </a:t>
            </a:r>
            <a:r>
              <a:rPr lang="de-DE" dirty="0" err="1">
                <a:cs typeface="Calibri"/>
              </a:rPr>
              <a:t>can</a:t>
            </a:r>
            <a:r>
              <a:rPr lang="de-DE" dirty="0">
                <a:cs typeface="Calibri"/>
              </a:rPr>
              <a:t> spare </a:t>
            </a:r>
            <a:r>
              <a:rPr lang="de-DE" dirty="0" err="1">
                <a:cs typeface="Calibri"/>
              </a:rPr>
              <a:t>you</a:t>
            </a:r>
            <a:r>
              <a:rPr lang="de-DE" dirty="0">
                <a:cs typeface="Calibri"/>
              </a:rPr>
              <a:t> </a:t>
            </a:r>
            <a:r>
              <a:rPr lang="de-DE" dirty="0" err="1">
                <a:cs typeface="Calibri"/>
              </a:rPr>
              <a:t>the</a:t>
            </a:r>
            <a:r>
              <a:rPr lang="de-DE" dirty="0">
                <a:cs typeface="Calibri"/>
              </a:rPr>
              <a:t> </a:t>
            </a:r>
            <a:r>
              <a:rPr lang="de-DE" dirty="0" err="1">
                <a:cs typeface="Calibri"/>
              </a:rPr>
              <a:t>scrolling</a:t>
            </a:r>
            <a:r>
              <a:rPr lang="de-DE" dirty="0">
                <a:cs typeface="Calibri"/>
              </a:rPr>
              <a:t> </a:t>
            </a:r>
            <a:r>
              <a:rPr lang="de-DE" dirty="0" err="1">
                <a:cs typeface="Calibri"/>
              </a:rPr>
              <a:t>up</a:t>
            </a:r>
            <a:r>
              <a:rPr lang="de-DE" dirty="0">
                <a:cs typeface="Calibri"/>
              </a:rPr>
              <a:t> </a:t>
            </a:r>
            <a:r>
              <a:rPr lang="de-DE" dirty="0" err="1">
                <a:cs typeface="Calibri"/>
              </a:rPr>
              <a:t>if</a:t>
            </a:r>
            <a:r>
              <a:rPr lang="de-DE" dirty="0">
                <a:cs typeface="Calibri"/>
              </a:rPr>
              <a:t> </a:t>
            </a:r>
            <a:r>
              <a:rPr lang="de-DE" dirty="0" err="1">
                <a:cs typeface="Calibri"/>
              </a:rPr>
              <a:t>the</a:t>
            </a:r>
            <a:r>
              <a:rPr lang="de-DE" dirty="0">
                <a:cs typeface="Calibri"/>
              </a:rPr>
              <a:t> </a:t>
            </a:r>
            <a:r>
              <a:rPr lang="de-DE" dirty="0" err="1">
                <a:cs typeface="Calibri"/>
              </a:rPr>
              <a:t>function</a:t>
            </a:r>
            <a:r>
              <a:rPr lang="de-DE" dirty="0">
                <a:cs typeface="Calibri"/>
              </a:rPr>
              <a:t> </a:t>
            </a:r>
            <a:r>
              <a:rPr lang="de-DE" dirty="0" err="1">
                <a:cs typeface="Calibri"/>
              </a:rPr>
              <a:t>is</a:t>
            </a:r>
            <a:r>
              <a:rPr lang="de-DE" dirty="0">
                <a:cs typeface="Calibri"/>
              </a:rPr>
              <a:t> </a:t>
            </a:r>
            <a:r>
              <a:rPr lang="de-DE" dirty="0" err="1">
                <a:cs typeface="Calibri"/>
              </a:rPr>
              <a:t>short</a:t>
            </a:r>
            <a:r>
              <a:rPr lang="de-DE" dirty="0">
                <a:cs typeface="Calibri"/>
              </a:rPr>
              <a:t> </a:t>
            </a:r>
            <a:r>
              <a:rPr lang="de-DE" dirty="0" err="1">
                <a:cs typeface="Calibri"/>
              </a:rPr>
              <a:t>anyway</a:t>
            </a:r>
            <a:r>
              <a:rPr lang="de-DE" dirty="0">
                <a:cs typeface="Calibri"/>
              </a:rPr>
              <a:t>)</a:t>
            </a:r>
          </a:p>
        </p:txBody>
      </p:sp>
      <p:sp>
        <p:nvSpPr>
          <p:cNvPr id="3" name="Foliennummernplatzhalter 2">
            <a:extLst>
              <a:ext uri="{FF2B5EF4-FFF2-40B4-BE49-F238E27FC236}">
                <a16:creationId xmlns:a16="http://schemas.microsoft.com/office/drawing/2014/main" id="{31D2851D-4846-4F30-9B5D-C4969B608A01}"/>
              </a:ext>
            </a:extLst>
          </p:cNvPr>
          <p:cNvSpPr>
            <a:spLocks noGrp="1"/>
          </p:cNvSpPr>
          <p:nvPr>
            <p:ph type="sldNum" sz="quarter" idx="12"/>
          </p:nvPr>
        </p:nvSpPr>
        <p:spPr/>
        <p:txBody>
          <a:bodyPr/>
          <a:lstStyle/>
          <a:p>
            <a:fld id="{89C4E583-6443-4199-AF95-A2ECCC288D48}" type="slidenum">
              <a:rPr lang="en-GB" smtClean="0"/>
              <a:t>53</a:t>
            </a:fld>
            <a:endParaRPr lang="en-GB"/>
          </a:p>
        </p:txBody>
      </p:sp>
    </p:spTree>
    <p:extLst>
      <p:ext uri="{BB962C8B-B14F-4D97-AF65-F5344CB8AC3E}">
        <p14:creationId xmlns:p14="http://schemas.microsoft.com/office/powerpoint/2010/main" val="41284164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F96B7-1E0B-4BA8-B48B-53AE282DB043}"/>
              </a:ext>
            </a:extLst>
          </p:cNvPr>
          <p:cNvSpPr>
            <a:spLocks noGrp="1"/>
          </p:cNvSpPr>
          <p:nvPr>
            <p:ph type="title"/>
          </p:nvPr>
        </p:nvSpPr>
        <p:spPr/>
        <p:txBody>
          <a:bodyPr/>
          <a:lstStyle/>
          <a:p>
            <a:r>
              <a:rPr lang="de-DE" dirty="0" err="1">
                <a:cs typeface="Calibri Light"/>
              </a:rPr>
              <a:t>Homework</a:t>
            </a:r>
            <a:endParaRPr lang="de-DE" dirty="0" err="1"/>
          </a:p>
        </p:txBody>
      </p:sp>
      <p:sp>
        <p:nvSpPr>
          <p:cNvPr id="4" name="Foliennummernplatzhalter 3">
            <a:extLst>
              <a:ext uri="{FF2B5EF4-FFF2-40B4-BE49-F238E27FC236}">
                <a16:creationId xmlns:a16="http://schemas.microsoft.com/office/drawing/2014/main" id="{B1068CFA-062D-4EE0-94F8-007D0474B7E5}"/>
              </a:ext>
            </a:extLst>
          </p:cNvPr>
          <p:cNvSpPr>
            <a:spLocks noGrp="1"/>
          </p:cNvSpPr>
          <p:nvPr>
            <p:ph type="sldNum" sz="quarter" idx="12"/>
          </p:nvPr>
        </p:nvSpPr>
        <p:spPr/>
        <p:txBody>
          <a:bodyPr/>
          <a:lstStyle/>
          <a:p>
            <a:fld id="{89C4E583-6443-4199-AF95-A2ECCC288D48}" type="slidenum">
              <a:rPr lang="en-GB" smtClean="0"/>
              <a:t>54</a:t>
            </a:fld>
            <a:endParaRPr lang="en-GB"/>
          </a:p>
        </p:txBody>
      </p:sp>
    </p:spTree>
    <p:extLst>
      <p:ext uri="{BB962C8B-B14F-4D97-AF65-F5344CB8AC3E}">
        <p14:creationId xmlns:p14="http://schemas.microsoft.com/office/powerpoint/2010/main" val="8245652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469A1-9ABD-458A-B894-15799091CDC5}"/>
              </a:ext>
            </a:extLst>
          </p:cNvPr>
          <p:cNvSpPr>
            <a:spLocks noGrp="1"/>
          </p:cNvSpPr>
          <p:nvPr>
            <p:ph type="title"/>
          </p:nvPr>
        </p:nvSpPr>
        <p:spPr/>
        <p:txBody>
          <a:bodyPr/>
          <a:lstStyle/>
          <a:p>
            <a:r>
              <a:rPr lang="de-DE" dirty="0" err="1">
                <a:cs typeface="Calibri Light"/>
              </a:rPr>
              <a:t>Homework</a:t>
            </a:r>
            <a:endParaRPr lang="de-DE" dirty="0" err="1"/>
          </a:p>
        </p:txBody>
      </p:sp>
      <p:sp>
        <p:nvSpPr>
          <p:cNvPr id="5" name="Inhaltsplatzhalter 4">
            <a:extLst>
              <a:ext uri="{FF2B5EF4-FFF2-40B4-BE49-F238E27FC236}">
                <a16:creationId xmlns:a16="http://schemas.microsoft.com/office/drawing/2014/main" id="{3FB56575-BE2F-4B15-956B-74176E9F7162}"/>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My</a:t>
            </a:r>
            <a:r>
              <a:rPr lang="de-DE" dirty="0">
                <a:cs typeface="Calibri"/>
              </a:rPr>
              <a:t> </a:t>
            </a:r>
            <a:r>
              <a:rPr lang="de-DE" dirty="0" err="1">
                <a:cs typeface="Calibri"/>
              </a:rPr>
              <a:t>favourite</a:t>
            </a:r>
            <a:r>
              <a:rPr lang="de-DE" dirty="0">
                <a:cs typeface="Calibri"/>
              </a:rPr>
              <a:t> Mo, </a:t>
            </a:r>
            <a:r>
              <a:rPr lang="de-DE" dirty="0" err="1">
                <a:cs typeface="Calibri"/>
              </a:rPr>
              <a:t>can</a:t>
            </a:r>
            <a:r>
              <a:rPr lang="de-DE" dirty="0">
                <a:cs typeface="Calibri"/>
              </a:rPr>
              <a:t> u </a:t>
            </a:r>
            <a:r>
              <a:rPr lang="de-DE" dirty="0" err="1">
                <a:cs typeface="Calibri"/>
              </a:rPr>
              <a:t>make</a:t>
            </a:r>
            <a:r>
              <a:rPr lang="de-DE" dirty="0">
                <a:cs typeface="Calibri"/>
              </a:rPr>
              <a:t> </a:t>
            </a:r>
            <a:r>
              <a:rPr lang="de-DE" dirty="0" err="1">
                <a:cs typeface="Calibri"/>
              </a:rPr>
              <a:t>dis</a:t>
            </a:r>
            <a:r>
              <a:rPr lang="de-DE" dirty="0">
                <a:cs typeface="Calibri"/>
              </a:rPr>
              <a:t> </a:t>
            </a:r>
            <a:r>
              <a:rPr lang="de-DE" dirty="0" err="1">
                <a:cs typeface="Calibri"/>
              </a:rPr>
              <a:t>slide</a:t>
            </a:r>
            <a:r>
              <a:rPr lang="de-DE" dirty="0">
                <a:cs typeface="Calibri"/>
              </a:rPr>
              <a:t> </a:t>
            </a:r>
            <a:r>
              <a:rPr lang="de-DE" dirty="0" err="1">
                <a:cs typeface="Calibri"/>
              </a:rPr>
              <a:t>for</a:t>
            </a:r>
            <a:r>
              <a:rPr lang="de-DE" dirty="0">
                <a:cs typeface="Calibri"/>
              </a:rPr>
              <a:t> </a:t>
            </a:r>
            <a:r>
              <a:rPr lang="de-DE" dirty="0" err="1">
                <a:cs typeface="Calibri"/>
              </a:rPr>
              <a:t>me</a:t>
            </a:r>
            <a:r>
              <a:rPr lang="de-DE" dirty="0">
                <a:cs typeface="Calibri"/>
              </a:rPr>
              <a:t> </a:t>
            </a:r>
            <a:r>
              <a:rPr lang="de-DE" dirty="0" err="1">
                <a:cs typeface="Calibri"/>
              </a:rPr>
              <a:t>plzzz</a:t>
            </a:r>
            <a:r>
              <a:rPr lang="de-DE" dirty="0">
                <a:cs typeface="Calibri"/>
              </a:rPr>
              <a:t>? </a:t>
            </a:r>
            <a:r>
              <a:rPr lang="de-DE" sz="4000" b="1" dirty="0">
                <a:cs typeface="Calibri"/>
              </a:rPr>
              <a:t>:3</a:t>
            </a:r>
            <a:r>
              <a:rPr lang="de-DE" sz="4000" dirty="0">
                <a:cs typeface="Calibri"/>
              </a:rPr>
              <a:t> </a:t>
            </a:r>
            <a:r>
              <a:rPr lang="de-DE" sz="4000" dirty="0">
                <a:solidFill>
                  <a:srgbClr val="00B050"/>
                </a:solidFill>
                <a:cs typeface="Calibri"/>
              </a:rPr>
              <a:t>^-^</a:t>
            </a:r>
            <a:r>
              <a:rPr lang="de-DE" sz="4000" dirty="0">
                <a:cs typeface="Calibri"/>
              </a:rPr>
              <a:t> </a:t>
            </a:r>
            <a:r>
              <a:rPr lang="de-DE" sz="4000" dirty="0">
                <a:solidFill>
                  <a:srgbClr val="FF0000"/>
                </a:solidFill>
                <a:cs typeface="Calibri"/>
              </a:rPr>
              <a:t>♥ </a:t>
            </a:r>
            <a:r>
              <a:rPr lang="de-DE" sz="4000" dirty="0">
                <a:solidFill>
                  <a:srgbClr val="0070C0"/>
                </a:solidFill>
                <a:cs typeface="Calibri"/>
              </a:rPr>
              <a:t>♫</a:t>
            </a:r>
            <a:r>
              <a:rPr lang="de-DE" sz="4000" dirty="0">
                <a:solidFill>
                  <a:srgbClr val="FFC000"/>
                </a:solidFill>
                <a:cs typeface="Calibri"/>
              </a:rPr>
              <a:t> ☼</a:t>
            </a:r>
          </a:p>
          <a:p>
            <a:pPr marL="383540" lvl="1"/>
            <a:r>
              <a:rPr lang="de-DE" sz="1600" dirty="0">
                <a:solidFill>
                  <a:srgbClr val="000000"/>
                </a:solidFill>
                <a:cs typeface="Calibri"/>
              </a:rPr>
              <a:t>Look </a:t>
            </a:r>
            <a:r>
              <a:rPr lang="de-DE" sz="1600" dirty="0" err="1">
                <a:solidFill>
                  <a:srgbClr val="000000"/>
                </a:solidFill>
                <a:cs typeface="Calibri"/>
              </a:rPr>
              <a:t>how</a:t>
            </a:r>
            <a:r>
              <a:rPr lang="de-DE" sz="1600" dirty="0">
                <a:solidFill>
                  <a:srgbClr val="000000"/>
                </a:solidFill>
                <a:cs typeface="Calibri"/>
              </a:rPr>
              <a:t> I </a:t>
            </a:r>
            <a:r>
              <a:rPr lang="de-DE" sz="1600" dirty="0" err="1">
                <a:solidFill>
                  <a:srgbClr val="000000"/>
                </a:solidFill>
                <a:cs typeface="Calibri"/>
              </a:rPr>
              <a:t>even</a:t>
            </a:r>
            <a:r>
              <a:rPr lang="de-DE" sz="1600" dirty="0">
                <a:solidFill>
                  <a:srgbClr val="000000"/>
                </a:solidFill>
                <a:cs typeface="Calibri"/>
              </a:rPr>
              <a:t> </a:t>
            </a:r>
            <a:r>
              <a:rPr lang="de-DE" sz="1600" dirty="0" err="1">
                <a:solidFill>
                  <a:srgbClr val="000000"/>
                </a:solidFill>
                <a:cs typeface="Calibri"/>
              </a:rPr>
              <a:t>wrote</a:t>
            </a:r>
            <a:r>
              <a:rPr lang="de-DE" sz="1600" dirty="0">
                <a:solidFill>
                  <a:srgbClr val="000000"/>
                </a:solidFill>
                <a:cs typeface="Calibri"/>
              </a:rPr>
              <a:t> </a:t>
            </a:r>
            <a:r>
              <a:rPr lang="de-DE" sz="1600" dirty="0" err="1">
                <a:solidFill>
                  <a:srgbClr val="000000"/>
                </a:solidFill>
                <a:cs typeface="Calibri"/>
              </a:rPr>
              <a:t>favourite</a:t>
            </a:r>
            <a:r>
              <a:rPr lang="de-DE" sz="1600" dirty="0">
                <a:solidFill>
                  <a:srgbClr val="000000"/>
                </a:solidFill>
                <a:cs typeface="Calibri"/>
              </a:rPr>
              <a:t> </a:t>
            </a:r>
            <a:r>
              <a:rPr lang="de-DE" sz="1600" dirty="0" err="1">
                <a:solidFill>
                  <a:srgbClr val="000000"/>
                </a:solidFill>
                <a:cs typeface="Calibri"/>
              </a:rPr>
              <a:t>with</a:t>
            </a:r>
            <a:r>
              <a:rPr lang="de-DE" sz="1600" dirty="0">
                <a:solidFill>
                  <a:srgbClr val="000000"/>
                </a:solidFill>
                <a:cs typeface="Calibri"/>
              </a:rPr>
              <a:t> a u just </a:t>
            </a:r>
            <a:r>
              <a:rPr lang="de-DE" sz="1600" dirty="0" err="1">
                <a:solidFill>
                  <a:srgbClr val="000000"/>
                </a:solidFill>
                <a:cs typeface="Calibri"/>
              </a:rPr>
              <a:t>for</a:t>
            </a:r>
            <a:r>
              <a:rPr lang="de-DE" sz="1600" dirty="0">
                <a:solidFill>
                  <a:srgbClr val="000000"/>
                </a:solidFill>
                <a:cs typeface="Calibri"/>
              </a:rPr>
              <a:t> </a:t>
            </a:r>
            <a:r>
              <a:rPr lang="de-DE" sz="1600" dirty="0" err="1">
                <a:solidFill>
                  <a:srgbClr val="000000"/>
                </a:solidFill>
                <a:cs typeface="Calibri"/>
              </a:rPr>
              <a:t>you</a:t>
            </a:r>
            <a:r>
              <a:rPr lang="de-DE" sz="1600" dirty="0">
                <a:solidFill>
                  <a:srgbClr val="000000"/>
                </a:solidFill>
                <a:cs typeface="Calibri"/>
              </a:rPr>
              <a:t>!</a:t>
            </a:r>
          </a:p>
          <a:p>
            <a:pPr marL="383540" lvl="1"/>
            <a:r>
              <a:rPr lang="de-DE" sz="1200" dirty="0" err="1">
                <a:solidFill>
                  <a:srgbClr val="000000"/>
                </a:solidFill>
                <a:cs typeface="Calibri"/>
              </a:rPr>
              <a:t>Sry</a:t>
            </a:r>
            <a:r>
              <a:rPr lang="de-DE" sz="1200" dirty="0">
                <a:solidFill>
                  <a:srgbClr val="000000"/>
                </a:solidFill>
                <a:cs typeface="Calibri"/>
              </a:rPr>
              <a:t> I </a:t>
            </a:r>
            <a:r>
              <a:rPr lang="de-DE" sz="1200" dirty="0" err="1">
                <a:solidFill>
                  <a:srgbClr val="000000"/>
                </a:solidFill>
                <a:cs typeface="Calibri"/>
              </a:rPr>
              <a:t>guess</a:t>
            </a:r>
            <a:r>
              <a:rPr lang="de-DE" sz="1200" dirty="0">
                <a:solidFill>
                  <a:srgbClr val="000000"/>
                </a:solidFill>
                <a:cs typeface="Calibri"/>
              </a:rPr>
              <a:t> </a:t>
            </a:r>
            <a:r>
              <a:rPr lang="de-DE" sz="1200" dirty="0" err="1">
                <a:solidFill>
                  <a:srgbClr val="000000"/>
                </a:solidFill>
                <a:cs typeface="Calibri"/>
              </a:rPr>
              <a:t>I'm</a:t>
            </a:r>
            <a:r>
              <a:rPr lang="de-DE" sz="1200" dirty="0">
                <a:solidFill>
                  <a:srgbClr val="000000"/>
                </a:solidFill>
                <a:cs typeface="Calibri"/>
              </a:rPr>
              <a:t> </a:t>
            </a:r>
            <a:r>
              <a:rPr lang="de-DE" sz="1200" dirty="0" err="1">
                <a:solidFill>
                  <a:srgbClr val="000000"/>
                </a:solidFill>
                <a:cs typeface="Calibri"/>
              </a:rPr>
              <a:t>getting</a:t>
            </a:r>
            <a:r>
              <a:rPr lang="de-DE" sz="1200" dirty="0">
                <a:solidFill>
                  <a:srgbClr val="000000"/>
                </a:solidFill>
                <a:cs typeface="Calibri"/>
              </a:rPr>
              <a:t> </a:t>
            </a:r>
            <a:r>
              <a:rPr lang="de-DE" sz="1200" dirty="0" err="1">
                <a:solidFill>
                  <a:srgbClr val="000000"/>
                </a:solidFill>
                <a:cs typeface="Calibri"/>
              </a:rPr>
              <a:t>tired</a:t>
            </a:r>
          </a:p>
        </p:txBody>
      </p:sp>
      <p:sp>
        <p:nvSpPr>
          <p:cNvPr id="3" name="Foliennummernplatzhalter 2">
            <a:extLst>
              <a:ext uri="{FF2B5EF4-FFF2-40B4-BE49-F238E27FC236}">
                <a16:creationId xmlns:a16="http://schemas.microsoft.com/office/drawing/2014/main" id="{78175592-A091-4EAD-BA57-EA59CA78D180}"/>
              </a:ext>
            </a:extLst>
          </p:cNvPr>
          <p:cNvSpPr>
            <a:spLocks noGrp="1"/>
          </p:cNvSpPr>
          <p:nvPr>
            <p:ph type="sldNum" sz="quarter" idx="12"/>
          </p:nvPr>
        </p:nvSpPr>
        <p:spPr/>
        <p:txBody>
          <a:bodyPr/>
          <a:lstStyle/>
          <a:p>
            <a:fld id="{89C4E583-6443-4199-AF95-A2ECCC288D48}" type="slidenum">
              <a:rPr lang="en-GB" smtClean="0"/>
              <a:t>55</a:t>
            </a:fld>
            <a:endParaRPr lang="en-GB"/>
          </a:p>
        </p:txBody>
      </p:sp>
    </p:spTree>
    <p:extLst>
      <p:ext uri="{BB962C8B-B14F-4D97-AF65-F5344CB8AC3E}">
        <p14:creationId xmlns:p14="http://schemas.microsoft.com/office/powerpoint/2010/main" val="24156553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F96B7-1E0B-4BA8-B48B-53AE282DB043}"/>
              </a:ext>
            </a:extLst>
          </p:cNvPr>
          <p:cNvSpPr>
            <a:spLocks noGrp="1"/>
          </p:cNvSpPr>
          <p:nvPr>
            <p:ph type="title"/>
          </p:nvPr>
        </p:nvSpPr>
        <p:spPr/>
        <p:txBody>
          <a:bodyPr/>
          <a:lstStyle/>
          <a:p>
            <a:r>
              <a:rPr lang="de-DE" dirty="0">
                <a:cs typeface="Calibri Light"/>
              </a:rPr>
              <a:t>See </a:t>
            </a:r>
            <a:r>
              <a:rPr lang="de-DE" dirty="0" err="1">
                <a:cs typeface="Calibri Light"/>
              </a:rPr>
              <a:t>you</a:t>
            </a:r>
            <a:r>
              <a:rPr lang="de-DE" dirty="0">
                <a:cs typeface="Calibri Light"/>
              </a:rPr>
              <a:t> all </a:t>
            </a:r>
            <a:r>
              <a:rPr lang="de-DE" dirty="0" err="1">
                <a:cs typeface="Calibri Light"/>
              </a:rPr>
              <a:t>next</a:t>
            </a:r>
            <a:r>
              <a:rPr lang="de-DE" dirty="0">
                <a:cs typeface="Calibri Light"/>
              </a:rPr>
              <a:t> </a:t>
            </a:r>
            <a:r>
              <a:rPr lang="de-DE" dirty="0" err="1">
                <a:cs typeface="Calibri Light"/>
              </a:rPr>
              <a:t>week</a:t>
            </a:r>
            <a:r>
              <a:rPr lang="de-DE" dirty="0">
                <a:cs typeface="Calibri Light"/>
              </a:rPr>
              <a:t>!</a:t>
            </a:r>
            <a:endParaRPr lang="de-DE" dirty="0" err="1"/>
          </a:p>
        </p:txBody>
      </p:sp>
      <p:sp>
        <p:nvSpPr>
          <p:cNvPr id="4" name="Foliennummernplatzhalter 3">
            <a:extLst>
              <a:ext uri="{FF2B5EF4-FFF2-40B4-BE49-F238E27FC236}">
                <a16:creationId xmlns:a16="http://schemas.microsoft.com/office/drawing/2014/main" id="{B1068CFA-062D-4EE0-94F8-007D0474B7E5}"/>
              </a:ext>
            </a:extLst>
          </p:cNvPr>
          <p:cNvSpPr>
            <a:spLocks noGrp="1"/>
          </p:cNvSpPr>
          <p:nvPr>
            <p:ph type="sldNum" sz="quarter" idx="12"/>
          </p:nvPr>
        </p:nvSpPr>
        <p:spPr/>
        <p:txBody>
          <a:bodyPr/>
          <a:lstStyle/>
          <a:p>
            <a:fld id="{89C4E583-6443-4199-AF95-A2ECCC288D48}" type="slidenum">
              <a:rPr lang="en-GB" smtClean="0"/>
              <a:t>56</a:t>
            </a:fld>
            <a:endParaRPr lang="en-GB"/>
          </a:p>
        </p:txBody>
      </p:sp>
    </p:spTree>
    <p:extLst>
      <p:ext uri="{BB962C8B-B14F-4D97-AF65-F5344CB8AC3E}">
        <p14:creationId xmlns:p14="http://schemas.microsoft.com/office/powerpoint/2010/main" val="1974718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55ED44-8DD5-4D01-83B4-C81BB7AF05BE}"/>
              </a:ext>
            </a:extLst>
          </p:cNvPr>
          <p:cNvSpPr>
            <a:spLocks noGrp="1"/>
          </p:cNvSpPr>
          <p:nvPr>
            <p:ph type="title"/>
          </p:nvPr>
        </p:nvSpPr>
        <p:spPr/>
        <p:txBody>
          <a:bodyPr/>
          <a:lstStyle/>
          <a:p>
            <a:r>
              <a:rPr lang="de-DE" dirty="0" err="1">
                <a:cs typeface="Calibri Light"/>
              </a:rPr>
              <a:t>Why</a:t>
            </a:r>
            <a:r>
              <a:rPr lang="de-DE" dirty="0">
                <a:cs typeface="Calibri Light"/>
              </a:rPr>
              <a:t> </a:t>
            </a:r>
            <a:r>
              <a:rPr lang="de-DE" dirty="0" err="1">
                <a:cs typeface="Calibri Light"/>
              </a:rPr>
              <a:t>Sort</a:t>
            </a:r>
            <a:r>
              <a:rPr lang="de-DE" dirty="0">
                <a:cs typeface="Calibri Light"/>
              </a:rPr>
              <a:t>?</a:t>
            </a:r>
            <a:endParaRPr lang="de-DE" dirty="0"/>
          </a:p>
        </p:txBody>
      </p:sp>
      <p:sp>
        <p:nvSpPr>
          <p:cNvPr id="5" name="Inhaltsplatzhalter 4">
            <a:extLst>
              <a:ext uri="{FF2B5EF4-FFF2-40B4-BE49-F238E27FC236}">
                <a16:creationId xmlns:a16="http://schemas.microsoft.com/office/drawing/2014/main" id="{A66E490D-96A6-4405-B808-CACAC3588E87}"/>
              </a:ext>
            </a:extLst>
          </p:cNvPr>
          <p:cNvSpPr>
            <a:spLocks noGrp="1"/>
          </p:cNvSpPr>
          <p:nvPr>
            <p:ph idx="1"/>
          </p:nvPr>
        </p:nvSpPr>
        <p:spPr/>
        <p:txBody>
          <a:bodyPr vert="horz" lIns="0" tIns="45720" rIns="0" bIns="45720" rtlCol="0" anchor="t">
            <a:normAutofit/>
          </a:bodyPr>
          <a:lstStyle/>
          <a:p>
            <a:pPr marL="182245" indent="-182245"/>
            <a:r>
              <a:rPr lang="de-DE" sz="2800" dirty="0" err="1">
                <a:cs typeface="Calibri"/>
              </a:rPr>
              <a:t>It</a:t>
            </a:r>
            <a:r>
              <a:rPr lang="de-DE" sz="2800" dirty="0">
                <a:cs typeface="Calibri"/>
              </a:rPr>
              <a:t> </a:t>
            </a:r>
            <a:r>
              <a:rPr lang="de-DE" sz="2800" dirty="0" err="1">
                <a:cs typeface="Calibri"/>
              </a:rPr>
              <a:t>makes</a:t>
            </a:r>
            <a:r>
              <a:rPr lang="de-DE" sz="2800" dirty="0">
                <a:cs typeface="Calibri"/>
              </a:rPr>
              <a:t> </a:t>
            </a:r>
            <a:r>
              <a:rPr lang="de-DE" sz="2800" dirty="0" err="1">
                <a:cs typeface="Calibri"/>
              </a:rPr>
              <a:t>your</a:t>
            </a:r>
            <a:r>
              <a:rPr lang="de-DE" sz="2800" dirty="0">
                <a:cs typeface="Calibri"/>
              </a:rPr>
              <a:t> </a:t>
            </a:r>
            <a:r>
              <a:rPr lang="de-DE" sz="2800" dirty="0" err="1">
                <a:cs typeface="Calibri"/>
              </a:rPr>
              <a:t>data</a:t>
            </a:r>
            <a:r>
              <a:rPr lang="de-DE" sz="2800" dirty="0">
                <a:cs typeface="Calibri"/>
              </a:rPr>
              <a:t> </a:t>
            </a:r>
            <a:r>
              <a:rPr lang="de-DE" sz="2800" dirty="0" err="1">
                <a:cs typeface="Calibri"/>
              </a:rPr>
              <a:t>more</a:t>
            </a:r>
            <a:r>
              <a:rPr lang="de-DE" sz="2800" dirty="0">
                <a:cs typeface="Calibri"/>
              </a:rPr>
              <a:t> </a:t>
            </a:r>
            <a:r>
              <a:rPr lang="de-DE" sz="2800" b="1" dirty="0" err="1">
                <a:cs typeface="Calibri"/>
              </a:rPr>
              <a:t>readable</a:t>
            </a:r>
            <a:r>
              <a:rPr lang="de-DE" sz="2800" b="1" dirty="0">
                <a:cs typeface="Calibri"/>
              </a:rPr>
              <a:t> </a:t>
            </a:r>
            <a:r>
              <a:rPr lang="de-DE" sz="2800" dirty="0">
                <a:cs typeface="Calibri"/>
              </a:rPr>
              <a:t>and </a:t>
            </a:r>
            <a:r>
              <a:rPr lang="de-DE" sz="2800" b="1" dirty="0" err="1">
                <a:cs typeface="Calibri"/>
              </a:rPr>
              <a:t>interpretable</a:t>
            </a:r>
          </a:p>
          <a:p>
            <a:pPr marL="182245" indent="-182245"/>
            <a:r>
              <a:rPr lang="de-DE" sz="2800" b="1" dirty="0" err="1">
                <a:cs typeface="Calibri"/>
              </a:rPr>
              <a:t>Searching</a:t>
            </a:r>
            <a:r>
              <a:rPr lang="de-DE" sz="2800" b="1" dirty="0">
                <a:cs typeface="Calibri"/>
              </a:rPr>
              <a:t> </a:t>
            </a:r>
            <a:r>
              <a:rPr lang="de-DE" sz="2800" dirty="0" err="1">
                <a:cs typeface="Calibri"/>
              </a:rPr>
              <a:t>is</a:t>
            </a:r>
            <a:r>
              <a:rPr lang="de-DE" sz="2800" dirty="0">
                <a:cs typeface="Calibri"/>
              </a:rPr>
              <a:t> </a:t>
            </a:r>
            <a:r>
              <a:rPr lang="de-DE" sz="2800" dirty="0" err="1">
                <a:cs typeface="Calibri"/>
              </a:rPr>
              <a:t>easier</a:t>
            </a:r>
          </a:p>
          <a:p>
            <a:pPr marL="182245" indent="-182245"/>
            <a:r>
              <a:rPr lang="de-DE" sz="2800" dirty="0" err="1">
                <a:cs typeface="Calibri"/>
              </a:rPr>
              <a:t>You</a:t>
            </a:r>
            <a:r>
              <a:rPr lang="de-DE" sz="2800" dirty="0">
                <a:cs typeface="Calibri"/>
              </a:rPr>
              <a:t> </a:t>
            </a:r>
            <a:r>
              <a:rPr lang="de-DE" sz="2800" dirty="0" err="1">
                <a:cs typeface="Calibri"/>
              </a:rPr>
              <a:t>can</a:t>
            </a:r>
            <a:r>
              <a:rPr lang="de-DE" sz="2800" dirty="0">
                <a:cs typeface="Calibri"/>
              </a:rPr>
              <a:t> </a:t>
            </a:r>
            <a:r>
              <a:rPr lang="de-DE" sz="2800" b="1" dirty="0">
                <a:cs typeface="Calibri"/>
              </a:rPr>
              <a:t>rank </a:t>
            </a:r>
            <a:r>
              <a:rPr lang="de-DE" sz="2800" dirty="0" err="1">
                <a:cs typeface="Calibri"/>
              </a:rPr>
              <a:t>your</a:t>
            </a:r>
            <a:r>
              <a:rPr lang="de-DE" sz="2800" dirty="0">
                <a:cs typeface="Calibri"/>
              </a:rPr>
              <a:t> </a:t>
            </a:r>
            <a:r>
              <a:rPr lang="de-DE" sz="2800" dirty="0" err="1">
                <a:cs typeface="Calibri"/>
              </a:rPr>
              <a:t>data</a:t>
            </a:r>
            <a:endParaRPr lang="de-DE" sz="2800" dirty="0">
              <a:cs typeface="Calibri"/>
            </a:endParaRPr>
          </a:p>
          <a:p>
            <a:pPr marL="383540" lvl="1"/>
            <a:r>
              <a:rPr lang="de-DE" dirty="0">
                <a:cs typeface="Calibri"/>
              </a:rPr>
              <a:t>And </a:t>
            </a:r>
            <a:r>
              <a:rPr lang="de-DE" dirty="0" err="1">
                <a:cs typeface="Calibri"/>
              </a:rPr>
              <a:t>then</a:t>
            </a:r>
            <a:r>
              <a:rPr lang="de-DE" dirty="0">
                <a:cs typeface="Calibri"/>
              </a:rPr>
              <a:t> </a:t>
            </a:r>
            <a:r>
              <a:rPr lang="de-DE" dirty="0" err="1">
                <a:cs typeface="Calibri"/>
              </a:rPr>
              <a:t>proceed</a:t>
            </a:r>
            <a:r>
              <a:rPr lang="de-DE" dirty="0">
                <a:cs typeface="Calibri"/>
              </a:rPr>
              <a:t> </a:t>
            </a:r>
            <a:r>
              <a:rPr lang="de-DE" dirty="0" err="1">
                <a:cs typeface="Calibri"/>
              </a:rPr>
              <a:t>to</a:t>
            </a:r>
            <a:r>
              <a:rPr lang="de-DE" dirty="0">
                <a:cs typeface="Calibri"/>
              </a:rPr>
              <a:t> </a:t>
            </a:r>
            <a:r>
              <a:rPr lang="de-DE" dirty="0" err="1">
                <a:cs typeface="Calibri"/>
              </a:rPr>
              <a:t>work</a:t>
            </a:r>
            <a:r>
              <a:rPr lang="de-DE" dirty="0">
                <a:cs typeface="Calibri"/>
              </a:rPr>
              <a:t> </a:t>
            </a:r>
            <a:r>
              <a:rPr lang="de-DE" dirty="0" err="1">
                <a:cs typeface="Calibri"/>
              </a:rPr>
              <a:t>with</a:t>
            </a:r>
            <a:r>
              <a:rPr lang="de-DE" dirty="0">
                <a:cs typeface="Calibri"/>
              </a:rPr>
              <a:t> </a:t>
            </a:r>
            <a:r>
              <a:rPr lang="de-DE" dirty="0" err="1">
                <a:cs typeface="Calibri"/>
              </a:rPr>
              <a:t>it</a:t>
            </a:r>
            <a:r>
              <a:rPr lang="de-DE" dirty="0">
                <a:cs typeface="Calibri"/>
              </a:rPr>
              <a:t> in a </a:t>
            </a:r>
            <a:r>
              <a:rPr lang="de-DE" dirty="0" err="1">
                <a:cs typeface="Calibri"/>
              </a:rPr>
              <a:t>specific</a:t>
            </a:r>
            <a:r>
              <a:rPr lang="de-DE" dirty="0">
                <a:cs typeface="Calibri"/>
              </a:rPr>
              <a:t> </a:t>
            </a:r>
            <a:r>
              <a:rPr lang="de-DE" dirty="0" err="1">
                <a:cs typeface="Calibri"/>
              </a:rPr>
              <a:t>order</a:t>
            </a:r>
          </a:p>
        </p:txBody>
      </p:sp>
      <p:sp>
        <p:nvSpPr>
          <p:cNvPr id="3" name="Foliennummernplatzhalter 2">
            <a:extLst>
              <a:ext uri="{FF2B5EF4-FFF2-40B4-BE49-F238E27FC236}">
                <a16:creationId xmlns:a16="http://schemas.microsoft.com/office/drawing/2014/main" id="{DB667942-1933-4565-BE5E-670EADA1B7A2}"/>
              </a:ext>
            </a:extLst>
          </p:cNvPr>
          <p:cNvSpPr>
            <a:spLocks noGrp="1"/>
          </p:cNvSpPr>
          <p:nvPr>
            <p:ph type="sldNum" sz="quarter" idx="12"/>
          </p:nvPr>
        </p:nvSpPr>
        <p:spPr/>
        <p:txBody>
          <a:bodyPr/>
          <a:lstStyle/>
          <a:p>
            <a:fld id="{89C4E583-6443-4199-AF95-A2ECCC288D48}" type="slidenum">
              <a:rPr lang="en-GB" smtClean="0"/>
              <a:t>6</a:t>
            </a:fld>
            <a:endParaRPr lang="en-GB"/>
          </a:p>
        </p:txBody>
      </p:sp>
    </p:spTree>
    <p:extLst>
      <p:ext uri="{BB962C8B-B14F-4D97-AF65-F5344CB8AC3E}">
        <p14:creationId xmlns:p14="http://schemas.microsoft.com/office/powerpoint/2010/main" val="318834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074E45-D365-4FCC-9172-871E346C1510}"/>
              </a:ext>
            </a:extLst>
          </p:cNvPr>
          <p:cNvSpPr>
            <a:spLocks noGrp="1"/>
          </p:cNvSpPr>
          <p:nvPr>
            <p:ph type="title"/>
          </p:nvPr>
        </p:nvSpPr>
        <p:spPr/>
        <p:txBody>
          <a:bodyPr/>
          <a:lstStyle/>
          <a:p>
            <a:r>
              <a:rPr lang="de-DE" dirty="0" err="1">
                <a:cs typeface="Calibri Light"/>
              </a:rPr>
              <a:t>Sorting</a:t>
            </a:r>
            <a:r>
              <a:rPr lang="de-DE" dirty="0">
                <a:cs typeface="Calibri Light"/>
              </a:rPr>
              <a:t>: </a:t>
            </a:r>
            <a:r>
              <a:rPr lang="de-DE" dirty="0" err="1">
                <a:cs typeface="Calibri Light"/>
              </a:rPr>
              <a:t>Example</a:t>
            </a:r>
            <a:endParaRPr lang="de-DE" dirty="0" err="1"/>
          </a:p>
        </p:txBody>
      </p:sp>
      <p:sp>
        <p:nvSpPr>
          <p:cNvPr id="3" name="Inhaltsplatzhalter 2">
            <a:extLst>
              <a:ext uri="{FF2B5EF4-FFF2-40B4-BE49-F238E27FC236}">
                <a16:creationId xmlns:a16="http://schemas.microsoft.com/office/drawing/2014/main" id="{8CE01167-A36C-41CA-9AE2-C7EDEA0A90A7}"/>
              </a:ext>
            </a:extLst>
          </p:cNvPr>
          <p:cNvSpPr>
            <a:spLocks noGrp="1"/>
          </p:cNvSpPr>
          <p:nvPr>
            <p:ph idx="1"/>
          </p:nvPr>
        </p:nvSpPr>
        <p:spPr/>
        <p:txBody>
          <a:bodyPr/>
          <a:lstStyle/>
          <a:p>
            <a:endParaRPr lang="de-DE"/>
          </a:p>
        </p:txBody>
      </p:sp>
      <p:sp>
        <p:nvSpPr>
          <p:cNvPr id="4" name="Foliennummernplatzhalter 3">
            <a:extLst>
              <a:ext uri="{FF2B5EF4-FFF2-40B4-BE49-F238E27FC236}">
                <a16:creationId xmlns:a16="http://schemas.microsoft.com/office/drawing/2014/main" id="{D4B1AAC2-A30C-4790-A230-A37BAC989741}"/>
              </a:ext>
            </a:extLst>
          </p:cNvPr>
          <p:cNvSpPr>
            <a:spLocks noGrp="1"/>
          </p:cNvSpPr>
          <p:nvPr>
            <p:ph type="sldNum" sz="quarter" idx="12"/>
          </p:nvPr>
        </p:nvSpPr>
        <p:spPr/>
        <p:txBody>
          <a:bodyPr/>
          <a:lstStyle/>
          <a:p>
            <a:fld id="{89C4E583-6443-4199-AF95-A2ECCC288D48}" type="slidenum">
              <a:rPr lang="en-GB" smtClean="0"/>
              <a:t>7</a:t>
            </a:fld>
            <a:endParaRPr lang="en-GB"/>
          </a:p>
        </p:txBody>
      </p:sp>
    </p:spTree>
    <p:extLst>
      <p:ext uri="{BB962C8B-B14F-4D97-AF65-F5344CB8AC3E}">
        <p14:creationId xmlns:p14="http://schemas.microsoft.com/office/powerpoint/2010/main" val="124550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5A949B-9D93-4A18-B271-8883547D23B6}"/>
              </a:ext>
            </a:extLst>
          </p:cNvPr>
          <p:cNvSpPr>
            <a:spLocks noGrp="1"/>
          </p:cNvSpPr>
          <p:nvPr>
            <p:ph type="title"/>
          </p:nvPr>
        </p:nvSpPr>
        <p:spPr/>
        <p:txBody>
          <a:bodyPr/>
          <a:lstStyle/>
          <a:p>
            <a:r>
              <a:rPr lang="de-DE" dirty="0" err="1">
                <a:cs typeface="Calibri Light"/>
              </a:rPr>
              <a:t>Sorting</a:t>
            </a:r>
            <a:r>
              <a:rPr lang="de-DE" dirty="0">
                <a:cs typeface="Calibri Light"/>
              </a:rPr>
              <a:t> </a:t>
            </a:r>
            <a:r>
              <a:rPr lang="de-DE" dirty="0" err="1">
                <a:cs typeface="Calibri Light"/>
              </a:rPr>
              <a:t>Algorithms</a:t>
            </a:r>
            <a:endParaRPr lang="de-DE" dirty="0" err="1"/>
          </a:p>
        </p:txBody>
      </p:sp>
      <p:sp>
        <p:nvSpPr>
          <p:cNvPr id="4" name="Foliennummernplatzhalter 3">
            <a:extLst>
              <a:ext uri="{FF2B5EF4-FFF2-40B4-BE49-F238E27FC236}">
                <a16:creationId xmlns:a16="http://schemas.microsoft.com/office/drawing/2014/main" id="{DF9BADF9-5966-4919-B6EC-E820AE8F27F6}"/>
              </a:ext>
            </a:extLst>
          </p:cNvPr>
          <p:cNvSpPr>
            <a:spLocks noGrp="1"/>
          </p:cNvSpPr>
          <p:nvPr>
            <p:ph type="sldNum" sz="quarter" idx="12"/>
          </p:nvPr>
        </p:nvSpPr>
        <p:spPr/>
        <p:txBody>
          <a:bodyPr/>
          <a:lstStyle/>
          <a:p>
            <a:fld id="{89C4E583-6443-4199-AF95-A2ECCC288D48}" type="slidenum">
              <a:rPr lang="en-GB" smtClean="0"/>
              <a:t>8</a:t>
            </a:fld>
            <a:endParaRPr lang="en-GB"/>
          </a:p>
        </p:txBody>
      </p:sp>
    </p:spTree>
    <p:extLst>
      <p:ext uri="{BB962C8B-B14F-4D97-AF65-F5344CB8AC3E}">
        <p14:creationId xmlns:p14="http://schemas.microsoft.com/office/powerpoint/2010/main" val="299284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A99FD9-7F92-4ADA-9A5B-636E795125DD}"/>
              </a:ext>
            </a:extLst>
          </p:cNvPr>
          <p:cNvSpPr>
            <a:spLocks noGrp="1"/>
          </p:cNvSpPr>
          <p:nvPr>
            <p:ph type="title"/>
          </p:nvPr>
        </p:nvSpPr>
        <p:spPr/>
        <p:txBody>
          <a:bodyPr/>
          <a:lstStyle/>
          <a:p>
            <a:r>
              <a:rPr lang="de-DE" dirty="0">
                <a:cs typeface="Calibri Light"/>
              </a:rPr>
              <a:t>Intuitive </a:t>
            </a:r>
            <a:r>
              <a:rPr lang="de-DE" dirty="0" err="1">
                <a:cs typeface="Calibri Light"/>
              </a:rPr>
              <a:t>Sorting</a:t>
            </a:r>
            <a:endParaRPr lang="de-DE" dirty="0" err="1"/>
          </a:p>
        </p:txBody>
      </p:sp>
      <p:sp>
        <p:nvSpPr>
          <p:cNvPr id="3" name="Inhaltsplatzhalter 2">
            <a:extLst>
              <a:ext uri="{FF2B5EF4-FFF2-40B4-BE49-F238E27FC236}">
                <a16:creationId xmlns:a16="http://schemas.microsoft.com/office/drawing/2014/main" id="{AE02D603-F05A-418E-B457-892578E7DBB3}"/>
              </a:ext>
            </a:extLst>
          </p:cNvPr>
          <p:cNvSpPr>
            <a:spLocks noGrp="1"/>
          </p:cNvSpPr>
          <p:nvPr>
            <p:ph idx="1"/>
          </p:nvPr>
        </p:nvSpPr>
        <p:spPr>
          <a:xfrm>
            <a:off x="1097280" y="1845734"/>
            <a:ext cx="10058400" cy="4167133"/>
          </a:xfrm>
        </p:spPr>
        <p:txBody>
          <a:bodyPr vert="horz" lIns="0" tIns="45720" rIns="0" bIns="45720" rtlCol="0" anchor="t">
            <a:normAutofit lnSpcReduction="10000"/>
          </a:bodyPr>
          <a:lstStyle/>
          <a:p>
            <a:pPr marL="182245" indent="-182245"/>
            <a:r>
              <a:rPr lang="de-DE" dirty="0">
                <a:cs typeface="Calibri"/>
              </a:rPr>
              <a:t>So </a:t>
            </a:r>
            <a:r>
              <a:rPr lang="de-DE" dirty="0" err="1">
                <a:cs typeface="Calibri"/>
              </a:rPr>
              <a:t>how</a:t>
            </a:r>
            <a:r>
              <a:rPr lang="de-DE" dirty="0">
                <a:cs typeface="Calibri"/>
              </a:rPr>
              <a:t> </a:t>
            </a:r>
            <a:r>
              <a:rPr lang="de-DE" dirty="0" err="1">
                <a:cs typeface="Calibri"/>
              </a:rPr>
              <a:t>does</a:t>
            </a:r>
            <a:r>
              <a:rPr lang="de-DE" dirty="0">
                <a:cs typeface="Calibri"/>
              </a:rPr>
              <a:t> </a:t>
            </a:r>
            <a:r>
              <a:rPr lang="de-DE" dirty="0" err="1">
                <a:cs typeface="Calibri"/>
              </a:rPr>
              <a:t>one</a:t>
            </a:r>
            <a:r>
              <a:rPr lang="de-DE" dirty="0">
                <a:cs typeface="Calibri"/>
              </a:rPr>
              <a:t> </a:t>
            </a:r>
            <a:r>
              <a:rPr lang="de-DE" dirty="0" err="1">
                <a:cs typeface="Calibri"/>
              </a:rPr>
              <a:t>sort</a:t>
            </a:r>
            <a:r>
              <a:rPr lang="de-DE" dirty="0">
                <a:cs typeface="Calibri"/>
              </a:rPr>
              <a:t> </a:t>
            </a:r>
            <a:r>
              <a:rPr lang="de-DE" dirty="0" err="1">
                <a:cs typeface="Calibri"/>
              </a:rPr>
              <a:t>this</a:t>
            </a:r>
            <a:r>
              <a:rPr lang="de-DE" dirty="0">
                <a:cs typeface="Calibri"/>
              </a:rPr>
              <a:t> in </a:t>
            </a:r>
            <a:r>
              <a:rPr lang="de-DE" dirty="0" err="1">
                <a:cs typeface="Calibri"/>
              </a:rPr>
              <a:t>ascending</a:t>
            </a:r>
            <a:r>
              <a:rPr lang="de-DE" dirty="0">
                <a:cs typeface="Calibri"/>
              </a:rPr>
              <a:t> </a:t>
            </a:r>
            <a:r>
              <a:rPr lang="de-DE" dirty="0" err="1">
                <a:cs typeface="Calibri"/>
              </a:rPr>
              <a:t>order</a:t>
            </a:r>
            <a:r>
              <a:rPr lang="de-DE" dirty="0">
                <a:cs typeface="Calibri"/>
              </a:rPr>
              <a:t> </a:t>
            </a:r>
            <a:r>
              <a:rPr lang="de-DE" i="1" dirty="0" err="1">
                <a:cs typeface="Calibri"/>
              </a:rPr>
              <a:t>intuitively</a:t>
            </a:r>
            <a:r>
              <a:rPr lang="de-DE" dirty="0">
                <a:cs typeface="Calibri"/>
              </a:rPr>
              <a:t>?</a:t>
            </a:r>
          </a:p>
          <a:p>
            <a:pPr marL="182245" indent="-182245"/>
            <a:endParaRPr lang="de-DE" dirty="0">
              <a:cs typeface="Calibri"/>
            </a:endParaRPr>
          </a:p>
          <a:p>
            <a:pPr marL="182245" indent="-182245"/>
            <a:r>
              <a:rPr lang="de-DE" dirty="0">
                <a:cs typeface="Calibri"/>
              </a:rPr>
              <a:t>Most </a:t>
            </a:r>
            <a:r>
              <a:rPr lang="de-DE" dirty="0" err="1">
                <a:cs typeface="Calibri"/>
              </a:rPr>
              <a:t>likely</a:t>
            </a:r>
            <a:r>
              <a:rPr lang="de-DE" dirty="0">
                <a:cs typeface="Calibri"/>
              </a:rPr>
              <a:t>, </a:t>
            </a:r>
            <a:r>
              <a:rPr lang="de-DE" dirty="0" err="1">
                <a:cs typeface="Calibri"/>
              </a:rPr>
              <a:t>you</a:t>
            </a:r>
            <a:r>
              <a:rPr lang="de-DE" dirty="0">
                <a:cs typeface="Calibri"/>
              </a:rPr>
              <a:t> </a:t>
            </a:r>
            <a:r>
              <a:rPr lang="de-DE" dirty="0" err="1">
                <a:cs typeface="Calibri"/>
              </a:rPr>
              <a:t>would</a:t>
            </a:r>
            <a:r>
              <a:rPr lang="de-DE" dirty="0">
                <a:cs typeface="Calibri"/>
              </a:rPr>
              <a:t> pick </a:t>
            </a:r>
            <a:r>
              <a:rPr lang="de-DE" dirty="0" err="1">
                <a:cs typeface="Calibri"/>
              </a:rPr>
              <a:t>the</a:t>
            </a:r>
            <a:r>
              <a:rPr lang="de-DE" dirty="0">
                <a:cs typeface="Calibri"/>
              </a:rPr>
              <a:t> </a:t>
            </a:r>
            <a:r>
              <a:rPr lang="de-DE" dirty="0" err="1">
                <a:cs typeface="Calibri"/>
              </a:rPr>
              <a:t>smallest</a:t>
            </a:r>
            <a:r>
              <a:rPr lang="de-DE" dirty="0">
                <a:cs typeface="Calibri"/>
              </a:rPr>
              <a:t> </a:t>
            </a:r>
            <a:r>
              <a:rPr lang="de-DE" dirty="0" err="1">
                <a:cs typeface="Calibri"/>
              </a:rPr>
              <a:t>number</a:t>
            </a:r>
            <a:r>
              <a:rPr lang="de-DE" dirty="0">
                <a:cs typeface="Calibri"/>
              </a:rPr>
              <a:t> </a:t>
            </a:r>
            <a:r>
              <a:rPr lang="de-DE" dirty="0" err="1">
                <a:cs typeface="Calibri"/>
              </a:rPr>
              <a:t>you</a:t>
            </a:r>
            <a:r>
              <a:rPr lang="de-DE" dirty="0">
                <a:cs typeface="Calibri"/>
              </a:rPr>
              <a:t> </a:t>
            </a:r>
            <a:r>
              <a:rPr lang="de-DE" dirty="0" err="1">
                <a:cs typeface="Calibri"/>
              </a:rPr>
              <a:t>see</a:t>
            </a:r>
            <a:r>
              <a:rPr lang="de-DE" dirty="0">
                <a:cs typeface="Calibri"/>
              </a:rPr>
              <a:t>, </a:t>
            </a:r>
            <a:r>
              <a:rPr lang="de-DE" dirty="0" err="1">
                <a:cs typeface="Calibri"/>
              </a:rPr>
              <a:t>write</a:t>
            </a:r>
            <a:r>
              <a:rPr lang="de-DE" dirty="0">
                <a:cs typeface="Calibri"/>
              </a:rPr>
              <a:t> </a:t>
            </a:r>
            <a:r>
              <a:rPr lang="de-DE" dirty="0" err="1">
                <a:cs typeface="Calibri"/>
              </a:rPr>
              <a:t>it</a:t>
            </a:r>
            <a:r>
              <a:rPr lang="de-DE" dirty="0">
                <a:cs typeface="Calibri"/>
              </a:rPr>
              <a:t> down and </a:t>
            </a:r>
            <a:r>
              <a:rPr lang="de-DE" dirty="0" err="1">
                <a:cs typeface="Calibri"/>
              </a:rPr>
              <a:t>then</a:t>
            </a:r>
            <a:r>
              <a:rPr lang="de-DE" dirty="0">
                <a:cs typeface="Calibri"/>
              </a:rPr>
              <a:t> </a:t>
            </a:r>
            <a:r>
              <a:rPr lang="de-DE" dirty="0" err="1">
                <a:cs typeface="Calibri"/>
              </a:rPr>
              <a:t>look</a:t>
            </a:r>
            <a:r>
              <a:rPr lang="de-DE" dirty="0">
                <a:cs typeface="Calibri"/>
              </a:rPr>
              <a:t> </a:t>
            </a:r>
            <a:r>
              <a:rPr lang="de-DE" dirty="0" err="1">
                <a:cs typeface="Calibri"/>
              </a:rPr>
              <a:t>for</a:t>
            </a:r>
            <a:r>
              <a:rPr lang="de-DE" dirty="0">
                <a:cs typeface="Calibri"/>
              </a:rPr>
              <a:t> </a:t>
            </a:r>
            <a:r>
              <a:rPr lang="de-DE" dirty="0" err="1">
                <a:cs typeface="Calibri"/>
              </a:rPr>
              <a:t>the</a:t>
            </a:r>
            <a:r>
              <a:rPr lang="de-DE" dirty="0">
                <a:cs typeface="Calibri"/>
              </a:rPr>
              <a:t> </a:t>
            </a:r>
            <a:r>
              <a:rPr lang="de-DE" dirty="0" err="1">
                <a:cs typeface="Calibri"/>
              </a:rPr>
              <a:t>next</a:t>
            </a:r>
            <a:r>
              <a:rPr lang="de-DE" dirty="0">
                <a:cs typeface="Calibri"/>
              </a:rPr>
              <a:t> </a:t>
            </a:r>
            <a:r>
              <a:rPr lang="de-DE" dirty="0" err="1">
                <a:cs typeface="Calibri"/>
              </a:rPr>
              <a:t>smallest</a:t>
            </a:r>
            <a:r>
              <a:rPr lang="de-DE" dirty="0">
                <a:cs typeface="Calibri"/>
              </a:rPr>
              <a:t> </a:t>
            </a:r>
            <a:r>
              <a:rPr lang="de-DE" dirty="0" err="1">
                <a:cs typeface="Calibri"/>
              </a:rPr>
              <a:t>number</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r>
              <a:rPr lang="de-DE" dirty="0">
                <a:cs typeface="Calibri"/>
              </a:rPr>
              <a:t>Bad </a:t>
            </a:r>
            <a:r>
              <a:rPr lang="de-DE" dirty="0" err="1">
                <a:cs typeface="Calibri"/>
              </a:rPr>
              <a:t>news</a:t>
            </a:r>
            <a:r>
              <a:rPr lang="de-DE" dirty="0">
                <a:cs typeface="Calibri"/>
              </a:rPr>
              <a:t> – </a:t>
            </a:r>
            <a:r>
              <a:rPr lang="de-DE" dirty="0" err="1">
                <a:cs typeface="Calibri"/>
              </a:rPr>
              <a:t>this</a:t>
            </a:r>
            <a:r>
              <a:rPr lang="de-DE" dirty="0">
                <a:cs typeface="Calibri"/>
              </a:rPr>
              <a:t> </a:t>
            </a:r>
            <a:r>
              <a:rPr lang="de-DE" dirty="0" err="1">
                <a:cs typeface="Calibri"/>
              </a:rPr>
              <a:t>is</a:t>
            </a:r>
            <a:r>
              <a:rPr lang="de-DE" dirty="0">
                <a:cs typeface="Calibri"/>
              </a:rPr>
              <a:t> </a:t>
            </a:r>
            <a:r>
              <a:rPr lang="de-DE" dirty="0" err="1">
                <a:cs typeface="Calibri"/>
              </a:rPr>
              <a:t>actually</a:t>
            </a:r>
            <a:r>
              <a:rPr lang="de-DE" dirty="0">
                <a:cs typeface="Calibri"/>
              </a:rPr>
              <a:t> </a:t>
            </a:r>
            <a:r>
              <a:rPr lang="de-DE" dirty="0" err="1">
                <a:cs typeface="Calibri"/>
              </a:rPr>
              <a:t>terribly</a:t>
            </a:r>
            <a:r>
              <a:rPr lang="de-DE" dirty="0">
                <a:cs typeface="Calibri"/>
              </a:rPr>
              <a:t> </a:t>
            </a:r>
            <a:r>
              <a:rPr lang="de-DE" dirty="0" err="1">
                <a:cs typeface="Calibri"/>
              </a:rPr>
              <a:t>inefficient</a:t>
            </a:r>
          </a:p>
          <a:p>
            <a:pPr marL="383540" lvl="1"/>
            <a:r>
              <a:rPr lang="de-DE" dirty="0">
                <a:cs typeface="Calibri"/>
              </a:rPr>
              <a:t>But </a:t>
            </a:r>
            <a:r>
              <a:rPr lang="de-DE" dirty="0" err="1">
                <a:cs typeface="Calibri"/>
              </a:rPr>
              <a:t>we</a:t>
            </a:r>
            <a:r>
              <a:rPr lang="de-DE" dirty="0">
                <a:cs typeface="Calibri"/>
              </a:rPr>
              <a:t> will </a:t>
            </a:r>
            <a:r>
              <a:rPr lang="de-DE" dirty="0" err="1">
                <a:cs typeface="Calibri"/>
              </a:rPr>
              <a:t>talk</a:t>
            </a:r>
            <a:r>
              <a:rPr lang="de-DE" dirty="0">
                <a:cs typeface="Calibri"/>
              </a:rPr>
              <a:t> </a:t>
            </a:r>
            <a:r>
              <a:rPr lang="de-DE" dirty="0" err="1">
                <a:cs typeface="Calibri"/>
              </a:rPr>
              <a:t>about</a:t>
            </a:r>
            <a:r>
              <a:rPr lang="de-DE" dirty="0">
                <a:cs typeface="Calibri"/>
              </a:rPr>
              <a:t> </a:t>
            </a:r>
            <a:r>
              <a:rPr lang="de-DE" dirty="0" err="1">
                <a:cs typeface="Calibri"/>
              </a:rPr>
              <a:t>this</a:t>
            </a:r>
            <a:r>
              <a:rPr lang="de-DE" dirty="0">
                <a:cs typeface="Calibri"/>
              </a:rPr>
              <a:t> </a:t>
            </a:r>
            <a:r>
              <a:rPr lang="de-DE" dirty="0" err="1">
                <a:cs typeface="Calibri"/>
              </a:rPr>
              <a:t>algorithm</a:t>
            </a:r>
            <a:r>
              <a:rPr lang="de-DE" dirty="0">
                <a:cs typeface="Calibri"/>
              </a:rPr>
              <a:t> </a:t>
            </a:r>
            <a:r>
              <a:rPr lang="de-DE" dirty="0" err="1">
                <a:cs typeface="Calibri"/>
              </a:rPr>
              <a:t>nevertheless</a:t>
            </a:r>
            <a:r>
              <a:rPr lang="de-DE" dirty="0">
                <a:cs typeface="Calibri"/>
              </a:rPr>
              <a:t> </a:t>
            </a:r>
            <a:r>
              <a:rPr lang="de-DE" dirty="0" err="1">
                <a:cs typeface="Calibri"/>
              </a:rPr>
              <a:t>to</a:t>
            </a:r>
            <a:r>
              <a:rPr lang="de-DE" dirty="0">
                <a:cs typeface="Calibri"/>
              </a:rPr>
              <a:t> </a:t>
            </a:r>
            <a:r>
              <a:rPr lang="de-DE" dirty="0" err="1">
                <a:cs typeface="Calibri"/>
              </a:rPr>
              <a:t>get</a:t>
            </a:r>
            <a:r>
              <a:rPr lang="de-DE" dirty="0">
                <a:cs typeface="Calibri"/>
              </a:rPr>
              <a:t> an </a:t>
            </a:r>
            <a:r>
              <a:rPr lang="de-DE" dirty="0" err="1">
                <a:cs typeface="Calibri"/>
              </a:rPr>
              <a:t>idea</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topic</a:t>
            </a:r>
          </a:p>
          <a:p>
            <a:pPr marL="182245" indent="-182245"/>
            <a:endParaRPr lang="de-DE" dirty="0">
              <a:cs typeface="Calibri"/>
            </a:endParaRPr>
          </a:p>
          <a:p>
            <a:pPr marL="0" indent="0">
              <a:buNone/>
            </a:pPr>
            <a:endParaRPr lang="de-DE" dirty="0">
              <a:cs typeface="Calibri"/>
            </a:endParaRPr>
          </a:p>
        </p:txBody>
      </p:sp>
      <p:sp>
        <p:nvSpPr>
          <p:cNvPr id="4" name="Foliennummernplatzhalter 3">
            <a:extLst>
              <a:ext uri="{FF2B5EF4-FFF2-40B4-BE49-F238E27FC236}">
                <a16:creationId xmlns:a16="http://schemas.microsoft.com/office/drawing/2014/main" id="{9E10D62C-DF8F-4C41-9475-FA483E5AB26C}"/>
              </a:ext>
            </a:extLst>
          </p:cNvPr>
          <p:cNvSpPr>
            <a:spLocks noGrp="1"/>
          </p:cNvSpPr>
          <p:nvPr>
            <p:ph type="sldNum" sz="quarter" idx="12"/>
          </p:nvPr>
        </p:nvSpPr>
        <p:spPr/>
        <p:txBody>
          <a:bodyPr/>
          <a:lstStyle/>
          <a:p>
            <a:fld id="{89C4E583-6443-4199-AF95-A2ECCC288D48}" type="slidenum">
              <a:rPr lang="en-GB" smtClean="0"/>
              <a:t>9</a:t>
            </a:fld>
            <a:endParaRPr lang="en-GB"/>
          </a:p>
        </p:txBody>
      </p:sp>
      <p:sp>
        <p:nvSpPr>
          <p:cNvPr id="5" name="Textfeld 4">
            <a:extLst>
              <a:ext uri="{FF2B5EF4-FFF2-40B4-BE49-F238E27FC236}">
                <a16:creationId xmlns:a16="http://schemas.microsoft.com/office/drawing/2014/main" id="{038A5B25-6CF7-4190-B459-CF99185E513C}"/>
              </a:ext>
            </a:extLst>
          </p:cNvPr>
          <p:cNvSpPr txBox="1"/>
          <p:nvPr/>
        </p:nvSpPr>
        <p:spPr>
          <a:xfrm>
            <a:off x="1101305" y="2301815"/>
            <a:ext cx="274320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[3, 7, 1, 5]</a:t>
            </a:r>
          </a:p>
        </p:txBody>
      </p:sp>
      <p:sp>
        <p:nvSpPr>
          <p:cNvPr id="6" name="Textfeld 5">
            <a:extLst>
              <a:ext uri="{FF2B5EF4-FFF2-40B4-BE49-F238E27FC236}">
                <a16:creationId xmlns:a16="http://schemas.microsoft.com/office/drawing/2014/main" id="{772931E5-288E-4BF9-8860-06153E2A058B}"/>
              </a:ext>
            </a:extLst>
          </p:cNvPr>
          <p:cNvSpPr txBox="1"/>
          <p:nvPr/>
        </p:nvSpPr>
        <p:spPr>
          <a:xfrm>
            <a:off x="1101305" y="3610154"/>
            <a:ext cx="2743200"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[1</a:t>
            </a:r>
          </a:p>
          <a:p>
            <a:r>
              <a:rPr lang="de-DE" dirty="0">
                <a:latin typeface="Consolas"/>
              </a:rPr>
              <a:t>[1, 3</a:t>
            </a:r>
          </a:p>
          <a:p>
            <a:r>
              <a:rPr lang="de-DE" dirty="0">
                <a:latin typeface="Consolas"/>
              </a:rPr>
              <a:t>[1, 3, 5</a:t>
            </a:r>
          </a:p>
          <a:p>
            <a:r>
              <a:rPr lang="de-DE" dirty="0">
                <a:latin typeface="Consolas"/>
              </a:rPr>
              <a:t>[1, 3, 5, 7]</a:t>
            </a:r>
          </a:p>
        </p:txBody>
      </p:sp>
    </p:spTree>
    <p:extLst>
      <p:ext uri="{BB962C8B-B14F-4D97-AF65-F5344CB8AC3E}">
        <p14:creationId xmlns:p14="http://schemas.microsoft.com/office/powerpoint/2010/main" val="3944333625"/>
      </p:ext>
    </p:extLst>
  </p:cSld>
  <p:clrMapOvr>
    <a:masterClrMapping/>
  </p:clrMapOvr>
</p:sld>
</file>

<file path=ppt/theme/theme1.xml><?xml version="1.0" encoding="utf-8"?>
<a:theme xmlns:a="http://schemas.openxmlformats.org/drawingml/2006/main" name="PP_Theme">
  <a:themeElements>
    <a:clrScheme name="Custom 1">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36378"/>
      </a:hlink>
      <a:folHlink>
        <a:srgbClr val="E7AA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1" id="{85CBED0C-0AE4-4C75-88FA-2E6945D00CFC}" vid="{A521A850-DF7E-4523-8144-114B6E1387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174</TotalTime>
  <Words>1675</Words>
  <Application>Microsoft Office PowerPoint</Application>
  <PresentationFormat>Breitbild</PresentationFormat>
  <Paragraphs>444</Paragraphs>
  <Slides>56</Slides>
  <Notes>19</Notes>
  <HiddenSlides>0</HiddenSlides>
  <MMClips>0</MMClips>
  <ScaleCrop>false</ScaleCrop>
  <HeadingPairs>
    <vt:vector size="4" baseType="variant">
      <vt:variant>
        <vt:lpstr>Design</vt:lpstr>
      </vt:variant>
      <vt:variant>
        <vt:i4>1</vt:i4>
      </vt:variant>
      <vt:variant>
        <vt:lpstr>Folientitel</vt:lpstr>
      </vt:variant>
      <vt:variant>
        <vt:i4>56</vt:i4>
      </vt:variant>
    </vt:vector>
  </HeadingPairs>
  <TitlesOfParts>
    <vt:vector size="57" baseType="lpstr">
      <vt:lpstr>PP_Theme</vt:lpstr>
      <vt:lpstr>Everything in Order</vt:lpstr>
      <vt:lpstr>Structure</vt:lpstr>
      <vt:lpstr>Last Week's Homework</vt:lpstr>
      <vt:lpstr>Last Week's Homework</vt:lpstr>
      <vt:lpstr>Sorting</vt:lpstr>
      <vt:lpstr>Why Sort?</vt:lpstr>
      <vt:lpstr>Sorting: Example</vt:lpstr>
      <vt:lpstr>Sorting Algorithms</vt:lpstr>
      <vt:lpstr>Intuitive Sorting</vt:lpstr>
      <vt:lpstr>Selection Sort</vt:lpstr>
      <vt:lpstr>Selection Sort: Code</vt:lpstr>
      <vt:lpstr>Selection Sort</vt:lpstr>
      <vt:lpstr>Selection Sort: Why is it so bad?</vt:lpstr>
      <vt:lpstr>Insertion Sort</vt:lpstr>
      <vt:lpstr>MergeSort</vt:lpstr>
      <vt:lpstr>QuickSort</vt:lpstr>
      <vt:lpstr>Sorting in Python</vt:lpstr>
      <vt:lpstr>Sorting in Python</vt:lpstr>
      <vt:lpstr>sort()</vt:lpstr>
      <vt:lpstr>sorted()</vt:lpstr>
      <vt:lpstr>sort() and sorted()  - Reverse</vt:lpstr>
      <vt:lpstr>sort() and sorted()  - Key</vt:lpstr>
      <vt:lpstr>sort() and sorted()  - Key</vt:lpstr>
      <vt:lpstr>Sorting on Nested Collections</vt:lpstr>
      <vt:lpstr>Addition to Last Week: String Splitting</vt:lpstr>
      <vt:lpstr>String Splitting</vt:lpstr>
      <vt:lpstr>I/O</vt:lpstr>
      <vt:lpstr>I/O</vt:lpstr>
      <vt:lpstr>Streams</vt:lpstr>
      <vt:lpstr>Streams</vt:lpstr>
      <vt:lpstr>Input and Output</vt:lpstr>
      <vt:lpstr>Another Look at the Output Function</vt:lpstr>
      <vt:lpstr>Printing to Files</vt:lpstr>
      <vt:lpstr>Files in Python  - Opening and Closing</vt:lpstr>
      <vt:lpstr>Files in Python  - Opening and Closing</vt:lpstr>
      <vt:lpstr>Files in Python  - Path</vt:lpstr>
      <vt:lpstr>Reading from Files</vt:lpstr>
      <vt:lpstr>Writing to Files</vt:lpstr>
      <vt:lpstr>File Modes</vt:lpstr>
      <vt:lpstr>File Modes (Most Important Ones)</vt:lpstr>
      <vt:lpstr>Files  - seek()</vt:lpstr>
      <vt:lpstr>Files  - seek()</vt:lpstr>
      <vt:lpstr>Files  - seek()</vt:lpstr>
      <vt:lpstr>Reading Files Line by Line</vt:lpstr>
      <vt:lpstr>Reading Files Line by Line</vt:lpstr>
      <vt:lpstr>Reading Files Line by Line</vt:lpstr>
      <vt:lpstr>Reading Files Line by Line</vt:lpstr>
      <vt:lpstr>Reconstructing Collections from Files</vt:lpstr>
      <vt:lpstr>Reconstructing Collections from Files</vt:lpstr>
      <vt:lpstr>Reconstructing Collections from Files</vt:lpstr>
      <vt:lpstr>More on I/O</vt:lpstr>
      <vt:lpstr>Excursion: Lambda Functions</vt:lpstr>
      <vt:lpstr>Lambda Functions</vt:lpstr>
      <vt:lpstr>Homework</vt:lpstr>
      <vt:lpstr>Homework</vt:lpstr>
      <vt:lpstr>See you all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Moritz Nipshagen</dc:creator>
  <cp:lastModifiedBy>Moritz Nipshagen</cp:lastModifiedBy>
  <cp:revision>26</cp:revision>
  <dcterms:created xsi:type="dcterms:W3CDTF">2018-05-03T15:21:26Z</dcterms:created>
  <dcterms:modified xsi:type="dcterms:W3CDTF">2018-05-08T19:36:16Z</dcterms:modified>
</cp:coreProperties>
</file>