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8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0"/>
  </p:notesMasterIdLst>
  <p:sldIdLst>
    <p:sldId id="256" r:id="rId2"/>
    <p:sldId id="257" r:id="rId3"/>
    <p:sldId id="278" r:id="rId4"/>
    <p:sldId id="279" r:id="rId5"/>
    <p:sldId id="258" r:id="rId6"/>
    <p:sldId id="259" r:id="rId7"/>
    <p:sldId id="261" r:id="rId8"/>
    <p:sldId id="268" r:id="rId9"/>
    <p:sldId id="269" r:id="rId10"/>
    <p:sldId id="262" r:id="rId11"/>
    <p:sldId id="263" r:id="rId12"/>
    <p:sldId id="271" r:id="rId13"/>
    <p:sldId id="272" r:id="rId14"/>
    <p:sldId id="270" r:id="rId15"/>
    <p:sldId id="281" r:id="rId16"/>
    <p:sldId id="264" r:id="rId17"/>
    <p:sldId id="260" r:id="rId18"/>
    <p:sldId id="274" r:id="rId19"/>
    <p:sldId id="275" r:id="rId20"/>
    <p:sldId id="276" r:id="rId21"/>
    <p:sldId id="282" r:id="rId22"/>
    <p:sldId id="283" r:id="rId23"/>
    <p:sldId id="265" r:id="rId24"/>
    <p:sldId id="266" r:id="rId25"/>
    <p:sldId id="286" r:id="rId26"/>
    <p:sldId id="287" r:id="rId27"/>
    <p:sldId id="289" r:id="rId28"/>
    <p:sldId id="288" r:id="rId29"/>
    <p:sldId id="293" r:id="rId30"/>
    <p:sldId id="294" r:id="rId31"/>
    <p:sldId id="290" r:id="rId32"/>
    <p:sldId id="291" r:id="rId33"/>
    <p:sldId id="296" r:id="rId34"/>
    <p:sldId id="280" r:id="rId35"/>
    <p:sldId id="277" r:id="rId36"/>
    <p:sldId id="301" r:id="rId37"/>
    <p:sldId id="302" r:id="rId38"/>
    <p:sldId id="295" r:id="rId39"/>
    <p:sldId id="292" r:id="rId40"/>
    <p:sldId id="298" r:id="rId41"/>
    <p:sldId id="299" r:id="rId42"/>
    <p:sldId id="284" r:id="rId43"/>
    <p:sldId id="300" r:id="rId44"/>
    <p:sldId id="285" r:id="rId45"/>
    <p:sldId id="297" r:id="rId46"/>
    <p:sldId id="304" r:id="rId47"/>
    <p:sldId id="305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Nipshagen" initials="MN" lastIdx="1" clrIdx="0">
    <p:extLst>
      <p:ext uri="{19B8F6BF-5375-455C-9EA6-DF929625EA0E}">
        <p15:presenceInfo xmlns:p15="http://schemas.microsoft.com/office/powerpoint/2012/main" userId="ee3b3bbc25b4cb6d" providerId="Windows Live"/>
      </p:ext>
    </p:extLst>
  </p:cmAuthor>
  <p:cmAuthor id="2" name="Antonia H." initials="AH" lastIdx="9" clrIdx="1">
    <p:extLst>
      <p:ext uri="{19B8F6BF-5375-455C-9EA6-DF929625EA0E}">
        <p15:presenceInfo xmlns:p15="http://schemas.microsoft.com/office/powerpoint/2012/main" userId="da08060cd893cd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A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66" autoAdjust="0"/>
  </p:normalViewPr>
  <p:slideViewPr>
    <p:cSldViewPr snapToGrid="0">
      <p:cViewPr varScale="1">
        <p:scale>
          <a:sx n="61" d="100"/>
          <a:sy n="61" d="100"/>
        </p:scale>
        <p:origin x="8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H." userId="da08060cd893cdf4" providerId="Windows Live" clId="Web-{D91DB348-2BD5-4C73-AE27-44B4D57D757A}"/>
    <pc:docChg chg="">
      <pc:chgData name="Antonia H." userId="da08060cd893cdf4" providerId="Windows Live" clId="Web-{D91DB348-2BD5-4C73-AE27-44B4D57D757A}" dt="2018-04-17T15:03:21.877" v="0"/>
      <pc:docMkLst>
        <pc:docMk/>
      </pc:docMkLst>
      <pc:sldChg chg="addCm">
        <pc:chgData name="Antonia H." userId="da08060cd893cdf4" providerId="Windows Live" clId="Web-{D91DB348-2BD5-4C73-AE27-44B4D57D757A}" dt="2018-04-17T15:03:21.877" v="0"/>
        <pc:sldMkLst>
          <pc:docMk/>
          <pc:sldMk cId="1309100374" sldId="256"/>
        </pc:sldMkLst>
      </pc:sldChg>
    </pc:docChg>
  </pc:docChgLst>
  <pc:docChgLst>
    <pc:chgData name="Antonia H." userId="da08060cd893cdf4" providerId="Windows Live" clId="Web-{136EC533-547D-40C2-B15B-A492A7273F4B}"/>
    <pc:docChg chg="modSld">
      <pc:chgData name="Antonia H." userId="da08060cd893cdf4" providerId="Windows Live" clId="Web-{136EC533-547D-40C2-B15B-A492A7273F4B}" dt="2018-04-17T16:49:41.685" v="75"/>
      <pc:docMkLst>
        <pc:docMk/>
      </pc:docMkLst>
      <pc:sldChg chg="addCm modCm">
        <pc:chgData name="Antonia H." userId="da08060cd893cdf4" providerId="Windows Live" clId="Web-{136EC533-547D-40C2-B15B-A492A7273F4B}" dt="2018-04-17T16:44:43.341" v="3"/>
        <pc:sldMkLst>
          <pc:docMk/>
          <pc:sldMk cId="3733908408" sldId="266"/>
        </pc:sldMkLst>
      </pc:sldChg>
      <pc:sldChg chg="addCm">
        <pc:chgData name="Antonia H." userId="da08060cd893cdf4" providerId="Windows Live" clId="Web-{136EC533-547D-40C2-B15B-A492A7273F4B}" dt="2018-04-17T16:47:46.841" v="37"/>
        <pc:sldMkLst>
          <pc:docMk/>
          <pc:sldMk cId="4277374853" sldId="277"/>
        </pc:sldMkLst>
      </pc:sldChg>
      <pc:sldChg chg="modSp">
        <pc:chgData name="Antonia H." userId="da08060cd893cdf4" providerId="Windows Live" clId="Web-{136EC533-547D-40C2-B15B-A492A7273F4B}" dt="2018-04-17T16:47:29.435" v="34"/>
        <pc:sldMkLst>
          <pc:docMk/>
          <pc:sldMk cId="1237686452" sldId="280"/>
        </pc:sldMkLst>
        <pc:spChg chg="mod">
          <ac:chgData name="Antonia H." userId="da08060cd893cdf4" providerId="Windows Live" clId="Web-{136EC533-547D-40C2-B15B-A492A7273F4B}" dt="2018-04-17T16:47:29.435" v="34"/>
          <ac:spMkLst>
            <pc:docMk/>
            <pc:sldMk cId="1237686452" sldId="280"/>
            <ac:spMk id="5" creationId="{EDE2044C-0442-4C13-B8B9-72543486DCC7}"/>
          </ac:spMkLst>
        </pc:spChg>
      </pc:sldChg>
      <pc:sldChg chg="modSp">
        <pc:chgData name="Antonia H." userId="da08060cd893cdf4" providerId="Windows Live" clId="Web-{136EC533-547D-40C2-B15B-A492A7273F4B}" dt="2018-04-17T16:46:24.216" v="20"/>
        <pc:sldMkLst>
          <pc:docMk/>
          <pc:sldMk cId="418217649" sldId="290"/>
        </pc:sldMkLst>
        <pc:spChg chg="mod">
          <ac:chgData name="Antonia H." userId="da08060cd893cdf4" providerId="Windows Live" clId="Web-{136EC533-547D-40C2-B15B-A492A7273F4B}" dt="2018-04-17T16:46:24.216" v="20"/>
          <ac:spMkLst>
            <pc:docMk/>
            <pc:sldMk cId="418217649" sldId="290"/>
            <ac:spMk id="2" creationId="{155E0461-4B00-452C-9FF9-FA684C8F23AC}"/>
          </ac:spMkLst>
        </pc:spChg>
      </pc:sldChg>
      <pc:sldChg chg="modSp">
        <pc:chgData name="Antonia H." userId="da08060cd893cdf4" providerId="Windows Live" clId="Web-{136EC533-547D-40C2-B15B-A492A7273F4B}" dt="2018-04-17T16:46:32.997" v="29"/>
        <pc:sldMkLst>
          <pc:docMk/>
          <pc:sldMk cId="1278898071" sldId="291"/>
        </pc:sldMkLst>
        <pc:spChg chg="mod">
          <ac:chgData name="Antonia H." userId="da08060cd893cdf4" providerId="Windows Live" clId="Web-{136EC533-547D-40C2-B15B-A492A7273F4B}" dt="2018-04-17T16:46:32.997" v="29"/>
          <ac:spMkLst>
            <pc:docMk/>
            <pc:sldMk cId="1278898071" sldId="291"/>
            <ac:spMk id="2" creationId="{3FD66228-1CC9-457C-BB19-24014058264A}"/>
          </ac:spMkLst>
        </pc:spChg>
      </pc:sldChg>
      <pc:sldChg chg="modSp">
        <pc:chgData name="Antonia H." userId="da08060cd893cdf4" providerId="Windows Live" clId="Web-{136EC533-547D-40C2-B15B-A492A7273F4B}" dt="2018-04-17T16:49:02.591" v="67"/>
        <pc:sldMkLst>
          <pc:docMk/>
          <pc:sldMk cId="2868607691" sldId="292"/>
        </pc:sldMkLst>
        <pc:spChg chg="mod">
          <ac:chgData name="Antonia H." userId="da08060cd893cdf4" providerId="Windows Live" clId="Web-{136EC533-547D-40C2-B15B-A492A7273F4B}" dt="2018-04-17T16:49:02.591" v="67"/>
          <ac:spMkLst>
            <pc:docMk/>
            <pc:sldMk cId="2868607691" sldId="292"/>
            <ac:spMk id="2" creationId="{63E47435-C31A-4912-B3EC-52840FFB3692}"/>
          </ac:spMkLst>
        </pc:spChg>
      </pc:sldChg>
      <pc:sldChg chg="modSp">
        <pc:chgData name="Antonia H." userId="da08060cd893cdf4" providerId="Windows Live" clId="Web-{136EC533-547D-40C2-B15B-A492A7273F4B}" dt="2018-04-17T16:46:13.544" v="8"/>
        <pc:sldMkLst>
          <pc:docMk/>
          <pc:sldMk cId="2258907253" sldId="294"/>
        </pc:sldMkLst>
        <pc:spChg chg="mod">
          <ac:chgData name="Antonia H." userId="da08060cd893cdf4" providerId="Windows Live" clId="Web-{136EC533-547D-40C2-B15B-A492A7273F4B}" dt="2018-04-17T16:46:13.544" v="8"/>
          <ac:spMkLst>
            <pc:docMk/>
            <pc:sldMk cId="2258907253" sldId="294"/>
            <ac:spMk id="4" creationId="{4D274842-0A4C-4412-BED9-E89A4905807D}"/>
          </ac:spMkLst>
        </pc:spChg>
      </pc:sldChg>
      <pc:sldChg chg="modSp">
        <pc:chgData name="Antonia H." userId="da08060cd893cdf4" providerId="Windows Live" clId="Web-{136EC533-547D-40C2-B15B-A492A7273F4B}" dt="2018-04-17T16:47:55.903" v="48"/>
        <pc:sldMkLst>
          <pc:docMk/>
          <pc:sldMk cId="304692077" sldId="295"/>
        </pc:sldMkLst>
        <pc:spChg chg="mod">
          <ac:chgData name="Antonia H." userId="da08060cd893cdf4" providerId="Windows Live" clId="Web-{136EC533-547D-40C2-B15B-A492A7273F4B}" dt="2018-04-17T16:47:55.903" v="48"/>
          <ac:spMkLst>
            <pc:docMk/>
            <pc:sldMk cId="304692077" sldId="295"/>
            <ac:spMk id="5" creationId="{EDE2044C-0442-4C13-B8B9-72543486DCC7}"/>
          </ac:spMkLst>
        </pc:spChg>
      </pc:sldChg>
      <pc:sldChg chg="modSp addCm">
        <pc:chgData name="Antonia H." userId="da08060cd893cdf4" providerId="Windows Live" clId="Web-{136EC533-547D-40C2-B15B-A492A7273F4B}" dt="2018-04-17T16:49:34.841" v="70"/>
        <pc:sldMkLst>
          <pc:docMk/>
          <pc:sldMk cId="3796023582" sldId="298"/>
        </pc:sldMkLst>
        <pc:spChg chg="mod">
          <ac:chgData name="Antonia H." userId="da08060cd893cdf4" providerId="Windows Live" clId="Web-{136EC533-547D-40C2-B15B-A492A7273F4B}" dt="2018-04-17T16:48:58.060" v="62"/>
          <ac:spMkLst>
            <pc:docMk/>
            <pc:sldMk cId="3796023582" sldId="298"/>
            <ac:spMk id="2" creationId="{1CE59E70-148D-4644-BDEB-D5D07FB95C49}"/>
          </ac:spMkLst>
        </pc:spChg>
      </pc:sldChg>
      <pc:sldChg chg="modSp">
        <pc:chgData name="Antonia H." userId="da08060cd893cdf4" providerId="Windows Live" clId="Web-{136EC533-547D-40C2-B15B-A492A7273F4B}" dt="2018-04-17T16:49:40.857" v="73"/>
        <pc:sldMkLst>
          <pc:docMk/>
          <pc:sldMk cId="1100881795" sldId="299"/>
        </pc:sldMkLst>
        <pc:spChg chg="mod">
          <ac:chgData name="Antonia H." userId="da08060cd893cdf4" providerId="Windows Live" clId="Web-{136EC533-547D-40C2-B15B-A492A7273F4B}" dt="2018-04-17T16:49:40.857" v="73"/>
          <ac:spMkLst>
            <pc:docMk/>
            <pc:sldMk cId="1100881795" sldId="299"/>
            <ac:spMk id="5" creationId="{0ABB99BB-56B0-4483-8892-6F824E7DF11C}"/>
          </ac:spMkLst>
        </pc:spChg>
      </pc:sldChg>
    </pc:docChg>
  </pc:docChgLst>
  <pc:docChgLst>
    <pc:chgData name="Moritz Nipshagen" userId="ee3b3bbc25b4cb6d" providerId="LiveId" clId="{DE675401-0B62-4ED5-8A37-2FCE979182EF}"/>
    <pc:docChg chg="undo redo custSel addSld delSld modSld sldOrd modMainMaster">
      <pc:chgData name="Moritz Nipshagen" userId="ee3b3bbc25b4cb6d" providerId="LiveId" clId="{DE675401-0B62-4ED5-8A37-2FCE979182EF}" dt="2018-04-18T10:38:29.916" v="14823" actId="20577"/>
      <pc:docMkLst>
        <pc:docMk/>
      </pc:docMkLst>
      <pc:sldChg chg="modSp">
        <pc:chgData name="Moritz Nipshagen" userId="ee3b3bbc25b4cb6d" providerId="LiveId" clId="{DE675401-0B62-4ED5-8A37-2FCE979182EF}" dt="2018-04-07T19:51:34.429" v="526" actId="20577"/>
        <pc:sldMkLst>
          <pc:docMk/>
          <pc:sldMk cId="1309100374" sldId="256"/>
        </pc:sldMkLst>
        <pc:spChg chg="mod">
          <ac:chgData name="Moritz Nipshagen" userId="ee3b3bbc25b4cb6d" providerId="LiveId" clId="{DE675401-0B62-4ED5-8A37-2FCE979182EF}" dt="2018-04-07T19:51:34.429" v="526" actId="20577"/>
          <ac:spMkLst>
            <pc:docMk/>
            <pc:sldMk cId="1309100374" sldId="256"/>
            <ac:spMk id="2" creationId="{3CB5C473-D4E8-4488-9541-8AB9EE7E608C}"/>
          </ac:spMkLst>
        </pc:spChg>
      </pc:sldChg>
      <pc:sldChg chg="addSp delSp modSp add">
        <pc:chgData name="Moritz Nipshagen" userId="ee3b3bbc25b4cb6d" providerId="LiveId" clId="{DE675401-0B62-4ED5-8A37-2FCE979182EF}" dt="2018-04-05T08:23:58.124" v="26" actId="20577"/>
        <pc:sldMkLst>
          <pc:docMk/>
          <pc:sldMk cId="818305137" sldId="258"/>
        </pc:sldMkLst>
        <pc:spChg chg="add mod">
          <ac:chgData name="Moritz Nipshagen" userId="ee3b3bbc25b4cb6d" providerId="LiveId" clId="{DE675401-0B62-4ED5-8A37-2FCE979182EF}" dt="2018-04-05T08:23:58.124" v="26" actId="20577"/>
          <ac:spMkLst>
            <pc:docMk/>
            <pc:sldMk cId="818305137" sldId="258"/>
            <ac:spMk id="2" creationId="{D8D00D56-9450-47BF-AF3F-928D9BCC17EB}"/>
          </ac:spMkLst>
        </pc:spChg>
        <pc:spChg chg="del">
          <ac:chgData name="Moritz Nipshagen" userId="ee3b3bbc25b4cb6d" providerId="LiveId" clId="{DE675401-0B62-4ED5-8A37-2FCE979182EF}" dt="2018-04-04T16:23:24.120" v="1" actId="20577"/>
          <ac:spMkLst>
            <pc:docMk/>
            <pc:sldMk cId="818305137" sldId="258"/>
            <ac:spMk id="2" creationId="{30166B1A-E8B4-4A09-9010-206A3FCB7B2F}"/>
          </ac:spMkLst>
        </pc:spChg>
        <pc:spChg chg="del">
          <ac:chgData name="Moritz Nipshagen" userId="ee3b3bbc25b4cb6d" providerId="LiveId" clId="{DE675401-0B62-4ED5-8A37-2FCE979182EF}" dt="2018-04-04T16:23:24.120" v="1" actId="20577"/>
          <ac:spMkLst>
            <pc:docMk/>
            <pc:sldMk cId="818305137" sldId="258"/>
            <ac:spMk id="3" creationId="{1F612EC8-D529-4C9E-ABE3-23894B4FD222}"/>
          </ac:spMkLst>
        </pc:spChg>
        <pc:spChg chg="del">
          <ac:chgData name="Moritz Nipshagen" userId="ee3b3bbc25b4cb6d" providerId="LiveId" clId="{DE675401-0B62-4ED5-8A37-2FCE979182EF}" dt="2018-04-04T16:23:24.120" v="1" actId="20577"/>
          <ac:spMkLst>
            <pc:docMk/>
            <pc:sldMk cId="818305137" sldId="258"/>
            <ac:spMk id="4" creationId="{BDCE5A3C-3C10-498C-81E0-627305B4516A}"/>
          </ac:spMkLst>
        </pc:spChg>
        <pc:spChg chg="add del mod">
          <ac:chgData name="Moritz Nipshagen" userId="ee3b3bbc25b4cb6d" providerId="LiveId" clId="{DE675401-0B62-4ED5-8A37-2FCE979182EF}" dt="2018-04-05T08:23:50.579" v="2" actId="20577"/>
          <ac:spMkLst>
            <pc:docMk/>
            <pc:sldMk cId="818305137" sldId="258"/>
            <ac:spMk id="6" creationId="{18F8F3F8-D98A-4D4C-8E2B-3193A3139796}"/>
          </ac:spMkLst>
        </pc:spChg>
        <pc:spChg chg="add del mod">
          <ac:chgData name="Moritz Nipshagen" userId="ee3b3bbc25b4cb6d" providerId="LiveId" clId="{DE675401-0B62-4ED5-8A37-2FCE979182EF}" dt="2018-04-05T08:23:50.579" v="2" actId="20577"/>
          <ac:spMkLst>
            <pc:docMk/>
            <pc:sldMk cId="818305137" sldId="258"/>
            <ac:spMk id="7" creationId="{F04CCA8C-C44B-43D8-B221-09D9B60006A8}"/>
          </ac:spMkLst>
        </pc:spChg>
      </pc:sldChg>
      <pc:sldChg chg="addSp delSp modSp add modAnim">
        <pc:chgData name="Moritz Nipshagen" userId="ee3b3bbc25b4cb6d" providerId="LiveId" clId="{DE675401-0B62-4ED5-8A37-2FCE979182EF}" dt="2018-04-17T16:20:47.468" v="13956" actId="15"/>
        <pc:sldMkLst>
          <pc:docMk/>
          <pc:sldMk cId="4206545932" sldId="259"/>
        </pc:sldMkLst>
        <pc:spChg chg="del">
          <ac:chgData name="Moritz Nipshagen" userId="ee3b3bbc25b4cb6d" providerId="LiveId" clId="{DE675401-0B62-4ED5-8A37-2FCE979182EF}" dt="2018-04-05T08:24:06.243" v="28" actId="20577"/>
          <ac:spMkLst>
            <pc:docMk/>
            <pc:sldMk cId="4206545932" sldId="259"/>
            <ac:spMk id="2" creationId="{EE24B6F7-A2D8-45BF-8E94-5467ED5EA112}"/>
          </ac:spMkLst>
        </pc:spChg>
        <pc:spChg chg="add mod">
          <ac:chgData name="Moritz Nipshagen" userId="ee3b3bbc25b4cb6d" providerId="LiveId" clId="{DE675401-0B62-4ED5-8A37-2FCE979182EF}" dt="2018-04-05T08:24:17.645" v="38" actId="20577"/>
          <ac:spMkLst>
            <pc:docMk/>
            <pc:sldMk cId="4206545932" sldId="259"/>
            <ac:spMk id="4" creationId="{F891BC33-56BD-4A19-8B9F-725F49636139}"/>
          </ac:spMkLst>
        </pc:spChg>
        <pc:spChg chg="add mod">
          <ac:chgData name="Moritz Nipshagen" userId="ee3b3bbc25b4cb6d" providerId="LiveId" clId="{DE675401-0B62-4ED5-8A37-2FCE979182EF}" dt="2018-04-17T16:20:40.954" v="13955" actId="20577"/>
          <ac:spMkLst>
            <pc:docMk/>
            <pc:sldMk cId="4206545932" sldId="259"/>
            <ac:spMk id="5" creationId="{9C868A2C-260C-4672-AFEA-C039A5B1B793}"/>
          </ac:spMkLst>
        </pc:spChg>
      </pc:sldChg>
      <pc:sldChg chg="modSp add modAnim">
        <pc:chgData name="Moritz Nipshagen" userId="ee3b3bbc25b4cb6d" providerId="LiveId" clId="{DE675401-0B62-4ED5-8A37-2FCE979182EF}" dt="2018-04-14T09:35:48.416" v="4259" actId="20577"/>
        <pc:sldMkLst>
          <pc:docMk/>
          <pc:sldMk cId="2524052308" sldId="260"/>
        </pc:sldMkLst>
        <pc:spChg chg="mod">
          <ac:chgData name="Moritz Nipshagen" userId="ee3b3bbc25b4cb6d" providerId="LiveId" clId="{DE675401-0B62-4ED5-8A37-2FCE979182EF}" dt="2018-04-14T09:27:56.029" v="3839" actId="20577"/>
          <ac:spMkLst>
            <pc:docMk/>
            <pc:sldMk cId="2524052308" sldId="260"/>
            <ac:spMk id="2" creationId="{A8659E6F-2442-4291-974B-C63E8B23E826}"/>
          </ac:spMkLst>
        </pc:spChg>
        <pc:spChg chg="mod">
          <ac:chgData name="Moritz Nipshagen" userId="ee3b3bbc25b4cb6d" providerId="LiveId" clId="{DE675401-0B62-4ED5-8A37-2FCE979182EF}" dt="2018-04-14T09:34:15.325" v="4257" actId="113"/>
          <ac:spMkLst>
            <pc:docMk/>
            <pc:sldMk cId="2524052308" sldId="260"/>
            <ac:spMk id="3" creationId="{79D091E3-78B9-48A1-A998-FC835EAC1169}"/>
          </ac:spMkLst>
        </pc:spChg>
      </pc:sldChg>
      <pc:sldChg chg="modSp add ord">
        <pc:chgData name="Moritz Nipshagen" userId="ee3b3bbc25b4cb6d" providerId="LiveId" clId="{DE675401-0B62-4ED5-8A37-2FCE979182EF}" dt="2018-04-17T16:29:47.835" v="13959" actId="20577"/>
        <pc:sldMkLst>
          <pc:docMk/>
          <pc:sldMk cId="1534164495" sldId="261"/>
        </pc:sldMkLst>
        <pc:spChg chg="mod">
          <ac:chgData name="Moritz Nipshagen" userId="ee3b3bbc25b4cb6d" providerId="LiveId" clId="{DE675401-0B62-4ED5-8A37-2FCE979182EF}" dt="2018-04-05T08:30:04.316" v="281" actId="20577"/>
          <ac:spMkLst>
            <pc:docMk/>
            <pc:sldMk cId="1534164495" sldId="261"/>
            <ac:spMk id="2" creationId="{47B225E1-022B-44A2-B8FA-744DBF3A68C3}"/>
          </ac:spMkLst>
        </pc:spChg>
        <pc:spChg chg="mod">
          <ac:chgData name="Moritz Nipshagen" userId="ee3b3bbc25b4cb6d" providerId="LiveId" clId="{DE675401-0B62-4ED5-8A37-2FCE979182EF}" dt="2018-04-17T16:29:47.835" v="13959" actId="20577"/>
          <ac:spMkLst>
            <pc:docMk/>
            <pc:sldMk cId="1534164495" sldId="261"/>
            <ac:spMk id="3" creationId="{D4E53B66-54EF-44E1-8F73-3158874A7B99}"/>
          </ac:spMkLst>
        </pc:spChg>
      </pc:sldChg>
      <pc:sldChg chg="modSp">
        <pc:chgData name="Moritz Nipshagen" userId="ee3b3bbc25b4cb6d" providerId="LiveId" clId="{DE675401-0B62-4ED5-8A37-2FCE979182EF}" dt="2018-04-07T21:30:00.573" v="789" actId="242"/>
        <pc:sldMkLst>
          <pc:docMk/>
          <pc:sldMk cId="3973824458" sldId="262"/>
        </pc:sldMkLst>
        <pc:graphicFrameChg chg="mod modGraphic">
          <ac:chgData name="Moritz Nipshagen" userId="ee3b3bbc25b4cb6d" providerId="LiveId" clId="{DE675401-0B62-4ED5-8A37-2FCE979182EF}" dt="2018-04-07T21:30:00.573" v="789" actId="242"/>
          <ac:graphicFrameMkLst>
            <pc:docMk/>
            <pc:sldMk cId="3973824458" sldId="262"/>
            <ac:graphicFrameMk id="6" creationId="{391086D3-C9FB-4574-9E4A-DA5E50648D72}"/>
          </ac:graphicFrameMkLst>
        </pc:graphicFrameChg>
      </pc:sldChg>
      <pc:sldChg chg="modSp modNotesTx">
        <pc:chgData name="Moritz Nipshagen" userId="ee3b3bbc25b4cb6d" providerId="LiveId" clId="{DE675401-0B62-4ED5-8A37-2FCE979182EF}" dt="2018-04-17T16:34:16.555" v="13989" actId="20577"/>
        <pc:sldMkLst>
          <pc:docMk/>
          <pc:sldMk cId="4106587795" sldId="263"/>
        </pc:sldMkLst>
        <pc:spChg chg="mod">
          <ac:chgData name="Moritz Nipshagen" userId="ee3b3bbc25b4cb6d" providerId="LiveId" clId="{DE675401-0B62-4ED5-8A37-2FCE979182EF}" dt="2018-04-07T21:33:26.222" v="795" actId="313"/>
          <ac:spMkLst>
            <pc:docMk/>
            <pc:sldMk cId="4106587795" sldId="263"/>
            <ac:spMk id="2" creationId="{1F6336D3-D6B4-4558-BF17-A441F95DD9A7}"/>
          </ac:spMkLst>
        </pc:spChg>
        <pc:spChg chg="mod">
          <ac:chgData name="Moritz Nipshagen" userId="ee3b3bbc25b4cb6d" providerId="LiveId" clId="{DE675401-0B62-4ED5-8A37-2FCE979182EF}" dt="2018-04-13T12:51:34.949" v="2226" actId="20577"/>
          <ac:spMkLst>
            <pc:docMk/>
            <pc:sldMk cId="4106587795" sldId="263"/>
            <ac:spMk id="3" creationId="{B7C67059-D5DF-4782-A04A-3EDB5242DA36}"/>
          </ac:spMkLst>
        </pc:spChg>
      </pc:sldChg>
      <pc:sldChg chg="modSp">
        <pc:chgData name="Moritz Nipshagen" userId="ee3b3bbc25b4cb6d" providerId="LiveId" clId="{DE675401-0B62-4ED5-8A37-2FCE979182EF}" dt="2018-04-14T09:14:09.294" v="3690" actId="20577"/>
        <pc:sldMkLst>
          <pc:docMk/>
          <pc:sldMk cId="2076424613" sldId="264"/>
        </pc:sldMkLst>
        <pc:spChg chg="mod">
          <ac:chgData name="Moritz Nipshagen" userId="ee3b3bbc25b4cb6d" providerId="LiveId" clId="{DE675401-0B62-4ED5-8A37-2FCE979182EF}" dt="2018-04-14T09:14:09.294" v="3690" actId="20577"/>
          <ac:spMkLst>
            <pc:docMk/>
            <pc:sldMk cId="2076424613" sldId="264"/>
            <ac:spMk id="5" creationId="{4F189C5F-6187-4BFF-92B8-3937A6F0BA2E}"/>
          </ac:spMkLst>
        </pc:spChg>
      </pc:sldChg>
      <pc:sldChg chg="modSp">
        <pc:chgData name="Moritz Nipshagen" userId="ee3b3bbc25b4cb6d" providerId="LiveId" clId="{DE675401-0B62-4ED5-8A37-2FCE979182EF}" dt="2018-04-17T16:48:24.380" v="14218" actId="20577"/>
        <pc:sldMkLst>
          <pc:docMk/>
          <pc:sldMk cId="3733908408" sldId="266"/>
        </pc:sldMkLst>
        <pc:spChg chg="mod">
          <ac:chgData name="Moritz Nipshagen" userId="ee3b3bbc25b4cb6d" providerId="LiveId" clId="{DE675401-0B62-4ED5-8A37-2FCE979182EF}" dt="2018-04-14T20:24:28.715" v="9919" actId="20577"/>
          <ac:spMkLst>
            <pc:docMk/>
            <pc:sldMk cId="3733908408" sldId="266"/>
            <ac:spMk id="4" creationId="{72884A04-E614-4174-A31A-9F67282C5F6E}"/>
          </ac:spMkLst>
        </pc:spChg>
        <pc:spChg chg="mod">
          <ac:chgData name="Moritz Nipshagen" userId="ee3b3bbc25b4cb6d" providerId="LiveId" clId="{DE675401-0B62-4ED5-8A37-2FCE979182EF}" dt="2018-04-17T16:48:24.380" v="14218" actId="20577"/>
          <ac:spMkLst>
            <pc:docMk/>
            <pc:sldMk cId="3733908408" sldId="266"/>
            <ac:spMk id="5" creationId="{CE7E5534-782C-4B17-BB75-B717B34E9622}"/>
          </ac:spMkLst>
        </pc:spChg>
      </pc:sldChg>
      <pc:sldChg chg="addSp modSp add ord">
        <pc:chgData name="Moritz Nipshagen" userId="ee3b3bbc25b4cb6d" providerId="LiveId" clId="{DE675401-0B62-4ED5-8A37-2FCE979182EF}" dt="2018-04-13T16:14:41.956" v="3531" actId="20577"/>
        <pc:sldMkLst>
          <pc:docMk/>
          <pc:sldMk cId="3032225036" sldId="268"/>
        </pc:sldMkLst>
        <pc:spChg chg="mod">
          <ac:chgData name="Moritz Nipshagen" userId="ee3b3bbc25b4cb6d" providerId="LiveId" clId="{DE675401-0B62-4ED5-8A37-2FCE979182EF}" dt="2018-04-13T16:14:41.956" v="3531" actId="20577"/>
          <ac:spMkLst>
            <pc:docMk/>
            <pc:sldMk cId="3032225036" sldId="268"/>
            <ac:spMk id="2" creationId="{6C18CDCD-BDCC-4E5A-A6F4-B899E98B40E7}"/>
          </ac:spMkLst>
        </pc:spChg>
        <pc:spChg chg="mod">
          <ac:chgData name="Moritz Nipshagen" userId="ee3b3bbc25b4cb6d" providerId="LiveId" clId="{DE675401-0B62-4ED5-8A37-2FCE979182EF}" dt="2018-04-13T16:06:01.478" v="2917" actId="20577"/>
          <ac:spMkLst>
            <pc:docMk/>
            <pc:sldMk cId="3032225036" sldId="268"/>
            <ac:spMk id="3" creationId="{D55E004E-37D3-4090-BADD-424E31900011}"/>
          </ac:spMkLst>
        </pc:spChg>
        <pc:spChg chg="add mod">
          <ac:chgData name="Moritz Nipshagen" userId="ee3b3bbc25b4cb6d" providerId="LiveId" clId="{DE675401-0B62-4ED5-8A37-2FCE979182EF}" dt="2018-04-13T15:52:03.024" v="2516" actId="207"/>
          <ac:spMkLst>
            <pc:docMk/>
            <pc:sldMk cId="3032225036" sldId="268"/>
            <ac:spMk id="5" creationId="{4056BF00-B9E7-41E7-8F17-67AC015B2AF6}"/>
          </ac:spMkLst>
        </pc:spChg>
      </pc:sldChg>
      <pc:sldChg chg="modSp add del">
        <pc:chgData name="Moritz Nipshagen" userId="ee3b3bbc25b4cb6d" providerId="LiveId" clId="{DE675401-0B62-4ED5-8A37-2FCE979182EF}" dt="2018-04-17T15:10:57.989" v="13863" actId="20577"/>
        <pc:sldMkLst>
          <pc:docMk/>
          <pc:sldMk cId="331228608" sldId="269"/>
        </pc:sldMkLst>
        <pc:spChg chg="mod">
          <ac:chgData name="Moritz Nipshagen" userId="ee3b3bbc25b4cb6d" providerId="LiveId" clId="{DE675401-0B62-4ED5-8A37-2FCE979182EF}" dt="2018-04-13T16:14:55.877" v="3540" actId="20577"/>
          <ac:spMkLst>
            <pc:docMk/>
            <pc:sldMk cId="331228608" sldId="269"/>
            <ac:spMk id="2" creationId="{4E9D18F0-29F7-4CFE-9C64-58A0F89B4569}"/>
          </ac:spMkLst>
        </pc:spChg>
        <pc:spChg chg="mod">
          <ac:chgData name="Moritz Nipshagen" userId="ee3b3bbc25b4cb6d" providerId="LiveId" clId="{DE675401-0B62-4ED5-8A37-2FCE979182EF}" dt="2018-04-17T15:10:57.989" v="13863" actId="20577"/>
          <ac:spMkLst>
            <pc:docMk/>
            <pc:sldMk cId="331228608" sldId="269"/>
            <ac:spMk id="3" creationId="{48979847-1537-4D93-8D7B-94BDDCCCEA28}"/>
          </ac:spMkLst>
        </pc:spChg>
      </pc:sldChg>
      <pc:sldChg chg="modSp add">
        <pc:chgData name="Moritz Nipshagen" userId="ee3b3bbc25b4cb6d" providerId="LiveId" clId="{DE675401-0B62-4ED5-8A37-2FCE979182EF}" dt="2018-04-17T16:44:57.324" v="14169" actId="20577"/>
        <pc:sldMkLst>
          <pc:docMk/>
          <pc:sldMk cId="666640570" sldId="270"/>
        </pc:sldMkLst>
        <pc:spChg chg="mod">
          <ac:chgData name="Moritz Nipshagen" userId="ee3b3bbc25b4cb6d" providerId="LiveId" clId="{DE675401-0B62-4ED5-8A37-2FCE979182EF}" dt="2018-04-09T10:24:13.394" v="2176" actId="20577"/>
          <ac:spMkLst>
            <pc:docMk/>
            <pc:sldMk cId="666640570" sldId="270"/>
            <ac:spMk id="2" creationId="{BC2C86D8-C6AA-44A1-B7B8-2B0805456B69}"/>
          </ac:spMkLst>
        </pc:spChg>
        <pc:spChg chg="mod">
          <ac:chgData name="Moritz Nipshagen" userId="ee3b3bbc25b4cb6d" providerId="LiveId" clId="{DE675401-0B62-4ED5-8A37-2FCE979182EF}" dt="2018-04-17T16:44:57.324" v="14169" actId="20577"/>
          <ac:spMkLst>
            <pc:docMk/>
            <pc:sldMk cId="666640570" sldId="270"/>
            <ac:spMk id="3" creationId="{FBBD4875-08D4-43CB-878D-60C973D79F5A}"/>
          </ac:spMkLst>
        </pc:spChg>
      </pc:sldChg>
      <pc:sldChg chg="modSp add ord">
        <pc:chgData name="Moritz Nipshagen" userId="ee3b3bbc25b4cb6d" providerId="LiveId" clId="{DE675401-0B62-4ED5-8A37-2FCE979182EF}" dt="2018-04-17T16:37:24.668" v="13993" actId="404"/>
        <pc:sldMkLst>
          <pc:docMk/>
          <pc:sldMk cId="162141928" sldId="271"/>
        </pc:sldMkLst>
        <pc:spChg chg="mod">
          <ac:chgData name="Moritz Nipshagen" userId="ee3b3bbc25b4cb6d" providerId="LiveId" clId="{DE675401-0B62-4ED5-8A37-2FCE979182EF}" dt="2018-04-09T10:19:39.137" v="1677" actId="20577"/>
          <ac:spMkLst>
            <pc:docMk/>
            <pc:sldMk cId="162141928" sldId="271"/>
            <ac:spMk id="2" creationId="{DED8971F-3852-4733-BFCF-F61A0D673766}"/>
          </ac:spMkLst>
        </pc:spChg>
        <pc:spChg chg="mod">
          <ac:chgData name="Moritz Nipshagen" userId="ee3b3bbc25b4cb6d" providerId="LiveId" clId="{DE675401-0B62-4ED5-8A37-2FCE979182EF}" dt="2018-04-17T16:37:24.668" v="13993" actId="404"/>
          <ac:spMkLst>
            <pc:docMk/>
            <pc:sldMk cId="162141928" sldId="271"/>
            <ac:spMk id="3" creationId="{0CED4F13-FA4F-4FAE-B1D0-8E91433E8D62}"/>
          </ac:spMkLst>
        </pc:spChg>
      </pc:sldChg>
      <pc:sldChg chg="modSp add modAnim">
        <pc:chgData name="Moritz Nipshagen" userId="ee3b3bbc25b4cb6d" providerId="LiveId" clId="{DE675401-0B62-4ED5-8A37-2FCE979182EF}" dt="2018-04-17T16:43:48.268" v="14010" actId="404"/>
        <pc:sldMkLst>
          <pc:docMk/>
          <pc:sldMk cId="1748417960" sldId="272"/>
        </pc:sldMkLst>
        <pc:spChg chg="mod">
          <ac:chgData name="Moritz Nipshagen" userId="ee3b3bbc25b4cb6d" providerId="LiveId" clId="{DE675401-0B62-4ED5-8A37-2FCE979182EF}" dt="2018-04-09T10:21:22.226" v="1818" actId="20577"/>
          <ac:spMkLst>
            <pc:docMk/>
            <pc:sldMk cId="1748417960" sldId="272"/>
            <ac:spMk id="2" creationId="{AF10ECC2-F415-45F3-8A18-AD77A20FD0E1}"/>
          </ac:spMkLst>
        </pc:spChg>
        <pc:spChg chg="mod">
          <ac:chgData name="Moritz Nipshagen" userId="ee3b3bbc25b4cb6d" providerId="LiveId" clId="{DE675401-0B62-4ED5-8A37-2FCE979182EF}" dt="2018-04-17T16:43:48.268" v="14010" actId="404"/>
          <ac:spMkLst>
            <pc:docMk/>
            <pc:sldMk cId="1748417960" sldId="272"/>
            <ac:spMk id="3" creationId="{33782E74-D337-424E-8CBA-5E9A6EA2D44A}"/>
          </ac:spMkLst>
        </pc:spChg>
      </pc:sldChg>
      <pc:sldChg chg="addSp delSp modSp">
        <pc:chgData name="Moritz Nipshagen" userId="ee3b3bbc25b4cb6d" providerId="LiveId" clId="{DE675401-0B62-4ED5-8A37-2FCE979182EF}" dt="2018-04-14T18:23:30.026" v="8522" actId="207"/>
        <pc:sldMkLst>
          <pc:docMk/>
          <pc:sldMk cId="2787808914" sldId="274"/>
        </pc:sldMkLst>
        <pc:spChg chg="mod">
          <ac:chgData name="Moritz Nipshagen" userId="ee3b3bbc25b4cb6d" providerId="LiveId" clId="{DE675401-0B62-4ED5-8A37-2FCE979182EF}" dt="2018-04-14T18:20:38.469" v="8410" actId="14100"/>
          <ac:spMkLst>
            <pc:docMk/>
            <pc:sldMk cId="2787808914" sldId="274"/>
            <ac:spMk id="3" creationId="{885787C7-E545-4882-B963-F77B6E041320}"/>
          </ac:spMkLst>
        </pc:spChg>
        <pc:spChg chg="add mod">
          <ac:chgData name="Moritz Nipshagen" userId="ee3b3bbc25b4cb6d" providerId="LiveId" clId="{DE675401-0B62-4ED5-8A37-2FCE979182EF}" dt="2018-04-14T18:23:30.026" v="8522" actId="207"/>
          <ac:spMkLst>
            <pc:docMk/>
            <pc:sldMk cId="2787808914" sldId="274"/>
            <ac:spMk id="5" creationId="{F095E8B9-BAE4-4895-A6A9-C80DD48BF736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6" creationId="{DEC1B8A3-AFC9-4866-8E53-1B73E964255F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7" creationId="{1FFA1525-010D-4741-B6A5-5F2F165644AB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8" creationId="{80FE81E5-0B6A-461F-8365-C940AE91ACB6}"/>
          </ac:spMkLst>
        </pc:spChg>
        <pc:spChg chg="add del mod">
          <ac:chgData name="Moritz Nipshagen" userId="ee3b3bbc25b4cb6d" providerId="LiveId" clId="{DE675401-0B62-4ED5-8A37-2FCE979182EF}" dt="2018-04-14T09:37:25.541" v="4314" actId="207"/>
          <ac:spMkLst>
            <pc:docMk/>
            <pc:sldMk cId="2787808914" sldId="274"/>
            <ac:spMk id="9" creationId="{CCA061D8-9884-44D0-964B-CAC19938A4A4}"/>
          </ac:spMkLst>
        </pc:spChg>
        <pc:spChg chg="add del mod">
          <ac:chgData name="Moritz Nipshagen" userId="ee3b3bbc25b4cb6d" providerId="LiveId" clId="{DE675401-0B62-4ED5-8A37-2FCE979182EF}" dt="2018-04-14T18:11:12.232" v="8355" actId="207"/>
          <ac:spMkLst>
            <pc:docMk/>
            <pc:sldMk cId="2787808914" sldId="274"/>
            <ac:spMk id="10" creationId="{7A73327F-3EDA-4E97-A011-AE59E806F151}"/>
          </ac:spMkLst>
        </pc:spChg>
      </pc:sldChg>
      <pc:sldChg chg="addSp delSp modSp">
        <pc:chgData name="Moritz Nipshagen" userId="ee3b3bbc25b4cb6d" providerId="LiveId" clId="{DE675401-0B62-4ED5-8A37-2FCE979182EF}" dt="2018-04-14T18:24:37.108" v="8562" actId="20577"/>
        <pc:sldMkLst>
          <pc:docMk/>
          <pc:sldMk cId="2304462086" sldId="275"/>
        </pc:sldMkLst>
        <pc:spChg chg="del mod">
          <ac:chgData name="Moritz Nipshagen" userId="ee3b3bbc25b4cb6d" providerId="LiveId" clId="{DE675401-0B62-4ED5-8A37-2FCE979182EF}" dt="2018-04-14T09:58:58.517" v="5133" actId="20577"/>
          <ac:spMkLst>
            <pc:docMk/>
            <pc:sldMk cId="2304462086" sldId="275"/>
            <ac:spMk id="3" creationId="{D31FBC5D-87AB-49F4-8254-5292A81F32D3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5" creationId="{6632DA65-6DC9-4DB0-ACB0-6F99A5182966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6" creationId="{0A249BD4-1A43-43C1-AB4F-C3EAFC3160FC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7" creationId="{F9D39829-F2D4-4401-9B49-DE6B6FDF1619}"/>
          </ac:spMkLst>
        </pc:spChg>
        <pc:spChg chg="add del mod">
          <ac:chgData name="Moritz Nipshagen" userId="ee3b3bbc25b4cb6d" providerId="LiveId" clId="{DE675401-0B62-4ED5-8A37-2FCE979182EF}" dt="2018-04-14T09:59:00.606" v="5134" actId="20577"/>
          <ac:spMkLst>
            <pc:docMk/>
            <pc:sldMk cId="2304462086" sldId="275"/>
            <ac:spMk id="8" creationId="{A03DAEC1-84FB-4B69-8422-13C2E3C8049C}"/>
          </ac:spMkLst>
        </pc:spChg>
        <pc:spChg chg="add del mod">
          <ac:chgData name="Moritz Nipshagen" userId="ee3b3bbc25b4cb6d" providerId="LiveId" clId="{DE675401-0B62-4ED5-8A37-2FCE979182EF}" dt="2018-04-14T10:05:56.401" v="5203" actId="20577"/>
          <ac:spMkLst>
            <pc:docMk/>
            <pc:sldMk cId="2304462086" sldId="275"/>
            <ac:spMk id="9" creationId="{0649E554-E612-4C88-9D60-43007DF5A46F}"/>
          </ac:spMkLst>
        </pc:spChg>
        <pc:spChg chg="add del mod">
          <ac:chgData name="Moritz Nipshagen" userId="ee3b3bbc25b4cb6d" providerId="LiveId" clId="{DE675401-0B62-4ED5-8A37-2FCE979182EF}" dt="2018-04-14T10:05:56.401" v="5203" actId="20577"/>
          <ac:spMkLst>
            <pc:docMk/>
            <pc:sldMk cId="2304462086" sldId="275"/>
            <ac:spMk id="10" creationId="{92D33983-1E7D-4E1A-B3D4-47F578973C80}"/>
          </ac:spMkLst>
        </pc:spChg>
        <pc:spChg chg="add mod">
          <ac:chgData name="Moritz Nipshagen" userId="ee3b3bbc25b4cb6d" providerId="LiveId" clId="{DE675401-0B62-4ED5-8A37-2FCE979182EF}" dt="2018-04-14T10:57:15.768" v="5518" actId="114"/>
          <ac:spMkLst>
            <pc:docMk/>
            <pc:sldMk cId="2304462086" sldId="275"/>
            <ac:spMk id="11" creationId="{1A19971F-C652-485D-8F38-0693C6850C87}"/>
          </ac:spMkLst>
        </pc:spChg>
        <pc:spChg chg="add mod">
          <ac:chgData name="Moritz Nipshagen" userId="ee3b3bbc25b4cb6d" providerId="LiveId" clId="{DE675401-0B62-4ED5-8A37-2FCE979182EF}" dt="2018-04-14T18:24:37.108" v="8562" actId="20577"/>
          <ac:spMkLst>
            <pc:docMk/>
            <pc:sldMk cId="2304462086" sldId="275"/>
            <ac:spMk id="12" creationId="{ADA394B7-2C8A-4BEA-B210-9F726E280B22}"/>
          </ac:spMkLst>
        </pc:spChg>
        <pc:spChg chg="add del mod">
          <ac:chgData name="Moritz Nipshagen" userId="ee3b3bbc25b4cb6d" providerId="LiveId" clId="{DE675401-0B62-4ED5-8A37-2FCE979182EF}" dt="2018-04-14T18:06:01.446" v="8319" actId="478"/>
          <ac:spMkLst>
            <pc:docMk/>
            <pc:sldMk cId="2304462086" sldId="275"/>
            <ac:spMk id="13" creationId="{B5D87B57-6935-4EBA-AE8C-527AED07DC14}"/>
          </ac:spMkLst>
        </pc:spChg>
      </pc:sldChg>
      <pc:sldChg chg="addSp delSp modSp addCm modCm">
        <pc:chgData name="Moritz Nipshagen" userId="ee3b3bbc25b4cb6d" providerId="LiveId" clId="{DE675401-0B62-4ED5-8A37-2FCE979182EF}" dt="2018-04-15T14:34:30.333" v="10691" actId="20577"/>
        <pc:sldMkLst>
          <pc:docMk/>
          <pc:sldMk cId="1623004952" sldId="276"/>
        </pc:sldMkLst>
        <pc:spChg chg="mod">
          <ac:chgData name="Moritz Nipshagen" userId="ee3b3bbc25b4cb6d" providerId="LiveId" clId="{DE675401-0B62-4ED5-8A37-2FCE979182EF}" dt="2018-04-14T13:12:16.380" v="8237" actId="20577"/>
          <ac:spMkLst>
            <pc:docMk/>
            <pc:sldMk cId="1623004952" sldId="276"/>
            <ac:spMk id="2" creationId="{A8224508-FE81-4C91-8D62-C1188139091C}"/>
          </ac:spMkLst>
        </pc:spChg>
        <pc:spChg chg="mod">
          <ac:chgData name="Moritz Nipshagen" userId="ee3b3bbc25b4cb6d" providerId="LiveId" clId="{DE675401-0B62-4ED5-8A37-2FCE979182EF}" dt="2018-04-14T11:43:08.379" v="8022" actId="27636"/>
          <ac:spMkLst>
            <pc:docMk/>
            <pc:sldMk cId="1623004952" sldId="276"/>
            <ac:spMk id="3" creationId="{93F8DD97-FD61-42A4-9B84-87966A015183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5" creationId="{BEC842C0-5DBB-4430-806B-994819D74CBE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6" creationId="{1D38B8E4-5419-491D-B23D-C65472449DCF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7" creationId="{A315CFCC-552E-4D7C-8B22-22BDED8D3A26}"/>
          </ac:spMkLst>
        </pc:spChg>
        <pc:spChg chg="add del mod">
          <ac:chgData name="Moritz Nipshagen" userId="ee3b3bbc25b4cb6d" providerId="LiveId" clId="{DE675401-0B62-4ED5-8A37-2FCE979182EF}" dt="2018-04-14T11:02:09.364" v="5957" actId="20577"/>
          <ac:spMkLst>
            <pc:docMk/>
            <pc:sldMk cId="1623004952" sldId="276"/>
            <ac:spMk id="8" creationId="{3B2CC248-838E-4F68-8086-811EA908EF2F}"/>
          </ac:spMkLst>
        </pc:spChg>
        <pc:spChg chg="add del mod">
          <ac:chgData name="Moritz Nipshagen" userId="ee3b3bbc25b4cb6d" providerId="LiveId" clId="{DE675401-0B62-4ED5-8A37-2FCE979182EF}" dt="2018-04-14T11:02:13.491" v="5958" actId="20577"/>
          <ac:spMkLst>
            <pc:docMk/>
            <pc:sldMk cId="1623004952" sldId="276"/>
            <ac:spMk id="9" creationId="{7398A70D-B3B1-4248-A7D2-B7519D99C2A8}"/>
          </ac:spMkLst>
        </pc:spChg>
        <pc:spChg chg="add mod">
          <ac:chgData name="Moritz Nipshagen" userId="ee3b3bbc25b4cb6d" providerId="LiveId" clId="{DE675401-0B62-4ED5-8A37-2FCE979182EF}" dt="2018-04-15T14:11:03.629" v="10689" actId="20577"/>
          <ac:spMkLst>
            <pc:docMk/>
            <pc:sldMk cId="1623004952" sldId="276"/>
            <ac:spMk id="10" creationId="{2CBBF4CD-7CB7-41D1-BD9A-2192C4144D70}"/>
          </ac:spMkLst>
        </pc:spChg>
      </pc:sldChg>
      <pc:sldChg chg="addSp delSp modSp add ord">
        <pc:chgData name="Moritz Nipshagen" userId="ee3b3bbc25b4cb6d" providerId="LiveId" clId="{DE675401-0B62-4ED5-8A37-2FCE979182EF}" dt="2018-04-13T12:52:25.024" v="2313" actId="20577"/>
        <pc:sldMkLst>
          <pc:docMk/>
          <pc:sldMk cId="4277374853" sldId="277"/>
        </pc:sldMkLst>
        <pc:spChg chg="del">
          <ac:chgData name="Moritz Nipshagen" userId="ee3b3bbc25b4cb6d" providerId="LiveId" clId="{DE675401-0B62-4ED5-8A37-2FCE979182EF}" dt="2018-04-13T12:51:08.132" v="2179" actId="20577"/>
          <ac:spMkLst>
            <pc:docMk/>
            <pc:sldMk cId="4277374853" sldId="277"/>
            <ac:spMk id="2" creationId="{B30B3092-B5C8-44B3-BD89-A5C330778FFF}"/>
          </ac:spMkLst>
        </pc:spChg>
        <pc:spChg chg="del">
          <ac:chgData name="Moritz Nipshagen" userId="ee3b3bbc25b4cb6d" providerId="LiveId" clId="{DE675401-0B62-4ED5-8A37-2FCE979182EF}" dt="2018-04-13T12:51:08.132" v="2179" actId="20577"/>
          <ac:spMkLst>
            <pc:docMk/>
            <pc:sldMk cId="4277374853" sldId="277"/>
            <ac:spMk id="3" creationId="{F9381286-6A83-43E5-A190-52F738FFC774}"/>
          </ac:spMkLst>
        </pc:spChg>
        <pc:spChg chg="del">
          <ac:chgData name="Moritz Nipshagen" userId="ee3b3bbc25b4cb6d" providerId="LiveId" clId="{DE675401-0B62-4ED5-8A37-2FCE979182EF}" dt="2018-04-13T12:51:08.132" v="2179" actId="20577"/>
          <ac:spMkLst>
            <pc:docMk/>
            <pc:sldMk cId="4277374853" sldId="277"/>
            <ac:spMk id="4" creationId="{5CE8B577-65EF-4458-8945-E6C11FF91350}"/>
          </ac:spMkLst>
        </pc:spChg>
        <pc:spChg chg="add mod">
          <ac:chgData name="Moritz Nipshagen" userId="ee3b3bbc25b4cb6d" providerId="LiveId" clId="{DE675401-0B62-4ED5-8A37-2FCE979182EF}" dt="2018-04-13T12:52:05.827" v="2273" actId="20577"/>
          <ac:spMkLst>
            <pc:docMk/>
            <pc:sldMk cId="4277374853" sldId="277"/>
            <ac:spMk id="6" creationId="{B4A19206-DF6A-40EE-8DF3-F16C38F0D82D}"/>
          </ac:spMkLst>
        </pc:spChg>
        <pc:spChg chg="add mod">
          <ac:chgData name="Moritz Nipshagen" userId="ee3b3bbc25b4cb6d" providerId="LiveId" clId="{DE675401-0B62-4ED5-8A37-2FCE979182EF}" dt="2018-04-13T12:52:13.284" v="2312" actId="20577"/>
          <ac:spMkLst>
            <pc:docMk/>
            <pc:sldMk cId="4277374853" sldId="277"/>
            <ac:spMk id="7" creationId="{BEBC2CC6-47BC-451E-8F46-FFAEACA5C803}"/>
          </ac:spMkLst>
        </pc:spChg>
      </pc:sldChg>
      <pc:sldChg chg="addSp delSp modSp add">
        <pc:chgData name="Moritz Nipshagen" userId="ee3b3bbc25b4cb6d" providerId="LiveId" clId="{DE675401-0B62-4ED5-8A37-2FCE979182EF}" dt="2018-04-13T12:51:23.539" v="2220" actId="20577"/>
        <pc:sldMkLst>
          <pc:docMk/>
          <pc:sldMk cId="3741453967" sldId="278"/>
        </pc:sldMkLst>
        <pc:spChg chg="del">
          <ac:chgData name="Moritz Nipshagen" userId="ee3b3bbc25b4cb6d" providerId="LiveId" clId="{DE675401-0B62-4ED5-8A37-2FCE979182EF}" dt="2018-04-13T12:51:19.054" v="2200" actId="20577"/>
          <ac:spMkLst>
            <pc:docMk/>
            <pc:sldMk cId="3741453967" sldId="278"/>
            <ac:spMk id="2" creationId="{9CCEA33D-FBCE-48CB-9414-36569C3138B5}"/>
          </ac:spMkLst>
        </pc:spChg>
        <pc:spChg chg="del">
          <ac:chgData name="Moritz Nipshagen" userId="ee3b3bbc25b4cb6d" providerId="LiveId" clId="{DE675401-0B62-4ED5-8A37-2FCE979182EF}" dt="2018-04-13T12:51:19.054" v="2200" actId="20577"/>
          <ac:spMkLst>
            <pc:docMk/>
            <pc:sldMk cId="3741453967" sldId="278"/>
            <ac:spMk id="3" creationId="{FF566D4A-2BF5-4DE1-8966-A561A68E846E}"/>
          </ac:spMkLst>
        </pc:spChg>
        <pc:spChg chg="del">
          <ac:chgData name="Moritz Nipshagen" userId="ee3b3bbc25b4cb6d" providerId="LiveId" clId="{DE675401-0B62-4ED5-8A37-2FCE979182EF}" dt="2018-04-13T12:51:19.054" v="2200" actId="20577"/>
          <ac:spMkLst>
            <pc:docMk/>
            <pc:sldMk cId="3741453967" sldId="278"/>
            <ac:spMk id="4" creationId="{01314FA5-2470-46A8-A174-082A27DCC49A}"/>
          </ac:spMkLst>
        </pc:spChg>
        <pc:spChg chg="add mod">
          <ac:chgData name="Moritz Nipshagen" userId="ee3b3bbc25b4cb6d" providerId="LiveId" clId="{DE675401-0B62-4ED5-8A37-2FCE979182EF}" dt="2018-04-13T12:51:23.539" v="2220" actId="20577"/>
          <ac:spMkLst>
            <pc:docMk/>
            <pc:sldMk cId="3741453967" sldId="278"/>
            <ac:spMk id="6" creationId="{CB2D0BD4-E139-432F-A619-28FCBA0697AF}"/>
          </ac:spMkLst>
        </pc:spChg>
      </pc:sldChg>
      <pc:sldChg chg="addSp delSp modSp add">
        <pc:chgData name="Moritz Nipshagen" userId="ee3b3bbc25b4cb6d" providerId="LiveId" clId="{DE675401-0B62-4ED5-8A37-2FCE979182EF}" dt="2018-04-17T15:29:47.767" v="13879" actId="20577"/>
        <pc:sldMkLst>
          <pc:docMk/>
          <pc:sldMk cId="2758662190" sldId="279"/>
        </pc:sldMkLst>
        <pc:spChg chg="del">
          <ac:chgData name="Moritz Nipshagen" userId="ee3b3bbc25b4cb6d" providerId="LiveId" clId="{DE675401-0B62-4ED5-8A37-2FCE979182EF}" dt="2018-04-13T12:51:37.099" v="2227" actId="20577"/>
          <ac:spMkLst>
            <pc:docMk/>
            <pc:sldMk cId="2758662190" sldId="279"/>
            <ac:spMk id="2" creationId="{FFDCBC77-30E5-499B-A2A9-D88E6EB37D89}"/>
          </ac:spMkLst>
        </pc:spChg>
        <pc:spChg chg="add mod">
          <ac:chgData name="Moritz Nipshagen" userId="ee3b3bbc25b4cb6d" providerId="LiveId" clId="{DE675401-0B62-4ED5-8A37-2FCE979182EF}" dt="2018-04-13T12:51:45.731" v="2242" actId="20577"/>
          <ac:spMkLst>
            <pc:docMk/>
            <pc:sldMk cId="2758662190" sldId="279"/>
            <ac:spMk id="4" creationId="{2115F892-629C-424D-AF9E-2F774451270B}"/>
          </ac:spMkLst>
        </pc:spChg>
        <pc:spChg chg="add mod">
          <ac:chgData name="Moritz Nipshagen" userId="ee3b3bbc25b4cb6d" providerId="LiveId" clId="{DE675401-0B62-4ED5-8A37-2FCE979182EF}" dt="2018-04-17T15:29:47.767" v="13879" actId="20577"/>
          <ac:spMkLst>
            <pc:docMk/>
            <pc:sldMk cId="2758662190" sldId="279"/>
            <ac:spMk id="5" creationId="{44395337-0117-4B5D-8188-C085B01B26DD}"/>
          </ac:spMkLst>
        </pc:spChg>
      </pc:sldChg>
      <pc:sldChg chg="addSp delSp modSp add ord">
        <pc:chgData name="Moritz Nipshagen" userId="ee3b3bbc25b4cb6d" providerId="LiveId" clId="{DE675401-0B62-4ED5-8A37-2FCE979182EF}" dt="2018-04-13T12:52:25.024" v="2313" actId="20577"/>
        <pc:sldMkLst>
          <pc:docMk/>
          <pc:sldMk cId="1237686452" sldId="280"/>
        </pc:sldMkLst>
        <pc:spChg chg="del">
          <ac:chgData name="Moritz Nipshagen" userId="ee3b3bbc25b4cb6d" providerId="LiveId" clId="{DE675401-0B62-4ED5-8A37-2FCE979182EF}" dt="2018-04-13T12:51:51.508" v="2244" actId="20577"/>
          <ac:spMkLst>
            <pc:docMk/>
            <pc:sldMk cId="1237686452" sldId="280"/>
            <ac:spMk id="2" creationId="{B3A9319D-6AE9-49B4-B1D6-0AC2EC791984}"/>
          </ac:spMkLst>
        </pc:spChg>
        <pc:spChg chg="del">
          <ac:chgData name="Moritz Nipshagen" userId="ee3b3bbc25b4cb6d" providerId="LiveId" clId="{DE675401-0B62-4ED5-8A37-2FCE979182EF}" dt="2018-04-13T12:51:51.508" v="2244" actId="20577"/>
          <ac:spMkLst>
            <pc:docMk/>
            <pc:sldMk cId="1237686452" sldId="280"/>
            <ac:spMk id="3" creationId="{2638B8CB-E6A0-4B33-94D6-7E39C1E22CBB}"/>
          </ac:spMkLst>
        </pc:spChg>
        <pc:spChg chg="add mod">
          <ac:chgData name="Moritz Nipshagen" userId="ee3b3bbc25b4cb6d" providerId="LiveId" clId="{DE675401-0B62-4ED5-8A37-2FCE979182EF}" dt="2018-04-13T12:51:55.203" v="2263" actId="20577"/>
          <ac:spMkLst>
            <pc:docMk/>
            <pc:sldMk cId="1237686452" sldId="280"/>
            <ac:spMk id="5" creationId="{EDE2044C-0442-4C13-B8B9-72543486DCC7}"/>
          </ac:spMkLst>
        </pc:spChg>
      </pc:sldChg>
      <pc:sldChg chg="modSp add">
        <pc:chgData name="Moritz Nipshagen" userId="ee3b3bbc25b4cb6d" providerId="LiveId" clId="{DE675401-0B62-4ED5-8A37-2FCE979182EF}" dt="2018-04-13T16:16:16.567" v="3634" actId="20577"/>
        <pc:sldMkLst>
          <pc:docMk/>
          <pc:sldMk cId="1668751517" sldId="281"/>
        </pc:sldMkLst>
        <pc:spChg chg="mod">
          <ac:chgData name="Moritz Nipshagen" userId="ee3b3bbc25b4cb6d" providerId="LiveId" clId="{DE675401-0B62-4ED5-8A37-2FCE979182EF}" dt="2018-04-13T16:10:04.404" v="2958" actId="20577"/>
          <ac:spMkLst>
            <pc:docMk/>
            <pc:sldMk cId="1668751517" sldId="281"/>
            <ac:spMk id="2" creationId="{DCD39033-8350-4072-9BE8-A0EC2AD5B841}"/>
          </ac:spMkLst>
        </pc:spChg>
        <pc:spChg chg="mod">
          <ac:chgData name="Moritz Nipshagen" userId="ee3b3bbc25b4cb6d" providerId="LiveId" clId="{DE675401-0B62-4ED5-8A37-2FCE979182EF}" dt="2018-04-13T16:16:16.567" v="3634" actId="20577"/>
          <ac:spMkLst>
            <pc:docMk/>
            <pc:sldMk cId="1668751517" sldId="281"/>
            <ac:spMk id="3" creationId="{1BEE5E3F-4D23-4132-A02F-1113DD865FBA}"/>
          </ac:spMkLst>
        </pc:spChg>
      </pc:sldChg>
      <pc:sldChg chg="addSp delSp modSp add setBg">
        <pc:chgData name="Moritz Nipshagen" userId="ee3b3bbc25b4cb6d" providerId="LiveId" clId="{DE675401-0B62-4ED5-8A37-2FCE979182EF}" dt="2018-04-14T18:30:48.972" v="8879" actId="403"/>
        <pc:sldMkLst>
          <pc:docMk/>
          <pc:sldMk cId="3042714570" sldId="282"/>
        </pc:sldMkLst>
        <pc:spChg chg="del">
          <ac:chgData name="Moritz Nipshagen" userId="ee3b3bbc25b4cb6d" providerId="LiveId" clId="{DE675401-0B62-4ED5-8A37-2FCE979182EF}" dt="2018-04-14T11:06:14.349" v="6650" actId="403"/>
          <ac:spMkLst>
            <pc:docMk/>
            <pc:sldMk cId="3042714570" sldId="282"/>
            <ac:spMk id="2" creationId="{40A74733-BD2D-4B19-A59A-4008B0BC9BD9}"/>
          </ac:spMkLst>
        </pc:spChg>
        <pc:spChg chg="del">
          <ac:chgData name="Moritz Nipshagen" userId="ee3b3bbc25b4cb6d" providerId="LiveId" clId="{DE675401-0B62-4ED5-8A37-2FCE979182EF}" dt="2018-04-14T11:06:14.349" v="6650" actId="403"/>
          <ac:spMkLst>
            <pc:docMk/>
            <pc:sldMk cId="3042714570" sldId="282"/>
            <ac:spMk id="3" creationId="{FA6AB6D0-9E8E-448B-A2DA-6EE121C97774}"/>
          </ac:spMkLst>
        </pc:spChg>
        <pc:spChg chg="del">
          <ac:chgData name="Moritz Nipshagen" userId="ee3b3bbc25b4cb6d" providerId="LiveId" clId="{DE675401-0B62-4ED5-8A37-2FCE979182EF}" dt="2018-04-14T11:06:14.349" v="6650" actId="403"/>
          <ac:spMkLst>
            <pc:docMk/>
            <pc:sldMk cId="3042714570" sldId="282"/>
            <ac:spMk id="4" creationId="{0DD6779E-5F58-4970-A21D-65297B7D9084}"/>
          </ac:spMkLst>
        </pc:spChg>
        <pc:spChg chg="add del mod">
          <ac:chgData name="Moritz Nipshagen" userId="ee3b3bbc25b4cb6d" providerId="LiveId" clId="{DE675401-0B62-4ED5-8A37-2FCE979182EF}" dt="2018-04-14T11:07:27.538" v="6824" actId="403"/>
          <ac:spMkLst>
            <pc:docMk/>
            <pc:sldMk cId="3042714570" sldId="282"/>
            <ac:spMk id="6" creationId="{BE8E0703-89D3-4857-880D-E7E74B4C0C24}"/>
          </ac:spMkLst>
        </pc:spChg>
        <pc:spChg chg="add mod">
          <ac:chgData name="Moritz Nipshagen" userId="ee3b3bbc25b4cb6d" providerId="LiveId" clId="{DE675401-0B62-4ED5-8A37-2FCE979182EF}" dt="2018-04-14T18:30:09.964" v="8849" actId="20577"/>
          <ac:spMkLst>
            <pc:docMk/>
            <pc:sldMk cId="3042714570" sldId="282"/>
            <ac:spMk id="7" creationId="{AD159903-6D11-49A6-B2A1-0DD18D69E067}"/>
          </ac:spMkLst>
        </pc:spChg>
        <pc:spChg chg="add mod">
          <ac:chgData name="Moritz Nipshagen" userId="ee3b3bbc25b4cb6d" providerId="LiveId" clId="{DE675401-0B62-4ED5-8A37-2FCE979182EF}" dt="2018-04-14T11:29:48.004" v="8004" actId="20577"/>
          <ac:spMkLst>
            <pc:docMk/>
            <pc:sldMk cId="3042714570" sldId="282"/>
            <ac:spMk id="8" creationId="{9204D9FD-40B0-4938-B9B1-EC4D9EC92E01}"/>
          </ac:spMkLst>
        </pc:spChg>
        <pc:spChg chg="add mod">
          <ac:chgData name="Moritz Nipshagen" userId="ee3b3bbc25b4cb6d" providerId="LiveId" clId="{DE675401-0B62-4ED5-8A37-2FCE979182EF}" dt="2018-04-14T18:30:48.972" v="8879" actId="403"/>
          <ac:spMkLst>
            <pc:docMk/>
            <pc:sldMk cId="3042714570" sldId="282"/>
            <ac:spMk id="9" creationId="{D039BF04-AC3D-4921-9BA3-534EB02AD269}"/>
          </ac:spMkLst>
        </pc:spChg>
        <pc:spChg chg="add del">
          <ac:chgData name="Moritz Nipshagen" userId="ee3b3bbc25b4cb6d" providerId="LiveId" clId="{DE675401-0B62-4ED5-8A37-2FCE979182EF}" dt="2018-04-14T11:07:58.455" v="6872" actId="403"/>
          <ac:spMkLst>
            <pc:docMk/>
            <pc:sldMk cId="3042714570" sldId="282"/>
            <ac:spMk id="10" creationId="{2EEAEE89-51A2-4847-9CA9-6ECF4A7E3603}"/>
          </ac:spMkLst>
        </pc:spChg>
      </pc:sldChg>
      <pc:sldChg chg="addSp delSp modSp add modAnim">
        <pc:chgData name="Moritz Nipshagen" userId="ee3b3bbc25b4cb6d" providerId="LiveId" clId="{DE675401-0B62-4ED5-8A37-2FCE979182EF}" dt="2018-04-15T14:08:09.678" v="10633" actId="114"/>
        <pc:sldMkLst>
          <pc:docMk/>
          <pc:sldMk cId="639122298" sldId="283"/>
        </pc:sldMkLst>
        <pc:spChg chg="mod">
          <ac:chgData name="Moritz Nipshagen" userId="ee3b3bbc25b4cb6d" providerId="LiveId" clId="{DE675401-0B62-4ED5-8A37-2FCE979182EF}" dt="2018-04-14T13:14:36.653" v="8280" actId="14100"/>
          <ac:spMkLst>
            <pc:docMk/>
            <pc:sldMk cId="639122298" sldId="283"/>
            <ac:spMk id="2" creationId="{D2CB5D92-EF65-4F96-A939-82403B1633C3}"/>
          </ac:spMkLst>
        </pc:spChg>
        <pc:spChg chg="del">
          <ac:chgData name="Moritz Nipshagen" userId="ee3b3bbc25b4cb6d" providerId="LiveId" clId="{DE675401-0B62-4ED5-8A37-2FCE979182EF}" dt="2018-04-14T13:12:56.027" v="8259" actId="114"/>
          <ac:spMkLst>
            <pc:docMk/>
            <pc:sldMk cId="639122298" sldId="283"/>
            <ac:spMk id="3" creationId="{1A69A15D-417D-4D0C-BF01-C16650687A85}"/>
          </ac:spMkLst>
        </pc:spChg>
        <pc:spChg chg="del">
          <ac:chgData name="Moritz Nipshagen" userId="ee3b3bbc25b4cb6d" providerId="LiveId" clId="{DE675401-0B62-4ED5-8A37-2FCE979182EF}" dt="2018-04-14T13:12:56.027" v="8259" actId="114"/>
          <ac:spMkLst>
            <pc:docMk/>
            <pc:sldMk cId="639122298" sldId="283"/>
            <ac:spMk id="4" creationId="{76C2FC96-007A-414A-BB35-860EFBDD5111}"/>
          </ac:spMkLst>
        </pc:spChg>
        <pc:spChg chg="mod">
          <ac:chgData name="Moritz Nipshagen" userId="ee3b3bbc25b4cb6d" providerId="LiveId" clId="{DE675401-0B62-4ED5-8A37-2FCE979182EF}" dt="2018-04-14T13:14:36.653" v="8280" actId="14100"/>
          <ac:spMkLst>
            <pc:docMk/>
            <pc:sldMk cId="639122298" sldId="283"/>
            <ac:spMk id="5" creationId="{3E3E7179-FFEE-48C7-B89E-F4432DF68CD8}"/>
          </ac:spMkLst>
        </pc:spChg>
        <pc:spChg chg="add del mod">
          <ac:chgData name="Moritz Nipshagen" userId="ee3b3bbc25b4cb6d" providerId="LiveId" clId="{DE675401-0B62-4ED5-8A37-2FCE979182EF}" dt="2018-04-14T13:14:02.181" v="8268" actId="114"/>
          <ac:spMkLst>
            <pc:docMk/>
            <pc:sldMk cId="639122298" sldId="283"/>
            <ac:spMk id="6" creationId="{2F1E4E53-1575-4441-925C-1E84F430CF9F}"/>
          </ac:spMkLst>
        </pc:spChg>
        <pc:spChg chg="add del">
          <ac:chgData name="Moritz Nipshagen" userId="ee3b3bbc25b4cb6d" providerId="LiveId" clId="{DE675401-0B62-4ED5-8A37-2FCE979182EF}" dt="2018-04-14T13:13:52.829" v="8266" actId="114"/>
          <ac:spMkLst>
            <pc:docMk/>
            <pc:sldMk cId="639122298" sldId="283"/>
            <ac:spMk id="7" creationId="{2559F88E-FC74-423A-804D-3165A56F08D6}"/>
          </ac:spMkLst>
        </pc:spChg>
        <pc:spChg chg="add del">
          <ac:chgData name="Moritz Nipshagen" userId="ee3b3bbc25b4cb6d" providerId="LiveId" clId="{DE675401-0B62-4ED5-8A37-2FCE979182EF}" dt="2018-04-14T13:13:52.829" v="8266" actId="114"/>
          <ac:spMkLst>
            <pc:docMk/>
            <pc:sldMk cId="639122298" sldId="283"/>
            <ac:spMk id="8" creationId="{2C94E577-E4DE-40F2-ADA3-D53A7946DBC9}"/>
          </ac:spMkLst>
        </pc:spChg>
        <pc:spChg chg="add del mod">
          <ac:chgData name="Moritz Nipshagen" userId="ee3b3bbc25b4cb6d" providerId="LiveId" clId="{DE675401-0B62-4ED5-8A37-2FCE979182EF}" dt="2018-04-14T13:14:31.088" v="8278" actId="114"/>
          <ac:spMkLst>
            <pc:docMk/>
            <pc:sldMk cId="639122298" sldId="283"/>
            <ac:spMk id="9" creationId="{B5974C51-5822-4404-BF36-55E741ED6902}"/>
          </ac:spMkLst>
        </pc:spChg>
        <pc:spChg chg="add del mod">
          <ac:chgData name="Moritz Nipshagen" userId="ee3b3bbc25b4cb6d" providerId="LiveId" clId="{DE675401-0B62-4ED5-8A37-2FCE979182EF}" dt="2018-04-14T13:14:28.253" v="8277" actId="114"/>
          <ac:spMkLst>
            <pc:docMk/>
            <pc:sldMk cId="639122298" sldId="283"/>
            <ac:spMk id="10" creationId="{A8DAF16A-27E0-4BDF-A5E1-6C2E2641B16B}"/>
          </ac:spMkLst>
        </pc:spChg>
        <pc:spChg chg="add mod">
          <ac:chgData name="Moritz Nipshagen" userId="ee3b3bbc25b4cb6d" providerId="LiveId" clId="{DE675401-0B62-4ED5-8A37-2FCE979182EF}" dt="2018-04-14T18:43:35.677" v="9086" actId="207"/>
          <ac:spMkLst>
            <pc:docMk/>
            <pc:sldMk cId="639122298" sldId="283"/>
            <ac:spMk id="11" creationId="{D293927E-C74B-4C96-B675-E28F3C2BC1EE}"/>
          </ac:spMkLst>
        </pc:spChg>
        <pc:spChg chg="add del mod">
          <ac:chgData name="Moritz Nipshagen" userId="ee3b3bbc25b4cb6d" providerId="LiveId" clId="{DE675401-0B62-4ED5-8A37-2FCE979182EF}" dt="2018-04-14T13:14:31.088" v="8278" actId="114"/>
          <ac:spMkLst>
            <pc:docMk/>
            <pc:sldMk cId="639122298" sldId="283"/>
            <ac:spMk id="12" creationId="{BC040BB4-736B-4E0F-AA02-87742CFBB29A}"/>
          </ac:spMkLst>
        </pc:spChg>
        <pc:spChg chg="add del mod">
          <ac:chgData name="Moritz Nipshagen" userId="ee3b3bbc25b4cb6d" providerId="LiveId" clId="{DE675401-0B62-4ED5-8A37-2FCE979182EF}" dt="2018-04-14T13:14:31.088" v="8278" actId="114"/>
          <ac:spMkLst>
            <pc:docMk/>
            <pc:sldMk cId="639122298" sldId="283"/>
            <ac:spMk id="13" creationId="{18E88874-71FE-4C5B-87B2-BB3CD4E32784}"/>
          </ac:spMkLst>
        </pc:spChg>
        <pc:spChg chg="add del mod">
          <ac:chgData name="Moritz Nipshagen" userId="ee3b3bbc25b4cb6d" providerId="LiveId" clId="{DE675401-0B62-4ED5-8A37-2FCE979182EF}" dt="2018-04-14T18:32:34.579" v="8912" actId="478"/>
          <ac:spMkLst>
            <pc:docMk/>
            <pc:sldMk cId="639122298" sldId="283"/>
            <ac:spMk id="14" creationId="{601591A2-6993-429C-A96C-023166947C0D}"/>
          </ac:spMkLst>
        </pc:spChg>
        <pc:spChg chg="add mod">
          <ac:chgData name="Moritz Nipshagen" userId="ee3b3bbc25b4cb6d" providerId="LiveId" clId="{DE675401-0B62-4ED5-8A37-2FCE979182EF}" dt="2018-04-14T18:43:35.677" v="9086" actId="207"/>
          <ac:spMkLst>
            <pc:docMk/>
            <pc:sldMk cId="639122298" sldId="283"/>
            <ac:spMk id="15" creationId="{DABA4891-BDCE-4278-8454-7CCC6500274B}"/>
          </ac:spMkLst>
        </pc:spChg>
        <pc:spChg chg="add mod">
          <ac:chgData name="Moritz Nipshagen" userId="ee3b3bbc25b4cb6d" providerId="LiveId" clId="{DE675401-0B62-4ED5-8A37-2FCE979182EF}" dt="2018-04-14T18:43:35.677" v="9086" actId="207"/>
          <ac:spMkLst>
            <pc:docMk/>
            <pc:sldMk cId="639122298" sldId="283"/>
            <ac:spMk id="16" creationId="{73A3A561-DA42-4DAA-A7BE-6B6B38262D6E}"/>
          </ac:spMkLst>
        </pc:spChg>
        <pc:spChg chg="add del mod">
          <ac:chgData name="Moritz Nipshagen" userId="ee3b3bbc25b4cb6d" providerId="LiveId" clId="{DE675401-0B62-4ED5-8A37-2FCE979182EF}" dt="2018-04-14T18:32:36.819" v="8913" actId="478"/>
          <ac:spMkLst>
            <pc:docMk/>
            <pc:sldMk cId="639122298" sldId="283"/>
            <ac:spMk id="18" creationId="{E8D0FAA8-A05A-46D9-9AAE-79EDDA69B5F3}"/>
          </ac:spMkLst>
        </pc:spChg>
        <pc:spChg chg="add mod">
          <ac:chgData name="Moritz Nipshagen" userId="ee3b3bbc25b4cb6d" providerId="LiveId" clId="{DE675401-0B62-4ED5-8A37-2FCE979182EF}" dt="2018-04-15T14:08:09.678" v="10633" actId="114"/>
          <ac:spMkLst>
            <pc:docMk/>
            <pc:sldMk cId="639122298" sldId="283"/>
            <ac:spMk id="19" creationId="{0918840C-8013-431F-8ED4-86CDCCF26E63}"/>
          </ac:spMkLst>
        </pc:spChg>
        <pc:spChg chg="add mod">
          <ac:chgData name="Moritz Nipshagen" userId="ee3b3bbc25b4cb6d" providerId="LiveId" clId="{DE675401-0B62-4ED5-8A37-2FCE979182EF}" dt="2018-04-14T18:42:40.850" v="9058" actId="20577"/>
          <ac:spMkLst>
            <pc:docMk/>
            <pc:sldMk cId="639122298" sldId="283"/>
            <ac:spMk id="20" creationId="{92818D87-80AE-4EB2-941B-26FF6D1CA2F7}"/>
          </ac:spMkLst>
        </pc:spChg>
        <pc:spChg chg="add mod">
          <ac:chgData name="Moritz Nipshagen" userId="ee3b3bbc25b4cb6d" providerId="LiveId" clId="{DE675401-0B62-4ED5-8A37-2FCE979182EF}" dt="2018-04-14T18:42:34.786" v="9057" actId="20577"/>
          <ac:spMkLst>
            <pc:docMk/>
            <pc:sldMk cId="639122298" sldId="283"/>
            <ac:spMk id="21" creationId="{ADF05878-4EB8-4BBB-8EB3-E869AD5F27FE}"/>
          </ac:spMkLst>
        </pc:spChg>
        <pc:spChg chg="add mod">
          <ac:chgData name="Moritz Nipshagen" userId="ee3b3bbc25b4cb6d" providerId="LiveId" clId="{DE675401-0B62-4ED5-8A37-2FCE979182EF}" dt="2018-04-14T18:43:08.879" v="9084" actId="122"/>
          <ac:spMkLst>
            <pc:docMk/>
            <pc:sldMk cId="639122298" sldId="283"/>
            <ac:spMk id="22" creationId="{C6842CC4-9F5D-4216-A163-DCFD42DCF224}"/>
          </ac:spMkLst>
        </pc:spChg>
      </pc:sldChg>
      <pc:sldChg chg="addSp delSp modSp add">
        <pc:chgData name="Moritz Nipshagen" userId="ee3b3bbc25b4cb6d" providerId="LiveId" clId="{DE675401-0B62-4ED5-8A37-2FCE979182EF}" dt="2018-04-14T20:18:53.739" v="9201" actId="20577"/>
        <pc:sldMkLst>
          <pc:docMk/>
          <pc:sldMk cId="3421511465" sldId="284"/>
        </pc:sldMkLst>
        <pc:spChg chg="del">
          <ac:chgData name="Moritz Nipshagen" userId="ee3b3bbc25b4cb6d" providerId="LiveId" clId="{DE675401-0B62-4ED5-8A37-2FCE979182EF}" dt="2018-04-14T20:18:44.671" v="9167" actId="20577"/>
          <ac:spMkLst>
            <pc:docMk/>
            <pc:sldMk cId="3421511465" sldId="284"/>
            <ac:spMk id="2" creationId="{EF78F0B4-A091-477A-AC43-3DA6265C89D0}"/>
          </ac:spMkLst>
        </pc:spChg>
        <pc:spChg chg="del">
          <ac:chgData name="Moritz Nipshagen" userId="ee3b3bbc25b4cb6d" providerId="LiveId" clId="{DE675401-0B62-4ED5-8A37-2FCE979182EF}" dt="2018-04-14T20:18:44.671" v="9167" actId="20577"/>
          <ac:spMkLst>
            <pc:docMk/>
            <pc:sldMk cId="3421511465" sldId="284"/>
            <ac:spMk id="3" creationId="{5E9D97F2-E2DB-468C-9C9C-73596E9F1AC4}"/>
          </ac:spMkLst>
        </pc:spChg>
        <pc:spChg chg="add mod">
          <ac:chgData name="Moritz Nipshagen" userId="ee3b3bbc25b4cb6d" providerId="LiveId" clId="{DE675401-0B62-4ED5-8A37-2FCE979182EF}" dt="2018-04-14T20:18:53.739" v="9201" actId="20577"/>
          <ac:spMkLst>
            <pc:docMk/>
            <pc:sldMk cId="3421511465" sldId="284"/>
            <ac:spMk id="5" creationId="{F6800F71-FEEE-481E-8888-DBADB9B01FDD}"/>
          </ac:spMkLst>
        </pc:spChg>
      </pc:sldChg>
      <pc:sldChg chg="addSp delSp modSp add">
        <pc:chgData name="Moritz Nipshagen" userId="ee3b3bbc25b4cb6d" providerId="LiveId" clId="{DE675401-0B62-4ED5-8A37-2FCE979182EF}" dt="2018-04-14T20:24:07.099" v="9914" actId="20577"/>
        <pc:sldMkLst>
          <pc:docMk/>
          <pc:sldMk cId="2702263817" sldId="285"/>
        </pc:sldMkLst>
        <pc:spChg chg="del">
          <ac:chgData name="Moritz Nipshagen" userId="ee3b3bbc25b4cb6d" providerId="LiveId" clId="{DE675401-0B62-4ED5-8A37-2FCE979182EF}" dt="2018-04-14T20:18:58.247" v="9203" actId="20577"/>
          <ac:spMkLst>
            <pc:docMk/>
            <pc:sldMk cId="2702263817" sldId="285"/>
            <ac:spMk id="2" creationId="{E7CF3D5F-71C8-4092-9466-1D50A195F626}"/>
          </ac:spMkLst>
        </pc:spChg>
        <pc:spChg chg="add del mod">
          <ac:chgData name="Moritz Nipshagen" userId="ee3b3bbc25b4cb6d" providerId="LiveId" clId="{DE675401-0B62-4ED5-8A37-2FCE979182EF}" dt="2018-04-14T20:19:05.066" v="9204" actId="20577"/>
          <ac:spMkLst>
            <pc:docMk/>
            <pc:sldMk cId="2702263817" sldId="285"/>
            <ac:spMk id="4" creationId="{07DCB258-AACE-4BC7-A898-043A668541B9}"/>
          </ac:spMkLst>
        </pc:spChg>
        <pc:spChg chg="add del mod">
          <ac:chgData name="Moritz Nipshagen" userId="ee3b3bbc25b4cb6d" providerId="LiveId" clId="{DE675401-0B62-4ED5-8A37-2FCE979182EF}" dt="2018-04-14T20:19:05.066" v="9204" actId="20577"/>
          <ac:spMkLst>
            <pc:docMk/>
            <pc:sldMk cId="2702263817" sldId="285"/>
            <ac:spMk id="5" creationId="{A7906E61-CEAA-4289-8ACD-AA49FFAC0329}"/>
          </ac:spMkLst>
        </pc:spChg>
        <pc:spChg chg="add mod">
          <ac:chgData name="Moritz Nipshagen" userId="ee3b3bbc25b4cb6d" providerId="LiveId" clId="{DE675401-0B62-4ED5-8A37-2FCE979182EF}" dt="2018-04-14T20:19:49.403" v="9273" actId="20577"/>
          <ac:spMkLst>
            <pc:docMk/>
            <pc:sldMk cId="2702263817" sldId="285"/>
            <ac:spMk id="6" creationId="{0CD4A000-14CD-4CC3-AC67-6377CE09F5C6}"/>
          </ac:spMkLst>
        </pc:spChg>
        <pc:spChg chg="add mod">
          <ac:chgData name="Moritz Nipshagen" userId="ee3b3bbc25b4cb6d" providerId="LiveId" clId="{DE675401-0B62-4ED5-8A37-2FCE979182EF}" dt="2018-04-14T20:24:07.099" v="9914" actId="20577"/>
          <ac:spMkLst>
            <pc:docMk/>
            <pc:sldMk cId="2702263817" sldId="285"/>
            <ac:spMk id="7" creationId="{4FFD67BA-E8E4-4191-8F10-798BD89F78CD}"/>
          </ac:spMkLst>
        </pc:spChg>
      </pc:sldChg>
      <pc:sldChg chg="addSp modSp add modNotesTx">
        <pc:chgData name="Moritz Nipshagen" userId="ee3b3bbc25b4cb6d" providerId="LiveId" clId="{DE675401-0B62-4ED5-8A37-2FCE979182EF}" dt="2018-04-15T17:29:42.705" v="11615" actId="207"/>
        <pc:sldMkLst>
          <pc:docMk/>
          <pc:sldMk cId="196459082" sldId="286"/>
        </pc:sldMkLst>
        <pc:spChg chg="mod">
          <ac:chgData name="Moritz Nipshagen" userId="ee3b3bbc25b4cb6d" providerId="LiveId" clId="{DE675401-0B62-4ED5-8A37-2FCE979182EF}" dt="2018-04-14T20:37:53.418" v="9988" actId="20577"/>
          <ac:spMkLst>
            <pc:docMk/>
            <pc:sldMk cId="196459082" sldId="286"/>
            <ac:spMk id="2" creationId="{BB16D286-B927-4C0C-BFA4-7226C4833CE6}"/>
          </ac:spMkLst>
        </pc:spChg>
        <pc:spChg chg="mod">
          <ac:chgData name="Moritz Nipshagen" userId="ee3b3bbc25b4cb6d" providerId="LiveId" clId="{DE675401-0B62-4ED5-8A37-2FCE979182EF}" dt="2018-04-15T16:58:54.921" v="11272" actId="207"/>
          <ac:spMkLst>
            <pc:docMk/>
            <pc:sldMk cId="196459082" sldId="286"/>
            <ac:spMk id="3" creationId="{CBBFDC17-73D9-4C7B-BA41-BF6B4BD88B70}"/>
          </ac:spMkLst>
        </pc:spChg>
        <pc:spChg chg="add mod">
          <ac:chgData name="Moritz Nipshagen" userId="ee3b3bbc25b4cb6d" providerId="LiveId" clId="{DE675401-0B62-4ED5-8A37-2FCE979182EF}" dt="2018-04-15T17:03:13.056" v="11397" actId="20577"/>
          <ac:spMkLst>
            <pc:docMk/>
            <pc:sldMk cId="196459082" sldId="286"/>
            <ac:spMk id="5" creationId="{10A810E4-B4A8-44EB-9ADE-C3CEC8F898AD}"/>
          </ac:spMkLst>
        </pc:spChg>
        <pc:spChg chg="add mod">
          <ac:chgData name="Moritz Nipshagen" userId="ee3b3bbc25b4cb6d" providerId="LiveId" clId="{DE675401-0B62-4ED5-8A37-2FCE979182EF}" dt="2018-04-15T17:29:42.705" v="11615" actId="207"/>
          <ac:spMkLst>
            <pc:docMk/>
            <pc:sldMk cId="196459082" sldId="286"/>
            <ac:spMk id="6" creationId="{3A5D6D1C-709E-43A8-8BDD-1CC42A81CF81}"/>
          </ac:spMkLst>
        </pc:spChg>
      </pc:sldChg>
      <pc:sldChg chg="addSp modSp add">
        <pc:chgData name="Moritz Nipshagen" userId="ee3b3bbc25b4cb6d" providerId="LiveId" clId="{DE675401-0B62-4ED5-8A37-2FCE979182EF}" dt="2018-04-15T18:22:46.761" v="12525" actId="20577"/>
        <pc:sldMkLst>
          <pc:docMk/>
          <pc:sldMk cId="2224908779" sldId="287"/>
        </pc:sldMkLst>
        <pc:spChg chg="mod">
          <ac:chgData name="Moritz Nipshagen" userId="ee3b3bbc25b4cb6d" providerId="LiveId" clId="{DE675401-0B62-4ED5-8A37-2FCE979182EF}" dt="2018-04-14T21:38:16.997" v="10360" actId="20577"/>
          <ac:spMkLst>
            <pc:docMk/>
            <pc:sldMk cId="2224908779" sldId="287"/>
            <ac:spMk id="2" creationId="{A952DED2-EF7D-4520-B4C7-8502D4E0A531}"/>
          </ac:spMkLst>
        </pc:spChg>
        <pc:spChg chg="mod">
          <ac:chgData name="Moritz Nipshagen" userId="ee3b3bbc25b4cb6d" providerId="LiveId" clId="{DE675401-0B62-4ED5-8A37-2FCE979182EF}" dt="2018-04-15T18:22:46.761" v="12525" actId="20577"/>
          <ac:spMkLst>
            <pc:docMk/>
            <pc:sldMk cId="2224908779" sldId="287"/>
            <ac:spMk id="3" creationId="{7E7E84B7-4CF3-4643-9AFF-2615AB66DDDC}"/>
          </ac:spMkLst>
        </pc:spChg>
        <pc:spChg chg="add mod">
          <ac:chgData name="Moritz Nipshagen" userId="ee3b3bbc25b4cb6d" providerId="LiveId" clId="{DE675401-0B62-4ED5-8A37-2FCE979182EF}" dt="2018-04-15T17:28:56.119" v="11609" actId="1076"/>
          <ac:spMkLst>
            <pc:docMk/>
            <pc:sldMk cId="2224908779" sldId="287"/>
            <ac:spMk id="5" creationId="{28344E26-0668-4D25-B2CA-B7F9940114A1}"/>
          </ac:spMkLst>
        </pc:spChg>
        <pc:spChg chg="add mod">
          <ac:chgData name="Moritz Nipshagen" userId="ee3b3bbc25b4cb6d" providerId="LiveId" clId="{DE675401-0B62-4ED5-8A37-2FCE979182EF}" dt="2018-04-15T17:29:23.841" v="11613" actId="1076"/>
          <ac:spMkLst>
            <pc:docMk/>
            <pc:sldMk cId="2224908779" sldId="287"/>
            <ac:spMk id="6" creationId="{193B3EC1-6B03-47D1-A4E6-4E60F2B70AB4}"/>
          </ac:spMkLst>
        </pc:spChg>
      </pc:sldChg>
      <pc:sldChg chg="addSp modSp add modNotesTx">
        <pc:chgData name="Moritz Nipshagen" userId="ee3b3bbc25b4cb6d" providerId="LiveId" clId="{DE675401-0B62-4ED5-8A37-2FCE979182EF}" dt="2018-04-15T20:27:50.064" v="12718" actId="20577"/>
        <pc:sldMkLst>
          <pc:docMk/>
          <pc:sldMk cId="884802337" sldId="288"/>
        </pc:sldMkLst>
        <pc:spChg chg="mod">
          <ac:chgData name="Moritz Nipshagen" userId="ee3b3bbc25b4cb6d" providerId="LiveId" clId="{DE675401-0B62-4ED5-8A37-2FCE979182EF}" dt="2018-04-14T21:47:50.261" v="10544" actId="20577"/>
          <ac:spMkLst>
            <pc:docMk/>
            <pc:sldMk cId="884802337" sldId="288"/>
            <ac:spMk id="2" creationId="{6F7C4536-8403-4843-9CCC-A182929DBD90}"/>
          </ac:spMkLst>
        </pc:spChg>
        <pc:spChg chg="mod">
          <ac:chgData name="Moritz Nipshagen" userId="ee3b3bbc25b4cb6d" providerId="LiveId" clId="{DE675401-0B62-4ED5-8A37-2FCE979182EF}" dt="2018-04-15T20:27:50.064" v="12718" actId="20577"/>
          <ac:spMkLst>
            <pc:docMk/>
            <pc:sldMk cId="884802337" sldId="288"/>
            <ac:spMk id="3" creationId="{7E9290C3-1C02-4C02-AFFB-91234AE389EC}"/>
          </ac:spMkLst>
        </pc:spChg>
        <pc:spChg chg="add mod">
          <ac:chgData name="Moritz Nipshagen" userId="ee3b3bbc25b4cb6d" providerId="LiveId" clId="{DE675401-0B62-4ED5-8A37-2FCE979182EF}" dt="2018-04-15T20:27:00.562" v="12638" actId="1076"/>
          <ac:spMkLst>
            <pc:docMk/>
            <pc:sldMk cId="884802337" sldId="288"/>
            <ac:spMk id="5" creationId="{7B7DA653-6325-4BFF-95AD-CF834A09C660}"/>
          </ac:spMkLst>
        </pc:spChg>
      </pc:sldChg>
      <pc:sldChg chg="addSp modSp add modAnim">
        <pc:chgData name="Moritz Nipshagen" userId="ee3b3bbc25b4cb6d" providerId="LiveId" clId="{DE675401-0B62-4ED5-8A37-2FCE979182EF}" dt="2018-04-17T16:50:26.956" v="14219" actId="114"/>
        <pc:sldMkLst>
          <pc:docMk/>
          <pc:sldMk cId="2097889616" sldId="289"/>
        </pc:sldMkLst>
        <pc:spChg chg="mod">
          <ac:chgData name="Moritz Nipshagen" userId="ee3b3bbc25b4cb6d" providerId="LiveId" clId="{DE675401-0B62-4ED5-8A37-2FCE979182EF}" dt="2018-04-15T18:22:58.681" v="12535" actId="20577"/>
          <ac:spMkLst>
            <pc:docMk/>
            <pc:sldMk cId="2097889616" sldId="289"/>
            <ac:spMk id="2" creationId="{91C694F9-3865-46D7-8D0D-C9ED5F20D0BE}"/>
          </ac:spMkLst>
        </pc:spChg>
        <pc:spChg chg="mod">
          <ac:chgData name="Moritz Nipshagen" userId="ee3b3bbc25b4cb6d" providerId="LiveId" clId="{DE675401-0B62-4ED5-8A37-2FCE979182EF}" dt="2018-04-17T16:50:26.956" v="14219" actId="114"/>
          <ac:spMkLst>
            <pc:docMk/>
            <pc:sldMk cId="2097889616" sldId="289"/>
            <ac:spMk id="3" creationId="{3CBF7B67-815D-40AA-BEFA-BC74740D6563}"/>
          </ac:spMkLst>
        </pc:spChg>
        <pc:spChg chg="add mod">
          <ac:chgData name="Moritz Nipshagen" userId="ee3b3bbc25b4cb6d" providerId="LiveId" clId="{DE675401-0B62-4ED5-8A37-2FCE979182EF}" dt="2018-04-15T20:34:36.860" v="12959" actId="1076"/>
          <ac:spMkLst>
            <pc:docMk/>
            <pc:sldMk cId="2097889616" sldId="289"/>
            <ac:spMk id="5" creationId="{DA0F64E3-BEDD-40D7-BAE1-9A8924056E4C}"/>
          </ac:spMkLst>
        </pc:spChg>
        <pc:spChg chg="add mod">
          <ac:chgData name="Moritz Nipshagen" userId="ee3b3bbc25b4cb6d" providerId="LiveId" clId="{DE675401-0B62-4ED5-8A37-2FCE979182EF}" dt="2018-04-15T20:35:11.716" v="12994" actId="1076"/>
          <ac:spMkLst>
            <pc:docMk/>
            <pc:sldMk cId="2097889616" sldId="289"/>
            <ac:spMk id="6" creationId="{4994B511-9F06-48DE-88FD-2364F3709329}"/>
          </ac:spMkLst>
        </pc:spChg>
      </pc:sldChg>
      <pc:sldChg chg="modSp add modAnim">
        <pc:chgData name="Moritz Nipshagen" userId="ee3b3bbc25b4cb6d" providerId="LiveId" clId="{DE675401-0B62-4ED5-8A37-2FCE979182EF}" dt="2018-04-16T19:22:41.674" v="13386" actId="20577"/>
        <pc:sldMkLst>
          <pc:docMk/>
          <pc:sldMk cId="418217649" sldId="290"/>
        </pc:sldMkLst>
        <pc:spChg chg="mod">
          <ac:chgData name="Moritz Nipshagen" userId="ee3b3bbc25b4cb6d" providerId="LiveId" clId="{DE675401-0B62-4ED5-8A37-2FCE979182EF}" dt="2018-04-15T20:36:51.438" v="13019" actId="20577"/>
          <ac:spMkLst>
            <pc:docMk/>
            <pc:sldMk cId="418217649" sldId="290"/>
            <ac:spMk id="2" creationId="{155E0461-4B00-452C-9FF9-FA684C8F23AC}"/>
          </ac:spMkLst>
        </pc:spChg>
        <pc:spChg chg="mod">
          <ac:chgData name="Moritz Nipshagen" userId="ee3b3bbc25b4cb6d" providerId="LiveId" clId="{DE675401-0B62-4ED5-8A37-2FCE979182EF}" dt="2018-04-16T19:22:41.674" v="13386" actId="20577"/>
          <ac:spMkLst>
            <pc:docMk/>
            <pc:sldMk cId="418217649" sldId="290"/>
            <ac:spMk id="5" creationId="{16170C18-2C90-48CE-92B9-D3018A53E964}"/>
          </ac:spMkLst>
        </pc:spChg>
        <pc:spChg chg="mod">
          <ac:chgData name="Moritz Nipshagen" userId="ee3b3bbc25b4cb6d" providerId="LiveId" clId="{DE675401-0B62-4ED5-8A37-2FCE979182EF}" dt="2018-04-16T19:22:01.002" v="13342" actId="20577"/>
          <ac:spMkLst>
            <pc:docMk/>
            <pc:sldMk cId="418217649" sldId="290"/>
            <ac:spMk id="6" creationId="{89360D7F-A850-4F09-AB3A-7AB7D74F1269}"/>
          </ac:spMkLst>
        </pc:spChg>
        <pc:spChg chg="mod">
          <ac:chgData name="Moritz Nipshagen" userId="ee3b3bbc25b4cb6d" providerId="LiveId" clId="{DE675401-0B62-4ED5-8A37-2FCE979182EF}" dt="2018-04-16T19:22:27.076" v="13371" actId="313"/>
          <ac:spMkLst>
            <pc:docMk/>
            <pc:sldMk cId="418217649" sldId="290"/>
            <ac:spMk id="7" creationId="{292A043B-BA34-4F18-9F6F-DCA5BB36B302}"/>
          </ac:spMkLst>
        </pc:spChg>
      </pc:sldChg>
      <pc:sldChg chg="modSp add modAnim">
        <pc:chgData name="Moritz Nipshagen" userId="ee3b3bbc25b4cb6d" providerId="LiveId" clId="{DE675401-0B62-4ED5-8A37-2FCE979182EF}" dt="2018-04-18T10:38:29.916" v="14823" actId="20577"/>
        <pc:sldMkLst>
          <pc:docMk/>
          <pc:sldMk cId="1278898071" sldId="291"/>
        </pc:sldMkLst>
        <pc:spChg chg="mod">
          <ac:chgData name="Moritz Nipshagen" userId="ee3b3bbc25b4cb6d" providerId="LiveId" clId="{DE675401-0B62-4ED5-8A37-2FCE979182EF}" dt="2018-04-15T20:36:57.471" v="13035" actId="20577"/>
          <ac:spMkLst>
            <pc:docMk/>
            <pc:sldMk cId="1278898071" sldId="291"/>
            <ac:spMk id="2" creationId="{3FD66228-1CC9-457C-BB19-24014058264A}"/>
          </ac:spMkLst>
        </pc:spChg>
        <pc:spChg chg="mod">
          <ac:chgData name="Moritz Nipshagen" userId="ee3b3bbc25b4cb6d" providerId="LiveId" clId="{DE675401-0B62-4ED5-8A37-2FCE979182EF}" dt="2018-04-18T10:38:29.916" v="14823" actId="20577"/>
          <ac:spMkLst>
            <pc:docMk/>
            <pc:sldMk cId="1278898071" sldId="291"/>
            <ac:spMk id="3" creationId="{1525B7D9-A607-4C7D-A6F4-7E0F96719F1B}"/>
          </ac:spMkLst>
        </pc:spChg>
        <pc:spChg chg="mod">
          <ac:chgData name="Moritz Nipshagen" userId="ee3b3bbc25b4cb6d" providerId="LiveId" clId="{DE675401-0B62-4ED5-8A37-2FCE979182EF}" dt="2018-04-18T10:09:41.870" v="14779" actId="20577"/>
          <ac:spMkLst>
            <pc:docMk/>
            <pc:sldMk cId="1278898071" sldId="291"/>
            <ac:spMk id="5" creationId="{B8D2BF18-313B-4D2B-8EA8-7B8A58FE6DE2}"/>
          </ac:spMkLst>
        </pc:spChg>
        <pc:spChg chg="mod">
          <ac:chgData name="Moritz Nipshagen" userId="ee3b3bbc25b4cb6d" providerId="LiveId" clId="{DE675401-0B62-4ED5-8A37-2FCE979182EF}" dt="2018-04-18T10:09:54.483" v="14810" actId="1076"/>
          <ac:spMkLst>
            <pc:docMk/>
            <pc:sldMk cId="1278898071" sldId="291"/>
            <ac:spMk id="6" creationId="{ABB9A35F-E55E-4CA9-BB4B-BB35EB074B19}"/>
          </ac:spMkLst>
        </pc:spChg>
        <pc:spChg chg="mod">
          <ac:chgData name="Moritz Nipshagen" userId="ee3b3bbc25b4cb6d" providerId="LiveId" clId="{DE675401-0B62-4ED5-8A37-2FCE979182EF}" dt="2018-04-16T19:23:31.100" v="13438" actId="20577"/>
          <ac:spMkLst>
            <pc:docMk/>
            <pc:sldMk cId="1278898071" sldId="291"/>
            <ac:spMk id="7" creationId="{6DB387BC-A94E-4A0B-ACEF-93575F3D7C06}"/>
          </ac:spMkLst>
        </pc:spChg>
      </pc:sldChg>
      <pc:sldChg chg="modSp add">
        <pc:chgData name="Moritz Nipshagen" userId="ee3b3bbc25b4cb6d" providerId="LiveId" clId="{DE675401-0B62-4ED5-8A37-2FCE979182EF}" dt="2018-04-18T10:18:11.887" v="14818" actId="20577"/>
        <pc:sldMkLst>
          <pc:docMk/>
          <pc:sldMk cId="2868607691" sldId="292"/>
        </pc:sldMkLst>
        <pc:spChg chg="mod">
          <ac:chgData name="Moritz Nipshagen" userId="ee3b3bbc25b4cb6d" providerId="LiveId" clId="{DE675401-0B62-4ED5-8A37-2FCE979182EF}" dt="2018-04-15T20:54:36.430" v="13054" actId="20577"/>
          <ac:spMkLst>
            <pc:docMk/>
            <pc:sldMk cId="2868607691" sldId="292"/>
            <ac:spMk id="2" creationId="{63E47435-C31A-4912-B3EC-52840FFB3692}"/>
          </ac:spMkLst>
        </pc:spChg>
        <pc:spChg chg="mod">
          <ac:chgData name="Moritz Nipshagen" userId="ee3b3bbc25b4cb6d" providerId="LiveId" clId="{DE675401-0B62-4ED5-8A37-2FCE979182EF}" dt="2018-04-15T20:57:19.091" v="13323" actId="20577"/>
          <ac:spMkLst>
            <pc:docMk/>
            <pc:sldMk cId="2868607691" sldId="292"/>
            <ac:spMk id="3" creationId="{378AF9A0-5C27-4CCE-835B-D14900F1DF10}"/>
          </ac:spMkLst>
        </pc:spChg>
        <pc:spChg chg="mod">
          <ac:chgData name="Moritz Nipshagen" userId="ee3b3bbc25b4cb6d" providerId="LiveId" clId="{DE675401-0B62-4ED5-8A37-2FCE979182EF}" dt="2018-04-18T10:18:11.887" v="14818" actId="20577"/>
          <ac:spMkLst>
            <pc:docMk/>
            <pc:sldMk cId="2868607691" sldId="292"/>
            <ac:spMk id="5" creationId="{9FFEDC05-C3B9-494D-97F4-B58C5C38A9D5}"/>
          </ac:spMkLst>
        </pc:spChg>
      </pc:sldChg>
      <pc:sldChg chg="modSp">
        <pc:chgData name="Moritz Nipshagen" userId="ee3b3bbc25b4cb6d" providerId="LiveId" clId="{DE675401-0B62-4ED5-8A37-2FCE979182EF}" dt="2018-04-16T19:26:01.594" v="13448" actId="20577"/>
        <pc:sldMkLst>
          <pc:docMk/>
          <pc:sldMk cId="2502177394" sldId="296"/>
        </pc:sldMkLst>
        <pc:spChg chg="mod">
          <ac:chgData name="Moritz Nipshagen" userId="ee3b3bbc25b4cb6d" providerId="LiveId" clId="{DE675401-0B62-4ED5-8A37-2FCE979182EF}" dt="2018-04-16T19:26:01.594" v="13448" actId="20577"/>
          <ac:spMkLst>
            <pc:docMk/>
            <pc:sldMk cId="2502177394" sldId="296"/>
            <ac:spMk id="5" creationId="{A07661AF-5D99-4730-9F5C-717E3E7BF25D}"/>
          </ac:spMkLst>
        </pc:spChg>
      </pc:sldChg>
      <pc:sldChg chg="modSp add">
        <pc:chgData name="Moritz Nipshagen" userId="ee3b3bbc25b4cb6d" providerId="LiveId" clId="{DE675401-0B62-4ED5-8A37-2FCE979182EF}" dt="2018-04-16T20:57:01.805" v="13842" actId="20577"/>
        <pc:sldMkLst>
          <pc:docMk/>
          <pc:sldMk cId="3091134185" sldId="297"/>
        </pc:sldMkLst>
        <pc:spChg chg="mod">
          <ac:chgData name="Moritz Nipshagen" userId="ee3b3bbc25b4cb6d" providerId="LiveId" clId="{DE675401-0B62-4ED5-8A37-2FCE979182EF}" dt="2018-04-16T20:50:25.661" v="13455" actId="20577"/>
          <ac:spMkLst>
            <pc:docMk/>
            <pc:sldMk cId="3091134185" sldId="297"/>
            <ac:spMk id="2" creationId="{298176A4-C16A-493B-A2D5-D37AA5725C30}"/>
          </ac:spMkLst>
        </pc:spChg>
        <pc:spChg chg="mod">
          <ac:chgData name="Moritz Nipshagen" userId="ee3b3bbc25b4cb6d" providerId="LiveId" clId="{DE675401-0B62-4ED5-8A37-2FCE979182EF}" dt="2018-04-16T20:57:01.805" v="13842" actId="20577"/>
          <ac:spMkLst>
            <pc:docMk/>
            <pc:sldMk cId="3091134185" sldId="297"/>
            <ac:spMk id="3" creationId="{3DD8315C-F606-4A6D-A578-4DC3149EF031}"/>
          </ac:spMkLst>
        </pc:spChg>
      </pc:sldChg>
      <pc:sldChg chg="delSp">
        <pc:chgData name="Moritz Nipshagen" userId="ee3b3bbc25b4cb6d" providerId="LiveId" clId="{DE675401-0B62-4ED5-8A37-2FCE979182EF}" dt="2018-04-17T16:52:35.373" v="14220" actId="478"/>
        <pc:sldMkLst>
          <pc:docMk/>
          <pc:sldMk cId="3796023582" sldId="298"/>
        </pc:sldMkLst>
        <pc:spChg chg="del">
          <ac:chgData name="Moritz Nipshagen" userId="ee3b3bbc25b4cb6d" providerId="LiveId" clId="{DE675401-0B62-4ED5-8A37-2FCE979182EF}" dt="2018-04-17T16:52:35.373" v="14220" actId="478"/>
          <ac:spMkLst>
            <pc:docMk/>
            <pc:sldMk cId="3796023582" sldId="298"/>
            <ac:spMk id="5" creationId="{01029D81-740A-45D8-8B72-B40482EEAB95}"/>
          </ac:spMkLst>
        </pc:spChg>
      </pc:sldChg>
      <pc:sldChg chg="addSp delSp modSp add">
        <pc:chgData name="Moritz Nipshagen" userId="ee3b3bbc25b4cb6d" providerId="LiveId" clId="{DE675401-0B62-4ED5-8A37-2FCE979182EF}" dt="2018-04-17T17:02:26.957" v="14446" actId="20577"/>
        <pc:sldMkLst>
          <pc:docMk/>
          <pc:sldMk cId="221048645" sldId="300"/>
        </pc:sldMkLst>
        <pc:spChg chg="del">
          <ac:chgData name="Moritz Nipshagen" userId="ee3b3bbc25b4cb6d" providerId="LiveId" clId="{DE675401-0B62-4ED5-8A37-2FCE979182EF}" dt="2018-04-17T16:55:50.072" v="14222" actId="20577"/>
          <ac:spMkLst>
            <pc:docMk/>
            <pc:sldMk cId="221048645" sldId="300"/>
            <ac:spMk id="2" creationId="{EAAF167F-FD40-44A7-81C0-FA3409DB5463}"/>
          </ac:spMkLst>
        </pc:spChg>
        <pc:spChg chg="add mod">
          <ac:chgData name="Moritz Nipshagen" userId="ee3b3bbc25b4cb6d" providerId="LiveId" clId="{DE675401-0B62-4ED5-8A37-2FCE979182EF}" dt="2018-04-17T16:57:46.604" v="14235" actId="20577"/>
          <ac:spMkLst>
            <pc:docMk/>
            <pc:sldMk cId="221048645" sldId="300"/>
            <ac:spMk id="4" creationId="{C6B533E2-F6C9-4CE7-BABA-9A0141EB9A17}"/>
          </ac:spMkLst>
        </pc:spChg>
        <pc:spChg chg="add mod">
          <ac:chgData name="Moritz Nipshagen" userId="ee3b3bbc25b4cb6d" providerId="LiveId" clId="{DE675401-0B62-4ED5-8A37-2FCE979182EF}" dt="2018-04-17T17:02:26.957" v="14446" actId="20577"/>
          <ac:spMkLst>
            <pc:docMk/>
            <pc:sldMk cId="221048645" sldId="300"/>
            <ac:spMk id="5" creationId="{091FADBE-9652-4EB2-980F-059F15BF72DE}"/>
          </ac:spMkLst>
        </pc:spChg>
      </pc:sldChg>
      <pc:sldChg chg="modSp add del">
        <pc:chgData name="Moritz Nipshagen" userId="ee3b3bbc25b4cb6d" providerId="LiveId" clId="{DE675401-0B62-4ED5-8A37-2FCE979182EF}" dt="2018-04-17T16:13:30.310" v="13905" actId="2696"/>
        <pc:sldMkLst>
          <pc:docMk/>
          <pc:sldMk cId="3791966479" sldId="300"/>
        </pc:sldMkLst>
        <pc:spChg chg="mod">
          <ac:chgData name="Moritz Nipshagen" userId="ee3b3bbc25b4cb6d" providerId="LiveId" clId="{DE675401-0B62-4ED5-8A37-2FCE979182EF}" dt="2018-04-17T15:29:55.014" v="13904" actId="20577"/>
          <ac:spMkLst>
            <pc:docMk/>
            <pc:sldMk cId="3791966479" sldId="300"/>
            <ac:spMk id="2" creationId="{63514A12-7019-4709-9E30-81F7AE97D741}"/>
          </ac:spMkLst>
        </pc:spChg>
      </pc:sldChg>
      <pc:sldChg chg="addSp delSp modSp add">
        <pc:chgData name="Moritz Nipshagen" userId="ee3b3bbc25b4cb6d" providerId="LiveId" clId="{DE675401-0B62-4ED5-8A37-2FCE979182EF}" dt="2018-04-18T08:09:08.166" v="14470" actId="20577"/>
        <pc:sldMkLst>
          <pc:docMk/>
          <pc:sldMk cId="4114954885" sldId="303"/>
        </pc:sldMkLst>
        <pc:spChg chg="del">
          <ac:chgData name="Moritz Nipshagen" userId="ee3b3bbc25b4cb6d" providerId="LiveId" clId="{DE675401-0B62-4ED5-8A37-2FCE979182EF}" dt="2018-04-18T08:09:03.996" v="14448" actId="20577"/>
          <ac:spMkLst>
            <pc:docMk/>
            <pc:sldMk cId="4114954885" sldId="303"/>
            <ac:spMk id="2" creationId="{95E71B6C-207B-4C2B-A46F-DFA99B126D7D}"/>
          </ac:spMkLst>
        </pc:spChg>
        <pc:spChg chg="del">
          <ac:chgData name="Moritz Nipshagen" userId="ee3b3bbc25b4cb6d" providerId="LiveId" clId="{DE675401-0B62-4ED5-8A37-2FCE979182EF}" dt="2018-04-18T08:09:03.996" v="14448" actId="20577"/>
          <ac:spMkLst>
            <pc:docMk/>
            <pc:sldMk cId="4114954885" sldId="303"/>
            <ac:spMk id="3" creationId="{A6DD316C-293C-404F-88B4-4375A0283356}"/>
          </ac:spMkLst>
        </pc:spChg>
        <pc:spChg chg="add mod">
          <ac:chgData name="Moritz Nipshagen" userId="ee3b3bbc25b4cb6d" providerId="LiveId" clId="{DE675401-0B62-4ED5-8A37-2FCE979182EF}" dt="2018-04-18T08:09:08.166" v="14470" actId="20577"/>
          <ac:spMkLst>
            <pc:docMk/>
            <pc:sldMk cId="4114954885" sldId="303"/>
            <ac:spMk id="5" creationId="{5B6C0B5C-0F40-48ED-891F-9E499A277AF6}"/>
          </ac:spMkLst>
        </pc:spChg>
      </pc:sldChg>
      <pc:sldChg chg="addSp delSp modSp add">
        <pc:chgData name="Moritz Nipshagen" userId="ee3b3bbc25b4cb6d" providerId="LiveId" clId="{DE675401-0B62-4ED5-8A37-2FCE979182EF}" dt="2018-04-18T08:09:15.958" v="14480" actId="20577"/>
        <pc:sldMkLst>
          <pc:docMk/>
          <pc:sldMk cId="1433010184" sldId="304"/>
        </pc:sldMkLst>
        <pc:spChg chg="del">
          <ac:chgData name="Moritz Nipshagen" userId="ee3b3bbc25b4cb6d" providerId="LiveId" clId="{DE675401-0B62-4ED5-8A37-2FCE979182EF}" dt="2018-04-18T08:09:13.837" v="14472" actId="20577"/>
          <ac:spMkLst>
            <pc:docMk/>
            <pc:sldMk cId="1433010184" sldId="304"/>
            <ac:spMk id="2" creationId="{BAF2B22A-AFCC-48E3-9B99-90555F8ABABC}"/>
          </ac:spMkLst>
        </pc:spChg>
        <pc:spChg chg="del">
          <ac:chgData name="Moritz Nipshagen" userId="ee3b3bbc25b4cb6d" providerId="LiveId" clId="{DE675401-0B62-4ED5-8A37-2FCE979182EF}" dt="2018-04-18T08:09:13.837" v="14472" actId="20577"/>
          <ac:spMkLst>
            <pc:docMk/>
            <pc:sldMk cId="1433010184" sldId="304"/>
            <ac:spMk id="3" creationId="{CDAD893D-8FD7-4248-9CC0-60957EDF1DC3}"/>
          </ac:spMkLst>
        </pc:spChg>
        <pc:spChg chg="add mod">
          <ac:chgData name="Moritz Nipshagen" userId="ee3b3bbc25b4cb6d" providerId="LiveId" clId="{DE675401-0B62-4ED5-8A37-2FCE979182EF}" dt="2018-04-18T08:09:15.958" v="14480" actId="20577"/>
          <ac:spMkLst>
            <pc:docMk/>
            <pc:sldMk cId="1433010184" sldId="304"/>
            <ac:spMk id="5" creationId="{EF6FBB67-C551-4D8F-B3EF-392CB779AB90}"/>
          </ac:spMkLst>
        </pc:spChg>
      </pc:sldChg>
      <pc:sldChg chg="addSp delSp modSp add">
        <pc:chgData name="Moritz Nipshagen" userId="ee3b3bbc25b4cb6d" providerId="LiveId" clId="{DE675401-0B62-4ED5-8A37-2FCE979182EF}" dt="2018-04-18T09:09:57.834" v="14761" actId="20577"/>
        <pc:sldMkLst>
          <pc:docMk/>
          <pc:sldMk cId="3464784469" sldId="305"/>
        </pc:sldMkLst>
        <pc:spChg chg="del">
          <ac:chgData name="Moritz Nipshagen" userId="ee3b3bbc25b4cb6d" providerId="LiveId" clId="{DE675401-0B62-4ED5-8A37-2FCE979182EF}" dt="2018-04-18T08:13:08.351" v="14482" actId="20577"/>
          <ac:spMkLst>
            <pc:docMk/>
            <pc:sldMk cId="3464784469" sldId="305"/>
            <ac:spMk id="2" creationId="{E5377FE5-7508-4F99-ACB7-756BD0E9BC9A}"/>
          </ac:spMkLst>
        </pc:spChg>
        <pc:spChg chg="add del mod">
          <ac:chgData name="Moritz Nipshagen" userId="ee3b3bbc25b4cb6d" providerId="LiveId" clId="{DE675401-0B62-4ED5-8A37-2FCE979182EF}" dt="2018-04-18T08:13:11.461" v="14483" actId="20577"/>
          <ac:spMkLst>
            <pc:docMk/>
            <pc:sldMk cId="3464784469" sldId="305"/>
            <ac:spMk id="4" creationId="{7B60C0B3-D393-4CA4-B131-5BAF53184497}"/>
          </ac:spMkLst>
        </pc:spChg>
        <pc:spChg chg="add del mod">
          <ac:chgData name="Moritz Nipshagen" userId="ee3b3bbc25b4cb6d" providerId="LiveId" clId="{DE675401-0B62-4ED5-8A37-2FCE979182EF}" dt="2018-04-18T08:13:11.461" v="14483" actId="20577"/>
          <ac:spMkLst>
            <pc:docMk/>
            <pc:sldMk cId="3464784469" sldId="305"/>
            <ac:spMk id="5" creationId="{D2057AC4-5CDE-437C-8936-167ACACB5499}"/>
          </ac:spMkLst>
        </pc:spChg>
        <pc:spChg chg="add mod">
          <ac:chgData name="Moritz Nipshagen" userId="ee3b3bbc25b4cb6d" providerId="LiveId" clId="{DE675401-0B62-4ED5-8A37-2FCE979182EF}" dt="2018-04-18T08:13:20.263" v="14506" actId="20577"/>
          <ac:spMkLst>
            <pc:docMk/>
            <pc:sldMk cId="3464784469" sldId="305"/>
            <ac:spMk id="6" creationId="{819A1145-D1D4-4202-BCB5-8B056E9DD8B6}"/>
          </ac:spMkLst>
        </pc:spChg>
        <pc:spChg chg="add mod">
          <ac:chgData name="Moritz Nipshagen" userId="ee3b3bbc25b4cb6d" providerId="LiveId" clId="{DE675401-0B62-4ED5-8A37-2FCE979182EF}" dt="2018-04-18T09:09:57.834" v="14761" actId="20577"/>
          <ac:spMkLst>
            <pc:docMk/>
            <pc:sldMk cId="3464784469" sldId="305"/>
            <ac:spMk id="7" creationId="{038BD655-EFB0-45F0-AFB4-F0B2A5AACB3A}"/>
          </ac:spMkLst>
        </pc:spChg>
      </pc:sldChg>
      <pc:sldMasterChg chg="modSldLayout">
        <pc:chgData name="Moritz Nipshagen" userId="ee3b3bbc25b4cb6d" providerId="LiveId" clId="{DE675401-0B62-4ED5-8A37-2FCE979182EF}" dt="2018-04-14T18:27:07.919" v="8663" actId="108"/>
        <pc:sldMasterMkLst>
          <pc:docMk/>
          <pc:sldMasterMk cId="3634374941" sldId="2147483672"/>
        </pc:sldMasterMkLst>
        <pc:sldLayoutChg chg="modSp">
          <pc:chgData name="Moritz Nipshagen" userId="ee3b3bbc25b4cb6d" providerId="LiveId" clId="{DE675401-0B62-4ED5-8A37-2FCE979182EF}" dt="2018-04-14T18:23:09.411" v="8519" actId="207"/>
          <pc:sldLayoutMkLst>
            <pc:docMk/>
            <pc:sldMasterMk cId="3634374941" sldId="2147483672"/>
            <pc:sldLayoutMk cId="2059451329" sldId="2147483684"/>
          </pc:sldLayoutMkLst>
          <pc:spChg chg="mod">
            <ac:chgData name="Moritz Nipshagen" userId="ee3b3bbc25b4cb6d" providerId="LiveId" clId="{DE675401-0B62-4ED5-8A37-2FCE979182EF}" dt="2018-04-14T18:23:09.411" v="8519" actId="207"/>
            <ac:spMkLst>
              <pc:docMk/>
              <pc:sldMasterMk cId="3634374941" sldId="2147483672"/>
              <pc:sldLayoutMk cId="2059451329" sldId="2147483684"/>
              <ac:spMk id="4" creationId="{00000000-0000-0000-0000-000000000000}"/>
            </ac:spMkLst>
          </pc:spChg>
        </pc:sldLayoutChg>
        <pc:sldLayoutChg chg="addSp delSp modSp">
          <pc:chgData name="Moritz Nipshagen" userId="ee3b3bbc25b4cb6d" providerId="LiveId" clId="{DE675401-0B62-4ED5-8A37-2FCE979182EF}" dt="2018-04-14T18:22:59.192" v="8518" actId="207"/>
          <pc:sldLayoutMkLst>
            <pc:docMk/>
            <pc:sldMasterMk cId="3634374941" sldId="2147483672"/>
            <pc:sldLayoutMk cId="4187470606" sldId="2147483685"/>
          </pc:sldLayoutMkLst>
          <pc:spChg chg="mod">
            <ac:chgData name="Moritz Nipshagen" userId="ee3b3bbc25b4cb6d" providerId="LiveId" clId="{DE675401-0B62-4ED5-8A37-2FCE979182EF}" dt="2018-04-14T11:42:45.302" v="8020" actId="1076"/>
            <ac:spMkLst>
              <pc:docMk/>
              <pc:sldMasterMk cId="3634374941" sldId="2147483672"/>
              <pc:sldLayoutMk cId="4187470606" sldId="2147483685"/>
              <ac:spMk id="2" creationId="{00000000-0000-0000-0000-000000000000}"/>
            </ac:spMkLst>
          </pc:spChg>
          <pc:spChg chg="mod">
            <ac:chgData name="Moritz Nipshagen" userId="ee3b3bbc25b4cb6d" providerId="LiveId" clId="{DE675401-0B62-4ED5-8A37-2FCE979182EF}" dt="2018-04-14T18:22:59.192" v="8518" actId="207"/>
            <ac:spMkLst>
              <pc:docMk/>
              <pc:sldMasterMk cId="3634374941" sldId="2147483672"/>
              <pc:sldLayoutMk cId="4187470606" sldId="2147483685"/>
              <ac:spMk id="3" creationId="{00000000-0000-0000-0000-000000000000}"/>
            </ac:spMkLst>
          </pc:spChg>
          <pc:spChg chg="mod">
            <ac:chgData name="Moritz Nipshagen" userId="ee3b3bbc25b4cb6d" providerId="LiveId" clId="{DE675401-0B62-4ED5-8A37-2FCE979182EF}" dt="2018-04-14T11:42:45.302" v="8020" actId="1076"/>
            <ac:spMkLst>
              <pc:docMk/>
              <pc:sldMasterMk cId="3634374941" sldId="2147483672"/>
              <pc:sldLayoutMk cId="4187470606" sldId="2147483685"/>
              <ac:spMk id="4" creationId="{00000000-0000-0000-0000-000000000000}"/>
            </ac:spMkLst>
          </pc:spChg>
          <pc:spChg chg="add del">
            <ac:chgData name="Moritz Nipshagen" userId="ee3b3bbc25b4cb6d" providerId="LiveId" clId="{DE675401-0B62-4ED5-8A37-2FCE979182EF}" dt="2018-04-14T11:42:40.997" v="8018" actId="11529"/>
            <ac:spMkLst>
              <pc:docMk/>
              <pc:sldMasterMk cId="3634374941" sldId="2147483672"/>
              <pc:sldLayoutMk cId="4187470606" sldId="2147483685"/>
              <ac:spMk id="5" creationId="{B6D6767B-E3CC-4274-97B8-28DCBC3EB7BC}"/>
            </ac:spMkLst>
          </pc:spChg>
          <pc:spChg chg="mod">
            <ac:chgData name="Moritz Nipshagen" userId="ee3b3bbc25b4cb6d" providerId="LiveId" clId="{DE675401-0B62-4ED5-8A37-2FCE979182EF}" dt="2018-04-14T11:42:45.302" v="8020" actId="1076"/>
            <ac:spMkLst>
              <pc:docMk/>
              <pc:sldMasterMk cId="3634374941" sldId="2147483672"/>
              <pc:sldLayoutMk cId="4187470606" sldId="2147483685"/>
              <ac:spMk id="6" creationId="{00000000-0000-0000-0000-000000000000}"/>
            </ac:spMkLst>
          </pc:spChg>
          <pc:spChg chg="add del mod">
            <ac:chgData name="Moritz Nipshagen" userId="ee3b3bbc25b4cb6d" providerId="LiveId" clId="{DE675401-0B62-4ED5-8A37-2FCE979182EF}" dt="2018-04-14T11:42:51.349" v="8021" actId="478"/>
            <ac:spMkLst>
              <pc:docMk/>
              <pc:sldMasterMk cId="3634374941" sldId="2147483672"/>
              <pc:sldLayoutMk cId="4187470606" sldId="2147483685"/>
              <ac:spMk id="7" creationId="{9AF3A908-1528-45D1-8836-FF2E6CF15CA8}"/>
            </ac:spMkLst>
          </pc:spChg>
        </pc:sldLayoutChg>
        <pc:sldLayoutChg chg="modSp">
          <pc:chgData name="Moritz Nipshagen" userId="ee3b3bbc25b4cb6d" providerId="LiveId" clId="{DE675401-0B62-4ED5-8A37-2FCE979182EF}" dt="2018-04-14T18:27:07.919" v="8663" actId="108"/>
          <pc:sldLayoutMkLst>
            <pc:docMk/>
            <pc:sldMasterMk cId="3634374941" sldId="2147483672"/>
            <pc:sldLayoutMk cId="330441963" sldId="2147483686"/>
          </pc:sldLayoutMkLst>
          <pc:spChg chg="mod">
            <ac:chgData name="Moritz Nipshagen" userId="ee3b3bbc25b4cb6d" providerId="LiveId" clId="{DE675401-0B62-4ED5-8A37-2FCE979182EF}" dt="2018-04-14T18:27:07.919" v="8663" actId="108"/>
            <ac:spMkLst>
              <pc:docMk/>
              <pc:sldMasterMk cId="3634374941" sldId="2147483672"/>
              <pc:sldLayoutMk cId="330441963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Moritz Nipshagen" userId="ee3b3bbc25b4cb6d" providerId="LiveId" clId="{1E8176CD-B94A-41B8-907A-4DE8635BE80A}"/>
    <pc:docChg chg="undo custSel addSld delSld modSld sldOrd">
      <pc:chgData name="Moritz Nipshagen" userId="ee3b3bbc25b4cb6d" providerId="LiveId" clId="{1E8176CD-B94A-41B8-907A-4DE8635BE80A}" dt="2018-04-18T12:58:19.622" v="7402" actId="14100"/>
      <pc:docMkLst>
        <pc:docMk/>
      </pc:docMkLst>
      <pc:sldChg chg="modSp">
        <pc:chgData name="Moritz Nipshagen" userId="ee3b3bbc25b4cb6d" providerId="LiveId" clId="{1E8176CD-B94A-41B8-907A-4DE8635BE80A}" dt="2018-04-11T13:56:35.249" v="1730" actId="20577"/>
        <pc:sldMkLst>
          <pc:docMk/>
          <pc:sldMk cId="484959753" sldId="257"/>
        </pc:sldMkLst>
        <pc:spChg chg="mod">
          <ac:chgData name="Moritz Nipshagen" userId="ee3b3bbc25b4cb6d" providerId="LiveId" clId="{1E8176CD-B94A-41B8-907A-4DE8635BE80A}" dt="2018-04-11T13:56:35.249" v="1730" actId="20577"/>
          <ac:spMkLst>
            <pc:docMk/>
            <pc:sldMk cId="484959753" sldId="257"/>
            <ac:spMk id="10" creationId="{85B93AEE-3827-4F04-8A34-BD7E7FD3CB90}"/>
          </ac:spMkLst>
        </pc:spChg>
      </pc:sldChg>
      <pc:sldChg chg="modSp">
        <pc:chgData name="Moritz Nipshagen" userId="ee3b3bbc25b4cb6d" providerId="LiveId" clId="{1E8176CD-B94A-41B8-907A-4DE8635BE80A}" dt="2018-04-05T14:26:38.167" v="1058" actId="20577"/>
        <pc:sldMkLst>
          <pc:docMk/>
          <pc:sldMk cId="4206545932" sldId="259"/>
        </pc:sldMkLst>
        <pc:spChg chg="mod">
          <ac:chgData name="Moritz Nipshagen" userId="ee3b3bbc25b4cb6d" providerId="LiveId" clId="{1E8176CD-B94A-41B8-907A-4DE8635BE80A}" dt="2018-04-05T14:26:38.167" v="1058" actId="20577"/>
          <ac:spMkLst>
            <pc:docMk/>
            <pc:sldMk cId="4206545932" sldId="259"/>
            <ac:spMk id="5" creationId="{9C868A2C-260C-4672-AFEA-C039A5B1B793}"/>
          </ac:spMkLst>
        </pc:spChg>
      </pc:sldChg>
      <pc:sldChg chg="modSp ord">
        <pc:chgData name="Moritz Nipshagen" userId="ee3b3bbc25b4cb6d" providerId="LiveId" clId="{1E8176CD-B94A-41B8-907A-4DE8635BE80A}" dt="2018-04-11T13:53:59.226" v="1674" actId="20577"/>
        <pc:sldMkLst>
          <pc:docMk/>
          <pc:sldMk cId="2524052308" sldId="260"/>
        </pc:sldMkLst>
        <pc:spChg chg="mod">
          <ac:chgData name="Moritz Nipshagen" userId="ee3b3bbc25b4cb6d" providerId="LiveId" clId="{1E8176CD-B94A-41B8-907A-4DE8635BE80A}" dt="2018-04-11T13:53:59.226" v="1674" actId="20577"/>
          <ac:spMkLst>
            <pc:docMk/>
            <pc:sldMk cId="2524052308" sldId="260"/>
            <ac:spMk id="3" creationId="{79D091E3-78B9-48A1-A998-FC835EAC1169}"/>
          </ac:spMkLst>
        </pc:spChg>
      </pc:sldChg>
      <pc:sldChg chg="ord delCm">
        <pc:chgData name="Moritz Nipshagen" userId="ee3b3bbc25b4cb6d" providerId="LiveId" clId="{1E8176CD-B94A-41B8-907A-4DE8635BE80A}" dt="2018-04-17T22:21:04.518" v="5766" actId="20577"/>
        <pc:sldMkLst>
          <pc:docMk/>
          <pc:sldMk cId="1534164495" sldId="261"/>
        </pc:sldMkLst>
      </pc:sldChg>
      <pc:sldChg chg="addSp delSp modSp add">
        <pc:chgData name="Moritz Nipshagen" userId="ee3b3bbc25b4cb6d" providerId="LiveId" clId="{1E8176CD-B94A-41B8-907A-4DE8635BE80A}" dt="2018-04-11T13:55:59.573" v="1711" actId="20577"/>
        <pc:sldMkLst>
          <pc:docMk/>
          <pc:sldMk cId="3973824458" sldId="262"/>
        </pc:sldMkLst>
        <pc:spChg chg="mod">
          <ac:chgData name="Moritz Nipshagen" userId="ee3b3bbc25b4cb6d" providerId="LiveId" clId="{1E8176CD-B94A-41B8-907A-4DE8635BE80A}" dt="2018-04-05T14:01:50.439" v="22" actId="20577"/>
          <ac:spMkLst>
            <pc:docMk/>
            <pc:sldMk cId="3973824458" sldId="262"/>
            <ac:spMk id="2" creationId="{4D289458-5B7E-4EE5-8E0B-C91A20E39474}"/>
          </ac:spMkLst>
        </pc:spChg>
        <pc:spChg chg="add">
          <ac:chgData name="Moritz Nipshagen" userId="ee3b3bbc25b4cb6d" providerId="LiveId" clId="{1E8176CD-B94A-41B8-907A-4DE8635BE80A}" dt="2018-04-05T14:02:54.280" v="23" actId="3680"/>
          <ac:spMkLst>
            <pc:docMk/>
            <pc:sldMk cId="3973824458" sldId="262"/>
            <ac:spMk id="3" creationId="{DBB91B87-B0F4-4359-A2ED-FE14ADA217B9}"/>
          </ac:spMkLst>
        </pc:spChg>
        <pc:graphicFrameChg chg="del mod">
          <ac:chgData name="Moritz Nipshagen" userId="ee3b3bbc25b4cb6d" providerId="LiveId" clId="{1E8176CD-B94A-41B8-907A-4DE8635BE80A}" dt="2018-04-05T14:02:54.280" v="23" actId="3680"/>
          <ac:graphicFrameMkLst>
            <pc:docMk/>
            <pc:sldMk cId="3973824458" sldId="262"/>
            <ac:graphicFrameMk id="5" creationId="{A7DA5009-8C53-4C3F-9499-D3F22163D667}"/>
          </ac:graphicFrameMkLst>
        </pc:graphicFrameChg>
        <pc:graphicFrameChg chg="mod modGraphic">
          <ac:chgData name="Moritz Nipshagen" userId="ee3b3bbc25b4cb6d" providerId="LiveId" clId="{1E8176CD-B94A-41B8-907A-4DE8635BE80A}" dt="2018-04-11T13:55:59.573" v="1711" actId="20577"/>
          <ac:graphicFrameMkLst>
            <pc:docMk/>
            <pc:sldMk cId="3973824458" sldId="262"/>
            <ac:graphicFrameMk id="6" creationId="{391086D3-C9FB-4574-9E4A-DA5E50648D72}"/>
          </ac:graphicFrameMkLst>
        </pc:graphicFrameChg>
      </pc:sldChg>
      <pc:sldChg chg="modSp add">
        <pc:chgData name="Moritz Nipshagen" userId="ee3b3bbc25b4cb6d" providerId="LiveId" clId="{1E8176CD-B94A-41B8-907A-4DE8635BE80A}" dt="2018-04-05T14:34:15.824" v="1371" actId="20577"/>
        <pc:sldMkLst>
          <pc:docMk/>
          <pc:sldMk cId="4106587795" sldId="263"/>
        </pc:sldMkLst>
        <pc:spChg chg="mod">
          <ac:chgData name="Moritz Nipshagen" userId="ee3b3bbc25b4cb6d" providerId="LiveId" clId="{1E8176CD-B94A-41B8-907A-4DE8635BE80A}" dt="2018-04-05T14:19:11.176" v="354" actId="20577"/>
          <ac:spMkLst>
            <pc:docMk/>
            <pc:sldMk cId="4106587795" sldId="263"/>
            <ac:spMk id="2" creationId="{1F6336D3-D6B4-4558-BF17-A441F95DD9A7}"/>
          </ac:spMkLst>
        </pc:spChg>
        <pc:spChg chg="mod">
          <ac:chgData name="Moritz Nipshagen" userId="ee3b3bbc25b4cb6d" providerId="LiveId" clId="{1E8176CD-B94A-41B8-907A-4DE8635BE80A}" dt="2018-04-05T14:34:15.824" v="1371" actId="20577"/>
          <ac:spMkLst>
            <pc:docMk/>
            <pc:sldMk cId="4106587795" sldId="263"/>
            <ac:spMk id="3" creationId="{B7C67059-D5DF-4782-A04A-3EDB5242DA36}"/>
          </ac:spMkLst>
        </pc:spChg>
      </pc:sldChg>
      <pc:sldChg chg="addSp delSp modSp add">
        <pc:chgData name="Moritz Nipshagen" userId="ee3b3bbc25b4cb6d" providerId="LiveId" clId="{1E8176CD-B94A-41B8-907A-4DE8635BE80A}" dt="2018-04-05T14:35:04.585" v="1382" actId="20577"/>
        <pc:sldMkLst>
          <pc:docMk/>
          <pc:sldMk cId="2076424613" sldId="264"/>
        </pc:sldMkLst>
        <pc:spChg chg="del">
          <ac:chgData name="Moritz Nipshagen" userId="ee3b3bbc25b4cb6d" providerId="LiveId" clId="{1E8176CD-B94A-41B8-907A-4DE8635BE80A}" dt="2018-04-05T14:35:01" v="1373" actId="20577"/>
          <ac:spMkLst>
            <pc:docMk/>
            <pc:sldMk cId="2076424613" sldId="264"/>
            <ac:spMk id="2" creationId="{572148BD-69FB-40BC-9B9D-397524C91454}"/>
          </ac:spMkLst>
        </pc:spChg>
        <pc:spChg chg="del">
          <ac:chgData name="Moritz Nipshagen" userId="ee3b3bbc25b4cb6d" providerId="LiveId" clId="{1E8176CD-B94A-41B8-907A-4DE8635BE80A}" dt="2018-04-05T14:35:01" v="1373" actId="20577"/>
          <ac:spMkLst>
            <pc:docMk/>
            <pc:sldMk cId="2076424613" sldId="264"/>
            <ac:spMk id="3" creationId="{4BE8A776-0505-488C-B35E-8E6D2A77EED7}"/>
          </ac:spMkLst>
        </pc:spChg>
        <pc:spChg chg="add mod">
          <ac:chgData name="Moritz Nipshagen" userId="ee3b3bbc25b4cb6d" providerId="LiveId" clId="{1E8176CD-B94A-41B8-907A-4DE8635BE80A}" dt="2018-04-05T14:35:04.585" v="1382" actId="20577"/>
          <ac:spMkLst>
            <pc:docMk/>
            <pc:sldMk cId="2076424613" sldId="264"/>
            <ac:spMk id="5" creationId="{4F189C5F-6187-4BFF-92B8-3937A6F0BA2E}"/>
          </ac:spMkLst>
        </pc:spChg>
      </pc:sldChg>
      <pc:sldChg chg="addSp delSp modSp add">
        <pc:chgData name="Moritz Nipshagen" userId="ee3b3bbc25b4cb6d" providerId="LiveId" clId="{1E8176CD-B94A-41B8-907A-4DE8635BE80A}" dt="2018-04-05T14:35:25.114" v="1406" actId="20577"/>
        <pc:sldMkLst>
          <pc:docMk/>
          <pc:sldMk cId="2724340794" sldId="265"/>
        </pc:sldMkLst>
        <pc:spChg chg="del">
          <ac:chgData name="Moritz Nipshagen" userId="ee3b3bbc25b4cb6d" providerId="LiveId" clId="{1E8176CD-B94A-41B8-907A-4DE8635BE80A}" dt="2018-04-05T14:35:17.336" v="1384" actId="20577"/>
          <ac:spMkLst>
            <pc:docMk/>
            <pc:sldMk cId="2724340794" sldId="265"/>
            <ac:spMk id="2" creationId="{6A29D5A8-EAD8-46CA-838C-AF7DD94429D1}"/>
          </ac:spMkLst>
        </pc:spChg>
        <pc:spChg chg="del">
          <ac:chgData name="Moritz Nipshagen" userId="ee3b3bbc25b4cb6d" providerId="LiveId" clId="{1E8176CD-B94A-41B8-907A-4DE8635BE80A}" dt="2018-04-05T14:35:17.336" v="1384" actId="20577"/>
          <ac:spMkLst>
            <pc:docMk/>
            <pc:sldMk cId="2724340794" sldId="265"/>
            <ac:spMk id="3" creationId="{549232D5-8F65-4819-BD2E-063017608F28}"/>
          </ac:spMkLst>
        </pc:spChg>
        <pc:spChg chg="add mod">
          <ac:chgData name="Moritz Nipshagen" userId="ee3b3bbc25b4cb6d" providerId="LiveId" clId="{1E8176CD-B94A-41B8-907A-4DE8635BE80A}" dt="2018-04-05T14:35:25.114" v="1406" actId="20577"/>
          <ac:spMkLst>
            <pc:docMk/>
            <pc:sldMk cId="2724340794" sldId="265"/>
            <ac:spMk id="5" creationId="{34A7CCA3-127D-4AE3-8705-7C64FF4DD299}"/>
          </ac:spMkLst>
        </pc:spChg>
      </pc:sldChg>
      <pc:sldChg chg="addSp delSp modSp add">
        <pc:chgData name="Moritz Nipshagen" userId="ee3b3bbc25b4cb6d" providerId="LiveId" clId="{1E8176CD-B94A-41B8-907A-4DE8635BE80A}" dt="2018-04-17T22:23:21.982" v="5786" actId="20577"/>
        <pc:sldMkLst>
          <pc:docMk/>
          <pc:sldMk cId="3733908408" sldId="266"/>
        </pc:sldMkLst>
        <pc:spChg chg="del">
          <ac:chgData name="Moritz Nipshagen" userId="ee3b3bbc25b4cb6d" providerId="LiveId" clId="{1E8176CD-B94A-41B8-907A-4DE8635BE80A}" dt="2018-04-05T14:35:30.527" v="1408" actId="20577"/>
          <ac:spMkLst>
            <pc:docMk/>
            <pc:sldMk cId="3733908408" sldId="266"/>
            <ac:spMk id="2" creationId="{A68B0AAF-3355-4A9F-9CF8-A5122A3DDB84}"/>
          </ac:spMkLst>
        </pc:spChg>
        <pc:spChg chg="add mod">
          <ac:chgData name="Moritz Nipshagen" userId="ee3b3bbc25b4cb6d" providerId="LiveId" clId="{1E8176CD-B94A-41B8-907A-4DE8635BE80A}" dt="2018-04-05T14:35:30.527" v="1408" actId="20577"/>
          <ac:spMkLst>
            <pc:docMk/>
            <pc:sldMk cId="3733908408" sldId="266"/>
            <ac:spMk id="4" creationId="{72884A04-E614-4174-A31A-9F67282C5F6E}"/>
          </ac:spMkLst>
        </pc:spChg>
        <pc:spChg chg="add mod">
          <ac:chgData name="Moritz Nipshagen" userId="ee3b3bbc25b4cb6d" providerId="LiveId" clId="{1E8176CD-B94A-41B8-907A-4DE8635BE80A}" dt="2018-04-17T22:23:21.982" v="5786" actId="20577"/>
          <ac:spMkLst>
            <pc:docMk/>
            <pc:sldMk cId="3733908408" sldId="266"/>
            <ac:spMk id="5" creationId="{CE7E5534-782C-4B17-BB75-B717B34E9622}"/>
          </ac:spMkLst>
        </pc:spChg>
      </pc:sldChg>
      <pc:sldChg chg="modSp delCm">
        <pc:chgData name="Moritz Nipshagen" userId="ee3b3bbc25b4cb6d" providerId="LiveId" clId="{1E8176CD-B94A-41B8-907A-4DE8635BE80A}" dt="2018-04-17T22:21:32.141" v="5774" actId="20577"/>
        <pc:sldMkLst>
          <pc:docMk/>
          <pc:sldMk cId="331228608" sldId="269"/>
        </pc:sldMkLst>
        <pc:spChg chg="mod">
          <ac:chgData name="Moritz Nipshagen" userId="ee3b3bbc25b4cb6d" providerId="LiveId" clId="{1E8176CD-B94A-41B8-907A-4DE8635BE80A}" dt="2018-04-17T22:21:32.141" v="5774" actId="20577"/>
          <ac:spMkLst>
            <pc:docMk/>
            <pc:sldMk cId="331228608" sldId="269"/>
            <ac:spMk id="3" creationId="{48979847-1537-4D93-8D7B-94BDDCCCEA28}"/>
          </ac:spMkLst>
        </pc:spChg>
      </pc:sldChg>
      <pc:sldChg chg="modSp add">
        <pc:chgData name="Moritz Nipshagen" userId="ee3b3bbc25b4cb6d" providerId="LiveId" clId="{1E8176CD-B94A-41B8-907A-4DE8635BE80A}" dt="2018-04-17T11:39:40.003" v="5633" actId="404"/>
        <pc:sldMkLst>
          <pc:docMk/>
          <pc:sldMk cId="2787808914" sldId="274"/>
        </pc:sldMkLst>
        <pc:spChg chg="mod">
          <ac:chgData name="Moritz Nipshagen" userId="ee3b3bbc25b4cb6d" providerId="LiveId" clId="{1E8176CD-B94A-41B8-907A-4DE8635BE80A}" dt="2018-04-11T13:59:11.302" v="1746" actId="20577"/>
          <ac:spMkLst>
            <pc:docMk/>
            <pc:sldMk cId="2787808914" sldId="274"/>
            <ac:spMk id="2" creationId="{EC2FA4F6-8AE1-4048-AD9A-AB2489B7AE39}"/>
          </ac:spMkLst>
        </pc:spChg>
        <pc:spChg chg="mod">
          <ac:chgData name="Moritz Nipshagen" userId="ee3b3bbc25b4cb6d" providerId="LiveId" clId="{1E8176CD-B94A-41B8-907A-4DE8635BE80A}" dt="2018-04-17T11:39:40.003" v="5633" actId="404"/>
          <ac:spMkLst>
            <pc:docMk/>
            <pc:sldMk cId="2787808914" sldId="274"/>
            <ac:spMk id="3" creationId="{885787C7-E545-4882-B963-F77B6E041320}"/>
          </ac:spMkLst>
        </pc:spChg>
      </pc:sldChg>
      <pc:sldChg chg="modSp add">
        <pc:chgData name="Moritz Nipshagen" userId="ee3b3bbc25b4cb6d" providerId="LiveId" clId="{1E8176CD-B94A-41B8-907A-4DE8635BE80A}" dt="2018-04-11T13:59:18.445" v="1753" actId="20577"/>
        <pc:sldMkLst>
          <pc:docMk/>
          <pc:sldMk cId="2304462086" sldId="275"/>
        </pc:sldMkLst>
        <pc:spChg chg="mod">
          <ac:chgData name="Moritz Nipshagen" userId="ee3b3bbc25b4cb6d" providerId="LiveId" clId="{1E8176CD-B94A-41B8-907A-4DE8635BE80A}" dt="2018-04-11T13:59:18.445" v="1753" actId="20577"/>
          <ac:spMkLst>
            <pc:docMk/>
            <pc:sldMk cId="2304462086" sldId="275"/>
            <ac:spMk id="2" creationId="{271A8A4A-EEDC-4D47-B843-60C25DF5156B}"/>
          </ac:spMkLst>
        </pc:spChg>
      </pc:sldChg>
      <pc:sldChg chg="modSp add">
        <pc:chgData name="Moritz Nipshagen" userId="ee3b3bbc25b4cb6d" providerId="LiveId" clId="{1E8176CD-B94A-41B8-907A-4DE8635BE80A}" dt="2018-04-11T13:59:21.774" v="1758" actId="20577"/>
        <pc:sldMkLst>
          <pc:docMk/>
          <pc:sldMk cId="1623004952" sldId="276"/>
        </pc:sldMkLst>
        <pc:spChg chg="mod">
          <ac:chgData name="Moritz Nipshagen" userId="ee3b3bbc25b4cb6d" providerId="LiveId" clId="{1E8176CD-B94A-41B8-907A-4DE8635BE80A}" dt="2018-04-11T13:59:21.774" v="1758" actId="20577"/>
          <ac:spMkLst>
            <pc:docMk/>
            <pc:sldMk cId="1623004952" sldId="276"/>
            <ac:spMk id="2" creationId="{A8224508-FE81-4C91-8D62-C1188139091C}"/>
          </ac:spMkLst>
        </pc:spChg>
      </pc:sldChg>
      <pc:sldChg chg="modSp">
        <pc:chgData name="Moritz Nipshagen" userId="ee3b3bbc25b4cb6d" providerId="LiveId" clId="{1E8176CD-B94A-41B8-907A-4DE8635BE80A}" dt="2018-04-17T22:55:18.168" v="6678" actId="20577"/>
        <pc:sldMkLst>
          <pc:docMk/>
          <pc:sldMk cId="4277374853" sldId="277"/>
        </pc:sldMkLst>
        <pc:spChg chg="mod">
          <ac:chgData name="Moritz Nipshagen" userId="ee3b3bbc25b4cb6d" providerId="LiveId" clId="{1E8176CD-B94A-41B8-907A-4DE8635BE80A}" dt="2018-04-17T22:46:26.932" v="6164" actId="20577"/>
          <ac:spMkLst>
            <pc:docMk/>
            <pc:sldMk cId="4277374853" sldId="277"/>
            <ac:spMk id="6" creationId="{B4A19206-DF6A-40EE-8DF3-F16C38F0D82D}"/>
          </ac:spMkLst>
        </pc:spChg>
        <pc:spChg chg="mod">
          <ac:chgData name="Moritz Nipshagen" userId="ee3b3bbc25b4cb6d" providerId="LiveId" clId="{1E8176CD-B94A-41B8-907A-4DE8635BE80A}" dt="2018-04-17T22:55:18.168" v="6678" actId="20577"/>
          <ac:spMkLst>
            <pc:docMk/>
            <pc:sldMk cId="4277374853" sldId="277"/>
            <ac:spMk id="7" creationId="{BEBC2CC6-47BC-451E-8F46-FFAEACA5C803}"/>
          </ac:spMkLst>
        </pc:spChg>
      </pc:sldChg>
      <pc:sldChg chg="modSp">
        <pc:chgData name="Moritz Nipshagen" userId="ee3b3bbc25b4cb6d" providerId="LiveId" clId="{1E8176CD-B94A-41B8-907A-4DE8635BE80A}" dt="2018-04-18T00:26:56.916" v="7399" actId="20577"/>
        <pc:sldMkLst>
          <pc:docMk/>
          <pc:sldMk cId="2758662190" sldId="279"/>
        </pc:sldMkLst>
        <pc:spChg chg="mod">
          <ac:chgData name="Moritz Nipshagen" userId="ee3b3bbc25b4cb6d" providerId="LiveId" clId="{1E8176CD-B94A-41B8-907A-4DE8635BE80A}" dt="2018-04-17T22:27:35.625" v="5802" actId="20577"/>
          <ac:spMkLst>
            <pc:docMk/>
            <pc:sldMk cId="2758662190" sldId="279"/>
            <ac:spMk id="4" creationId="{2115F892-629C-424D-AF9E-2F774451270B}"/>
          </ac:spMkLst>
        </pc:spChg>
        <pc:spChg chg="mod">
          <ac:chgData name="Moritz Nipshagen" userId="ee3b3bbc25b4cb6d" providerId="LiveId" clId="{1E8176CD-B94A-41B8-907A-4DE8635BE80A}" dt="2018-04-18T00:26:56.916" v="7399" actId="20577"/>
          <ac:spMkLst>
            <pc:docMk/>
            <pc:sldMk cId="2758662190" sldId="279"/>
            <ac:spMk id="5" creationId="{44395337-0117-4B5D-8188-C085B01B26DD}"/>
          </ac:spMkLst>
        </pc:spChg>
      </pc:sldChg>
      <pc:sldChg chg="addSp delSp">
        <pc:chgData name="Moritz Nipshagen" userId="ee3b3bbc25b4cb6d" providerId="LiveId" clId="{1E8176CD-B94A-41B8-907A-4DE8635BE80A}" dt="2018-04-16T13:16:21.288" v="3760" actId="20577"/>
        <pc:sldMkLst>
          <pc:docMk/>
          <pc:sldMk cId="1237686452" sldId="280"/>
        </pc:sldMkLst>
        <pc:spChg chg="add del">
          <ac:chgData name="Moritz Nipshagen" userId="ee3b3bbc25b4cb6d" providerId="LiveId" clId="{1E8176CD-B94A-41B8-907A-4DE8635BE80A}" dt="2018-04-16T13:16:21.288" v="3760" actId="20577"/>
          <ac:spMkLst>
            <pc:docMk/>
            <pc:sldMk cId="1237686452" sldId="280"/>
            <ac:spMk id="6" creationId="{FA7D974C-7720-48BE-AC98-4483313617A6}"/>
          </ac:spMkLst>
        </pc:spChg>
      </pc:sldChg>
      <pc:sldChg chg="ord">
        <pc:chgData name="Moritz Nipshagen" userId="ee3b3bbc25b4cb6d" providerId="LiveId" clId="{1E8176CD-B94A-41B8-907A-4DE8635BE80A}" dt="2018-04-17T22:26:53.589" v="5793" actId="20577"/>
        <pc:sldMkLst>
          <pc:docMk/>
          <pc:sldMk cId="2702263817" sldId="285"/>
        </pc:sldMkLst>
      </pc:sldChg>
      <pc:sldChg chg="ord">
        <pc:chgData name="Moritz Nipshagen" userId="ee3b3bbc25b4cb6d" providerId="LiveId" clId="{1E8176CD-B94A-41B8-907A-4DE8635BE80A}" dt="2018-04-16T13:35:39.992" v="3820" actId="20577"/>
        <pc:sldMkLst>
          <pc:docMk/>
          <pc:sldMk cId="884802337" sldId="288"/>
        </pc:sldMkLst>
      </pc:sldChg>
      <pc:sldChg chg="modSp">
        <pc:chgData name="Moritz Nipshagen" userId="ee3b3bbc25b4cb6d" providerId="LiveId" clId="{1E8176CD-B94A-41B8-907A-4DE8635BE80A}" dt="2018-04-18T12:58:19.622" v="7402" actId="14100"/>
        <pc:sldMkLst>
          <pc:docMk/>
          <pc:sldMk cId="2097889616" sldId="289"/>
        </pc:sldMkLst>
        <pc:spChg chg="mod">
          <ac:chgData name="Moritz Nipshagen" userId="ee3b3bbc25b4cb6d" providerId="LiveId" clId="{1E8176CD-B94A-41B8-907A-4DE8635BE80A}" dt="2018-04-17T22:24:20.773" v="5791" actId="6549"/>
          <ac:spMkLst>
            <pc:docMk/>
            <pc:sldMk cId="2097889616" sldId="289"/>
            <ac:spMk id="3" creationId="{3CBF7B67-815D-40AA-BEFA-BC74740D6563}"/>
          </ac:spMkLst>
        </pc:spChg>
        <pc:spChg chg="mod">
          <ac:chgData name="Moritz Nipshagen" userId="ee3b3bbc25b4cb6d" providerId="LiveId" clId="{1E8176CD-B94A-41B8-907A-4DE8635BE80A}" dt="2018-04-16T12:05:02.977" v="2289" actId="1038"/>
          <ac:spMkLst>
            <pc:docMk/>
            <pc:sldMk cId="2097889616" sldId="289"/>
            <ac:spMk id="5" creationId="{DA0F64E3-BEDD-40D7-BAE1-9A8924056E4C}"/>
          </ac:spMkLst>
        </pc:spChg>
        <pc:spChg chg="mod">
          <ac:chgData name="Moritz Nipshagen" userId="ee3b3bbc25b4cb6d" providerId="LiveId" clId="{1E8176CD-B94A-41B8-907A-4DE8635BE80A}" dt="2018-04-18T12:58:19.622" v="7402" actId="14100"/>
          <ac:spMkLst>
            <pc:docMk/>
            <pc:sldMk cId="2097889616" sldId="289"/>
            <ac:spMk id="6" creationId="{4994B511-9F06-48DE-88FD-2364F3709329}"/>
          </ac:spMkLst>
        </pc:spChg>
      </pc:sldChg>
      <pc:sldChg chg="addSp modSp modAnim">
        <pc:chgData name="Moritz Nipshagen" userId="ee3b3bbc25b4cb6d" providerId="LiveId" clId="{1E8176CD-B94A-41B8-907A-4DE8635BE80A}" dt="2018-04-16T12:45:34.582" v="2708" actId="20577"/>
        <pc:sldMkLst>
          <pc:docMk/>
          <pc:sldMk cId="418217649" sldId="290"/>
        </pc:sldMkLst>
        <pc:spChg chg="mod">
          <ac:chgData name="Moritz Nipshagen" userId="ee3b3bbc25b4cb6d" providerId="LiveId" clId="{1E8176CD-B94A-41B8-907A-4DE8635BE80A}" dt="2018-04-16T12:37:48.287" v="2509" actId="20577"/>
          <ac:spMkLst>
            <pc:docMk/>
            <pc:sldMk cId="418217649" sldId="290"/>
            <ac:spMk id="3" creationId="{AD0C6DA5-33E5-4240-8060-56DD3519B5EC}"/>
          </ac:spMkLst>
        </pc:spChg>
        <pc:spChg chg="add mod">
          <ac:chgData name="Moritz Nipshagen" userId="ee3b3bbc25b4cb6d" providerId="LiveId" clId="{1E8176CD-B94A-41B8-907A-4DE8635BE80A}" dt="2018-04-16T12:45:01.227" v="2703" actId="1076"/>
          <ac:spMkLst>
            <pc:docMk/>
            <pc:sldMk cId="418217649" sldId="290"/>
            <ac:spMk id="5" creationId="{16170C18-2C90-48CE-92B9-D3018A53E964}"/>
          </ac:spMkLst>
        </pc:spChg>
        <pc:spChg chg="add mod">
          <ac:chgData name="Moritz Nipshagen" userId="ee3b3bbc25b4cb6d" providerId="LiveId" clId="{1E8176CD-B94A-41B8-907A-4DE8635BE80A}" dt="2018-04-16T12:43:58.611" v="2680" actId="1076"/>
          <ac:spMkLst>
            <pc:docMk/>
            <pc:sldMk cId="418217649" sldId="290"/>
            <ac:spMk id="6" creationId="{89360D7F-A850-4F09-AB3A-7AB7D74F1269}"/>
          </ac:spMkLst>
        </pc:spChg>
        <pc:spChg chg="add mod">
          <ac:chgData name="Moritz Nipshagen" userId="ee3b3bbc25b4cb6d" providerId="LiveId" clId="{1E8176CD-B94A-41B8-907A-4DE8635BE80A}" dt="2018-04-16T12:44:05.521" v="2685" actId="313"/>
          <ac:spMkLst>
            <pc:docMk/>
            <pc:sldMk cId="418217649" sldId="290"/>
            <ac:spMk id="7" creationId="{292A043B-BA34-4F18-9F6F-DCA5BB36B302}"/>
          </ac:spMkLst>
        </pc:spChg>
        <pc:spChg chg="add mod">
          <ac:chgData name="Moritz Nipshagen" userId="ee3b3bbc25b4cb6d" providerId="LiveId" clId="{1E8176CD-B94A-41B8-907A-4DE8635BE80A}" dt="2018-04-16T12:42:54.291" v="2629" actId="1076"/>
          <ac:spMkLst>
            <pc:docMk/>
            <pc:sldMk cId="418217649" sldId="290"/>
            <ac:spMk id="8" creationId="{8FE9528A-B4AA-40AB-9758-90545821B9C3}"/>
          </ac:spMkLst>
        </pc:spChg>
        <pc:spChg chg="add mod">
          <ac:chgData name="Moritz Nipshagen" userId="ee3b3bbc25b4cb6d" providerId="LiveId" clId="{1E8176CD-B94A-41B8-907A-4DE8635BE80A}" dt="2018-04-16T12:44:20.011" v="2701" actId="20577"/>
          <ac:spMkLst>
            <pc:docMk/>
            <pc:sldMk cId="418217649" sldId="290"/>
            <ac:spMk id="9" creationId="{A6878C49-0E75-46DA-B4CE-C579EFCB886E}"/>
          </ac:spMkLst>
        </pc:spChg>
      </pc:sldChg>
      <pc:sldChg chg="addSp modSp modAnim">
        <pc:chgData name="Moritz Nipshagen" userId="ee3b3bbc25b4cb6d" providerId="LiveId" clId="{1E8176CD-B94A-41B8-907A-4DE8635BE80A}" dt="2018-04-16T13:37:53.565" v="3905" actId="20577"/>
        <pc:sldMkLst>
          <pc:docMk/>
          <pc:sldMk cId="1278898071" sldId="291"/>
        </pc:sldMkLst>
        <pc:spChg chg="mod">
          <ac:chgData name="Moritz Nipshagen" userId="ee3b3bbc25b4cb6d" providerId="LiveId" clId="{1E8176CD-B94A-41B8-907A-4DE8635BE80A}" dt="2018-04-16T13:37:53.565" v="3905" actId="20577"/>
          <ac:spMkLst>
            <pc:docMk/>
            <pc:sldMk cId="1278898071" sldId="291"/>
            <ac:spMk id="3" creationId="{1525B7D9-A607-4C7D-A6F4-7E0F96719F1B}"/>
          </ac:spMkLst>
        </pc:spChg>
        <pc:spChg chg="add mod">
          <ac:chgData name="Moritz Nipshagen" userId="ee3b3bbc25b4cb6d" providerId="LiveId" clId="{1E8176CD-B94A-41B8-907A-4DE8635BE80A}" dt="2018-04-16T13:15:12.269" v="3749" actId="1076"/>
          <ac:spMkLst>
            <pc:docMk/>
            <pc:sldMk cId="1278898071" sldId="291"/>
            <ac:spMk id="5" creationId="{B8D2BF18-313B-4D2B-8EA8-7B8A58FE6DE2}"/>
          </ac:spMkLst>
        </pc:spChg>
        <pc:spChg chg="add mod">
          <ac:chgData name="Moritz Nipshagen" userId="ee3b3bbc25b4cb6d" providerId="LiveId" clId="{1E8176CD-B94A-41B8-907A-4DE8635BE80A}" dt="2018-04-16T13:15:24.933" v="3752" actId="1076"/>
          <ac:spMkLst>
            <pc:docMk/>
            <pc:sldMk cId="1278898071" sldId="291"/>
            <ac:spMk id="6" creationId="{ABB9A35F-E55E-4CA9-BB4B-BB35EB074B19}"/>
          </ac:spMkLst>
        </pc:spChg>
        <pc:spChg chg="add mod">
          <ac:chgData name="Moritz Nipshagen" userId="ee3b3bbc25b4cb6d" providerId="LiveId" clId="{1E8176CD-B94A-41B8-907A-4DE8635BE80A}" dt="2018-04-16T13:15:05.258" v="3748" actId="14100"/>
          <ac:spMkLst>
            <pc:docMk/>
            <pc:sldMk cId="1278898071" sldId="291"/>
            <ac:spMk id="7" creationId="{6DB387BC-A94E-4A0B-ACEF-93575F3D7C06}"/>
          </ac:spMkLst>
        </pc:spChg>
        <pc:spChg chg="add mod">
          <ac:chgData name="Moritz Nipshagen" userId="ee3b3bbc25b4cb6d" providerId="LiveId" clId="{1E8176CD-B94A-41B8-907A-4DE8635BE80A}" dt="2018-04-16T13:15:21.160" v="3751" actId="14100"/>
          <ac:spMkLst>
            <pc:docMk/>
            <pc:sldMk cId="1278898071" sldId="291"/>
            <ac:spMk id="8" creationId="{46C2902A-F033-40CD-B813-62C4AF018B61}"/>
          </ac:spMkLst>
        </pc:spChg>
      </pc:sldChg>
      <pc:sldChg chg="addSp modSp ord">
        <pc:chgData name="Moritz Nipshagen" userId="ee3b3bbc25b4cb6d" providerId="LiveId" clId="{1E8176CD-B94A-41B8-907A-4DE8635BE80A}" dt="2018-04-17T10:47:04.436" v="4628" actId="20577"/>
        <pc:sldMkLst>
          <pc:docMk/>
          <pc:sldMk cId="2868607691" sldId="292"/>
        </pc:sldMkLst>
        <pc:spChg chg="mod">
          <ac:chgData name="Moritz Nipshagen" userId="ee3b3bbc25b4cb6d" providerId="LiveId" clId="{1E8176CD-B94A-41B8-907A-4DE8635BE80A}" dt="2018-04-17T10:47:04.436" v="4628" actId="20577"/>
          <ac:spMkLst>
            <pc:docMk/>
            <pc:sldMk cId="2868607691" sldId="292"/>
            <ac:spMk id="3" creationId="{378AF9A0-5C27-4CCE-835B-D14900F1DF10}"/>
          </ac:spMkLst>
        </pc:spChg>
        <pc:spChg chg="add mod">
          <ac:chgData name="Moritz Nipshagen" userId="ee3b3bbc25b4cb6d" providerId="LiveId" clId="{1E8176CD-B94A-41B8-907A-4DE8635BE80A}" dt="2018-04-17T09:49:38.260" v="4351" actId="20577"/>
          <ac:spMkLst>
            <pc:docMk/>
            <pc:sldMk cId="2868607691" sldId="292"/>
            <ac:spMk id="5" creationId="{9FFEDC05-C3B9-494D-97F4-B58C5C38A9D5}"/>
          </ac:spMkLst>
        </pc:spChg>
        <pc:spChg chg="add mod">
          <ac:chgData name="Moritz Nipshagen" userId="ee3b3bbc25b4cb6d" providerId="LiveId" clId="{1E8176CD-B94A-41B8-907A-4DE8635BE80A}" dt="2018-04-17T09:49:16.919" v="4346" actId="1076"/>
          <ac:spMkLst>
            <pc:docMk/>
            <pc:sldMk cId="2868607691" sldId="292"/>
            <ac:spMk id="6" creationId="{BBD9C1DE-8B33-40C8-9579-BE7E18E4945F}"/>
          </ac:spMkLst>
        </pc:spChg>
      </pc:sldChg>
      <pc:sldChg chg="addSp delSp modSp add">
        <pc:chgData name="Moritz Nipshagen" userId="ee3b3bbc25b4cb6d" providerId="LiveId" clId="{1E8176CD-B94A-41B8-907A-4DE8635BE80A}" dt="2018-04-16T12:49:56.455" v="3011" actId="20577"/>
        <pc:sldMkLst>
          <pc:docMk/>
          <pc:sldMk cId="1177616431" sldId="293"/>
        </pc:sldMkLst>
        <pc:spChg chg="del">
          <ac:chgData name="Moritz Nipshagen" userId="ee3b3bbc25b4cb6d" providerId="LiveId" clId="{1E8176CD-B94A-41B8-907A-4DE8635BE80A}" dt="2018-04-16T12:46:02.590" v="2710" actId="20577"/>
          <ac:spMkLst>
            <pc:docMk/>
            <pc:sldMk cId="1177616431" sldId="293"/>
            <ac:spMk id="2" creationId="{95CACB52-9C51-485E-AA19-70F9FCED0DC4}"/>
          </ac:spMkLst>
        </pc:spChg>
        <pc:spChg chg="del">
          <ac:chgData name="Moritz Nipshagen" userId="ee3b3bbc25b4cb6d" providerId="LiveId" clId="{1E8176CD-B94A-41B8-907A-4DE8635BE80A}" dt="2018-04-16T12:46:02.590" v="2710" actId="20577"/>
          <ac:spMkLst>
            <pc:docMk/>
            <pc:sldMk cId="1177616431" sldId="293"/>
            <ac:spMk id="3" creationId="{709432A0-BD2A-4ED5-870B-2EAA6A35921C}"/>
          </ac:spMkLst>
        </pc:spChg>
        <pc:spChg chg="add mod">
          <ac:chgData name="Moritz Nipshagen" userId="ee3b3bbc25b4cb6d" providerId="LiveId" clId="{1E8176CD-B94A-41B8-907A-4DE8635BE80A}" dt="2018-04-16T12:49:56.455" v="3011" actId="20577"/>
          <ac:spMkLst>
            <pc:docMk/>
            <pc:sldMk cId="1177616431" sldId="293"/>
            <ac:spMk id="5" creationId="{C132F6C8-0BB2-431A-9C66-A2AF3048FA35}"/>
          </ac:spMkLst>
        </pc:spChg>
      </pc:sldChg>
      <pc:sldChg chg="addSp delSp modSp add">
        <pc:chgData name="Moritz Nipshagen" userId="ee3b3bbc25b4cb6d" providerId="LiveId" clId="{1E8176CD-B94A-41B8-907A-4DE8635BE80A}" dt="2018-04-16T12:53:51.831" v="3568" actId="20577"/>
        <pc:sldMkLst>
          <pc:docMk/>
          <pc:sldMk cId="2258907253" sldId="294"/>
        </pc:sldMkLst>
        <pc:spChg chg="del">
          <ac:chgData name="Moritz Nipshagen" userId="ee3b3bbc25b4cb6d" providerId="LiveId" clId="{1E8176CD-B94A-41B8-907A-4DE8635BE80A}" dt="2018-04-16T12:48:12.353" v="2720" actId="20577"/>
          <ac:spMkLst>
            <pc:docMk/>
            <pc:sldMk cId="2258907253" sldId="294"/>
            <ac:spMk id="2" creationId="{31BEA1E7-0079-4FA6-B933-ED76513B1D4D}"/>
          </ac:spMkLst>
        </pc:spChg>
        <pc:spChg chg="add mod">
          <ac:chgData name="Moritz Nipshagen" userId="ee3b3bbc25b4cb6d" providerId="LiveId" clId="{1E8176CD-B94A-41B8-907A-4DE8635BE80A}" dt="2018-04-16T12:50:02.425" v="3027" actId="20577"/>
          <ac:spMkLst>
            <pc:docMk/>
            <pc:sldMk cId="2258907253" sldId="294"/>
            <ac:spMk id="4" creationId="{4D274842-0A4C-4412-BED9-E89A4905807D}"/>
          </ac:spMkLst>
        </pc:spChg>
        <pc:spChg chg="add mod">
          <ac:chgData name="Moritz Nipshagen" userId="ee3b3bbc25b4cb6d" providerId="LiveId" clId="{1E8176CD-B94A-41B8-907A-4DE8635BE80A}" dt="2018-04-16T12:53:51.831" v="3568" actId="20577"/>
          <ac:spMkLst>
            <pc:docMk/>
            <pc:sldMk cId="2258907253" sldId="294"/>
            <ac:spMk id="5" creationId="{C186EDF6-791A-4710-B322-28442266F800}"/>
          </ac:spMkLst>
        </pc:spChg>
      </pc:sldChg>
      <pc:sldChg chg="modSp add ord">
        <pc:chgData name="Moritz Nipshagen" userId="ee3b3bbc25b4cb6d" providerId="LiveId" clId="{1E8176CD-B94A-41B8-907A-4DE8635BE80A}" dt="2018-04-16T13:16:39.205" v="3812" actId="20577"/>
        <pc:sldMkLst>
          <pc:docMk/>
          <pc:sldMk cId="304692077" sldId="295"/>
        </pc:sldMkLst>
        <pc:spChg chg="mod">
          <ac:chgData name="Moritz Nipshagen" userId="ee3b3bbc25b4cb6d" providerId="LiveId" clId="{1E8176CD-B94A-41B8-907A-4DE8635BE80A}" dt="2018-04-16T13:16:39.205" v="3812" actId="20577"/>
          <ac:spMkLst>
            <pc:docMk/>
            <pc:sldMk cId="304692077" sldId="295"/>
            <ac:spMk id="5" creationId="{EDE2044C-0442-4C13-B8B9-72543486DCC7}"/>
          </ac:spMkLst>
        </pc:spChg>
      </pc:sldChg>
      <pc:sldChg chg="addSp modSp add">
        <pc:chgData name="Moritz Nipshagen" userId="ee3b3bbc25b4cb6d" providerId="LiveId" clId="{1E8176CD-B94A-41B8-907A-4DE8635BE80A}" dt="2018-04-17T12:46:22.157" v="5765" actId="113"/>
        <pc:sldMkLst>
          <pc:docMk/>
          <pc:sldMk cId="2502177394" sldId="296"/>
        </pc:sldMkLst>
        <pc:spChg chg="mod">
          <ac:chgData name="Moritz Nipshagen" userId="ee3b3bbc25b4cb6d" providerId="LiveId" clId="{1E8176CD-B94A-41B8-907A-4DE8635BE80A}" dt="2018-04-16T13:37:20.874" v="3825" actId="20577"/>
          <ac:spMkLst>
            <pc:docMk/>
            <pc:sldMk cId="2502177394" sldId="296"/>
            <ac:spMk id="2" creationId="{E519DC5C-6E36-4217-9C25-7D1C2721F3F2}"/>
          </ac:spMkLst>
        </pc:spChg>
        <pc:spChg chg="mod">
          <ac:chgData name="Moritz Nipshagen" userId="ee3b3bbc25b4cb6d" providerId="LiveId" clId="{1E8176CD-B94A-41B8-907A-4DE8635BE80A}" dt="2018-04-17T12:46:22.157" v="5765" actId="113"/>
          <ac:spMkLst>
            <pc:docMk/>
            <pc:sldMk cId="2502177394" sldId="296"/>
            <ac:spMk id="3" creationId="{A5553064-8713-4ACE-A869-322123FFEF7B}"/>
          </ac:spMkLst>
        </pc:spChg>
        <pc:spChg chg="add mod">
          <ac:chgData name="Moritz Nipshagen" userId="ee3b3bbc25b4cb6d" providerId="LiveId" clId="{1E8176CD-B94A-41B8-907A-4DE8635BE80A}" dt="2018-04-16T14:10:01.997" v="4078" actId="1076"/>
          <ac:spMkLst>
            <pc:docMk/>
            <pc:sldMk cId="2502177394" sldId="296"/>
            <ac:spMk id="5" creationId="{A07661AF-5D99-4730-9F5C-717E3E7BF25D}"/>
          </ac:spMkLst>
        </pc:spChg>
      </pc:sldChg>
      <pc:sldChg chg="addSp modSp add">
        <pc:chgData name="Moritz Nipshagen" userId="ee3b3bbc25b4cb6d" providerId="LiveId" clId="{1E8176CD-B94A-41B8-907A-4DE8635BE80A}" dt="2018-04-17T10:55:07.323" v="5223" actId="1076"/>
        <pc:sldMkLst>
          <pc:docMk/>
          <pc:sldMk cId="3796023582" sldId="298"/>
        </pc:sldMkLst>
        <pc:spChg chg="mod">
          <ac:chgData name="Moritz Nipshagen" userId="ee3b3bbc25b4cb6d" providerId="LiveId" clId="{1E8176CD-B94A-41B8-907A-4DE8635BE80A}" dt="2018-04-17T09:41:59.384" v="4209" actId="20577"/>
          <ac:spMkLst>
            <pc:docMk/>
            <pc:sldMk cId="3796023582" sldId="298"/>
            <ac:spMk id="2" creationId="{1CE59E70-148D-4644-BDEB-D5D07FB95C49}"/>
          </ac:spMkLst>
        </pc:spChg>
        <pc:spChg chg="mod">
          <ac:chgData name="Moritz Nipshagen" userId="ee3b3bbc25b4cb6d" providerId="LiveId" clId="{1E8176CD-B94A-41B8-907A-4DE8635BE80A}" dt="2018-04-17T10:49:20.853" v="5095" actId="20577"/>
          <ac:spMkLst>
            <pc:docMk/>
            <pc:sldMk cId="3796023582" sldId="298"/>
            <ac:spMk id="3" creationId="{E34C6B27-CDE0-4BCE-A502-CEB35A32E727}"/>
          </ac:spMkLst>
        </pc:spChg>
        <pc:spChg chg="add mod">
          <ac:chgData name="Moritz Nipshagen" userId="ee3b3bbc25b4cb6d" providerId="LiveId" clId="{1E8176CD-B94A-41B8-907A-4DE8635BE80A}" dt="2018-04-17T10:55:07.323" v="5223" actId="1076"/>
          <ac:spMkLst>
            <pc:docMk/>
            <pc:sldMk cId="3796023582" sldId="298"/>
            <ac:spMk id="5" creationId="{01029D81-740A-45D8-8B72-B40482EEAB95}"/>
          </ac:spMkLst>
        </pc:spChg>
      </pc:sldChg>
      <pc:sldChg chg="addSp delSp modSp add">
        <pc:chgData name="Moritz Nipshagen" userId="ee3b3bbc25b4cb6d" providerId="LiveId" clId="{1E8176CD-B94A-41B8-907A-4DE8635BE80A}" dt="2018-04-17T11:28:33.904" v="5492" actId="20577"/>
        <pc:sldMkLst>
          <pc:docMk/>
          <pc:sldMk cId="1100881795" sldId="299"/>
        </pc:sldMkLst>
        <pc:spChg chg="del">
          <ac:chgData name="Moritz Nipshagen" userId="ee3b3bbc25b4cb6d" providerId="LiveId" clId="{1E8176CD-B94A-41B8-907A-4DE8635BE80A}" dt="2018-04-17T10:55:19.054" v="5225" actId="20577"/>
          <ac:spMkLst>
            <pc:docMk/>
            <pc:sldMk cId="1100881795" sldId="299"/>
            <ac:spMk id="2" creationId="{5F9E786C-5857-41CA-80F6-509804FC8F92}"/>
          </ac:spMkLst>
        </pc:spChg>
        <pc:spChg chg="del">
          <ac:chgData name="Moritz Nipshagen" userId="ee3b3bbc25b4cb6d" providerId="LiveId" clId="{1E8176CD-B94A-41B8-907A-4DE8635BE80A}" dt="2018-04-17T10:55:19.054" v="5225" actId="20577"/>
          <ac:spMkLst>
            <pc:docMk/>
            <pc:sldMk cId="1100881795" sldId="299"/>
            <ac:spMk id="3" creationId="{B18847A0-6A39-4CA9-A462-66659C6AC365}"/>
          </ac:spMkLst>
        </pc:spChg>
        <pc:spChg chg="add mod">
          <ac:chgData name="Moritz Nipshagen" userId="ee3b3bbc25b4cb6d" providerId="LiveId" clId="{1E8176CD-B94A-41B8-907A-4DE8635BE80A}" dt="2018-04-17T11:16:04.240" v="5410" actId="20577"/>
          <ac:spMkLst>
            <pc:docMk/>
            <pc:sldMk cId="1100881795" sldId="299"/>
            <ac:spMk id="5" creationId="{0ABB99BB-56B0-4483-8892-6F824E7DF11C}"/>
          </ac:spMkLst>
        </pc:spChg>
        <pc:spChg chg="add mod">
          <ac:chgData name="Moritz Nipshagen" userId="ee3b3bbc25b4cb6d" providerId="LiveId" clId="{1E8176CD-B94A-41B8-907A-4DE8635BE80A}" dt="2018-04-17T11:28:33.904" v="5492" actId="20577"/>
          <ac:spMkLst>
            <pc:docMk/>
            <pc:sldMk cId="1100881795" sldId="299"/>
            <ac:spMk id="6" creationId="{56E69856-70B7-4F17-BE95-896AB027EC61}"/>
          </ac:spMkLst>
        </pc:spChg>
        <pc:spChg chg="add mod">
          <ac:chgData name="Moritz Nipshagen" userId="ee3b3bbc25b4cb6d" providerId="LiveId" clId="{1E8176CD-B94A-41B8-907A-4DE8635BE80A}" dt="2018-04-17T11:15:23.217" v="5350" actId="14100"/>
          <ac:spMkLst>
            <pc:docMk/>
            <pc:sldMk cId="1100881795" sldId="299"/>
            <ac:spMk id="7" creationId="{CBBAEA97-D28D-4DD5-8350-7943E88C4BF0}"/>
          </ac:spMkLst>
        </pc:spChg>
      </pc:sldChg>
      <pc:sldChg chg="add del">
        <pc:chgData name="Moritz Nipshagen" userId="ee3b3bbc25b4cb6d" providerId="LiveId" clId="{1E8176CD-B94A-41B8-907A-4DE8635BE80A}" dt="2018-04-17T10:47:10.607" v="4629" actId="2696"/>
        <pc:sldMkLst>
          <pc:docMk/>
          <pc:sldMk cId="2177839820" sldId="299"/>
        </pc:sldMkLst>
      </pc:sldChg>
      <pc:sldChg chg="modSp">
        <pc:chgData name="Moritz Nipshagen" userId="ee3b3bbc25b4cb6d" providerId="LiveId" clId="{1E8176CD-B94A-41B8-907A-4DE8635BE80A}" dt="2018-04-18T00:25:50.509" v="7209" actId="6549"/>
        <pc:sldMkLst>
          <pc:docMk/>
          <pc:sldMk cId="221048645" sldId="300"/>
        </pc:sldMkLst>
        <pc:spChg chg="mod">
          <ac:chgData name="Moritz Nipshagen" userId="ee3b3bbc25b4cb6d" providerId="LiveId" clId="{1E8176CD-B94A-41B8-907A-4DE8635BE80A}" dt="2018-04-18T00:25:50.509" v="7209" actId="6549"/>
          <ac:spMkLst>
            <pc:docMk/>
            <pc:sldMk cId="221048645" sldId="300"/>
            <ac:spMk id="5" creationId="{091FADBE-9652-4EB2-980F-059F15BF72DE}"/>
          </ac:spMkLst>
        </pc:spChg>
      </pc:sldChg>
      <pc:sldChg chg="modSp add">
        <pc:chgData name="Moritz Nipshagen" userId="ee3b3bbc25b4cb6d" providerId="LiveId" clId="{1E8176CD-B94A-41B8-907A-4DE8635BE80A}" dt="2018-04-17T23:01:19.727" v="6929" actId="404"/>
        <pc:sldMkLst>
          <pc:docMk/>
          <pc:sldMk cId="811828220" sldId="301"/>
        </pc:sldMkLst>
        <pc:spChg chg="mod">
          <ac:chgData name="Moritz Nipshagen" userId="ee3b3bbc25b4cb6d" providerId="LiveId" clId="{1E8176CD-B94A-41B8-907A-4DE8635BE80A}" dt="2018-04-17T22:56:55.018" v="6690" actId="20577"/>
          <ac:spMkLst>
            <pc:docMk/>
            <pc:sldMk cId="811828220" sldId="301"/>
            <ac:spMk id="2" creationId="{DE8C8CAF-C5B1-41AD-971A-68F754C2F829}"/>
          </ac:spMkLst>
        </pc:spChg>
        <pc:spChg chg="mod">
          <ac:chgData name="Moritz Nipshagen" userId="ee3b3bbc25b4cb6d" providerId="LiveId" clId="{1E8176CD-B94A-41B8-907A-4DE8635BE80A}" dt="2018-04-17T23:01:19.727" v="6929" actId="404"/>
          <ac:spMkLst>
            <pc:docMk/>
            <pc:sldMk cId="811828220" sldId="301"/>
            <ac:spMk id="3" creationId="{AB19CDFD-BBAC-4339-A7D5-5B6B5F9F3954}"/>
          </ac:spMkLst>
        </pc:spChg>
      </pc:sldChg>
      <pc:sldChg chg="addSp modSp add">
        <pc:chgData name="Moritz Nipshagen" userId="ee3b3bbc25b4cb6d" providerId="LiveId" clId="{1E8176CD-B94A-41B8-907A-4DE8635BE80A}" dt="2018-04-18T00:23:10.028" v="7091" actId="1076"/>
        <pc:sldMkLst>
          <pc:docMk/>
          <pc:sldMk cId="1550410960" sldId="302"/>
        </pc:sldMkLst>
        <pc:spChg chg="mod">
          <ac:chgData name="Moritz Nipshagen" userId="ee3b3bbc25b4cb6d" providerId="LiveId" clId="{1E8176CD-B94A-41B8-907A-4DE8635BE80A}" dt="2018-04-17T23:01:27.019" v="6939" actId="20577"/>
          <ac:spMkLst>
            <pc:docMk/>
            <pc:sldMk cId="1550410960" sldId="302"/>
            <ac:spMk id="2" creationId="{C5780D81-E099-40F1-8E14-2FDCFA4F5761}"/>
          </ac:spMkLst>
        </pc:spChg>
        <pc:spChg chg="mod">
          <ac:chgData name="Moritz Nipshagen" userId="ee3b3bbc25b4cb6d" providerId="LiveId" clId="{1E8176CD-B94A-41B8-907A-4DE8635BE80A}" dt="2018-04-17T23:30:55.406" v="7030" actId="20577"/>
          <ac:spMkLst>
            <pc:docMk/>
            <pc:sldMk cId="1550410960" sldId="302"/>
            <ac:spMk id="3" creationId="{4A2B513B-0B89-42C0-BADA-387E6E334A72}"/>
          </ac:spMkLst>
        </pc:spChg>
        <pc:spChg chg="add mod">
          <ac:chgData name="Moritz Nipshagen" userId="ee3b3bbc25b4cb6d" providerId="LiveId" clId="{1E8176CD-B94A-41B8-907A-4DE8635BE80A}" dt="2018-04-18T00:23:10.028" v="7091" actId="1076"/>
          <ac:spMkLst>
            <pc:docMk/>
            <pc:sldMk cId="1550410960" sldId="302"/>
            <ac:spMk id="5" creationId="{00679043-9D7A-4D87-8A59-21938D62BBFD}"/>
          </ac:spMkLst>
        </pc:spChg>
      </pc:sldChg>
    </pc:docChg>
  </pc:docChgLst>
  <pc:docChgLst>
    <pc:chgData name="Antonia H." userId="da08060cd893cdf4" providerId="Windows Live" clId="Web-{FE7FC53E-3C97-4AD7-8BCB-EBFE1D87E8B5}"/>
    <pc:docChg chg="modSld">
      <pc:chgData name="Antonia H." userId="da08060cd893cdf4" providerId="Windows Live" clId="Web-{FE7FC53E-3C97-4AD7-8BCB-EBFE1D87E8B5}" dt="2018-04-17T14:31:14.715" v="21"/>
      <pc:docMkLst>
        <pc:docMk/>
      </pc:docMkLst>
      <pc:sldChg chg="modSp addCm">
        <pc:chgData name="Antonia H." userId="da08060cd893cdf4" providerId="Windows Live" clId="Web-{FE7FC53E-3C97-4AD7-8BCB-EBFE1D87E8B5}" dt="2018-04-17T14:26:07.871" v="5"/>
        <pc:sldMkLst>
          <pc:docMk/>
          <pc:sldMk cId="1534164495" sldId="261"/>
        </pc:sldMkLst>
        <pc:spChg chg="mod">
          <ac:chgData name="Antonia H." userId="da08060cd893cdf4" providerId="Windows Live" clId="Web-{FE7FC53E-3C97-4AD7-8BCB-EBFE1D87E8B5}" dt="2018-04-17T14:24:17.355" v="2"/>
          <ac:spMkLst>
            <pc:docMk/>
            <pc:sldMk cId="1534164495" sldId="261"/>
            <ac:spMk id="2" creationId="{47B225E1-022B-44A2-B8FA-744DBF3A68C3}"/>
          </ac:spMkLst>
        </pc:spChg>
      </pc:sldChg>
      <pc:sldChg chg="modSp addCm">
        <pc:chgData name="Antonia H." userId="da08060cd893cdf4" providerId="Windows Live" clId="Web-{FE7FC53E-3C97-4AD7-8BCB-EBFE1D87E8B5}" dt="2018-04-17T14:28:46.059" v="19"/>
        <pc:sldMkLst>
          <pc:docMk/>
          <pc:sldMk cId="4106587795" sldId="263"/>
        </pc:sldMkLst>
        <pc:spChg chg="mod">
          <ac:chgData name="Antonia H." userId="da08060cd893cdf4" providerId="Windows Live" clId="Web-{FE7FC53E-3C97-4AD7-8BCB-EBFE1D87E8B5}" dt="2018-04-17T14:28:11.168" v="16"/>
          <ac:spMkLst>
            <pc:docMk/>
            <pc:sldMk cId="4106587795" sldId="263"/>
            <ac:spMk id="2" creationId="{1F6336D3-D6B4-4558-BF17-A441F95DD9A7}"/>
          </ac:spMkLst>
        </pc:spChg>
      </pc:sldChg>
      <pc:sldChg chg="addCm modCm">
        <pc:chgData name="Antonia H." userId="da08060cd893cdf4" providerId="Windows Live" clId="Web-{FE7FC53E-3C97-4AD7-8BCB-EBFE1D87E8B5}" dt="2018-04-17T14:27:53.012" v="7"/>
        <pc:sldMkLst>
          <pc:docMk/>
          <pc:sldMk cId="331228608" sldId="269"/>
        </pc:sldMkLst>
      </pc:sldChg>
      <pc:sldChg chg="addCm">
        <pc:chgData name="Antonia H." userId="da08060cd893cdf4" providerId="Windows Live" clId="Web-{FE7FC53E-3C97-4AD7-8BCB-EBFE1D87E8B5}" dt="2018-04-17T14:29:43.043" v="20"/>
        <pc:sldMkLst>
          <pc:docMk/>
          <pc:sldMk cId="666640570" sldId="270"/>
        </pc:sldMkLst>
      </pc:sldChg>
      <pc:sldChg chg="addCm">
        <pc:chgData name="Antonia H." userId="da08060cd893cdf4" providerId="Windows Live" clId="Web-{FE7FC53E-3C97-4AD7-8BCB-EBFE1D87E8B5}" dt="2018-04-17T14:31:14.715" v="21"/>
        <pc:sldMkLst>
          <pc:docMk/>
          <pc:sldMk cId="2787808914" sldId="27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5:03:21.877" idx="6">
    <p:pos x="10" y="10"/>
    <p:text>die ersten paar Slides (bis zum if-Teil) könnten noch bisschen mehr Fettgedrucktes im Text gebrauchen denke ich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4:28:46.059" idx="3">
    <p:pos x="10" y="10"/>
    <p:text>könnte man mit Livecoding demonstrieren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4:29:43.043" idx="4">
    <p:pos x="10" y="10"/>
    <p:text>"None" kennen sie noch gar nicht oder? Vielleicht dazu kurz was sagen damit niemand verwirrt ist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4:31:14.715" idx="5">
    <p:pos x="10" y="10"/>
    <p:text>"I am part of the block" :D
(nehme also an, das soll demonstrieren dass es kein Einzeiler sein muss?)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5T16:33:50.974" idx="1">
    <p:pos x="10" y="10"/>
    <p:text>Might change code block with next slide to show the intuitive way first. Then show that it can be done better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6:42:26.934" idx="7">
    <p:pos x="10" y="10"/>
    <p:text>eher "code piece" oder nicht?
"until a condition is met" klingt zwar intuitiv, aber da es hier kein repeat...until gibt könnte man vlt auch einfach sagen "while a condition is met", passend zur syntax ?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6:47:46.841" idx="8">
    <p:pos x="10" y="10"/>
    <p:text>nehme an hier kommt noch was hin..? :D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17T16:49:34.841" idx="9">
    <p:pos x="10" y="10"/>
    <p:text>TODO: Formatierung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coding. String pooling.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1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6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time import sleep</a:t>
            </a:r>
          </a:p>
          <a:p>
            <a:r>
              <a:rPr lang="en-GB" dirty="0"/>
              <a:t>while True:</a:t>
            </a:r>
          </a:p>
          <a:p>
            <a:r>
              <a:rPr lang="en-GB" dirty="0"/>
              <a:t>  print(‘.’, end=‘ ‘, flush=True)</a:t>
            </a:r>
          </a:p>
          <a:p>
            <a:r>
              <a:rPr lang="en-GB" dirty="0"/>
              <a:t>  sleep(0.5)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4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28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9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18/04/2018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18/04/2018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18/04/2018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18/04/2018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18/04/2018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18/04/2018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18/04/2018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onsolas" panose="020B0609020204030204" pitchFamily="49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Consolas" panose="020B0609020204030204" pitchFamily="49" charset="0"/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latin typeface="Consolas" panose="020B0609020204030204" pitchFamily="49" charset="0"/>
              </a:defRPr>
            </a:lvl3pPr>
            <a:lvl4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latin typeface="Consolas" panose="020B0609020204030204" pitchFamily="49" charset="0"/>
              </a:defRPr>
            </a:lvl4pPr>
            <a:lvl5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7B5F6-71AF-4144-B18A-52D5DACADA0A}" type="datetime1">
              <a:rPr lang="en-GB" smtClean="0"/>
              <a:t>18/04/2018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7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18/04/2018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18/04/2018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_and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nsolas" panose="020B0609020204030204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18/04/2018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nsolas" panose="020B0609020204030204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18/04/2018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18/04/2018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18/04/2018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ahain@uos.de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mailto:mnipshagen@uos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18/04/2018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6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7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6" r:id="rId5"/>
    <p:sldLayoutId id="2147483684" r:id="rId6"/>
    <p:sldLayoutId id="214748368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Directing the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9458-5B7E-4EE5-8E0B-C91A20E3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1086D3-C9FB-4574-9E4A-DA5E50648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237144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38368777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330347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6873336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9081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5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strictly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 &lt;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 &lt;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1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&lt;= 6, 5 &lt;=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 &lt;=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5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strictly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 &gt;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&gt;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1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&gt;= 13, 13 &gt;=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&gt;=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1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==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3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!=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object identity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See next slide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2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negated object identity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681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C8A0-CE47-43B8-AFF1-31FC87C5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2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6D3-D6B4-4558-BF17-A441F95D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Complicated Side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059-D5DF-4782-A04A-3EDB5242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is</a:t>
            </a:r>
            <a:r>
              <a:rPr lang="en-GB" dirty="0"/>
              <a:t> </a:t>
            </a:r>
            <a:r>
              <a:rPr lang="en-GB" dirty="0" err="1"/>
              <a:t>is</a:t>
            </a:r>
            <a:r>
              <a:rPr lang="en-GB" dirty="0"/>
              <a:t> similar to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en-GB" dirty="0"/>
              <a:t> but not quite the same</a:t>
            </a:r>
          </a:p>
          <a:p>
            <a:r>
              <a:rPr lang="en-GB" dirty="0">
                <a:highlight>
                  <a:srgbClr val="C0C0C0"/>
                </a:highlight>
              </a:rPr>
              <a:t>is</a:t>
            </a:r>
            <a:r>
              <a:rPr lang="en-GB" dirty="0"/>
              <a:t> checks for </a:t>
            </a:r>
            <a:r>
              <a:rPr lang="en-GB" i="1" dirty="0"/>
              <a:t>identity</a:t>
            </a:r>
            <a:r>
              <a:rPr lang="en-GB" dirty="0"/>
              <a:t> and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en-GB" dirty="0"/>
              <a:t> checks for </a:t>
            </a:r>
            <a:r>
              <a:rPr lang="en-GB" i="1" dirty="0"/>
              <a:t>equality</a:t>
            </a:r>
          </a:p>
          <a:p>
            <a:pPr lvl="1"/>
            <a:r>
              <a:rPr lang="en-GB" dirty="0"/>
              <a:t>In German we have the difference of “das </a:t>
            </a:r>
            <a:r>
              <a:rPr lang="en-GB" dirty="0" err="1"/>
              <a:t>selbe</a:t>
            </a:r>
            <a:r>
              <a:rPr lang="en-GB" dirty="0"/>
              <a:t>” (identity) and “das </a:t>
            </a:r>
            <a:r>
              <a:rPr lang="en-GB" dirty="0" err="1"/>
              <a:t>gleiche</a:t>
            </a:r>
            <a:r>
              <a:rPr lang="en-GB" dirty="0"/>
              <a:t>” (equality)</a:t>
            </a:r>
          </a:p>
          <a:p>
            <a:pPr lvl="1"/>
            <a:r>
              <a:rPr lang="en-GB" dirty="0"/>
              <a:t>It also implies that if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a is b</a:t>
            </a:r>
            <a:r>
              <a:rPr lang="en-GB" dirty="0"/>
              <a:t> is True then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a == b</a:t>
            </a:r>
            <a:r>
              <a:rPr lang="en-GB" dirty="0"/>
              <a:t> is true</a:t>
            </a:r>
          </a:p>
          <a:p>
            <a:r>
              <a:rPr lang="en-GB" dirty="0"/>
              <a:t>This means that if you have 2 cars of the same model, they are equal, but they are not the same car, meaning they have a different identity</a:t>
            </a:r>
          </a:p>
          <a:p>
            <a:pPr lvl="1"/>
            <a:r>
              <a:rPr lang="en-GB" dirty="0"/>
              <a:t>This means that </a:t>
            </a:r>
            <a:r>
              <a:rPr lang="en-GB" dirty="0">
                <a:highlight>
                  <a:srgbClr val="C0C0C0"/>
                </a:highlight>
              </a:rPr>
              <a:t>car1 is car2</a:t>
            </a:r>
            <a:r>
              <a:rPr lang="en-GB" dirty="0"/>
              <a:t> would be </a:t>
            </a:r>
            <a:r>
              <a:rPr lang="en-GB" dirty="0">
                <a:highlight>
                  <a:srgbClr val="C0C0C0"/>
                </a:highlight>
              </a:rPr>
              <a:t>False</a:t>
            </a:r>
            <a:r>
              <a:rPr lang="en-GB" dirty="0"/>
              <a:t>, but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car1 == car2</a:t>
            </a:r>
            <a:r>
              <a:rPr lang="en-GB" dirty="0"/>
              <a:t> would be </a:t>
            </a:r>
            <a:r>
              <a:rPr lang="en-GB" dirty="0">
                <a:highlight>
                  <a:srgbClr val="C0C0C0"/>
                </a:highlight>
              </a:rPr>
              <a:t>True</a:t>
            </a:r>
          </a:p>
          <a:p>
            <a:r>
              <a:rPr lang="en-GB" dirty="0"/>
              <a:t>For now 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==</a:t>
            </a:r>
            <a:r>
              <a:rPr lang="en-GB" dirty="0"/>
              <a:t> should always be sufficient</a:t>
            </a:r>
          </a:p>
          <a:p>
            <a:pPr lvl="1"/>
            <a:r>
              <a:rPr lang="en-GB" dirty="0"/>
              <a:t>Unless you are checking for “</a:t>
            </a:r>
            <a:r>
              <a:rPr lang="en-GB" dirty="0">
                <a:latin typeface="Consolas" panose="020B0609020204030204" pitchFamily="49" charset="0"/>
              </a:rPr>
              <a:t>None</a:t>
            </a:r>
            <a:r>
              <a:rPr lang="en-GB" dirty="0"/>
              <a:t>”, in that case use </a:t>
            </a:r>
            <a:r>
              <a:rPr lang="en-GB" dirty="0">
                <a:highlight>
                  <a:srgbClr val="C0C0C0"/>
                </a:highlight>
              </a:rPr>
              <a:t>is</a:t>
            </a:r>
            <a:endParaRPr lang="en-GB" dirty="0"/>
          </a:p>
          <a:p>
            <a:pPr lvl="1"/>
            <a:r>
              <a:rPr lang="en-GB" dirty="0"/>
              <a:t>We will touch on this again in the future, no worries.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18AAD-BBA5-42C7-86DE-853604BC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58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971F-3852-4733-BFCF-F61A0D6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F13-FA4F-4FAE-B1D0-8E91433E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Consolas" panose="020B0609020204030204" pitchFamily="49" charset="0"/>
              </a:rPr>
              <a:t>5 &lt; x &lt; 7 </a:t>
            </a:r>
            <a:r>
              <a:rPr lang="en-GB" dirty="0"/>
              <a:t>works</a:t>
            </a:r>
          </a:p>
          <a:p>
            <a:r>
              <a:rPr lang="en-GB" dirty="0"/>
              <a:t>So does </a:t>
            </a:r>
            <a:r>
              <a:rPr lang="en-GB" sz="2000" dirty="0">
                <a:latin typeface="Consolas" panose="020B0609020204030204" pitchFamily="49" charset="0"/>
              </a:rPr>
              <a:t>3 &lt; y &gt; 9</a:t>
            </a:r>
          </a:p>
          <a:p>
            <a:r>
              <a:rPr lang="en-GB" dirty="0"/>
              <a:t>Same as </a:t>
            </a:r>
            <a:r>
              <a:rPr lang="en-GB" sz="2000" dirty="0">
                <a:latin typeface="Consolas" panose="020B0609020204030204" pitchFamily="49" charset="0"/>
              </a:rPr>
              <a:t>5 &lt; x and x &lt; 7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F0498-C33D-43DC-A989-F010F02F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ECC2-F415-45F3-8A18-AD77A20F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2E74-D337-424E-8CBA-5E9A6EA2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influence and make expressions more readable with parentheses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(x &lt; 5) and (x != 2)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(not x &lt; 5) != (not (x &lt; 5))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(3 &gt; 5 and True) != (3 &gt; (5 and True))</a:t>
            </a:r>
          </a:p>
          <a:p>
            <a:r>
              <a:rPr lang="en-GB" dirty="0"/>
              <a:t>But be careful when using chaining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(3 &lt; 5) &lt; 2 </a:t>
            </a:r>
            <a:r>
              <a:rPr lang="en-GB" dirty="0">
                <a:sym typeface="Wingdings" panose="05000000000000000000" pitchFamily="2" charset="2"/>
              </a:rPr>
              <a:t> What does this result in?</a:t>
            </a:r>
          </a:p>
          <a:p>
            <a:pPr lvl="2"/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True &lt; 2</a:t>
            </a:r>
          </a:p>
          <a:p>
            <a:pPr lvl="3"/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 True as True is 1</a:t>
            </a:r>
          </a:p>
          <a:p>
            <a:pPr lvl="4"/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False is 0 for that matter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B0AF5-A39F-4080-B068-915E439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41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86D8-C6AA-44A1-B7B8-2B080545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 Expressions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4875-08D4-43CB-878D-60C973D7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compare / evaluate a lot of things in Boolean expressions</a:t>
            </a:r>
          </a:p>
          <a:p>
            <a:r>
              <a:rPr lang="en-GB" dirty="0"/>
              <a:t>0 of all kinds are False</a:t>
            </a:r>
          </a:p>
          <a:p>
            <a:r>
              <a:rPr lang="en-GB" dirty="0"/>
              <a:t>Empty strings, lists, collections (see next week) are False</a:t>
            </a:r>
          </a:p>
          <a:p>
            <a:r>
              <a:rPr lang="en-GB" dirty="0"/>
              <a:t>False, None are False</a:t>
            </a:r>
          </a:p>
          <a:p>
            <a:pPr lvl="1"/>
            <a:r>
              <a:rPr lang="en-GB" dirty="0"/>
              <a:t>None is representative for “nothing” “not existing”, in other languages it is called “null”</a:t>
            </a:r>
          </a:p>
          <a:p>
            <a:r>
              <a:rPr lang="en-GB" dirty="0"/>
              <a:t>By default everything else is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EB70-134A-4EA9-AE17-271D72CF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9033-8350-4072-9BE8-A0EC2AD5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5E3F-4D23-4132-A02F-1113DD86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Boolean expression always result in True or False</a:t>
            </a:r>
          </a:p>
          <a:p>
            <a:r>
              <a:rPr lang="en-GB" dirty="0"/>
              <a:t>Connect them with the Boolean operations not, and, or</a:t>
            </a:r>
          </a:p>
          <a:p>
            <a:pPr lvl="1"/>
            <a:r>
              <a:rPr lang="en-GB" dirty="0"/>
              <a:t>Priority: not &gt; and &gt; or</a:t>
            </a:r>
          </a:p>
          <a:p>
            <a:r>
              <a:rPr lang="en-GB" dirty="0"/>
              <a:t>Compare values with &lt;, &lt;=, &gt;, &gt;=, ==, != (and </a:t>
            </a:r>
            <a:r>
              <a:rPr lang="en-GB" dirty="0">
                <a:highlight>
                  <a:srgbClr val="C0C0C0"/>
                </a:highlight>
              </a:rPr>
              <a:t>is None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Evaluated from left to right if several present</a:t>
            </a:r>
          </a:p>
          <a:p>
            <a:pPr lvl="1"/>
            <a:r>
              <a:rPr lang="en-GB" dirty="0"/>
              <a:t>Always evaluated before Boolean operations</a:t>
            </a:r>
          </a:p>
          <a:p>
            <a:r>
              <a:rPr lang="en-GB" dirty="0"/>
              <a:t>Chain comparisons like 3 &lt; x &lt; 5 for easy intervals</a:t>
            </a:r>
          </a:p>
          <a:p>
            <a:r>
              <a:rPr lang="en-GB" dirty="0"/>
              <a:t>Use parentheses for readability and overwriting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36AF-77ED-4D0A-B029-959D88B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5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189C5F-6187-4BFF-92B8-3937A6F0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 &amp; 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D48F-5BBB-4B51-88B8-9625EA9D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4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9E6F-2442-4291-974B-C63E8B23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91E3-78B9-48A1-A998-FC835EAC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what you need to do depends on certain values</a:t>
            </a:r>
          </a:p>
          <a:p>
            <a:r>
              <a:rPr lang="en-GB" dirty="0"/>
              <a:t>Is the user old enough? Is the score high enough? Is the answer correct?</a:t>
            </a:r>
          </a:p>
          <a:p>
            <a:r>
              <a:rPr lang="en-GB" dirty="0"/>
              <a:t>Based on these </a:t>
            </a:r>
            <a:r>
              <a:rPr lang="en-GB" i="1" dirty="0"/>
              <a:t>conditions</a:t>
            </a:r>
            <a:r>
              <a:rPr lang="en-GB" dirty="0"/>
              <a:t> we might want to execute certain code</a:t>
            </a:r>
          </a:p>
          <a:p>
            <a:r>
              <a:rPr lang="en-GB" dirty="0"/>
              <a:t>Instead of questions we need to formulate statements</a:t>
            </a:r>
          </a:p>
          <a:p>
            <a:r>
              <a:rPr lang="en-GB" b="1" dirty="0"/>
              <a:t>If</a:t>
            </a:r>
            <a:r>
              <a:rPr lang="en-GB" dirty="0"/>
              <a:t> the user is old enough, </a:t>
            </a:r>
            <a:r>
              <a:rPr lang="en-GB" b="1" dirty="0"/>
              <a:t>then</a:t>
            </a:r>
            <a:r>
              <a:rPr lang="en-GB" dirty="0"/>
              <a:t> play the video</a:t>
            </a:r>
          </a:p>
          <a:p>
            <a:r>
              <a:rPr lang="en-GB" b="1" dirty="0"/>
              <a:t>If</a:t>
            </a:r>
            <a:r>
              <a:rPr lang="en-GB" dirty="0"/>
              <a:t> the score is high enough, </a:t>
            </a:r>
            <a:r>
              <a:rPr lang="en-GB" b="1" dirty="0"/>
              <a:t>then</a:t>
            </a:r>
            <a:r>
              <a:rPr lang="en-GB" dirty="0"/>
              <a:t> add it to the database</a:t>
            </a:r>
          </a:p>
          <a:p>
            <a:r>
              <a:rPr lang="en-GB" b="1" dirty="0"/>
              <a:t>If</a:t>
            </a:r>
            <a:r>
              <a:rPr lang="en-GB" dirty="0"/>
              <a:t> the answer is correct, </a:t>
            </a:r>
            <a:r>
              <a:rPr lang="en-GB" b="1" dirty="0"/>
              <a:t>then</a:t>
            </a:r>
            <a:r>
              <a:rPr lang="en-GB" dirty="0"/>
              <a:t> show next question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56930-8C4E-48FB-8211-9B2FAE8D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0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A4F6-8AE1-4048-AD9A-AB2489B7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87C7-E545-4882-B963-F77B6E04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>
            <a:normAutofit/>
          </a:bodyPr>
          <a:lstStyle/>
          <a:p>
            <a:r>
              <a:rPr lang="en-GB" dirty="0"/>
              <a:t>Python allows for just this</a:t>
            </a:r>
          </a:p>
          <a:p>
            <a:pPr lvl="1"/>
            <a:r>
              <a:rPr lang="en-GB" dirty="0"/>
              <a:t>We can start a statement with </a:t>
            </a:r>
            <a:r>
              <a:rPr lang="en-GB" b="1" dirty="0"/>
              <a:t>if</a:t>
            </a:r>
          </a:p>
          <a:p>
            <a:pPr lvl="1"/>
            <a:r>
              <a:rPr lang="en-GB" dirty="0"/>
              <a:t>Followed by an </a:t>
            </a:r>
            <a:r>
              <a:rPr lang="en-GB" b="1" dirty="0"/>
              <a:t>Boolean expression</a:t>
            </a:r>
            <a:endParaRPr lang="en-GB" dirty="0"/>
          </a:p>
          <a:p>
            <a:pPr lvl="1"/>
            <a:r>
              <a:rPr lang="en-GB" dirty="0"/>
              <a:t>Then a colon</a:t>
            </a:r>
          </a:p>
          <a:p>
            <a:pPr lvl="2"/>
            <a:r>
              <a:rPr lang="en-GB" dirty="0"/>
              <a:t>Just like with functions a colon indicates the start of a block</a:t>
            </a:r>
          </a:p>
          <a:p>
            <a:pPr lvl="1"/>
            <a:r>
              <a:rPr lang="en-GB" dirty="0"/>
              <a:t>The next line(s) need to be </a:t>
            </a:r>
            <a:r>
              <a:rPr lang="en-GB" i="1" dirty="0"/>
              <a:t>indented</a:t>
            </a:r>
          </a:p>
          <a:p>
            <a:pPr lvl="1"/>
            <a:r>
              <a:rPr lang="en-GB" dirty="0"/>
              <a:t>All </a:t>
            </a:r>
            <a:r>
              <a:rPr lang="en-GB" b="1" dirty="0"/>
              <a:t>uninterrupted</a:t>
            </a:r>
            <a:r>
              <a:rPr lang="en-GB" dirty="0"/>
              <a:t> indented following lines will be executed if the Boolean expression is </a:t>
            </a:r>
            <a:r>
              <a:rPr lang="en-GB" b="1" dirty="0"/>
              <a:t>True</a:t>
            </a:r>
          </a:p>
          <a:p>
            <a:r>
              <a:rPr lang="en-GB" dirty="0"/>
              <a:t>But what if the expression is False?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5E8B9-BAE4-4895-A6A9-C80DD48B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5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&gt;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3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The math checks out!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I am part of the block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dirty="0" err="1">
                <a:solidFill>
                  <a:srgbClr val="333333"/>
                </a:solidFill>
              </a:rPr>
              <a:t>var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interrupting statement</a:t>
            </a:r>
            <a:r>
              <a:rPr lang="en-GB" dirty="0">
                <a:solidFill>
                  <a:srgbClr val="777777"/>
                </a:solidFill>
              </a:rPr>
              <a:t>"</a:t>
            </a:r>
            <a:endParaRPr lang="en-GB" dirty="0">
              <a:solidFill>
                <a:srgbClr val="333333"/>
              </a:solidFill>
            </a:endParaRP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i="1" dirty="0">
                <a:solidFill>
                  <a:srgbClr val="AAAAAA"/>
                </a:solidFill>
              </a:rPr>
              <a:t># no block anymore so..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e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This is a syntax error</a:t>
            </a:r>
            <a:r>
              <a:rPr lang="en-GB" dirty="0">
                <a:solidFill>
                  <a:srgbClr val="777777"/>
                </a:solidFill>
              </a:rPr>
              <a:t>"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1375-D830-4B1E-BA58-AA2E0FB8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0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A4A-EEDC-4D47-B843-60C25DF5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19971F-C652-485D-8F38-0693C6850C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Usually such sentences follow a </a:t>
            </a:r>
            <a:br>
              <a:rPr lang="en-GB" dirty="0"/>
            </a:br>
            <a:r>
              <a:rPr lang="en-GB" dirty="0"/>
              <a:t>if… then…. else structure.</a:t>
            </a:r>
          </a:p>
          <a:p>
            <a:pPr lvl="1"/>
            <a:r>
              <a:rPr lang="en-GB" dirty="0"/>
              <a:t>If expression is true, Then do thing A, Else do thing B</a:t>
            </a:r>
          </a:p>
          <a:p>
            <a:r>
              <a:rPr lang="en-GB" dirty="0"/>
              <a:t>We do the same thing in Python</a:t>
            </a:r>
          </a:p>
          <a:p>
            <a:pPr lvl="1"/>
            <a:r>
              <a:rPr lang="en-GB" dirty="0"/>
              <a:t>If construct from before</a:t>
            </a:r>
          </a:p>
          <a:p>
            <a:pPr lvl="1"/>
            <a:r>
              <a:rPr lang="en-GB" dirty="0"/>
              <a:t>End block (no more indentation)</a:t>
            </a:r>
          </a:p>
          <a:p>
            <a:pPr lvl="1"/>
            <a:r>
              <a:rPr lang="en-GB" b="1" dirty="0"/>
              <a:t>Else</a:t>
            </a:r>
            <a:r>
              <a:rPr lang="en-GB" dirty="0"/>
              <a:t> and a </a:t>
            </a:r>
            <a:r>
              <a:rPr lang="en-GB" b="1" dirty="0"/>
              <a:t>colon</a:t>
            </a:r>
            <a:endParaRPr lang="en-GB" dirty="0"/>
          </a:p>
          <a:p>
            <a:pPr lvl="1"/>
            <a:r>
              <a:rPr lang="en-GB" dirty="0"/>
              <a:t>Now we have an else block</a:t>
            </a:r>
          </a:p>
          <a:p>
            <a:pPr lvl="1"/>
            <a:r>
              <a:rPr lang="en-GB" dirty="0"/>
              <a:t>This block executes when the </a:t>
            </a:r>
            <a:r>
              <a:rPr lang="en-GB" i="1" dirty="0"/>
              <a:t>Boolean expression</a:t>
            </a:r>
            <a:r>
              <a:rPr lang="en-GB" dirty="0"/>
              <a:t> from the </a:t>
            </a:r>
            <a:r>
              <a:rPr lang="en-GB" i="1" dirty="0"/>
              <a:t>if statement</a:t>
            </a:r>
            <a:r>
              <a:rPr lang="en-GB" dirty="0"/>
              <a:t> evaluates to </a:t>
            </a:r>
            <a:r>
              <a:rPr lang="en-GB" b="1" dirty="0"/>
              <a:t>False</a:t>
            </a:r>
          </a:p>
          <a:p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A394B7-2C8A-4BEA-B210-9F726E280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apple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orange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Oh. This is odd.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Have you tried turning</a:t>
            </a:r>
            <a:br>
              <a:rPr lang="en-GB" dirty="0">
                <a:solidFill>
                  <a:srgbClr val="448C27"/>
                </a:solidFill>
              </a:rPr>
            </a:br>
            <a:r>
              <a:rPr lang="en-GB" dirty="0">
                <a:solidFill>
                  <a:srgbClr val="448C27"/>
                </a:solidFill>
              </a:rPr>
              <a:t>      it off and on again?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i="1" dirty="0">
                <a:solidFill>
                  <a:srgbClr val="AAAAAA"/>
                </a:solidFill>
              </a:rPr>
              <a:t># if is done. no indentation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i="1" dirty="0">
                <a:solidFill>
                  <a:srgbClr val="AAAAAA"/>
                </a:solidFill>
              </a:rPr>
              <a:t>    # indent again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Phew. World saved.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br>
              <a:rPr lang="en-GB" dirty="0">
                <a:solidFill>
                  <a:srgbClr val="333333"/>
                </a:solidFill>
              </a:rPr>
            </a:br>
            <a:r>
              <a:rPr lang="en-GB" b="1" dirty="0">
                <a:solidFill>
                  <a:srgbClr val="AA3731"/>
                </a:solidFill>
              </a:rPr>
              <a:t>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Check done.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66251-5DC3-487B-ABC6-428A6571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&amp; Functions</a:t>
            </a:r>
          </a:p>
          <a:p>
            <a:r>
              <a:rPr lang="en-GB" b="1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4508-FE81-4C91-8D62-C1188139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Elif</a:t>
            </a:r>
            <a:r>
              <a:rPr lang="en-GB" dirty="0"/>
              <a:t>: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DD97-FD61-42A4-9B84-87966A015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Sometimes we want to check multiple conditions</a:t>
            </a:r>
          </a:p>
          <a:p>
            <a:r>
              <a:rPr lang="en-GB" dirty="0"/>
              <a:t>If case one applies, do x, else, if case two applies, do y.</a:t>
            </a:r>
          </a:p>
          <a:p>
            <a:r>
              <a:rPr lang="en-GB" dirty="0"/>
              <a:t>Intuitively we could just put an if block inside an else block</a:t>
            </a:r>
          </a:p>
          <a:p>
            <a:r>
              <a:rPr lang="en-GB" dirty="0"/>
              <a:t>Python has a keyword for this however saving us some indentation</a:t>
            </a:r>
          </a:p>
          <a:p>
            <a:pPr lvl="1"/>
            <a:r>
              <a:rPr lang="en-GB" dirty="0"/>
              <a:t>Hooray for cleaner code</a:t>
            </a:r>
          </a:p>
          <a:p>
            <a:r>
              <a:rPr lang="en-GB" dirty="0"/>
              <a:t>Chain dependent ifs with </a:t>
            </a:r>
            <a:r>
              <a:rPr lang="en-GB" b="1" dirty="0" err="1"/>
              <a:t>elif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BF4CD-7CB7-41D1-BD9A-2192C4144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time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action_time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menu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open_menu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</a:t>
            </a:r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attack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attack_closest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</a:t>
            </a:r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secret_action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repeatedly_open_cd_tray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</a:t>
            </a:r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action </a:t>
            </a:r>
            <a:r>
              <a:rPr lang="en-GB" dirty="0">
                <a:solidFill>
                  <a:srgbClr val="777777"/>
                </a:solidFill>
              </a:rPr>
              <a:t>is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Do something!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</a:t>
            </a:r>
            <a:r>
              <a:rPr lang="en-GB" dirty="0" err="1">
                <a:solidFill>
                  <a:srgbClr val="333333"/>
                </a:solidFill>
              </a:rPr>
              <a:t>play_idle_animation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time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tea_time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activate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british_mode</a:t>
            </a:r>
            <a:r>
              <a:rPr lang="en-GB" dirty="0">
                <a:solidFill>
                  <a:srgbClr val="777777"/>
                </a:solidFill>
              </a:rPr>
              <a:t>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exit</a:t>
            </a:r>
            <a:r>
              <a:rPr lang="en-GB" dirty="0">
                <a:solidFill>
                  <a:srgbClr val="777777"/>
                </a:solidFill>
              </a:rPr>
              <a:t>()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073F-D0EF-4F83-B4CE-996332FB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0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04D9FD-40B0-4938-B9B1-EC4D9EC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Elif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159903-6D11-49A6-B2A1-0DD18D69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4B83CD"/>
                </a:solidFill>
              </a:rPr>
              <a:t>if</a:t>
            </a:r>
            <a:r>
              <a:rPr lang="en-GB" sz="1800" dirty="0">
                <a:solidFill>
                  <a:srgbClr val="333333"/>
                </a:solidFill>
              </a:rPr>
              <a:t> user </a:t>
            </a:r>
            <a:r>
              <a:rPr lang="en-GB" sz="1800" dirty="0">
                <a:solidFill>
                  <a:srgbClr val="777777"/>
                </a:solidFill>
              </a:rPr>
              <a:t>==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  <a:r>
              <a:rPr lang="en-GB" sz="1800" dirty="0">
                <a:solidFill>
                  <a:srgbClr val="777777"/>
                </a:solidFill>
              </a:rPr>
              <a:t>"</a:t>
            </a:r>
            <a:r>
              <a:rPr lang="en-GB" sz="1800" dirty="0">
                <a:solidFill>
                  <a:srgbClr val="448C27"/>
                </a:solidFill>
              </a:rPr>
              <a:t>admin</a:t>
            </a:r>
            <a:r>
              <a:rPr lang="en-GB" sz="1800" dirty="0">
                <a:solidFill>
                  <a:srgbClr val="777777"/>
                </a:solidFill>
              </a:rPr>
              <a:t>":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You passed the really</a:t>
            </a:r>
            <a:br>
              <a:rPr lang="en-GB" sz="1800" dirty="0">
                <a:solidFill>
                  <a:srgbClr val="448C27"/>
                </a:solidFill>
              </a:rPr>
            </a:br>
            <a:r>
              <a:rPr lang="en-GB" sz="1800" dirty="0">
                <a:solidFill>
                  <a:srgbClr val="448C27"/>
                </a:solidFill>
              </a:rPr>
              <a:t>   secure check! Hello Admin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else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i="1" dirty="0">
                <a:solidFill>
                  <a:srgbClr val="AAAAAA"/>
                </a:solidFill>
              </a:rPr>
              <a:t>  # this works, but looks worse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if</a:t>
            </a:r>
            <a:r>
              <a:rPr lang="en-GB" sz="1800" dirty="0">
                <a:solidFill>
                  <a:srgbClr val="333333"/>
                </a:solidFill>
              </a:rPr>
              <a:t> user </a:t>
            </a:r>
            <a:r>
              <a:rPr lang="en-GB" sz="1800" dirty="0">
                <a:solidFill>
                  <a:srgbClr val="777777"/>
                </a:solidFill>
              </a:rPr>
              <a:t>==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  <a:r>
              <a:rPr lang="en-GB" sz="1800" dirty="0">
                <a:solidFill>
                  <a:srgbClr val="777777"/>
                </a:solidFill>
              </a:rPr>
              <a:t>"</a:t>
            </a:r>
            <a:r>
              <a:rPr lang="en-GB" sz="1800" dirty="0">
                <a:solidFill>
                  <a:srgbClr val="448C27"/>
                </a:solidFill>
              </a:rPr>
              <a:t>default</a:t>
            </a:r>
            <a:r>
              <a:rPr lang="en-GB" sz="1800" dirty="0">
                <a:solidFill>
                  <a:srgbClr val="777777"/>
                </a:solidFill>
              </a:rPr>
              <a:t>":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Hello special user!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else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i="1" dirty="0">
                <a:solidFill>
                  <a:srgbClr val="AAAAAA"/>
                </a:solidFill>
              </a:rPr>
              <a:t>  # it’s getting out of hand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  if</a:t>
            </a:r>
            <a:r>
              <a:rPr lang="en-GB" sz="1800" dirty="0">
                <a:solidFill>
                  <a:srgbClr val="333333"/>
                </a:solidFill>
              </a:rPr>
              <a:t> user </a:t>
            </a:r>
            <a:r>
              <a:rPr lang="en-GB" sz="1800" dirty="0">
                <a:solidFill>
                  <a:srgbClr val="777777"/>
                </a:solidFill>
              </a:rPr>
              <a:t>is</a:t>
            </a:r>
            <a:r>
              <a:rPr lang="en-GB" sz="1800" dirty="0">
                <a:solidFill>
                  <a:srgbClr val="333333"/>
                </a:solidFill>
              </a:rPr>
              <a:t> </a:t>
            </a:r>
            <a:r>
              <a:rPr lang="en-GB" sz="1800" dirty="0">
                <a:solidFill>
                  <a:srgbClr val="AB6526"/>
                </a:solidFill>
              </a:rPr>
              <a:t>None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  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I guess I am alone now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dirty="0">
                <a:solidFill>
                  <a:srgbClr val="4B83CD"/>
                </a:solidFill>
              </a:rPr>
              <a:t>    else</a:t>
            </a:r>
            <a:r>
              <a:rPr lang="en-GB" sz="1800" dirty="0">
                <a:solidFill>
                  <a:srgbClr val="777777"/>
                </a:solidFill>
              </a:rPr>
              <a:t>:</a:t>
            </a:r>
            <a:endParaRPr lang="en-GB" sz="1800" dirty="0">
              <a:solidFill>
                <a:srgbClr val="333333"/>
              </a:solidFill>
            </a:endParaRPr>
          </a:p>
          <a:p>
            <a:r>
              <a:rPr lang="en-GB" sz="1800" b="1" dirty="0">
                <a:solidFill>
                  <a:srgbClr val="AA3731"/>
                </a:solidFill>
              </a:rPr>
              <a:t>      print</a:t>
            </a:r>
            <a:r>
              <a:rPr lang="en-GB" sz="1800" dirty="0">
                <a:solidFill>
                  <a:srgbClr val="777777"/>
                </a:solidFill>
              </a:rPr>
              <a:t>("</a:t>
            </a:r>
            <a:r>
              <a:rPr lang="en-GB" sz="1800" dirty="0">
                <a:solidFill>
                  <a:srgbClr val="448C27"/>
                </a:solidFill>
              </a:rPr>
              <a:t>An unexpected value!</a:t>
            </a:r>
            <a:r>
              <a:rPr lang="en-GB" sz="1800" dirty="0">
                <a:solidFill>
                  <a:srgbClr val="777777"/>
                </a:solidFill>
              </a:rPr>
              <a:t>")</a:t>
            </a:r>
            <a:endParaRPr lang="en-GB" sz="1800" dirty="0">
              <a:solidFill>
                <a:srgbClr val="333333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39BF04-AC3D-4921-9BA3-534EB02AD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i="1" dirty="0">
                <a:solidFill>
                  <a:srgbClr val="AAAAAA"/>
                </a:solidFill>
              </a:rPr>
              <a:t># so much neater.</a:t>
            </a:r>
          </a:p>
          <a:p>
            <a:r>
              <a:rPr lang="en-GB" dirty="0">
                <a:solidFill>
                  <a:srgbClr val="4B83CD"/>
                </a:solidFill>
              </a:rPr>
              <a:t>if</a:t>
            </a:r>
            <a:r>
              <a:rPr lang="en-GB" dirty="0">
                <a:solidFill>
                  <a:srgbClr val="333333"/>
                </a:solidFill>
              </a:rPr>
              <a:t> user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admin</a:t>
            </a:r>
            <a:r>
              <a:rPr lang="en-GB" dirty="0">
                <a:solidFill>
                  <a:srgbClr val="777777"/>
                </a:solidFill>
              </a:rPr>
              <a:t>":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You passed the really</a:t>
            </a:r>
            <a:br>
              <a:rPr lang="en-GB" dirty="0">
                <a:solidFill>
                  <a:srgbClr val="448C27"/>
                </a:solidFill>
              </a:rPr>
            </a:br>
            <a:r>
              <a:rPr lang="en-GB" dirty="0">
                <a:solidFill>
                  <a:srgbClr val="448C27"/>
                </a:solidFill>
              </a:rPr>
              <a:t>      secure check! Hello Admin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user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"</a:t>
            </a:r>
            <a:r>
              <a:rPr lang="en-GB" dirty="0">
                <a:solidFill>
                  <a:srgbClr val="448C27"/>
                </a:solidFill>
              </a:rPr>
              <a:t>default</a:t>
            </a:r>
            <a:r>
              <a:rPr lang="en-GB" dirty="0">
                <a:solidFill>
                  <a:srgbClr val="777777"/>
                </a:solidFill>
              </a:rPr>
              <a:t>":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Hello special user!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 err="1">
                <a:solidFill>
                  <a:srgbClr val="4B83CD"/>
                </a:solidFill>
              </a:rPr>
              <a:t>elif</a:t>
            </a:r>
            <a:r>
              <a:rPr lang="en-GB" dirty="0">
                <a:solidFill>
                  <a:srgbClr val="333333"/>
                </a:solidFill>
              </a:rPr>
              <a:t> user </a:t>
            </a:r>
            <a:r>
              <a:rPr lang="en-GB" dirty="0">
                <a:solidFill>
                  <a:srgbClr val="777777"/>
                </a:solidFill>
              </a:rPr>
              <a:t>is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None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I guess I am alone now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("</a:t>
            </a:r>
            <a:r>
              <a:rPr lang="en-GB" dirty="0">
                <a:solidFill>
                  <a:srgbClr val="448C27"/>
                </a:solidFill>
              </a:rPr>
              <a:t>An unexpected value!</a:t>
            </a:r>
            <a:r>
              <a:rPr lang="en-GB" dirty="0">
                <a:solidFill>
                  <a:srgbClr val="777777"/>
                </a:solidFill>
              </a:rPr>
              <a:t>")</a:t>
            </a:r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BE342-0506-4366-B445-62392ECC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1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5D92-EF65-4F96-A939-82403B16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GB"/>
              <a:t>Spot the difference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7179-FFEE-48C7-B89E-F4432DF6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9C4E583-6443-4199-AF95-A2ECCC288D4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3927E-C74B-4C96-B675-E28F3C2BC1EE}"/>
              </a:ext>
            </a:extLst>
          </p:cNvPr>
          <p:cNvSpPr txBox="1"/>
          <p:nvPr/>
        </p:nvSpPr>
        <p:spPr>
          <a:xfrm>
            <a:off x="4627956" y="1845734"/>
            <a:ext cx="2997048" cy="24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Warm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4B83CD"/>
                </a:solidFill>
                <a:latin typeface="Consolas" panose="020B0609020204030204" pitchFamily="49" charset="0"/>
              </a:rPr>
              <a:t>elif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Pleasant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Out of 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A4891-BDCE-4278-8454-7CCC6500274B}"/>
              </a:ext>
            </a:extLst>
          </p:cNvPr>
          <p:cNvSpPr txBox="1"/>
          <p:nvPr/>
        </p:nvSpPr>
        <p:spPr>
          <a:xfrm>
            <a:off x="8158632" y="1845734"/>
            <a:ext cx="2997048" cy="24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Warm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Pleasant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Out of 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3A561-DA42-4DAA-A7BE-6B6B38262D6E}"/>
              </a:ext>
            </a:extLst>
          </p:cNvPr>
          <p:cNvSpPr txBox="1"/>
          <p:nvPr/>
        </p:nvSpPr>
        <p:spPr>
          <a:xfrm>
            <a:off x="1097280" y="1845734"/>
            <a:ext cx="2997048" cy="2412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32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Pleasant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4B83CD"/>
                </a:solidFill>
                <a:latin typeface="Consolas" panose="020B0609020204030204" pitchFamily="49" charset="0"/>
              </a:rPr>
              <a:t>elif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temp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27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Warm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Out of 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8840C-8013-431F-8ED4-86CDCCF26E63}"/>
              </a:ext>
            </a:extLst>
          </p:cNvPr>
          <p:cNvSpPr txBox="1"/>
          <p:nvPr/>
        </p:nvSpPr>
        <p:spPr>
          <a:xfrm>
            <a:off x="1097280" y="4387755"/>
            <a:ext cx="299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are ordered wrong.</a:t>
            </a:r>
            <a:br>
              <a:rPr lang="en-GB" dirty="0"/>
            </a:br>
            <a:r>
              <a:rPr lang="en-GB" dirty="0"/>
              <a:t>Second </a:t>
            </a:r>
            <a:r>
              <a:rPr lang="en-GB" i="1" dirty="0"/>
              <a:t>if</a:t>
            </a:r>
            <a:r>
              <a:rPr lang="en-GB" dirty="0"/>
              <a:t> will never trigger.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18D87-80AE-4EB2-941B-26FF6D1CA2F7}"/>
              </a:ext>
            </a:extLst>
          </p:cNvPr>
          <p:cNvSpPr txBox="1"/>
          <p:nvPr/>
        </p:nvSpPr>
        <p:spPr>
          <a:xfrm>
            <a:off x="4627956" y="4387755"/>
            <a:ext cx="29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05878-4EB8-4BBB-8EB3-E869AD5F27FE}"/>
              </a:ext>
            </a:extLst>
          </p:cNvPr>
          <p:cNvSpPr txBox="1"/>
          <p:nvPr/>
        </p:nvSpPr>
        <p:spPr>
          <a:xfrm>
            <a:off x="8158632" y="4387755"/>
            <a:ext cx="29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get evaluated.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42CC4-9F5D-4216-A163-DCFD42DCF224}"/>
              </a:ext>
            </a:extLst>
          </p:cNvPr>
          <p:cNvSpPr txBox="1"/>
          <p:nvPr/>
        </p:nvSpPr>
        <p:spPr>
          <a:xfrm>
            <a:off x="1097280" y="5233916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Which one is correct?</a:t>
            </a:r>
          </a:p>
        </p:txBody>
      </p:sp>
    </p:spTree>
    <p:extLst>
      <p:ext uri="{BB962C8B-B14F-4D97-AF65-F5344CB8AC3E}">
        <p14:creationId xmlns:p14="http://schemas.microsoft.com/office/powerpoint/2010/main" val="6391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A7CCA3-127D-4AE3-8705-7C64FF4D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loopy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4E550-A46E-4DC8-B1E5-959C0B0F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4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884A04-E614-4174-A31A-9F67282C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E5534-782C-4B17-BB75-B717B34E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are used to repeat a certain code piece</a:t>
            </a:r>
          </a:p>
          <a:p>
            <a:pPr lvl="1"/>
            <a:r>
              <a:rPr lang="en-GB" dirty="0"/>
              <a:t>While a condition is met</a:t>
            </a:r>
          </a:p>
          <a:p>
            <a:pPr lvl="1"/>
            <a:r>
              <a:rPr lang="en-GB" dirty="0"/>
              <a:t>Until the loop is “forcefully” broken</a:t>
            </a:r>
          </a:p>
          <a:p>
            <a:pPr lvl="1"/>
            <a:r>
              <a:rPr lang="en-GB" dirty="0"/>
              <a:t>For all elements in an </a:t>
            </a:r>
            <a:r>
              <a:rPr lang="en-GB" i="1" dirty="0" err="1"/>
              <a:t>iterable</a:t>
            </a:r>
            <a:endParaRPr lang="en-GB" dirty="0"/>
          </a:p>
          <a:p>
            <a:r>
              <a:rPr lang="en-GB" dirty="0"/>
              <a:t>They bring the danger of never stopping</a:t>
            </a:r>
          </a:p>
          <a:p>
            <a:pPr lvl="1"/>
            <a:r>
              <a:rPr lang="en-GB" dirty="0"/>
              <a:t>Remember how we talked about how a finite algorithm does not imply a finite program?</a:t>
            </a:r>
          </a:p>
          <a:p>
            <a:r>
              <a:rPr lang="en-GB" dirty="0"/>
              <a:t>Python knows 2 kinds of loops: </a:t>
            </a:r>
            <a:r>
              <a:rPr lang="en-GB" b="1" dirty="0"/>
              <a:t>for </a:t>
            </a:r>
            <a:r>
              <a:rPr lang="en-GB" dirty="0"/>
              <a:t>and </a:t>
            </a:r>
            <a:r>
              <a:rPr lang="en-GB" b="1" dirty="0"/>
              <a:t>while</a:t>
            </a:r>
          </a:p>
          <a:p>
            <a:pPr lvl="1"/>
            <a:r>
              <a:rPr lang="en-GB" dirty="0"/>
              <a:t>Most of the time you will probably use for</a:t>
            </a:r>
          </a:p>
          <a:p>
            <a:pPr lvl="1"/>
            <a:r>
              <a:rPr lang="en-GB" dirty="0"/>
              <a:t>But they are exchangeable with a bit of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2277EF-219F-4D7F-A738-C524EB19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0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D286-B927-4C0C-BFA4-7226C483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DC17-73D9-4C7B-BA41-BF6B4BD8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while</a:t>
            </a:r>
            <a:r>
              <a:rPr lang="en-GB" dirty="0"/>
              <a:t> will continue to execute as long as its Boolean expression is True</a:t>
            </a:r>
          </a:p>
          <a:p>
            <a:pPr lvl="1"/>
            <a:r>
              <a:rPr lang="en-GB" dirty="0"/>
              <a:t>You could think of it as a repeating if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EC28-5426-4EB3-AD8F-CC98758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810E4-B4A8-44EB-9ADE-C3CEC8F898AD}"/>
              </a:ext>
            </a:extLst>
          </p:cNvPr>
          <p:cNvSpPr/>
          <p:nvPr/>
        </p:nvSpPr>
        <p:spPr>
          <a:xfrm>
            <a:off x="1097280" y="2584955"/>
            <a:ext cx="426720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will print False</a:t>
            </a:r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&lt; 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D6D1C-709E-43A8-8BDD-1CC42A81CF81}"/>
              </a:ext>
            </a:extLst>
          </p:cNvPr>
          <p:cNvSpPr/>
          <p:nvPr/>
        </p:nvSpPr>
        <p:spPr>
          <a:xfrm>
            <a:off x="1097280" y="5222763"/>
            <a:ext cx="28296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0, 2, 4, 6, 8, False</a:t>
            </a:r>
          </a:p>
        </p:txBody>
      </p:sp>
    </p:spTree>
    <p:extLst>
      <p:ext uri="{BB962C8B-B14F-4D97-AF65-F5344CB8AC3E}">
        <p14:creationId xmlns:p14="http://schemas.microsoft.com/office/powerpoint/2010/main" val="19645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DED2-EF7D-4520-B4C7-8502D4E0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84B7-4CF3-4643-9AFF-2615AB66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</a:t>
            </a:r>
            <a:r>
              <a:rPr lang="en-GB" dirty="0"/>
              <a:t> loops over a series and applies its statements to all elements</a:t>
            </a:r>
          </a:p>
          <a:p>
            <a:r>
              <a:rPr lang="en-GB" dirty="0"/>
              <a:t>Python offers the </a:t>
            </a:r>
            <a:r>
              <a:rPr lang="en-GB" b="1" dirty="0"/>
              <a:t>range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range returns a sequence</a:t>
            </a:r>
          </a:p>
          <a:p>
            <a:pPr lvl="1"/>
            <a:r>
              <a:rPr lang="en-GB" dirty="0"/>
              <a:t>You can call range with</a:t>
            </a:r>
          </a:p>
          <a:p>
            <a:pPr lvl="2"/>
            <a:r>
              <a:rPr lang="en-GB" dirty="0"/>
              <a:t>Only a stop value</a:t>
            </a:r>
          </a:p>
          <a:p>
            <a:pPr lvl="3"/>
            <a:r>
              <a:rPr lang="en-GB" dirty="0">
                <a:latin typeface="Consolas" panose="020B0609020204030204" pitchFamily="49" charset="0"/>
              </a:rPr>
              <a:t>range(5) </a:t>
            </a:r>
            <a:r>
              <a:rPr lang="en-GB" dirty="0">
                <a:sym typeface="Wingdings" panose="05000000000000000000" pitchFamily="2" charset="2"/>
              </a:rPr>
              <a:t>-&gt; 0, 1, 2, 3, 4</a:t>
            </a:r>
            <a:endParaRPr lang="en-GB" dirty="0"/>
          </a:p>
          <a:p>
            <a:pPr lvl="2"/>
            <a:r>
              <a:rPr lang="en-GB" dirty="0"/>
              <a:t>A start and a stop value</a:t>
            </a:r>
          </a:p>
          <a:p>
            <a:pPr lvl="3"/>
            <a:r>
              <a:rPr lang="en-GB" dirty="0">
                <a:latin typeface="Consolas" panose="020B0609020204030204" pitchFamily="49" charset="0"/>
              </a:rPr>
              <a:t>range(-2, 4) </a:t>
            </a:r>
            <a:r>
              <a:rPr lang="en-GB" dirty="0"/>
              <a:t>-&gt; -2, -1, 0, 1, 2, 3</a:t>
            </a:r>
          </a:p>
          <a:p>
            <a:pPr lvl="2"/>
            <a:r>
              <a:rPr lang="en-GB" dirty="0"/>
              <a:t>A start and stop value and a step size</a:t>
            </a:r>
          </a:p>
          <a:p>
            <a:pPr lvl="3"/>
            <a:r>
              <a:rPr lang="en-GB" dirty="0">
                <a:latin typeface="Consolas" panose="020B0609020204030204" pitchFamily="49" charset="0"/>
              </a:rPr>
              <a:t>range(0, 10, 2) </a:t>
            </a:r>
            <a:r>
              <a:rPr lang="en-GB" dirty="0"/>
              <a:t>-&gt; 0, 2, 4, 6, 8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start</a:t>
            </a:r>
            <a:r>
              <a:rPr lang="en-GB" dirty="0"/>
              <a:t> is always inclusive, </a:t>
            </a:r>
            <a:r>
              <a:rPr lang="en-GB" dirty="0">
                <a:latin typeface="Consolas" panose="020B0609020204030204" pitchFamily="49" charset="0"/>
              </a:rPr>
              <a:t>stop</a:t>
            </a:r>
            <a:r>
              <a:rPr lang="en-GB" dirty="0"/>
              <a:t> always exclusive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53F06-8B03-4B80-ABCC-B41FF469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44E26-0668-4D25-B2CA-B7F9940114A1}"/>
              </a:ext>
            </a:extLst>
          </p:cNvPr>
          <p:cNvSpPr/>
          <p:nvPr/>
        </p:nvSpPr>
        <p:spPr>
          <a:xfrm>
            <a:off x="6961268" y="2278123"/>
            <a:ext cx="32367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x : x^2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(-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**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B3EC1-6B03-47D1-A4E6-4E60F2B70AB4}"/>
              </a:ext>
            </a:extLst>
          </p:cNvPr>
          <p:cNvSpPr/>
          <p:nvPr/>
        </p:nvSpPr>
        <p:spPr>
          <a:xfrm>
            <a:off x="10198062" y="2278123"/>
            <a:ext cx="957618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/>
              <a:t>Output:</a:t>
            </a:r>
            <a:br>
              <a:rPr lang="en-GB" dirty="0"/>
            </a:br>
            <a:r>
              <a:rPr lang="en-GB" dirty="0"/>
              <a:t> x : x^2</a:t>
            </a:r>
          </a:p>
          <a:p>
            <a:r>
              <a:rPr lang="en-GB" dirty="0"/>
              <a:t>-5 : 25</a:t>
            </a:r>
          </a:p>
          <a:p>
            <a:r>
              <a:rPr lang="en-GB" dirty="0"/>
              <a:t>-4 : 16</a:t>
            </a:r>
          </a:p>
          <a:p>
            <a:r>
              <a:rPr lang="en-GB" dirty="0"/>
              <a:t>-3 : 9</a:t>
            </a:r>
          </a:p>
          <a:p>
            <a:r>
              <a:rPr lang="en-GB" dirty="0"/>
              <a:t>-2 : 4</a:t>
            </a:r>
          </a:p>
          <a:p>
            <a:r>
              <a:rPr lang="en-GB" dirty="0"/>
              <a:t>-1 : 1</a:t>
            </a:r>
          </a:p>
          <a:p>
            <a:r>
              <a:rPr lang="en-GB" dirty="0"/>
              <a:t>0 : 0</a:t>
            </a:r>
          </a:p>
          <a:p>
            <a:r>
              <a:rPr lang="en-GB" dirty="0"/>
              <a:t>1 : 1</a:t>
            </a:r>
          </a:p>
          <a:p>
            <a:r>
              <a:rPr lang="en-GB" dirty="0"/>
              <a:t>2 : 4</a:t>
            </a:r>
          </a:p>
          <a:p>
            <a:r>
              <a:rPr lang="en-GB" dirty="0"/>
              <a:t>3 : 9</a:t>
            </a:r>
          </a:p>
          <a:p>
            <a:r>
              <a:rPr lang="en-GB" dirty="0"/>
              <a:t>4 : 16</a:t>
            </a:r>
          </a:p>
          <a:p>
            <a:r>
              <a:rPr lang="en-GB" dirty="0"/>
              <a:t>5 : 25</a:t>
            </a:r>
          </a:p>
        </p:txBody>
      </p:sp>
    </p:spTree>
    <p:extLst>
      <p:ext uri="{BB962C8B-B14F-4D97-AF65-F5344CB8AC3E}">
        <p14:creationId xmlns:p14="http://schemas.microsoft.com/office/powerpoint/2010/main" val="222490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94F9-3865-46D7-8D0D-C9ED5F20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Iterables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7B67-815D-40AA-BEFA-BC74740D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loop over a collection of values/items is called to </a:t>
            </a:r>
            <a:r>
              <a:rPr lang="en-GB" i="1" dirty="0"/>
              <a:t>iterate</a:t>
            </a:r>
          </a:p>
          <a:p>
            <a:r>
              <a:rPr lang="en-GB" dirty="0"/>
              <a:t>As such, those collections that allow </a:t>
            </a:r>
            <a:r>
              <a:rPr lang="en-GB" i="1" dirty="0"/>
              <a:t>iterations </a:t>
            </a:r>
            <a:r>
              <a:rPr lang="en-GB" dirty="0"/>
              <a:t>are called </a:t>
            </a:r>
            <a:r>
              <a:rPr lang="en-GB" b="1" i="1" dirty="0" err="1"/>
              <a:t>iterables</a:t>
            </a:r>
            <a:endParaRPr lang="en-GB" b="1" i="1" dirty="0"/>
          </a:p>
          <a:p>
            <a:pPr lvl="1"/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en-GB" dirty="0"/>
          </a:p>
          <a:p>
            <a:r>
              <a:rPr lang="en-GB" dirty="0"/>
              <a:t>What do you expect this code piece to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8684-43CC-4754-8B80-60494C4D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F64E3-BEDD-40D7-BAE1-9A8924056E4C}"/>
              </a:ext>
            </a:extLst>
          </p:cNvPr>
          <p:cNvSpPr/>
          <p:nvPr/>
        </p:nvSpPr>
        <p:spPr>
          <a:xfrm>
            <a:off x="1317991" y="3817885"/>
            <a:ext cx="34005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item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Python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item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4B511-9F06-48DE-88FD-2364F3709329}"/>
              </a:ext>
            </a:extLst>
          </p:cNvPr>
          <p:cNvSpPr/>
          <p:nvPr/>
        </p:nvSpPr>
        <p:spPr>
          <a:xfrm>
            <a:off x="1317991" y="4572591"/>
            <a:ext cx="27495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P, y, t, h, o, n, </a:t>
            </a:r>
            <a:endParaRPr lang="en-GB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4536-8403-4843-9CCC-A182929D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Infinity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90C3-1C02-4C02-AFFB-91234AE3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loops just won’t come to an end</a:t>
            </a:r>
          </a:p>
          <a:p>
            <a:pPr lvl="1"/>
            <a:r>
              <a:rPr lang="en-GB" dirty="0"/>
              <a:t>Maybe you forgot to update the variable condition inside the loop</a:t>
            </a:r>
          </a:p>
          <a:p>
            <a:pPr lvl="1"/>
            <a:r>
              <a:rPr lang="en-GB" dirty="0"/>
              <a:t>You formulated your condition wrong (&gt; instead of &lt; for example)</a:t>
            </a:r>
          </a:p>
          <a:p>
            <a:r>
              <a:rPr lang="en-GB" dirty="0"/>
              <a:t>Use </a:t>
            </a:r>
            <a:r>
              <a:rPr lang="en-GB" b="1" dirty="0"/>
              <a:t>Ctrl + c</a:t>
            </a:r>
            <a:r>
              <a:rPr lang="en-GB" dirty="0"/>
              <a:t> to interrupt a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51BD-21E2-4168-95F9-EB822F38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DA653-6325-4BFF-95AD-CF834A09C660}"/>
              </a:ext>
            </a:extLst>
          </p:cNvPr>
          <p:cNvSpPr/>
          <p:nvPr/>
        </p:nvSpPr>
        <p:spPr>
          <a:xfrm>
            <a:off x="7808794" y="988906"/>
            <a:ext cx="33468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°_°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02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32F6C8-0BB2-431A-9C66-A2AF3048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 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61D0B-CB23-4A3A-A96B-A21BDDF5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1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2D0BD4-E139-432F-A619-28FCBA06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72A8-9869-4D1D-BB67-C9A7CCED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5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74842-0A4C-4412-BED9-E89A4905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Keywords &amp; </a:t>
            </a:r>
            <a:r>
              <a:rPr lang="de-DE" dirty="0" err="1"/>
              <a:t>Built</a:t>
            </a:r>
            <a:r>
              <a:rPr lang="de-DE" dirty="0"/>
              <a:t> Ins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6EDF6-791A-4710-B322-28442266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ins are functions, variables, definitions, modules, … that come with a programming language</a:t>
            </a:r>
          </a:p>
          <a:p>
            <a:pPr lvl="1"/>
            <a:r>
              <a:rPr lang="en-GB" dirty="0"/>
              <a:t>Some examples from the lecture are </a:t>
            </a:r>
            <a:r>
              <a:rPr lang="en-GB" dirty="0">
                <a:latin typeface="Consolas" panose="020B0609020204030204" pitchFamily="49" charset="0"/>
              </a:rPr>
              <a:t>print, range, ==,</a:t>
            </a:r>
            <a:r>
              <a:rPr lang="en-GB" dirty="0"/>
              <a:t> … </a:t>
            </a:r>
          </a:p>
          <a:p>
            <a:r>
              <a:rPr lang="en-GB" dirty="0"/>
              <a:t>Keywords are a special time of built in and are reserved names that usually represent the start of some concept</a:t>
            </a:r>
          </a:p>
          <a:p>
            <a:r>
              <a:rPr lang="en-GB" dirty="0"/>
              <a:t>You have met </a:t>
            </a:r>
            <a:r>
              <a:rPr lang="en-GB" dirty="0">
                <a:latin typeface="Consolas" panose="020B0609020204030204" pitchFamily="49" charset="0"/>
              </a:rPr>
              <a:t>def, for, while, in, is, else,</a:t>
            </a:r>
            <a:r>
              <a:rPr lang="en-GB" dirty="0"/>
              <a:t> …</a:t>
            </a:r>
          </a:p>
          <a:p>
            <a:r>
              <a:rPr lang="en-GB" dirty="0"/>
              <a:t>All built ins are reserved names</a:t>
            </a:r>
          </a:p>
          <a:p>
            <a:pPr lvl="1"/>
            <a:r>
              <a:rPr lang="en-GB" dirty="0"/>
              <a:t>Meaning you cannot name your variable for or else, etc</a:t>
            </a:r>
          </a:p>
          <a:p>
            <a:r>
              <a:rPr lang="en-GB" dirty="0"/>
              <a:t>We will get to know a lot more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3E9B1-76D6-4C84-B014-AC03C1E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0461-4B00-452C-9FF9-FA684C8F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Break Some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6DA5-33E5-4240-8060-56DD3519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</a:rPr>
              <a:t>break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can stop the execution of a loop early</a:t>
            </a:r>
          </a:p>
          <a:p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77141-8AED-4BCD-BA1E-F3CAE422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70C18-2C90-48CE-92B9-D3018A53E964}"/>
              </a:ext>
            </a:extLst>
          </p:cNvPr>
          <p:cNvSpPr/>
          <p:nvPr/>
        </p:nvSpPr>
        <p:spPr>
          <a:xfrm>
            <a:off x="7725104" y="2362509"/>
            <a:ext cx="31320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my_list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target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break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60D7F-A850-4F09-AB3A-7AB7D74F1269}"/>
              </a:ext>
            </a:extLst>
          </p:cNvPr>
          <p:cNvSpPr/>
          <p:nvPr/>
        </p:nvSpPr>
        <p:spPr>
          <a:xfrm>
            <a:off x="1097280" y="3340026"/>
            <a:ext cx="328553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Python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A043B-BA34-4F18-9F6F-DCA5BB36B302}"/>
              </a:ext>
            </a:extLst>
          </p:cNvPr>
          <p:cNvSpPr/>
          <p:nvPr/>
        </p:nvSpPr>
        <p:spPr>
          <a:xfrm>
            <a:off x="4761188" y="3340026"/>
            <a:ext cx="6096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9528A-B4AA-40AB-9758-90545821B9C3}"/>
              </a:ext>
            </a:extLst>
          </p:cNvPr>
          <p:cNvSpPr/>
          <p:nvPr/>
        </p:nvSpPr>
        <p:spPr>
          <a:xfrm>
            <a:off x="1097280" y="5545926"/>
            <a:ext cx="32855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P y t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78C49-0E75-46DA-B4CE-C579EFCB886E}"/>
              </a:ext>
            </a:extLst>
          </p:cNvPr>
          <p:cNvSpPr/>
          <p:nvPr/>
        </p:nvSpPr>
        <p:spPr>
          <a:xfrm>
            <a:off x="4761188" y="5545927"/>
            <a:ext cx="6096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0 1 2 3 4 True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6228-1CC9-457C-BB19-24014058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Be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B7D9-A607-4C7D-A6F4-7E0F967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>
                <a:latin typeface="Consolas" panose="020B0609020204030204" pitchFamily="49" charset="0"/>
              </a:rPr>
              <a:t>continue</a:t>
            </a:r>
            <a:r>
              <a:rPr lang="en-GB" dirty="0"/>
              <a:t> “jumps” to the end of the loop ignoring any code after the continue statement inside the loop block</a:t>
            </a:r>
          </a:p>
          <a:p>
            <a:pPr lvl="1"/>
            <a:r>
              <a:rPr lang="en-GB" dirty="0"/>
              <a:t>It can be used to e.g. skip certain values</a:t>
            </a:r>
          </a:p>
          <a:p>
            <a:r>
              <a:rPr lang="en-GB" dirty="0"/>
              <a:t>What output do you expect from this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D3D0-623A-4C51-A405-600564B7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2BF18-313B-4D2B-8EA8-7B8A58FE6DE2}"/>
              </a:ext>
            </a:extLst>
          </p:cNvPr>
          <p:cNvSpPr/>
          <p:nvPr/>
        </p:nvSpPr>
        <p:spPr>
          <a:xfrm>
            <a:off x="1097279" y="3591737"/>
            <a:ext cx="363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continue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‘)</a:t>
            </a: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9A35F-E55E-4CA9-BB4B-BB35EB074B19}"/>
              </a:ext>
            </a:extLst>
          </p:cNvPr>
          <p:cNvSpPr/>
          <p:nvPr/>
        </p:nvSpPr>
        <p:spPr>
          <a:xfrm>
            <a:off x="1097278" y="5684428"/>
            <a:ext cx="363237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1 3 5 7 9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387BC-A94E-4A0B-ACEF-93575F3D7C06}"/>
              </a:ext>
            </a:extLst>
          </p:cNvPr>
          <p:cNvSpPr/>
          <p:nvPr/>
        </p:nvSpPr>
        <p:spPr>
          <a:xfrm>
            <a:off x="5381297" y="3429000"/>
            <a:ext cx="363237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continue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counter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2902A-F033-40CD-B813-62C4AF018B61}"/>
              </a:ext>
            </a:extLst>
          </p:cNvPr>
          <p:cNvSpPr/>
          <p:nvPr/>
        </p:nvSpPr>
        <p:spPr>
          <a:xfrm>
            <a:off x="5116483" y="5407429"/>
            <a:ext cx="389718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1 2 3 4</a:t>
            </a:r>
            <a:b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424242"/>
                </a:solidFill>
                <a:latin typeface="Consolas" panose="020B0609020204030204" pitchFamily="49" charset="0"/>
              </a:rPr>
              <a:t>Then it never stops</a:t>
            </a:r>
            <a:endParaRPr lang="en-GB" b="0" i="1" dirty="0">
              <a:solidFill>
                <a:srgbClr val="4242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DC5C-6E36-4217-9C25-7D1C2721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3064-8713-4ACE-A869-322123FF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pass </a:t>
            </a:r>
            <a:r>
              <a:rPr lang="en-GB" dirty="0"/>
              <a:t>is used in place where you syntactically need a statement</a:t>
            </a:r>
          </a:p>
          <a:p>
            <a:r>
              <a:rPr lang="en-GB" dirty="0"/>
              <a:t>Often you will see </a:t>
            </a:r>
            <a:r>
              <a:rPr lang="en-GB" dirty="0">
                <a:latin typeface="Consolas" panose="020B0609020204030204" pitchFamily="49" charset="0"/>
              </a:rPr>
              <a:t>pass</a:t>
            </a:r>
            <a:r>
              <a:rPr lang="en-GB" dirty="0"/>
              <a:t> in not yet implemented functions</a:t>
            </a:r>
          </a:p>
          <a:p>
            <a:r>
              <a:rPr lang="en-GB" dirty="0"/>
              <a:t>Since blocks cannot be empty, this simply means</a:t>
            </a:r>
            <a:br>
              <a:rPr lang="en-GB" dirty="0"/>
            </a:br>
            <a:r>
              <a:rPr lang="en-GB" dirty="0"/>
              <a:t>“Go along. Nothing to see here.”</a:t>
            </a:r>
          </a:p>
          <a:p>
            <a:r>
              <a:rPr lang="de-DE" dirty="0"/>
              <a:t>I</a:t>
            </a:r>
            <a:r>
              <a:rPr lang="en-GB" dirty="0"/>
              <a:t>t is usually used as a placeholder and “</a:t>
            </a:r>
            <a:r>
              <a:rPr lang="en-GB" dirty="0" err="1"/>
              <a:t>ToDo</a:t>
            </a:r>
            <a:r>
              <a:rPr lang="en-GB" dirty="0"/>
              <a:t>”</a:t>
            </a:r>
          </a:p>
          <a:p>
            <a:r>
              <a:rPr lang="en-GB" dirty="0"/>
              <a:t>The loop will execute 10 times but do 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68451-1FB6-4009-98C1-90D07C84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661AF-5D99-4730-9F5C-717E3E7BF25D}"/>
              </a:ext>
            </a:extLst>
          </p:cNvPr>
          <p:cNvSpPr/>
          <p:nvPr/>
        </p:nvSpPr>
        <p:spPr>
          <a:xfrm>
            <a:off x="8351520" y="2690336"/>
            <a:ext cx="2743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pass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pass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7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E2044C-0442-4C13-B8B9-72543486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Revisited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FA64-AA19-4A44-AF5B-27482407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86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A19206-DF6A-40EE-8DF3-F16C38F0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C2CC6-47BC-451E-8F46-FFAEACA5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we have put some maths into the return statements</a:t>
            </a:r>
          </a:p>
          <a:p>
            <a:r>
              <a:rPr lang="en-GB" dirty="0"/>
              <a:t>We can put whatever statement into this recursion and it will be evaluated before returning</a:t>
            </a:r>
          </a:p>
          <a:p>
            <a:r>
              <a:rPr lang="en-GB" dirty="0"/>
              <a:t>We can even put </a:t>
            </a:r>
            <a:r>
              <a:rPr lang="en-GB" i="1" dirty="0"/>
              <a:t>function calls</a:t>
            </a:r>
            <a:r>
              <a:rPr lang="en-GB" dirty="0"/>
              <a:t> in there which will be evaluated</a:t>
            </a:r>
          </a:p>
          <a:p>
            <a:r>
              <a:rPr lang="en-GB" dirty="0"/>
              <a:t>And we can even put the same function call in there</a:t>
            </a:r>
          </a:p>
          <a:p>
            <a:pPr lvl="1"/>
            <a:r>
              <a:rPr lang="en-GB" dirty="0"/>
              <a:t>The function is effectively calling itself</a:t>
            </a:r>
          </a:p>
          <a:p>
            <a:r>
              <a:rPr lang="en-GB" dirty="0"/>
              <a:t>This sounds like an infinite loop, so we need something to stop it</a:t>
            </a:r>
          </a:p>
          <a:p>
            <a:pPr lvl="1"/>
            <a:r>
              <a:rPr lang="en-GB" dirty="0"/>
              <a:t>This is called the base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7081B-A228-42D1-A890-3F95A1AC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74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8CAF-C5B1-41AD-971A-68F754C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CDFD-BBAC-4339-A7D5-5B6B5F9F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pseudocode example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Find Your Way Home:</a:t>
            </a:r>
          </a:p>
          <a:p>
            <a:pPr marL="201485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If you are home, stop moving. # this is the base case</a:t>
            </a:r>
          </a:p>
          <a:p>
            <a:pPr marL="201485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Else: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Take one step towards home. # doing the recursive work</a:t>
            </a:r>
          </a:p>
          <a:p>
            <a:pPr marL="201485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Find Your Way Home # the recursive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09C44-C85E-4448-88E9-317A509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828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0D81-E099-40F1-8E14-2FDCFA4F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513B-0B89-42C0-BADA-387E6E3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great example is calculating the factorial</a:t>
            </a:r>
          </a:p>
          <a:p>
            <a:pPr lvl="1"/>
            <a:r>
              <a:rPr lang="en-GB" dirty="0"/>
              <a:t>This time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FBA1B-DDBD-4F10-8A55-05ADDC09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79043-9D7A-4D87-8A59-21938D62BBFD}"/>
              </a:ext>
            </a:extLst>
          </p:cNvPr>
          <p:cNvSpPr/>
          <p:nvPr/>
        </p:nvSpPr>
        <p:spPr>
          <a:xfrm>
            <a:off x="1097280" y="2734243"/>
            <a:ext cx="781969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factorial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Calculates the factorial of the input number 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n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# the base case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    # factorial is recursively defined as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solidFill>
                  <a:srgbClr val="AAAAAA"/>
                </a:solidFill>
                <a:latin typeface="Consolas" panose="020B0609020204030204" pitchFamily="49" charset="0"/>
              </a:rPr>
              <a:t>    # the multiplication of all integers before this number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n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factorial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10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E2044C-0442-4C13-B8B9-72543486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FA64-AA19-4A44-AF5B-27482407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2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7435-C31A-4912-B3EC-52840FFB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inside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F9A0-5C27-4CCE-835B-D14900F1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nest loops indefinitely</a:t>
            </a:r>
          </a:p>
          <a:p>
            <a:pPr lvl="1"/>
            <a:r>
              <a:rPr lang="en-GB" dirty="0"/>
              <a:t>But this increases the run time of our program immensely</a:t>
            </a:r>
          </a:p>
          <a:p>
            <a:r>
              <a:rPr lang="en-GB" dirty="0"/>
              <a:t>break and continue only influence the most inner loop they are in</a:t>
            </a:r>
          </a:p>
          <a:p>
            <a:r>
              <a:rPr lang="en-GB" dirty="0"/>
              <a:t>We cannot break outer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2E9D-620F-48F0-95E4-3C47B387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EDC05-C3B9-494D-97F4-B58C5C38A9D5}"/>
              </a:ext>
            </a:extLst>
          </p:cNvPr>
          <p:cNvSpPr/>
          <p:nvPr/>
        </p:nvSpPr>
        <p:spPr>
          <a:xfrm>
            <a:off x="6825418" y="3082910"/>
            <a:ext cx="433026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char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Python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  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while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char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B83CD"/>
                </a:solidFill>
                <a:latin typeface="Consolas" panose="020B0609020204030204" pitchFamily="49" charset="0"/>
              </a:rPr>
              <a:t>            break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‘)</a:t>
            </a:r>
          </a:p>
          <a:p>
            <a:r>
              <a:rPr lang="en-GB">
                <a:solidFill>
                  <a:srgbClr val="777777"/>
                </a:solidFill>
                <a:latin typeface="Consolas" panose="020B0609020204030204" pitchFamily="49" charset="0"/>
              </a:rPr>
              <a:t>        </a:t>
            </a:r>
            <a:r>
              <a:rPr lang="en-GB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9C1DE-8B33-40C8-9579-BE7E18E4945F}"/>
              </a:ext>
            </a:extLst>
          </p:cNvPr>
          <p:cNvSpPr/>
          <p:nvPr/>
        </p:nvSpPr>
        <p:spPr>
          <a:xfrm>
            <a:off x="5402317" y="5222763"/>
            <a:ext cx="57533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P, P, P, y, y, y, h, h, h, o, o, o, n, n, n, </a:t>
            </a:r>
            <a:endParaRPr lang="en-GB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0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5F892-629C-424D-AF9E-2F77445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Hints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395337-0117-4B5D-8188-C085B01B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doc, </a:t>
            </a:r>
            <a:r>
              <a:rPr lang="en-GB" dirty="0" err="1"/>
              <a:t>docx</a:t>
            </a:r>
            <a:r>
              <a:rPr lang="en-GB" dirty="0"/>
              <a:t>, </a:t>
            </a:r>
            <a:r>
              <a:rPr lang="en-GB" dirty="0" err="1"/>
              <a:t>docm</a:t>
            </a:r>
            <a:r>
              <a:rPr lang="en-GB" dirty="0"/>
              <a:t>, </a:t>
            </a:r>
            <a:r>
              <a:rPr lang="en-GB" dirty="0" err="1"/>
              <a:t>odt</a:t>
            </a:r>
            <a:r>
              <a:rPr lang="en-GB" dirty="0"/>
              <a:t>, </a:t>
            </a:r>
            <a:r>
              <a:rPr lang="en-GB" dirty="0" err="1"/>
              <a:t>fodt</a:t>
            </a:r>
            <a:r>
              <a:rPr lang="en-GB" dirty="0"/>
              <a:t>, rtf are not simple text files</a:t>
            </a:r>
          </a:p>
          <a:p>
            <a:pPr lvl="1"/>
            <a:r>
              <a:rPr lang="en-GB" dirty="0"/>
              <a:t>txt files are simple text files, maybe markdown by a stretch</a:t>
            </a:r>
          </a:p>
          <a:p>
            <a:r>
              <a:rPr lang="en-GB" dirty="0"/>
              <a:t>It’s a good habit to not print from inside a function (unless it is a print function or you are debugging/ logging)</a:t>
            </a:r>
          </a:p>
          <a:p>
            <a:r>
              <a:rPr lang="en-GB" dirty="0"/>
              <a:t>Instead return the value, save it into a variable and then print this</a:t>
            </a:r>
          </a:p>
          <a:p>
            <a:pPr lvl="1"/>
            <a:r>
              <a:rPr lang="en-GB" dirty="0"/>
              <a:t>This way the value is saved, you can still use it and the function is left clean</a:t>
            </a:r>
          </a:p>
          <a:p>
            <a:r>
              <a:rPr lang="en-GB" dirty="0"/>
              <a:t>Please put some comments into your code to explain your thought process</a:t>
            </a:r>
          </a:p>
          <a:p>
            <a:pPr lvl="1"/>
            <a:r>
              <a:rPr lang="en-GB" dirty="0"/>
              <a:t>It doesn’t need to be an essay, but some short hints are very welcome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2CB74-A4B9-4EA2-97F5-8C19DDBC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62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9E70-148D-4644-BDEB-D5D07FB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B27-CDE0-4BCE-A502-CEB35A32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else with loops</a:t>
            </a:r>
          </a:p>
          <a:p>
            <a:pPr lvl="1"/>
            <a:r>
              <a:rPr lang="en-GB" dirty="0"/>
              <a:t>This might seem counterintuitive to people who already programmed</a:t>
            </a:r>
          </a:p>
          <a:p>
            <a:r>
              <a:rPr lang="en-GB" dirty="0"/>
              <a:t>We said earlier that the while loop is like a repeated if statement</a:t>
            </a:r>
          </a:p>
          <a:p>
            <a:r>
              <a:rPr lang="en-GB" dirty="0"/>
              <a:t>Basically it means that if the loop executes to the end, the else statement will also be executed</a:t>
            </a:r>
          </a:p>
          <a:p>
            <a:r>
              <a:rPr lang="en-GB" dirty="0"/>
              <a:t>If the loop is cancelled early by a break, the else statement will not be executed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12E9-D615-4706-8E12-518270D3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23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BB99BB-56B0-4483-8892-6F824E7D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and Loops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69856-70B7-4F17-BE95-896AB027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168405" cy="4023360"/>
          </a:xfrm>
        </p:spPr>
        <p:txBody>
          <a:bodyPr/>
          <a:lstStyle/>
          <a:p>
            <a:r>
              <a:rPr lang="en-GB" dirty="0"/>
              <a:t>Else is used to execute code at successful completion of a loop</a:t>
            </a:r>
          </a:p>
          <a:p>
            <a:r>
              <a:rPr lang="en-GB" dirty="0"/>
              <a:t>It’s a very pythonic thing that you will not find in many other languages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BAEA97-D28D-4DD5-8350-7943E88C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7930" y="1845735"/>
            <a:ext cx="5637749" cy="4023360"/>
          </a:xfrm>
        </p:spPr>
        <p:txBody>
          <a:bodyPr/>
          <a:lstStyle/>
          <a:p>
            <a:r>
              <a:rPr lang="en-GB" dirty="0">
                <a:solidFill>
                  <a:srgbClr val="4B83CD"/>
                </a:solidFill>
              </a:rPr>
              <a:t>for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in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range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10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20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for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in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b="1" dirty="0">
                <a:solidFill>
                  <a:srgbClr val="AA3731"/>
                </a:solidFill>
              </a:rPr>
              <a:t>range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AB6526"/>
                </a:solidFill>
              </a:rPr>
              <a:t>2</a:t>
            </a:r>
            <a:r>
              <a:rPr lang="en-GB" dirty="0">
                <a:solidFill>
                  <a:srgbClr val="777777"/>
                </a:solidFill>
              </a:rPr>
              <a:t>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777777"/>
                </a:solidFill>
              </a:rPr>
              <a:t>):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if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%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==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AB6526"/>
                </a:solidFill>
              </a:rPr>
              <a:t>0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j </a:t>
            </a:r>
            <a:r>
              <a:rPr lang="en-GB" dirty="0">
                <a:solidFill>
                  <a:srgbClr val="777777"/>
                </a:solidFill>
              </a:rPr>
              <a:t>=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//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  print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777777"/>
                </a:solidFill>
              </a:rPr>
              <a:t>),'</a:t>
            </a:r>
            <a:r>
              <a:rPr lang="en-GB" dirty="0">
                <a:solidFill>
                  <a:srgbClr val="448C27"/>
                </a:solidFill>
              </a:rPr>
              <a:t> equals </a:t>
            </a:r>
            <a:r>
              <a:rPr lang="en-GB" dirty="0">
                <a:solidFill>
                  <a:srgbClr val="777777"/>
                </a:solidFill>
              </a:rPr>
              <a:t>‘,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333333"/>
                </a:solidFill>
              </a:rPr>
              <a:t>            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i</a:t>
            </a:r>
            <a:r>
              <a:rPr lang="en-GB" dirty="0">
                <a:solidFill>
                  <a:srgbClr val="777777"/>
                </a:solidFill>
              </a:rPr>
              <a:t>),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*</a:t>
            </a:r>
            <a:r>
              <a:rPr lang="en-GB" dirty="0">
                <a:solidFill>
                  <a:srgbClr val="777777"/>
                </a:solidFill>
              </a:rPr>
              <a:t>',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>
                <a:solidFill>
                  <a:srgbClr val="333333"/>
                </a:solidFill>
              </a:rPr>
              <a:t>j</a:t>
            </a:r>
            <a:r>
              <a:rPr lang="en-GB" dirty="0">
                <a:solidFill>
                  <a:srgbClr val="777777"/>
                </a:solidFill>
              </a:rPr>
              <a:t>))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    break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dirty="0">
                <a:solidFill>
                  <a:srgbClr val="4B83CD"/>
                </a:solidFill>
              </a:rPr>
              <a:t>  else</a:t>
            </a:r>
            <a:r>
              <a:rPr lang="en-GB" dirty="0">
                <a:solidFill>
                  <a:srgbClr val="777777"/>
                </a:solidFill>
              </a:rPr>
              <a:t>:</a:t>
            </a:r>
            <a:endParaRPr lang="en-GB" dirty="0">
              <a:solidFill>
                <a:srgbClr val="333333"/>
              </a:solidFill>
            </a:endParaRPr>
          </a:p>
          <a:p>
            <a:r>
              <a:rPr lang="en-GB" b="1" dirty="0">
                <a:solidFill>
                  <a:srgbClr val="AA3731"/>
                </a:solidFill>
              </a:rPr>
              <a:t>    print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7A3E9D"/>
                </a:solidFill>
              </a:rPr>
              <a:t>str</a:t>
            </a:r>
            <a:r>
              <a:rPr lang="en-GB" dirty="0">
                <a:solidFill>
                  <a:srgbClr val="777777"/>
                </a:solidFill>
              </a:rPr>
              <a:t>(</a:t>
            </a:r>
            <a:r>
              <a:rPr lang="en-GB" dirty="0" err="1">
                <a:solidFill>
                  <a:srgbClr val="333333"/>
                </a:solidFill>
              </a:rPr>
              <a:t>num</a:t>
            </a:r>
            <a:r>
              <a:rPr lang="en-GB" dirty="0">
                <a:solidFill>
                  <a:srgbClr val="777777"/>
                </a:solidFill>
              </a:rPr>
              <a:t>),</a:t>
            </a:r>
            <a:r>
              <a:rPr lang="en-GB" dirty="0">
                <a:solidFill>
                  <a:srgbClr val="333333"/>
                </a:solidFill>
              </a:rPr>
              <a:t> </a:t>
            </a:r>
            <a:r>
              <a:rPr lang="en-GB" dirty="0">
                <a:solidFill>
                  <a:srgbClr val="777777"/>
                </a:solidFill>
              </a:rPr>
              <a:t>'</a:t>
            </a:r>
            <a:r>
              <a:rPr lang="en-GB" dirty="0">
                <a:solidFill>
                  <a:srgbClr val="448C27"/>
                </a:solidFill>
              </a:rPr>
              <a:t>is a prime number</a:t>
            </a:r>
            <a:r>
              <a:rPr lang="en-GB" dirty="0">
                <a:solidFill>
                  <a:srgbClr val="777777"/>
                </a:solidFill>
              </a:rPr>
              <a:t>')</a:t>
            </a:r>
            <a:endParaRPr lang="en-GB" dirty="0">
              <a:solidFill>
                <a:srgbClr val="333333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467E-A2F8-4291-953C-B4FC0437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81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0F71-FEEE-481E-8888-DBADB9B0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 &amp;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2B13-CFC4-4B3E-84F8-70CC2C85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11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533E2-F6C9-4CE7-BABA-9A0141EB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FADBE-9652-4EB2-980F-059F15BF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use of parentheses for readability and to reduce ambiguity</a:t>
            </a:r>
          </a:p>
          <a:p>
            <a:r>
              <a:rPr lang="en-GB" dirty="0"/>
              <a:t>Spaces around all comparison operators and logic operators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a == b </a:t>
            </a:r>
            <a:r>
              <a:rPr lang="en-GB" dirty="0"/>
              <a:t>instead of</a:t>
            </a:r>
            <a:r>
              <a:rPr lang="en-GB" dirty="0">
                <a:latin typeface="Consolas" panose="020B0609020204030204" pitchFamily="49" charset="0"/>
              </a:rPr>
              <a:t> a==b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a &lt; b </a:t>
            </a:r>
            <a:r>
              <a:rPr lang="en-GB" dirty="0"/>
              <a:t>instead of</a:t>
            </a:r>
            <a:r>
              <a:rPr lang="en-GB" dirty="0">
                <a:latin typeface="Consolas" panose="020B0609020204030204" pitchFamily="49" charset="0"/>
              </a:rPr>
              <a:t> a&lt;b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(a and b) or c </a:t>
            </a:r>
            <a:r>
              <a:rPr lang="en-GB" dirty="0"/>
              <a:t>is preferable to</a:t>
            </a:r>
            <a:r>
              <a:rPr lang="en-GB" dirty="0">
                <a:latin typeface="Consolas" panose="020B0609020204030204" pitchFamily="49" charset="0"/>
              </a:rPr>
              <a:t> a and b or 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81412-395C-4511-9AAD-B1B3CF29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8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D4A000-14CD-4CC3-AC67-6377CE09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Conditional Expressions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D67BA-E8E4-4191-8F10-798BD89F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Known as </a:t>
            </a:r>
            <a:r>
              <a:rPr lang="en-GB" i="1" dirty="0"/>
              <a:t>ternary operations</a:t>
            </a:r>
            <a:r>
              <a:rPr lang="en-GB" dirty="0"/>
              <a:t> in other programming languages</a:t>
            </a:r>
          </a:p>
          <a:p>
            <a:r>
              <a:rPr lang="en-GB" dirty="0"/>
              <a:t>It is an inline expression yielding one of two values depending on a Boolean </a:t>
            </a:r>
          </a:p>
          <a:p>
            <a:r>
              <a:rPr lang="en-GB" dirty="0"/>
              <a:t>Mostly used as conditional assignment</a:t>
            </a:r>
          </a:p>
          <a:p>
            <a:pPr lvl="1"/>
            <a:r>
              <a:rPr lang="en-GB" dirty="0"/>
              <a:t>Can be used in any expression though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msg</a:t>
            </a:r>
            <a:r>
              <a:rPr lang="en-GB" sz="2000" dirty="0">
                <a:latin typeface="Consolas" panose="020B0609020204030204" pitchFamily="49" charset="0"/>
              </a:rPr>
              <a:t> = “cold” if temp &lt; 15 else “warm”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msg</a:t>
            </a:r>
            <a:r>
              <a:rPr lang="en-GB" sz="2000" dirty="0">
                <a:latin typeface="Consolas" panose="020B0609020204030204" pitchFamily="49" charset="0"/>
              </a:rPr>
              <a:t> = “cold” if temp &lt; 15 else “temperate” if temp &lt; 25 else “warm”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 err="1">
                <a:latin typeface="Consolas" panose="020B0609020204030204" pitchFamily="49" charset="0"/>
              </a:rPr>
              <a:t>msg</a:t>
            </a:r>
            <a:r>
              <a:rPr lang="en-GB" sz="2000" dirty="0">
                <a:latin typeface="Consolas" panose="020B0609020204030204" pitchFamily="49" charset="0"/>
              </a:rPr>
              <a:t> = “cold” if temp &lt; 15 else (“temperate” if temp &lt; 25 else “warm”)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3 + (value1 if bool else value2) *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667AE-E42E-4151-AFC1-07CE6D5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6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76A4-C16A-493B-A2D5-D37AA572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315C-F606-4A6D-A578-4DC3149E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talked a lot about blocks</a:t>
            </a:r>
          </a:p>
          <a:p>
            <a:r>
              <a:rPr lang="en-GB" dirty="0"/>
              <a:t>They usually start after a colon</a:t>
            </a:r>
          </a:p>
          <a:p>
            <a:pPr lvl="1"/>
            <a:r>
              <a:rPr lang="en-GB" dirty="0"/>
              <a:t>Block “starters” we know so far: if, else, </a:t>
            </a:r>
            <a:r>
              <a:rPr lang="en-GB" dirty="0" err="1"/>
              <a:t>elif</a:t>
            </a:r>
            <a:r>
              <a:rPr lang="en-GB" dirty="0"/>
              <a:t>, for, while, def</a:t>
            </a:r>
          </a:p>
          <a:p>
            <a:r>
              <a:rPr lang="en-GB" dirty="0"/>
              <a:t>In Python we indent with 4 spaces</a:t>
            </a:r>
          </a:p>
          <a:p>
            <a:r>
              <a:rPr lang="en-GB" dirty="0"/>
              <a:t>These indents replace the curly braces {} from </a:t>
            </a:r>
            <a:r>
              <a:rPr lang="en-GB"/>
              <a:t>other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46420-1B2B-4D69-9034-528419B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34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6FBB67-C551-4D8F-B3EF-392CB77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E6967-E42A-42E6-A988-9E853C25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10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9A1145-D1D4-4202-BCB5-8B056E9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BD655-EFB0-45F0-AFB4-F0B2A5AA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have to do some logic</a:t>
            </a:r>
          </a:p>
          <a:p>
            <a:pPr lvl="1"/>
            <a:r>
              <a:rPr lang="en-GB" dirty="0"/>
              <a:t>It’s always good to understand what’s happening</a:t>
            </a:r>
          </a:p>
          <a:p>
            <a:r>
              <a:rPr lang="en-GB" dirty="0"/>
              <a:t>A little warmup in regards to last week</a:t>
            </a:r>
          </a:p>
          <a:p>
            <a:r>
              <a:rPr lang="en-GB" dirty="0"/>
              <a:t>The 99 bottles song</a:t>
            </a:r>
          </a:p>
          <a:p>
            <a:r>
              <a:rPr lang="en-GB" dirty="0"/>
              <a:t>And the turtle returns!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5F128-AEF3-4CE9-AD08-761806C7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84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6C0B5C-0F40-48ED-891F-9E499A27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02065-1E65-40BB-A3CA-60AC5D71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0D56-9450-47BF-AF3F-928D9BCC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Directing the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B889C-2F89-4151-9141-F1F34EA7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1BC33-56BD-4A19-8B9F-725F4963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68A2C-260C-4672-AFEA-C039A5B1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Decisions have to be made</a:t>
            </a:r>
          </a:p>
          <a:p>
            <a:r>
              <a:rPr lang="en-GB" dirty="0"/>
              <a:t>Sometimes we have to repeat things a lot</a:t>
            </a:r>
          </a:p>
          <a:p>
            <a:r>
              <a:rPr lang="en-GB" dirty="0"/>
              <a:t>Or want to apply an algorithm to all elements of a sequence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 2 types of control: repetition and branching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60BB7-3A1C-4B3C-95F1-CA232D0F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5E1-022B-44A2-B8FA-744DBF3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Importance of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3B66-54EF-44E1-8F73-3158874A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short reminder: </a:t>
            </a:r>
            <a:r>
              <a:rPr lang="en-GB" b="1" dirty="0"/>
              <a:t>Booleans</a:t>
            </a:r>
            <a:r>
              <a:rPr lang="en-GB" dirty="0"/>
              <a:t> are </a:t>
            </a:r>
            <a:r>
              <a:rPr lang="en-GB" i="1" dirty="0"/>
              <a:t>truth values</a:t>
            </a:r>
          </a:p>
          <a:p>
            <a:pPr lvl="1"/>
            <a:r>
              <a:rPr lang="en-GB" dirty="0"/>
              <a:t>They only know two values: </a:t>
            </a:r>
            <a:r>
              <a:rPr lang="en-GB" b="1" dirty="0"/>
              <a:t>True</a:t>
            </a:r>
            <a:r>
              <a:rPr lang="en-GB" dirty="0"/>
              <a:t> and </a:t>
            </a:r>
            <a:r>
              <a:rPr lang="en-GB" b="1" dirty="0"/>
              <a:t>False</a:t>
            </a:r>
            <a:r>
              <a:rPr lang="en-GB" dirty="0"/>
              <a:t> (In Python: mind the spelling)</a:t>
            </a:r>
          </a:p>
          <a:p>
            <a:r>
              <a:rPr lang="en-GB" dirty="0"/>
              <a:t>Booleans are most important for control flow</a:t>
            </a:r>
          </a:p>
          <a:p>
            <a:r>
              <a:rPr lang="en-GB" dirty="0"/>
              <a:t>And you can combine Booleans to form more Booleans</a:t>
            </a:r>
          </a:p>
          <a:p>
            <a:pPr lvl="1"/>
            <a:r>
              <a:rPr lang="en-GB" dirty="0"/>
              <a:t>You can use and, or, exclusive or, negation,…</a:t>
            </a:r>
          </a:p>
          <a:p>
            <a:pPr lvl="1"/>
            <a:r>
              <a:rPr lang="en-GB" dirty="0"/>
              <a:t>If you had a class on logic this might seem familiar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018FA-9B58-41CB-B7FB-1BC264EB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6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CDCD-BDCC-4E5A-A6F4-B899E98B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004E-37D3-4090-BADD-424E31900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Combine Booleans with “and” and “or”</a:t>
            </a:r>
          </a:p>
          <a:p>
            <a:r>
              <a:rPr lang="en-GB" dirty="0"/>
              <a:t>Negate Booleans with “not”</a:t>
            </a:r>
          </a:p>
          <a:p>
            <a:r>
              <a:rPr lang="en-GB" dirty="0"/>
              <a:t>Use parentheses to group expressions</a:t>
            </a:r>
          </a:p>
          <a:p>
            <a:r>
              <a:rPr lang="en-GB" dirty="0"/>
              <a:t>“not” binds stronger than “and”</a:t>
            </a:r>
          </a:p>
          <a:p>
            <a:r>
              <a:rPr lang="en-GB" dirty="0"/>
              <a:t>“and” binds stronger than “or”</a:t>
            </a:r>
          </a:p>
          <a:p>
            <a:r>
              <a:rPr lang="en-GB" dirty="0"/>
              <a:t>&amp;&amp;, ||, ! do not exist in Python</a:t>
            </a:r>
          </a:p>
          <a:p>
            <a:pPr lvl="1"/>
            <a:r>
              <a:rPr lang="en-GB" dirty="0"/>
              <a:t>In other programming languages these are often used instead of words</a:t>
            </a:r>
          </a:p>
          <a:p>
            <a:pPr lvl="1"/>
            <a:r>
              <a:rPr lang="en-GB" dirty="0"/>
              <a:t>Python’s core philosophy is readability</a:t>
            </a:r>
          </a:p>
          <a:p>
            <a:pPr lvl="1"/>
            <a:r>
              <a:rPr lang="en-GB" dirty="0"/>
              <a:t>Not to be confused with &amp;, |, ^ which exist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6BF00-B9E7-41E7-8F17-67AC015B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True and False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</a:rPr>
              <a:t>False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True or False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not True and False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</a:rPr>
              <a:t>False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not (True and False)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&gt;&gt;&gt; not </a:t>
            </a:r>
            <a:r>
              <a:rPr lang="en-GB" dirty="0" err="1">
                <a:latin typeface="Consolas" panose="020B0609020204030204" pitchFamily="49" charset="0"/>
              </a:rPr>
              <a:t>not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not</a:t>
            </a:r>
            <a:r>
              <a:rPr lang="en-GB" dirty="0">
                <a:latin typeface="Consolas" panose="020B0609020204030204" pitchFamily="49" charset="0"/>
              </a:rPr>
              <a:t> True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23F1-C4A3-4D24-A4CB-DA60405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2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18F0-29F7-4CFE-9C64-58A0F89B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9847-1537-4D93-8D7B-94BDDCCC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frequent decisions made is probably comparing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height &gt;= </a:t>
            </a:r>
            <a:r>
              <a:rPr lang="en-GB" sz="1800" dirty="0" err="1">
                <a:latin typeface="Consolas" panose="020B0609020204030204" pitchFamily="49" charset="0"/>
              </a:rPr>
              <a:t>rollercoaster_min_height</a:t>
            </a:r>
            <a:endParaRPr lang="en-GB" sz="1800" dirty="0">
              <a:latin typeface="Consolas" panose="020B0609020204030204" pitchFamily="49" charset="0"/>
            </a:endParaRP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counter &lt;= limit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divisor != 0</a:t>
            </a:r>
          </a:p>
          <a:p>
            <a:r>
              <a:rPr lang="en-GB" dirty="0"/>
              <a:t>Python does it like you know from maths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3 &lt; 5, 12 &gt; 13, …</a:t>
            </a:r>
          </a:p>
          <a:p>
            <a:pPr lvl="1"/>
            <a:r>
              <a:rPr lang="en-GB" dirty="0"/>
              <a:t>You can compare floats with </a:t>
            </a:r>
            <a:r>
              <a:rPr lang="en-GB" dirty="0" err="1"/>
              <a:t>ints</a:t>
            </a:r>
            <a:endParaRPr lang="en-GB" dirty="0"/>
          </a:p>
          <a:p>
            <a:r>
              <a:rPr lang="en-GB" dirty="0"/>
              <a:t>They always result in a Boolean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C3650-7A48-4199-842D-2F2AA8E2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8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6457</TotalTime>
  <Words>2837</Words>
  <Application>Microsoft Office PowerPoint</Application>
  <PresentationFormat>Widescreen</PresentationFormat>
  <Paragraphs>520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Calibri Light</vt:lpstr>
      <vt:lpstr>Consolas</vt:lpstr>
      <vt:lpstr>Wingdings</vt:lpstr>
      <vt:lpstr>Retrospect</vt:lpstr>
      <vt:lpstr>Directing the Flow</vt:lpstr>
      <vt:lpstr>Structure</vt:lpstr>
      <vt:lpstr>Homework</vt:lpstr>
      <vt:lpstr>Common Mistakes &amp; Hints</vt:lpstr>
      <vt:lpstr>Directing the Flow</vt:lpstr>
      <vt:lpstr>Motivation</vt:lpstr>
      <vt:lpstr>The Importance of Booleans</vt:lpstr>
      <vt:lpstr>Boolean Operations</vt:lpstr>
      <vt:lpstr>Comparison</vt:lpstr>
      <vt:lpstr>Comparison Operators</vt:lpstr>
      <vt:lpstr>A More Complicated Side Note</vt:lpstr>
      <vt:lpstr>Comparison chaining</vt:lpstr>
      <vt:lpstr>Boolean Expressions</vt:lpstr>
      <vt:lpstr>Boolean Expressions</vt:lpstr>
      <vt:lpstr>Summary</vt:lpstr>
      <vt:lpstr>Conditions &amp; Branching</vt:lpstr>
      <vt:lpstr>Conditions</vt:lpstr>
      <vt:lpstr>If</vt:lpstr>
      <vt:lpstr>Else</vt:lpstr>
      <vt:lpstr>Elif: else if</vt:lpstr>
      <vt:lpstr>Elif</vt:lpstr>
      <vt:lpstr>Spot the difference</vt:lpstr>
      <vt:lpstr>Let’s get loopy</vt:lpstr>
      <vt:lpstr>Loops</vt:lpstr>
      <vt:lpstr>While</vt:lpstr>
      <vt:lpstr>For</vt:lpstr>
      <vt:lpstr>Iterables</vt:lpstr>
      <vt:lpstr>To Infinity and Beyond</vt:lpstr>
      <vt:lpstr>Built ins</vt:lpstr>
      <vt:lpstr>Keywords &amp; Built Ins</vt:lpstr>
      <vt:lpstr>Let’s Break Some Stuff</vt:lpstr>
      <vt:lpstr>To Be Continued</vt:lpstr>
      <vt:lpstr>Pass</vt:lpstr>
      <vt:lpstr>Functions Revisited</vt:lpstr>
      <vt:lpstr>Recursion</vt:lpstr>
      <vt:lpstr>Recursion</vt:lpstr>
      <vt:lpstr>Recursion</vt:lpstr>
      <vt:lpstr>Put It All Together</vt:lpstr>
      <vt:lpstr>Loops inside Loops</vt:lpstr>
      <vt:lpstr>Else and Loops</vt:lpstr>
      <vt:lpstr>Else and Loops</vt:lpstr>
      <vt:lpstr>Style &amp; Syntax</vt:lpstr>
      <vt:lpstr>If-Statements</vt:lpstr>
      <vt:lpstr>Conditional Expressions</vt:lpstr>
      <vt:lpstr>Blocks</vt:lpstr>
      <vt:lpstr>Homework</vt:lpstr>
      <vt:lpstr>Homework</vt:lpstr>
      <vt:lpstr>See you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Directing the flow</dc:title>
  <dc:creator>Moritz Nipshagen</dc:creator>
  <cp:lastModifiedBy>Moritz Nipshagen</cp:lastModifiedBy>
  <cp:revision>3</cp:revision>
  <dcterms:created xsi:type="dcterms:W3CDTF">2018-03-25T13:55:24Z</dcterms:created>
  <dcterms:modified xsi:type="dcterms:W3CDTF">2018-04-18T12:58:20Z</dcterms:modified>
</cp:coreProperties>
</file>