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6"/>
  </p:notesMasterIdLst>
  <p:sldIdLst>
    <p:sldId id="256" r:id="rId2"/>
    <p:sldId id="257" r:id="rId3"/>
    <p:sldId id="258" r:id="rId4"/>
    <p:sldId id="259" r:id="rId5"/>
    <p:sldId id="260" r:id="rId6"/>
    <p:sldId id="261" r:id="rId7"/>
    <p:sldId id="305" r:id="rId8"/>
    <p:sldId id="306" r:id="rId9"/>
    <p:sldId id="264" r:id="rId10"/>
    <p:sldId id="262" r:id="rId11"/>
    <p:sldId id="320" r:id="rId12"/>
    <p:sldId id="266" r:id="rId13"/>
    <p:sldId id="281" r:id="rId14"/>
    <p:sldId id="273" r:id="rId15"/>
    <p:sldId id="282" r:id="rId16"/>
    <p:sldId id="283" r:id="rId17"/>
    <p:sldId id="284" r:id="rId18"/>
    <p:sldId id="265" r:id="rId19"/>
    <p:sldId id="271" r:id="rId20"/>
    <p:sldId id="285" r:id="rId21"/>
    <p:sldId id="286" r:id="rId22"/>
    <p:sldId id="275" r:id="rId23"/>
    <p:sldId id="276" r:id="rId24"/>
    <p:sldId id="277" r:id="rId25"/>
    <p:sldId id="327" r:id="rId26"/>
    <p:sldId id="278" r:id="rId27"/>
    <p:sldId id="274" r:id="rId28"/>
    <p:sldId id="267" r:id="rId29"/>
    <p:sldId id="287" r:id="rId30"/>
    <p:sldId id="288" r:id="rId31"/>
    <p:sldId id="289" r:id="rId32"/>
    <p:sldId id="290" r:id="rId33"/>
    <p:sldId id="291" r:id="rId34"/>
    <p:sldId id="268" r:id="rId35"/>
    <p:sldId id="292" r:id="rId36"/>
    <p:sldId id="293" r:id="rId37"/>
    <p:sldId id="294" r:id="rId38"/>
    <p:sldId id="295" r:id="rId39"/>
    <p:sldId id="296" r:id="rId40"/>
    <p:sldId id="297" r:id="rId41"/>
    <p:sldId id="298" r:id="rId42"/>
    <p:sldId id="299" r:id="rId43"/>
    <p:sldId id="300" r:id="rId44"/>
    <p:sldId id="302" r:id="rId45"/>
    <p:sldId id="307" r:id="rId46"/>
    <p:sldId id="308" r:id="rId47"/>
    <p:sldId id="336" r:id="rId48"/>
    <p:sldId id="337" r:id="rId49"/>
    <p:sldId id="309" r:id="rId50"/>
    <p:sldId id="310" r:id="rId51"/>
    <p:sldId id="328" r:id="rId52"/>
    <p:sldId id="312" r:id="rId53"/>
    <p:sldId id="315" r:id="rId54"/>
    <p:sldId id="311" r:id="rId55"/>
    <p:sldId id="313" r:id="rId56"/>
    <p:sldId id="314" r:id="rId57"/>
    <p:sldId id="316" r:id="rId58"/>
    <p:sldId id="317" r:id="rId59"/>
    <p:sldId id="318" r:id="rId60"/>
    <p:sldId id="319" r:id="rId61"/>
    <p:sldId id="321" r:id="rId62"/>
    <p:sldId id="322" r:id="rId63"/>
    <p:sldId id="323" r:id="rId64"/>
    <p:sldId id="270" r:id="rId65"/>
    <p:sldId id="330" r:id="rId66"/>
    <p:sldId id="331" r:id="rId67"/>
    <p:sldId id="329" r:id="rId68"/>
    <p:sldId id="324" r:id="rId69"/>
    <p:sldId id="326" r:id="rId70"/>
    <p:sldId id="332" r:id="rId71"/>
    <p:sldId id="333" r:id="rId72"/>
    <p:sldId id="334" r:id="rId73"/>
    <p:sldId id="335" r:id="rId74"/>
    <p:sldId id="32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tz Nipshagen" initials="MN" lastIdx="28" clrIdx="0">
    <p:extLst>
      <p:ext uri="{19B8F6BF-5375-455C-9EA6-DF929625EA0E}">
        <p15:presenceInfo xmlns:p15="http://schemas.microsoft.com/office/powerpoint/2012/main" userId="ee3b3bbc25b4cb6d" providerId="Windows Live"/>
      </p:ext>
    </p:extLst>
  </p:cmAuthor>
  <p:cmAuthor id="2" name="Antonia H." initials="AH" lastIdx="17" clrIdx="1">
    <p:extLst>
      <p:ext uri="{19B8F6BF-5375-455C-9EA6-DF929625EA0E}">
        <p15:presenceInfo xmlns:p15="http://schemas.microsoft.com/office/powerpoint/2012/main" userId="da08060cd893c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03" autoAdjust="0"/>
  </p:normalViewPr>
  <p:slideViewPr>
    <p:cSldViewPr snapToGrid="0">
      <p:cViewPr varScale="1">
        <p:scale>
          <a:sx n="62" d="100"/>
          <a:sy n="62" d="100"/>
        </p:scale>
        <p:origin x="60" y="56"/>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3F861BEC-2FFB-44D5-8BF9-08C921A28D32}"/>
    <pc:docChg chg="addSld modSld sldOrd">
      <pc:chgData name="Antonia H." userId="da08060cd893cdf4" providerId="Windows Live" clId="Web-{3F861BEC-2FFB-44D5-8BF9-08C921A28D32}" dt="2018-04-22T15:16:35.009" v="499"/>
      <pc:docMkLst>
        <pc:docMk/>
      </pc:docMkLst>
      <pc:sldChg chg="addSp modSp">
        <pc:chgData name="Antonia H." userId="da08060cd893cdf4" providerId="Windows Live" clId="Web-{3F861BEC-2FFB-44D5-8BF9-08C921A28D32}" dt="2018-04-22T15:02:16.164" v="95"/>
        <pc:sldMkLst>
          <pc:docMk/>
          <pc:sldMk cId="762386544" sldId="273"/>
        </pc:sldMkLst>
        <pc:spChg chg="mod">
          <ac:chgData name="Antonia H." userId="da08060cd893cdf4" providerId="Windows Live" clId="Web-{3F861BEC-2FFB-44D5-8BF9-08C921A28D32}" dt="2018-04-22T14:56:31.818" v="22"/>
          <ac:spMkLst>
            <pc:docMk/>
            <pc:sldMk cId="762386544" sldId="273"/>
            <ac:spMk id="2" creationId="{FC50DE61-5856-435A-8D49-39A8C71EBAE5}"/>
          </ac:spMkLst>
        </pc:spChg>
        <pc:spChg chg="mod">
          <ac:chgData name="Antonia H." userId="da08060cd893cdf4" providerId="Windows Live" clId="Web-{3F861BEC-2FFB-44D5-8BF9-08C921A28D32}" dt="2018-04-22T15:02:16.164" v="95"/>
          <ac:spMkLst>
            <pc:docMk/>
            <pc:sldMk cId="762386544" sldId="273"/>
            <ac:spMk id="3" creationId="{CAD484F6-3659-4B76-8A9F-007637CBA92F}"/>
          </ac:spMkLst>
        </pc:spChg>
        <pc:spChg chg="add mod">
          <ac:chgData name="Antonia H." userId="da08060cd893cdf4" providerId="Windows Live" clId="Web-{3F861BEC-2FFB-44D5-8BF9-08C921A28D32}" dt="2018-04-22T15:00:59.633" v="76"/>
          <ac:spMkLst>
            <pc:docMk/>
            <pc:sldMk cId="762386544" sldId="273"/>
            <ac:spMk id="6" creationId="{71220873-D656-403A-8155-A3047C12B0FB}"/>
          </ac:spMkLst>
        </pc:spChg>
        <pc:spChg chg="add mod">
          <ac:chgData name="Antonia H." userId="da08060cd893cdf4" providerId="Windows Live" clId="Web-{3F861BEC-2FFB-44D5-8BF9-08C921A28D32}" dt="2018-04-22T15:00:59.648" v="77"/>
          <ac:spMkLst>
            <pc:docMk/>
            <pc:sldMk cId="762386544" sldId="273"/>
            <ac:spMk id="8" creationId="{95B35778-63BE-498E-9F6E-18639971D5DB}"/>
          </ac:spMkLst>
        </pc:spChg>
        <pc:spChg chg="add mod">
          <ac:chgData name="Antonia H." userId="da08060cd893cdf4" providerId="Windows Live" clId="Web-{3F861BEC-2FFB-44D5-8BF9-08C921A28D32}" dt="2018-04-22T15:00:59.679" v="78"/>
          <ac:spMkLst>
            <pc:docMk/>
            <pc:sldMk cId="762386544" sldId="273"/>
            <ac:spMk id="10" creationId="{A12538C3-5C6C-4806-BD43-B83B3240E94A}"/>
          </ac:spMkLst>
        </pc:spChg>
      </pc:sldChg>
      <pc:sldChg chg="addSp modSp add replId">
        <pc:chgData name="Antonia H." userId="da08060cd893cdf4" providerId="Windows Live" clId="Web-{3F861BEC-2FFB-44D5-8BF9-08C921A28D32}" dt="2018-04-22T15:12:24.024" v="367"/>
        <pc:sldMkLst>
          <pc:docMk/>
          <pc:sldMk cId="1122523820" sldId="275"/>
        </pc:sldMkLst>
        <pc:spChg chg="mod">
          <ac:chgData name="Antonia H." userId="da08060cd893cdf4" providerId="Windows Live" clId="Web-{3F861BEC-2FFB-44D5-8BF9-08C921A28D32}" dt="2018-04-22T15:08:14.806" v="264"/>
          <ac:spMkLst>
            <pc:docMk/>
            <pc:sldMk cId="1122523820" sldId="275"/>
            <ac:spMk id="2" creationId="{FC50DE61-5856-435A-8D49-39A8C71EBAE5}"/>
          </ac:spMkLst>
        </pc:spChg>
        <pc:spChg chg="mod">
          <ac:chgData name="Antonia H." userId="da08060cd893cdf4" providerId="Windows Live" clId="Web-{3F861BEC-2FFB-44D5-8BF9-08C921A28D32}" dt="2018-04-22T15:06:29.540" v="180"/>
          <ac:spMkLst>
            <pc:docMk/>
            <pc:sldMk cId="1122523820" sldId="275"/>
            <ac:spMk id="3" creationId="{CAD484F6-3659-4B76-8A9F-007637CBA92F}"/>
          </ac:spMkLst>
        </pc:spChg>
        <pc:spChg chg="add mod">
          <ac:chgData name="Antonia H." userId="da08060cd893cdf4" providerId="Windows Live" clId="Web-{3F861BEC-2FFB-44D5-8BF9-08C921A28D32}" dt="2018-04-22T15:12:24.024" v="367"/>
          <ac:spMkLst>
            <pc:docMk/>
            <pc:sldMk cId="1122523820" sldId="275"/>
            <ac:spMk id="5" creationId="{5F16E6E3-2C61-4C4B-AAC6-FD609C3ABDAE}"/>
          </ac:spMkLst>
        </pc:spChg>
        <pc:spChg chg="mod">
          <ac:chgData name="Antonia H." userId="da08060cd893cdf4" providerId="Windows Live" clId="Web-{3F861BEC-2FFB-44D5-8BF9-08C921A28D32}" dt="2018-04-22T15:12:23.962" v="364"/>
          <ac:spMkLst>
            <pc:docMk/>
            <pc:sldMk cId="1122523820" sldId="275"/>
            <ac:spMk id="6" creationId="{71220873-D656-403A-8155-A3047C12B0FB}"/>
          </ac:spMkLst>
        </pc:spChg>
        <pc:spChg chg="mod">
          <ac:chgData name="Antonia H." userId="da08060cd893cdf4" providerId="Windows Live" clId="Web-{3F861BEC-2FFB-44D5-8BF9-08C921A28D32}" dt="2018-04-22T15:12:23.993" v="365"/>
          <ac:spMkLst>
            <pc:docMk/>
            <pc:sldMk cId="1122523820" sldId="275"/>
            <ac:spMk id="8" creationId="{95B35778-63BE-498E-9F6E-18639971D5DB}"/>
          </ac:spMkLst>
        </pc:spChg>
        <pc:spChg chg="mod">
          <ac:chgData name="Antonia H." userId="da08060cd893cdf4" providerId="Windows Live" clId="Web-{3F861BEC-2FFB-44D5-8BF9-08C921A28D32}" dt="2018-04-22T15:12:24.009" v="366"/>
          <ac:spMkLst>
            <pc:docMk/>
            <pc:sldMk cId="1122523820" sldId="275"/>
            <ac:spMk id="10" creationId="{A12538C3-5C6C-4806-BD43-B83B3240E94A}"/>
          </ac:spMkLst>
        </pc:spChg>
      </pc:sldChg>
      <pc:sldChg chg="modSp add replId">
        <pc:chgData name="Antonia H." userId="da08060cd893cdf4" providerId="Windows Live" clId="Web-{3F861BEC-2FFB-44D5-8BF9-08C921A28D32}" dt="2018-04-22T15:12:39.868" v="371"/>
        <pc:sldMkLst>
          <pc:docMk/>
          <pc:sldMk cId="3838764384" sldId="276"/>
        </pc:sldMkLst>
        <pc:spChg chg="mod">
          <ac:chgData name="Antonia H." userId="da08060cd893cdf4" providerId="Windows Live" clId="Web-{3F861BEC-2FFB-44D5-8BF9-08C921A28D32}" dt="2018-04-22T15:08:22.446" v="267"/>
          <ac:spMkLst>
            <pc:docMk/>
            <pc:sldMk cId="3838764384" sldId="276"/>
            <ac:spMk id="2" creationId="{FC50DE61-5856-435A-8D49-39A8C71EBAE5}"/>
          </ac:spMkLst>
        </pc:spChg>
        <pc:spChg chg="mod">
          <ac:chgData name="Antonia H." userId="da08060cd893cdf4" providerId="Windows Live" clId="Web-{3F861BEC-2FFB-44D5-8BF9-08C921A28D32}" dt="2018-04-22T15:10:17.245" v="329"/>
          <ac:spMkLst>
            <pc:docMk/>
            <pc:sldMk cId="3838764384" sldId="276"/>
            <ac:spMk id="3" creationId="{CAD484F6-3659-4B76-8A9F-007637CBA92F}"/>
          </ac:spMkLst>
        </pc:spChg>
        <pc:spChg chg="mod">
          <ac:chgData name="Antonia H." userId="da08060cd893cdf4" providerId="Windows Live" clId="Web-{3F861BEC-2FFB-44D5-8BF9-08C921A28D32}" dt="2018-04-22T15:12:39.868" v="371"/>
          <ac:spMkLst>
            <pc:docMk/>
            <pc:sldMk cId="3838764384" sldId="276"/>
            <ac:spMk id="5" creationId="{5F16E6E3-2C61-4C4B-AAC6-FD609C3ABDAE}"/>
          </ac:spMkLst>
        </pc:spChg>
        <pc:spChg chg="mod">
          <ac:chgData name="Antonia H." userId="da08060cd893cdf4" providerId="Windows Live" clId="Web-{3F861BEC-2FFB-44D5-8BF9-08C921A28D32}" dt="2018-04-22T15:12:39.837" v="370"/>
          <ac:spMkLst>
            <pc:docMk/>
            <pc:sldMk cId="3838764384" sldId="276"/>
            <ac:spMk id="6" creationId="{71220873-D656-403A-8155-A3047C12B0FB}"/>
          </ac:spMkLst>
        </pc:spChg>
        <pc:spChg chg="mod">
          <ac:chgData name="Antonia H." userId="da08060cd893cdf4" providerId="Windows Live" clId="Web-{3F861BEC-2FFB-44D5-8BF9-08C921A28D32}" dt="2018-04-22T15:12:39.790" v="368"/>
          <ac:spMkLst>
            <pc:docMk/>
            <pc:sldMk cId="3838764384" sldId="276"/>
            <ac:spMk id="8" creationId="{95B35778-63BE-498E-9F6E-18639971D5DB}"/>
          </ac:spMkLst>
        </pc:spChg>
        <pc:spChg chg="mod">
          <ac:chgData name="Antonia H." userId="da08060cd893cdf4" providerId="Windows Live" clId="Web-{3F861BEC-2FFB-44D5-8BF9-08C921A28D32}" dt="2018-04-22T15:12:39.821" v="369"/>
          <ac:spMkLst>
            <pc:docMk/>
            <pc:sldMk cId="3838764384" sldId="276"/>
            <ac:spMk id="10" creationId="{A12538C3-5C6C-4806-BD43-B83B3240E94A}"/>
          </ac:spMkLst>
        </pc:spChg>
      </pc:sldChg>
      <pc:sldChg chg="modSp add ord replId">
        <pc:chgData name="Antonia H." userId="da08060cd893cdf4" providerId="Windows Live" clId="Web-{3F861BEC-2FFB-44D5-8BF9-08C921A28D32}" dt="2018-04-22T15:16:33.791" v="497"/>
        <pc:sldMkLst>
          <pc:docMk/>
          <pc:sldMk cId="2076563476" sldId="277"/>
        </pc:sldMkLst>
        <pc:spChg chg="mod">
          <ac:chgData name="Antonia H." userId="da08060cd893cdf4" providerId="Windows Live" clId="Web-{3F861BEC-2FFB-44D5-8BF9-08C921A28D32}" dt="2018-04-22T15:11:59.821" v="362"/>
          <ac:spMkLst>
            <pc:docMk/>
            <pc:sldMk cId="2076563476" sldId="277"/>
            <ac:spMk id="2" creationId="{FC50DE61-5856-435A-8D49-39A8C71EBAE5}"/>
          </ac:spMkLst>
        </pc:spChg>
        <pc:spChg chg="mod">
          <ac:chgData name="Antonia H." userId="da08060cd893cdf4" providerId="Windows Live" clId="Web-{3F861BEC-2FFB-44D5-8BF9-08C921A28D32}" dt="2018-04-22T15:16:03.588" v="469"/>
          <ac:spMkLst>
            <pc:docMk/>
            <pc:sldMk cId="2076563476" sldId="277"/>
            <ac:spMk id="3" creationId="{CAD484F6-3659-4B76-8A9F-007637CBA92F}"/>
          </ac:spMkLst>
        </pc:spChg>
        <pc:spChg chg="mod">
          <ac:chgData name="Antonia H." userId="da08060cd893cdf4" providerId="Windows Live" clId="Web-{3F861BEC-2FFB-44D5-8BF9-08C921A28D32}" dt="2018-04-22T15:16:33.791" v="497"/>
          <ac:spMkLst>
            <pc:docMk/>
            <pc:sldMk cId="2076563476" sldId="277"/>
            <ac:spMk id="5" creationId="{5F16E6E3-2C61-4C4B-AAC6-FD609C3ABDAE}"/>
          </ac:spMkLst>
        </pc:spChg>
        <pc:spChg chg="mod">
          <ac:chgData name="Antonia H." userId="da08060cd893cdf4" providerId="Windows Live" clId="Web-{3F861BEC-2FFB-44D5-8BF9-08C921A28D32}" dt="2018-04-22T15:15:42.853" v="447"/>
          <ac:spMkLst>
            <pc:docMk/>
            <pc:sldMk cId="2076563476" sldId="277"/>
            <ac:spMk id="6" creationId="{71220873-D656-403A-8155-A3047C12B0FB}"/>
          </ac:spMkLst>
        </pc:spChg>
        <pc:spChg chg="mod">
          <ac:chgData name="Antonia H." userId="da08060cd893cdf4" providerId="Windows Live" clId="Web-{3F861BEC-2FFB-44D5-8BF9-08C921A28D32}" dt="2018-04-22T15:12:52.853" v="374"/>
          <ac:spMkLst>
            <pc:docMk/>
            <pc:sldMk cId="2076563476" sldId="277"/>
            <ac:spMk id="8" creationId="{95B35778-63BE-498E-9F6E-18639971D5DB}"/>
          </ac:spMkLst>
        </pc:spChg>
        <pc:spChg chg="mod">
          <ac:chgData name="Antonia H." userId="da08060cd893cdf4" providerId="Windows Live" clId="Web-{3F861BEC-2FFB-44D5-8BF9-08C921A28D32}" dt="2018-04-22T15:15:34.541" v="443"/>
          <ac:spMkLst>
            <pc:docMk/>
            <pc:sldMk cId="2076563476" sldId="277"/>
            <ac:spMk id="10" creationId="{A12538C3-5C6C-4806-BD43-B83B3240E94A}"/>
          </ac:spMkLst>
        </pc:spChg>
      </pc:sldChg>
    </pc:docChg>
  </pc:docChgLst>
  <pc:docChgLst>
    <pc:chgData name="Antonia H." userId="da08060cd893cdf4" providerId="Windows Live" clId="Web-{6B483E7C-811D-4EF1-8B9B-1FD4279DC34D}"/>
    <pc:docChg chg="addSld modSld sldOrd">
      <pc:chgData name="Antonia H." userId="da08060cd893cdf4" providerId="Windows Live" clId="Web-{6B483E7C-811D-4EF1-8B9B-1FD4279DC34D}" dt="2018-04-23T15:38:17.776" v="594"/>
      <pc:docMkLst>
        <pc:docMk/>
      </pc:docMkLst>
      <pc:sldChg chg="ord">
        <pc:chgData name="Antonia H." userId="da08060cd893cdf4" providerId="Windows Live" clId="Web-{6B483E7C-811D-4EF1-8B9B-1FD4279DC34D}" dt="2018-04-23T15:27:00.853" v="211"/>
        <pc:sldMkLst>
          <pc:docMk/>
          <pc:sldMk cId="3325964084" sldId="269"/>
        </pc:sldMkLst>
      </pc:sldChg>
      <pc:sldChg chg="modSp">
        <pc:chgData name="Antonia H." userId="da08060cd893cdf4" providerId="Windows Live" clId="Web-{6B483E7C-811D-4EF1-8B9B-1FD4279DC34D}" dt="2018-04-23T15:20:28.306" v="23"/>
        <pc:sldMkLst>
          <pc:docMk/>
          <pc:sldMk cId="1267280690" sldId="282"/>
        </pc:sldMkLst>
        <pc:spChg chg="mod">
          <ac:chgData name="Antonia H." userId="da08060cd893cdf4" providerId="Windows Live" clId="Web-{6B483E7C-811D-4EF1-8B9B-1FD4279DC34D}" dt="2018-04-23T15:20:28.306" v="23"/>
          <ac:spMkLst>
            <pc:docMk/>
            <pc:sldMk cId="1267280690" sldId="282"/>
            <ac:spMk id="3" creationId="{CAD484F6-3659-4B76-8A9F-007637CBA92F}"/>
          </ac:spMkLst>
        </pc:spChg>
        <pc:spChg chg="mod">
          <ac:chgData name="Antonia H." userId="da08060cd893cdf4" providerId="Windows Live" clId="Web-{6B483E7C-811D-4EF1-8B9B-1FD4279DC34D}" dt="2018-04-23T15:20:20.915" v="20"/>
          <ac:spMkLst>
            <pc:docMk/>
            <pc:sldMk cId="1267280690" sldId="282"/>
            <ac:spMk id="5" creationId="{F0BB6193-A4A2-44C6-AAA9-9AA13EBD6573}"/>
          </ac:spMkLst>
        </pc:spChg>
        <pc:spChg chg="mod">
          <ac:chgData name="Antonia H." userId="da08060cd893cdf4" providerId="Windows Live" clId="Web-{6B483E7C-811D-4EF1-8B9B-1FD4279DC34D}" dt="2018-04-23T15:20:20.931" v="21"/>
          <ac:spMkLst>
            <pc:docMk/>
            <pc:sldMk cId="1267280690" sldId="282"/>
            <ac:spMk id="9" creationId="{F65810FE-9265-407B-86B6-517097180BB5}"/>
          </ac:spMkLst>
        </pc:spChg>
        <pc:spChg chg="mod">
          <ac:chgData name="Antonia H." userId="da08060cd893cdf4" providerId="Windows Live" clId="Web-{6B483E7C-811D-4EF1-8B9B-1FD4279DC34D}" dt="2018-04-23T15:20:20.947" v="22"/>
          <ac:spMkLst>
            <pc:docMk/>
            <pc:sldMk cId="1267280690" sldId="282"/>
            <ac:spMk id="11" creationId="{EE5DD355-AD70-4FDA-9948-4C2998F135BF}"/>
          </ac:spMkLst>
        </pc:spChg>
      </pc:sldChg>
      <pc:sldChg chg="addSp delSp modSp">
        <pc:chgData name="Antonia H." userId="da08060cd893cdf4" providerId="Windows Live" clId="Web-{6B483E7C-811D-4EF1-8B9B-1FD4279DC34D}" dt="2018-04-23T15:32:26.823" v="265"/>
        <pc:sldMkLst>
          <pc:docMk/>
          <pc:sldMk cId="168258756" sldId="311"/>
        </pc:sldMkLst>
        <pc:spChg chg="mod">
          <ac:chgData name="Antonia H." userId="da08060cd893cdf4" providerId="Windows Live" clId="Web-{6B483E7C-811D-4EF1-8B9B-1FD4279DC34D}" dt="2018-04-23T15:27:29.854" v="233"/>
          <ac:spMkLst>
            <pc:docMk/>
            <pc:sldMk cId="168258756" sldId="311"/>
            <ac:spMk id="2" creationId="{D2A3C0E2-BCA1-41A2-A95B-E37F90BCD912}"/>
          </ac:spMkLst>
        </pc:spChg>
        <pc:spChg chg="mod">
          <ac:chgData name="Antonia H." userId="da08060cd893cdf4" providerId="Windows Live" clId="Web-{6B483E7C-811D-4EF1-8B9B-1FD4279DC34D}" dt="2018-04-23T15:32:26.823" v="265"/>
          <ac:spMkLst>
            <pc:docMk/>
            <pc:sldMk cId="168258756" sldId="311"/>
            <ac:spMk id="3" creationId="{2379767E-31F5-4C48-8B2F-C032BA3E9FEE}"/>
          </ac:spMkLst>
        </pc:spChg>
        <pc:spChg chg="add mod">
          <ac:chgData name="Antonia H." userId="da08060cd893cdf4" providerId="Windows Live" clId="Web-{6B483E7C-811D-4EF1-8B9B-1FD4279DC34D}" dt="2018-04-23T15:25:01.165" v="83"/>
          <ac:spMkLst>
            <pc:docMk/>
            <pc:sldMk cId="168258756" sldId="311"/>
            <ac:spMk id="6" creationId="{3806CE45-0EC6-41B4-ADAD-4EA936257E8F}"/>
          </ac:spMkLst>
        </pc:spChg>
        <pc:spChg chg="add mod">
          <ac:chgData name="Antonia H." userId="da08060cd893cdf4" providerId="Windows Live" clId="Web-{6B483E7C-811D-4EF1-8B9B-1FD4279DC34D}" dt="2018-04-23T15:25:51.759" v="154"/>
          <ac:spMkLst>
            <pc:docMk/>
            <pc:sldMk cId="168258756" sldId="311"/>
            <ac:spMk id="8" creationId="{E9401D3A-FDBF-4990-9872-9E69538DF326}"/>
          </ac:spMkLst>
        </pc:spChg>
        <pc:spChg chg="add mod">
          <ac:chgData name="Antonia H." userId="da08060cd893cdf4" providerId="Windows Live" clId="Web-{6B483E7C-811D-4EF1-8B9B-1FD4279DC34D}" dt="2018-04-23T15:28:59.245" v="259"/>
          <ac:spMkLst>
            <pc:docMk/>
            <pc:sldMk cId="168258756" sldId="311"/>
            <ac:spMk id="10" creationId="{B44E6596-F44D-45DC-B6B8-382C23ED018B}"/>
          </ac:spMkLst>
        </pc:spChg>
        <pc:spChg chg="add del mod">
          <ac:chgData name="Antonia H." userId="da08060cd893cdf4" providerId="Windows Live" clId="Web-{6B483E7C-811D-4EF1-8B9B-1FD4279DC34D}" dt="2018-04-23T15:26:20.838" v="170"/>
          <ac:spMkLst>
            <pc:docMk/>
            <pc:sldMk cId="168258756" sldId="311"/>
            <ac:spMk id="11" creationId="{BCEAD6C5-DD37-42EA-88E3-8C4C69E2F951}"/>
          </ac:spMkLst>
        </pc:spChg>
      </pc:sldChg>
      <pc:sldChg chg="delSp modSp new mod ord modClrScheme chgLayout">
        <pc:chgData name="Antonia H." userId="da08060cd893cdf4" providerId="Windows Live" clId="Web-{6B483E7C-811D-4EF1-8B9B-1FD4279DC34D}" dt="2018-04-23T15:27:23.541" v="225"/>
        <pc:sldMkLst>
          <pc:docMk/>
          <pc:sldMk cId="2433069338" sldId="312"/>
        </pc:sldMkLst>
        <pc:spChg chg="mod ord">
          <ac:chgData name="Antonia H." userId="da08060cd893cdf4" providerId="Windows Live" clId="Web-{6B483E7C-811D-4EF1-8B9B-1FD4279DC34D}" dt="2018-04-23T15:27:23.541" v="225"/>
          <ac:spMkLst>
            <pc:docMk/>
            <pc:sldMk cId="2433069338" sldId="312"/>
            <ac:spMk id="2" creationId="{21F364A5-258D-4724-BF15-4E62E038E8FF}"/>
          </ac:spMkLst>
        </pc:spChg>
        <pc:spChg chg="del">
          <ac:chgData name="Antonia H." userId="da08060cd893cdf4" providerId="Windows Live" clId="Web-{6B483E7C-811D-4EF1-8B9B-1FD4279DC34D}" dt="2018-04-23T15:27:15.151" v="214"/>
          <ac:spMkLst>
            <pc:docMk/>
            <pc:sldMk cId="2433069338" sldId="312"/>
            <ac:spMk id="3" creationId="{B50A5D78-2D11-44FA-AE76-4E26F090D1E1}"/>
          </ac:spMkLst>
        </pc:spChg>
        <pc:spChg chg="mod ord">
          <ac:chgData name="Antonia H." userId="da08060cd893cdf4" providerId="Windows Live" clId="Web-{6B483E7C-811D-4EF1-8B9B-1FD4279DC34D}" dt="2018-04-23T15:27:15.151" v="214"/>
          <ac:spMkLst>
            <pc:docMk/>
            <pc:sldMk cId="2433069338" sldId="312"/>
            <ac:spMk id="4" creationId="{AE5DF2E5-C9F5-495A-A421-30088FE99976}"/>
          </ac:spMkLst>
        </pc:spChg>
      </pc:sldChg>
      <pc:sldChg chg="modSp add replId">
        <pc:chgData name="Antonia H." userId="da08060cd893cdf4" providerId="Windows Live" clId="Web-{6B483E7C-811D-4EF1-8B9B-1FD4279DC34D}" dt="2018-04-23T15:38:17.776" v="594"/>
        <pc:sldMkLst>
          <pc:docMk/>
          <pc:sldMk cId="177707823" sldId="313"/>
        </pc:sldMkLst>
        <pc:spChg chg="mod">
          <ac:chgData name="Antonia H." userId="da08060cd893cdf4" providerId="Windows Live" clId="Web-{6B483E7C-811D-4EF1-8B9B-1FD4279DC34D}" dt="2018-04-23T15:33:14.260" v="271"/>
          <ac:spMkLst>
            <pc:docMk/>
            <pc:sldMk cId="177707823" sldId="313"/>
            <ac:spMk id="2" creationId="{D2A3C0E2-BCA1-41A2-A95B-E37F90BCD912}"/>
          </ac:spMkLst>
        </pc:spChg>
        <pc:spChg chg="mod">
          <ac:chgData name="Antonia H." userId="da08060cd893cdf4" providerId="Windows Live" clId="Web-{6B483E7C-811D-4EF1-8B9B-1FD4279DC34D}" dt="2018-04-23T15:36:34.464" v="481"/>
          <ac:spMkLst>
            <pc:docMk/>
            <pc:sldMk cId="177707823" sldId="313"/>
            <ac:spMk id="3" creationId="{2379767E-31F5-4C48-8B2F-C032BA3E9FEE}"/>
          </ac:spMkLst>
        </pc:spChg>
        <pc:spChg chg="mod">
          <ac:chgData name="Antonia H." userId="da08060cd893cdf4" providerId="Windows Live" clId="Web-{6B483E7C-811D-4EF1-8B9B-1FD4279DC34D}" dt="2018-04-23T15:38:02.464" v="570"/>
          <ac:spMkLst>
            <pc:docMk/>
            <pc:sldMk cId="177707823" sldId="313"/>
            <ac:spMk id="6" creationId="{3806CE45-0EC6-41B4-ADAD-4EA936257E8F}"/>
          </ac:spMkLst>
        </pc:spChg>
        <pc:spChg chg="mod">
          <ac:chgData name="Antonia H." userId="da08060cd893cdf4" providerId="Windows Live" clId="Web-{6B483E7C-811D-4EF1-8B9B-1FD4279DC34D}" dt="2018-04-23T15:38:17.776" v="594"/>
          <ac:spMkLst>
            <pc:docMk/>
            <pc:sldMk cId="177707823" sldId="313"/>
            <ac:spMk id="8" creationId="{E9401D3A-FDBF-4990-9872-9E69538DF326}"/>
          </ac:spMkLst>
        </pc:spChg>
        <pc:spChg chg="mod">
          <ac:chgData name="Antonia H." userId="da08060cd893cdf4" providerId="Windows Live" clId="Web-{6B483E7C-811D-4EF1-8B9B-1FD4279DC34D}" dt="2018-04-23T15:37:59.229" v="569"/>
          <ac:spMkLst>
            <pc:docMk/>
            <pc:sldMk cId="177707823" sldId="313"/>
            <ac:spMk id="10" creationId="{B44E6596-F44D-45DC-B6B8-382C23ED018B}"/>
          </ac:spMkLst>
        </pc:spChg>
      </pc:sldChg>
    </pc:docChg>
  </pc:docChgLst>
  <pc:docChgLst>
    <pc:chgData name="Antonia H." userId="da08060cd893cdf4" providerId="Windows Live" clId="Web-{BC5EABF1-E72F-4C19-8D09-AF157ACBE0F5}"/>
    <pc:docChg chg="addSld modSld">
      <pc:chgData name="Antonia H." userId="da08060cd893cdf4" providerId="Windows Live" clId="Web-{BC5EABF1-E72F-4C19-8D09-AF157ACBE0F5}" dt="2018-04-22T17:34:34.349" v="335"/>
      <pc:docMkLst>
        <pc:docMk/>
      </pc:docMkLst>
      <pc:sldChg chg="delSp modSp">
        <pc:chgData name="Antonia H." userId="da08060cd893cdf4" providerId="Windows Live" clId="Web-{BC5EABF1-E72F-4C19-8D09-AF157ACBE0F5}" dt="2018-04-22T17:22:14.830" v="130"/>
        <pc:sldMkLst>
          <pc:docMk/>
          <pc:sldMk cId="762386544" sldId="273"/>
        </pc:sldMkLst>
        <pc:spChg chg="mod">
          <ac:chgData name="Antonia H." userId="da08060cd893cdf4" providerId="Windows Live" clId="Web-{BC5EABF1-E72F-4C19-8D09-AF157ACBE0F5}" dt="2018-04-22T17:19:43.966" v="15"/>
          <ac:spMkLst>
            <pc:docMk/>
            <pc:sldMk cId="762386544" sldId="273"/>
            <ac:spMk id="2" creationId="{FC50DE61-5856-435A-8D49-39A8C71EBAE5}"/>
          </ac:spMkLst>
        </pc:spChg>
        <pc:spChg chg="mod">
          <ac:chgData name="Antonia H." userId="da08060cd893cdf4" providerId="Windows Live" clId="Web-{BC5EABF1-E72F-4C19-8D09-AF157ACBE0F5}" dt="2018-04-22T17:22:14.830" v="130"/>
          <ac:spMkLst>
            <pc:docMk/>
            <pc:sldMk cId="762386544" sldId="273"/>
            <ac:spMk id="3" creationId="{CAD484F6-3659-4B76-8A9F-007637CBA92F}"/>
          </ac:spMkLst>
        </pc:spChg>
        <pc:spChg chg="mod">
          <ac:chgData name="Antonia H." userId="da08060cd893cdf4" providerId="Windows Live" clId="Web-{BC5EABF1-E72F-4C19-8D09-AF157ACBE0F5}" dt="2018-04-22T17:22:07.376" v="123"/>
          <ac:spMkLst>
            <pc:docMk/>
            <pc:sldMk cId="762386544" sldId="273"/>
            <ac:spMk id="6" creationId="{71220873-D656-403A-8155-A3047C12B0FB}"/>
          </ac:spMkLst>
        </pc:spChg>
        <pc:spChg chg="del">
          <ac:chgData name="Antonia H." userId="da08060cd893cdf4" providerId="Windows Live" clId="Web-{BC5EABF1-E72F-4C19-8D09-AF157ACBE0F5}" dt="2018-04-22T17:21:48.220" v="106"/>
          <ac:spMkLst>
            <pc:docMk/>
            <pc:sldMk cId="762386544" sldId="273"/>
            <ac:spMk id="8" creationId="{95B35778-63BE-498E-9F6E-18639971D5DB}"/>
          </ac:spMkLst>
        </pc:spChg>
        <pc:spChg chg="del">
          <ac:chgData name="Antonia H." userId="da08060cd893cdf4" providerId="Windows Live" clId="Web-{BC5EABF1-E72F-4C19-8D09-AF157ACBE0F5}" dt="2018-04-22T17:21:47.329" v="105"/>
          <ac:spMkLst>
            <pc:docMk/>
            <pc:sldMk cId="762386544" sldId="273"/>
            <ac:spMk id="10" creationId="{A12538C3-5C6C-4806-BD43-B83B3240E94A}"/>
          </ac:spMkLst>
        </pc:spChg>
      </pc:sldChg>
      <pc:sldChg chg="modSp addCm">
        <pc:chgData name="Antonia H." userId="da08060cd893cdf4" providerId="Windows Live" clId="Web-{BC5EABF1-E72F-4C19-8D09-AF157ACBE0F5}" dt="2018-04-22T17:20:22.749" v="23"/>
        <pc:sldMkLst>
          <pc:docMk/>
          <pc:sldMk cId="3168537409" sldId="281"/>
        </pc:sldMkLst>
        <pc:spChg chg="mod">
          <ac:chgData name="Antonia H." userId="da08060cd893cdf4" providerId="Windows Live" clId="Web-{BC5EABF1-E72F-4C19-8D09-AF157ACBE0F5}" dt="2018-04-22T17:20:22.749" v="23"/>
          <ac:spMkLst>
            <pc:docMk/>
            <pc:sldMk cId="3168537409" sldId="281"/>
            <ac:spMk id="8" creationId="{438C086B-C4AA-485B-9BA7-543357E44CA5}"/>
          </ac:spMkLst>
        </pc:spChg>
      </pc:sldChg>
      <pc:sldChg chg="addSp delSp modSp add replId">
        <pc:chgData name="Antonia H." userId="da08060cd893cdf4" providerId="Windows Live" clId="Web-{BC5EABF1-E72F-4C19-8D09-AF157ACBE0F5}" dt="2018-04-22T17:28:57.168" v="209"/>
        <pc:sldMkLst>
          <pc:docMk/>
          <pc:sldMk cId="1267280690" sldId="282"/>
        </pc:sldMkLst>
        <pc:spChg chg="mod">
          <ac:chgData name="Antonia H." userId="da08060cd893cdf4" providerId="Windows Live" clId="Web-{BC5EABF1-E72F-4C19-8D09-AF157ACBE0F5}" dt="2018-04-22T17:26:58.134" v="137"/>
          <ac:spMkLst>
            <pc:docMk/>
            <pc:sldMk cId="1267280690" sldId="282"/>
            <ac:spMk id="2" creationId="{FC50DE61-5856-435A-8D49-39A8C71EBAE5}"/>
          </ac:spMkLst>
        </pc:spChg>
        <pc:spChg chg="add mod">
          <ac:chgData name="Antonia H." userId="da08060cd893cdf4" providerId="Windows Live" clId="Web-{BC5EABF1-E72F-4C19-8D09-AF157ACBE0F5}" dt="2018-04-22T17:28:37.433" v="195"/>
          <ac:spMkLst>
            <pc:docMk/>
            <pc:sldMk cId="1267280690" sldId="282"/>
            <ac:spMk id="5" creationId="{F0BB6193-A4A2-44C6-AAA9-9AA13EBD6573}"/>
          </ac:spMkLst>
        </pc:spChg>
        <pc:spChg chg="del">
          <ac:chgData name="Antonia H." userId="da08060cd893cdf4" providerId="Windows Live" clId="Web-{BC5EABF1-E72F-4C19-8D09-AF157ACBE0F5}" dt="2018-04-22T17:27:35.088" v="141"/>
          <ac:spMkLst>
            <pc:docMk/>
            <pc:sldMk cId="1267280690" sldId="282"/>
            <ac:spMk id="6" creationId="{71220873-D656-403A-8155-A3047C12B0FB}"/>
          </ac:spMkLst>
        </pc:spChg>
        <pc:spChg chg="add mod">
          <ac:chgData name="Antonia H." userId="da08060cd893cdf4" providerId="Windows Live" clId="Web-{BC5EABF1-E72F-4C19-8D09-AF157ACBE0F5}" dt="2018-04-22T17:28:57.168" v="209"/>
          <ac:spMkLst>
            <pc:docMk/>
            <pc:sldMk cId="1267280690" sldId="282"/>
            <ac:spMk id="9" creationId="{F65810FE-9265-407B-86B6-517097180BB5}"/>
          </ac:spMkLst>
        </pc:spChg>
        <pc:spChg chg="add mod">
          <ac:chgData name="Antonia H." userId="da08060cd893cdf4" providerId="Windows Live" clId="Web-{BC5EABF1-E72F-4C19-8D09-AF157ACBE0F5}" dt="2018-04-22T17:28:48.027" v="200"/>
          <ac:spMkLst>
            <pc:docMk/>
            <pc:sldMk cId="1267280690" sldId="282"/>
            <ac:spMk id="11" creationId="{EE5DD355-AD70-4FDA-9948-4C2998F135BF}"/>
          </ac:spMkLst>
        </pc:spChg>
      </pc:sldChg>
      <pc:sldChg chg="addSp delSp modSp add replId addCm">
        <pc:chgData name="Antonia H." userId="da08060cd893cdf4" providerId="Windows Live" clId="Web-{BC5EABF1-E72F-4C19-8D09-AF157ACBE0F5}" dt="2018-04-22T17:31:06.703" v="222"/>
        <pc:sldMkLst>
          <pc:docMk/>
          <pc:sldMk cId="4222625749" sldId="283"/>
        </pc:sldMkLst>
        <pc:spChg chg="mod">
          <ac:chgData name="Antonia H." userId="da08060cd893cdf4" providerId="Windows Live" clId="Web-{BC5EABF1-E72F-4C19-8D09-AF157ACBE0F5}" dt="2018-04-22T17:30:43.374" v="215"/>
          <ac:spMkLst>
            <pc:docMk/>
            <pc:sldMk cId="4222625749" sldId="283"/>
            <ac:spMk id="2" creationId="{FC50DE61-5856-435A-8D49-39A8C71EBAE5}"/>
          </ac:spMkLst>
        </pc:spChg>
        <pc:spChg chg="del">
          <ac:chgData name="Antonia H." userId="da08060cd893cdf4" providerId="Windows Live" clId="Web-{BC5EABF1-E72F-4C19-8D09-AF157ACBE0F5}" dt="2018-04-22T17:30:50.452" v="221"/>
          <ac:spMkLst>
            <pc:docMk/>
            <pc:sldMk cId="4222625749" sldId="283"/>
            <ac:spMk id="3" creationId="{CAD484F6-3659-4B76-8A9F-007637CBA92F}"/>
          </ac:spMkLst>
        </pc:spChg>
        <pc:spChg chg="del">
          <ac:chgData name="Antonia H." userId="da08060cd893cdf4" providerId="Windows Live" clId="Web-{BC5EABF1-E72F-4C19-8D09-AF157ACBE0F5}" dt="2018-04-22T17:30:46.546" v="218"/>
          <ac:spMkLst>
            <pc:docMk/>
            <pc:sldMk cId="4222625749" sldId="283"/>
            <ac:spMk id="5" creationId="{F0BB6193-A4A2-44C6-AAA9-9AA13EBD6573}"/>
          </ac:spMkLst>
        </pc:spChg>
        <pc:spChg chg="add mod">
          <ac:chgData name="Antonia H." userId="da08060cd893cdf4" providerId="Windows Live" clId="Web-{BC5EABF1-E72F-4C19-8D09-AF157ACBE0F5}" dt="2018-04-22T17:30:50.452" v="221"/>
          <ac:spMkLst>
            <pc:docMk/>
            <pc:sldMk cId="4222625749" sldId="283"/>
            <ac:spMk id="7" creationId="{1665D288-3A4F-4195-98DF-D35CA5444AA9}"/>
          </ac:spMkLst>
        </pc:spChg>
        <pc:spChg chg="del">
          <ac:chgData name="Antonia H." userId="da08060cd893cdf4" providerId="Windows Live" clId="Web-{BC5EABF1-E72F-4C19-8D09-AF157ACBE0F5}" dt="2018-04-22T17:30:49.140" v="220"/>
          <ac:spMkLst>
            <pc:docMk/>
            <pc:sldMk cId="4222625749" sldId="283"/>
            <ac:spMk id="9" creationId="{F65810FE-9265-407B-86B6-517097180BB5}"/>
          </ac:spMkLst>
        </pc:spChg>
        <pc:spChg chg="del">
          <ac:chgData name="Antonia H." userId="da08060cd893cdf4" providerId="Windows Live" clId="Web-{BC5EABF1-E72F-4C19-8D09-AF157ACBE0F5}" dt="2018-04-22T17:30:48.202" v="219"/>
          <ac:spMkLst>
            <pc:docMk/>
            <pc:sldMk cId="4222625749" sldId="283"/>
            <ac:spMk id="11" creationId="{EE5DD355-AD70-4FDA-9948-4C2998F135BF}"/>
          </ac:spMkLst>
        </pc:spChg>
      </pc:sldChg>
      <pc:sldChg chg="modSp add replId addCm delCm modCm">
        <pc:chgData name="Antonia H." userId="da08060cd893cdf4" providerId="Windows Live" clId="Web-{BC5EABF1-E72F-4C19-8D09-AF157ACBE0F5}" dt="2018-04-22T17:34:34.349" v="335"/>
        <pc:sldMkLst>
          <pc:docMk/>
          <pc:sldMk cId="3548329553" sldId="284"/>
        </pc:sldMkLst>
        <pc:spChg chg="mod">
          <ac:chgData name="Antonia H." userId="da08060cd893cdf4" providerId="Windows Live" clId="Web-{BC5EABF1-E72F-4C19-8D09-AF157ACBE0F5}" dt="2018-04-22T17:31:14.016" v="224"/>
          <ac:spMkLst>
            <pc:docMk/>
            <pc:sldMk cId="3548329553" sldId="284"/>
            <ac:spMk id="2" creationId="{FC50DE61-5856-435A-8D49-39A8C71EBAE5}"/>
          </ac:spMkLst>
        </pc:spChg>
        <pc:spChg chg="mod">
          <ac:chgData name="Antonia H." userId="da08060cd893cdf4" providerId="Windows Live" clId="Web-{BC5EABF1-E72F-4C19-8D09-AF157ACBE0F5}" dt="2018-04-22T17:34:22.520" v="332"/>
          <ac:spMkLst>
            <pc:docMk/>
            <pc:sldMk cId="3548329553" sldId="284"/>
            <ac:spMk id="7" creationId="{1665D288-3A4F-4195-98DF-D35CA5444AA9}"/>
          </ac:spMkLst>
        </pc:spChg>
      </pc:sldChg>
    </pc:docChg>
  </pc:docChgLst>
  <pc:docChgLst>
    <pc:chgData name="Antonia H." userId="da08060cd893cdf4" providerId="Windows Live" clId="Web-{57F783A3-033C-4D3A-8394-EBD2F506D914}"/>
    <pc:docChg chg="addSld modSld sldOrd">
      <pc:chgData name="Antonia H." userId="da08060cd893cdf4" providerId="Windows Live" clId="Web-{57F783A3-033C-4D3A-8394-EBD2F506D914}" dt="2018-04-21T10:09:47.327" v="339"/>
      <pc:docMkLst>
        <pc:docMk/>
      </pc:docMkLst>
      <pc:sldChg chg="modSp">
        <pc:chgData name="Antonia H." userId="da08060cd893cdf4" providerId="Windows Live" clId="Web-{57F783A3-033C-4D3A-8394-EBD2F506D914}" dt="2018-04-21T09:46:56.026" v="18"/>
        <pc:sldMkLst>
          <pc:docMk/>
          <pc:sldMk cId="1309100374" sldId="256"/>
        </pc:sldMkLst>
        <pc:spChg chg="mod">
          <ac:chgData name="Antonia H." userId="da08060cd893cdf4" providerId="Windows Live" clId="Web-{57F783A3-033C-4D3A-8394-EBD2F506D914}" dt="2018-04-21T09:46:56.026" v="18"/>
          <ac:spMkLst>
            <pc:docMk/>
            <pc:sldMk cId="1309100374" sldId="256"/>
            <ac:spMk id="3" creationId="{02A50E58-41B5-4018-866C-E481EE5B9806}"/>
          </ac:spMkLst>
        </pc:spChg>
      </pc:sldChg>
      <pc:sldChg chg="add">
        <pc:chgData name="Antonia H." userId="da08060cd893cdf4" providerId="Windows Live" clId="Web-{57F783A3-033C-4D3A-8394-EBD2F506D914}" dt="2018-04-21T09:51:12.158" v="20"/>
        <pc:sldMkLst>
          <pc:docMk/>
          <pc:sldMk cId="159765170" sldId="258"/>
        </pc:sldMkLst>
      </pc:sldChg>
      <pc:sldChg chg="modSp add">
        <pc:chgData name="Antonia H." userId="da08060cd893cdf4" providerId="Windows Live" clId="Web-{57F783A3-033C-4D3A-8394-EBD2F506D914}" dt="2018-04-21T09:51:16.189" v="21"/>
        <pc:sldMkLst>
          <pc:docMk/>
          <pc:sldMk cId="1214841034" sldId="259"/>
        </pc:sldMkLst>
        <pc:spChg chg="mod">
          <ac:chgData name="Antonia H." userId="da08060cd893cdf4" providerId="Windows Live" clId="Web-{57F783A3-033C-4D3A-8394-EBD2F506D914}" dt="2018-04-21T09:51:16.189" v="21"/>
          <ac:spMkLst>
            <pc:docMk/>
            <pc:sldMk cId="1214841034" sldId="259"/>
            <ac:spMk id="5" creationId="{A87B98F0-1C8A-474A-83D8-6E622BBBC5E5}"/>
          </ac:spMkLst>
        </pc:spChg>
      </pc:sldChg>
      <pc:sldChg chg="modSp add ord replId">
        <pc:chgData name="Antonia H." userId="da08060cd893cdf4" providerId="Windows Live" clId="Web-{57F783A3-033C-4D3A-8394-EBD2F506D914}" dt="2018-04-21T09:54:13.178" v="26"/>
        <pc:sldMkLst>
          <pc:docMk/>
          <pc:sldMk cId="71489535" sldId="260"/>
        </pc:sldMkLst>
        <pc:spChg chg="mod">
          <ac:chgData name="Antonia H." userId="da08060cd893cdf4" providerId="Windows Live" clId="Web-{57F783A3-033C-4D3A-8394-EBD2F506D914}" dt="2018-04-21T09:54:13.178" v="26"/>
          <ac:spMkLst>
            <pc:docMk/>
            <pc:sldMk cId="71489535" sldId="260"/>
            <ac:spMk id="8" creationId="{64A91D72-4AD0-4902-940F-2B0D6A98CAFF}"/>
          </ac:spMkLst>
        </pc:spChg>
      </pc:sldChg>
      <pc:sldChg chg="addSp modSp new mod modClrScheme chgLayout">
        <pc:chgData name="Antonia H." userId="da08060cd893cdf4" providerId="Windows Live" clId="Web-{57F783A3-033C-4D3A-8394-EBD2F506D914}" dt="2018-04-21T10:01:16.674" v="107"/>
        <pc:sldMkLst>
          <pc:docMk/>
          <pc:sldMk cId="1590192757" sldId="261"/>
        </pc:sldMkLst>
        <pc:spChg chg="mod ord">
          <ac:chgData name="Antonia H." userId="da08060cd893cdf4" providerId="Windows Live" clId="Web-{57F783A3-033C-4D3A-8394-EBD2F506D914}" dt="2018-04-21T09:59:07.545" v="41"/>
          <ac:spMkLst>
            <pc:docMk/>
            <pc:sldMk cId="1590192757" sldId="261"/>
            <ac:spMk id="2" creationId="{9F5A23E3-79F7-4836-84C8-F4724CC18225}"/>
          </ac:spMkLst>
        </pc:spChg>
        <pc:spChg chg="mod ord">
          <ac:chgData name="Antonia H." userId="da08060cd893cdf4" providerId="Windows Live" clId="Web-{57F783A3-033C-4D3A-8394-EBD2F506D914}" dt="2018-04-21T09:54:24.554" v="30"/>
          <ac:spMkLst>
            <pc:docMk/>
            <pc:sldMk cId="1590192757" sldId="261"/>
            <ac:spMk id="3" creationId="{847DCEE8-619C-403E-9EA0-5602D7300E98}"/>
          </ac:spMkLst>
        </pc:spChg>
        <pc:spChg chg="add mod ord">
          <ac:chgData name="Antonia H." userId="da08060cd893cdf4" providerId="Windows Live" clId="Web-{57F783A3-033C-4D3A-8394-EBD2F506D914}" dt="2018-04-21T10:01:16.674" v="107"/>
          <ac:spMkLst>
            <pc:docMk/>
            <pc:sldMk cId="1590192757" sldId="261"/>
            <ac:spMk id="5" creationId="{05EEC94A-DD2E-45EF-8D41-CA1496243E6D}"/>
          </ac:spMkLst>
        </pc:spChg>
      </pc:sldChg>
      <pc:sldChg chg="modSp add replId modNotes">
        <pc:chgData name="Antonia H." userId="da08060cd893cdf4" providerId="Windows Live" clId="Web-{57F783A3-033C-4D3A-8394-EBD2F506D914}" dt="2018-04-21T10:08:10.668" v="297"/>
        <pc:sldMkLst>
          <pc:docMk/>
          <pc:sldMk cId="3305172678" sldId="262"/>
        </pc:sldMkLst>
        <pc:spChg chg="mod">
          <ac:chgData name="Antonia H." userId="da08060cd893cdf4" providerId="Windows Live" clId="Web-{57F783A3-033C-4D3A-8394-EBD2F506D914}" dt="2018-04-21T10:02:41.098" v="128"/>
          <ac:spMkLst>
            <pc:docMk/>
            <pc:sldMk cId="3305172678" sldId="262"/>
            <ac:spMk id="2" creationId="{9F5A23E3-79F7-4836-84C8-F4724CC18225}"/>
          </ac:spMkLst>
        </pc:spChg>
        <pc:spChg chg="mod">
          <ac:chgData name="Antonia H." userId="da08060cd893cdf4" providerId="Windows Live" clId="Web-{57F783A3-033C-4D3A-8394-EBD2F506D914}" dt="2018-04-21T10:07:52.809" v="281"/>
          <ac:spMkLst>
            <pc:docMk/>
            <pc:sldMk cId="3305172678" sldId="262"/>
            <ac:spMk id="5" creationId="{05EEC94A-DD2E-45EF-8D41-CA1496243E6D}"/>
          </ac:spMkLst>
        </pc:spChg>
      </pc:sldChg>
      <pc:sldChg chg="modSp add replId">
        <pc:chgData name="Antonia H." userId="da08060cd893cdf4" providerId="Windows Live" clId="Web-{57F783A3-033C-4D3A-8394-EBD2F506D914}" dt="2018-04-21T10:06:25.697" v="219"/>
        <pc:sldMkLst>
          <pc:docMk/>
          <pc:sldMk cId="3005330592" sldId="264"/>
        </pc:sldMkLst>
        <pc:spChg chg="mod">
          <ac:chgData name="Antonia H." userId="da08060cd893cdf4" providerId="Windows Live" clId="Web-{57F783A3-033C-4D3A-8394-EBD2F506D914}" dt="2018-04-21T10:06:10.369" v="190"/>
          <ac:spMkLst>
            <pc:docMk/>
            <pc:sldMk cId="3005330592" sldId="264"/>
            <ac:spMk id="2" creationId="{941DCB17-9693-4011-B671-2994F4E0A27E}"/>
          </ac:spMkLst>
        </pc:spChg>
        <pc:spChg chg="mod">
          <ac:chgData name="Antonia H." userId="da08060cd893cdf4" providerId="Windows Live" clId="Web-{57F783A3-033C-4D3A-8394-EBD2F506D914}" dt="2018-04-21T10:06:25.697" v="219"/>
          <ac:spMkLst>
            <pc:docMk/>
            <pc:sldMk cId="3005330592" sldId="264"/>
            <ac:spMk id="3" creationId="{5C2DAB6B-3579-402B-815B-048B38899939}"/>
          </ac:spMkLst>
        </pc:spChg>
      </pc:sldChg>
      <pc:sldChg chg="delSp modSp new mod modClrScheme chgLayout">
        <pc:chgData name="Antonia H." userId="da08060cd893cdf4" providerId="Windows Live" clId="Web-{57F783A3-033C-4D3A-8394-EBD2F506D914}" dt="2018-04-21T10:08:45.263" v="302"/>
        <pc:sldMkLst>
          <pc:docMk/>
          <pc:sldMk cId="2279398532" sldId="265"/>
        </pc:sldMkLst>
        <pc:spChg chg="mod ord">
          <ac:chgData name="Antonia H." userId="da08060cd893cdf4" providerId="Windows Live" clId="Web-{57F783A3-033C-4D3A-8394-EBD2F506D914}" dt="2018-04-21T10:08:45.263" v="302"/>
          <ac:spMkLst>
            <pc:docMk/>
            <pc:sldMk cId="2279398532" sldId="265"/>
            <ac:spMk id="2" creationId="{5F7134CE-E66C-480F-8D49-AA89D087E36E}"/>
          </ac:spMkLst>
        </pc:spChg>
        <pc:spChg chg="del">
          <ac:chgData name="Antonia H." userId="da08060cd893cdf4" providerId="Windows Live" clId="Web-{57F783A3-033C-4D3A-8394-EBD2F506D914}" dt="2018-04-21T10:08:42.404" v="299"/>
          <ac:spMkLst>
            <pc:docMk/>
            <pc:sldMk cId="2279398532" sldId="265"/>
            <ac:spMk id="3" creationId="{A1FF5CF0-67C7-41B6-85F3-CAAE95F45636}"/>
          </ac:spMkLst>
        </pc:spChg>
        <pc:spChg chg="mod ord">
          <ac:chgData name="Antonia H." userId="da08060cd893cdf4" providerId="Windows Live" clId="Web-{57F783A3-033C-4D3A-8394-EBD2F506D914}" dt="2018-04-21T10:08:42.404" v="299"/>
          <ac:spMkLst>
            <pc:docMk/>
            <pc:sldMk cId="2279398532" sldId="265"/>
            <ac:spMk id="4" creationId="{7EC6BA7E-D905-41BA-89C6-506A875CB2CA}"/>
          </ac:spMkLst>
        </pc:spChg>
      </pc:sldChg>
      <pc:sldChg chg="modSp add replId">
        <pc:chgData name="Antonia H." userId="da08060cd893cdf4" providerId="Windows Live" clId="Web-{57F783A3-033C-4D3A-8394-EBD2F506D914}" dt="2018-04-21T10:08:55.295" v="310"/>
        <pc:sldMkLst>
          <pc:docMk/>
          <pc:sldMk cId="3724135889" sldId="266"/>
        </pc:sldMkLst>
        <pc:spChg chg="mod">
          <ac:chgData name="Antonia H." userId="da08060cd893cdf4" providerId="Windows Live" clId="Web-{57F783A3-033C-4D3A-8394-EBD2F506D914}" dt="2018-04-21T10:08:55.295" v="310"/>
          <ac:spMkLst>
            <pc:docMk/>
            <pc:sldMk cId="3724135889" sldId="266"/>
            <ac:spMk id="2" creationId="{5F7134CE-E66C-480F-8D49-AA89D087E36E}"/>
          </ac:spMkLst>
        </pc:spChg>
      </pc:sldChg>
      <pc:sldChg chg="modSp add replId">
        <pc:chgData name="Antonia H." userId="da08060cd893cdf4" providerId="Windows Live" clId="Web-{57F783A3-033C-4D3A-8394-EBD2F506D914}" dt="2018-04-21T10:09:04.310" v="315"/>
        <pc:sldMkLst>
          <pc:docMk/>
          <pc:sldMk cId="3460218397" sldId="267"/>
        </pc:sldMkLst>
        <pc:spChg chg="mod">
          <ac:chgData name="Antonia H." userId="da08060cd893cdf4" providerId="Windows Live" clId="Web-{57F783A3-033C-4D3A-8394-EBD2F506D914}" dt="2018-04-21T10:09:04.310" v="315"/>
          <ac:spMkLst>
            <pc:docMk/>
            <pc:sldMk cId="3460218397" sldId="267"/>
            <ac:spMk id="2" creationId="{5F7134CE-E66C-480F-8D49-AA89D087E36E}"/>
          </ac:spMkLst>
        </pc:spChg>
      </pc:sldChg>
      <pc:sldChg chg="modSp add replId">
        <pc:chgData name="Antonia H." userId="da08060cd893cdf4" providerId="Windows Live" clId="Web-{57F783A3-033C-4D3A-8394-EBD2F506D914}" dt="2018-04-21T10:09:10.686" v="324"/>
        <pc:sldMkLst>
          <pc:docMk/>
          <pc:sldMk cId="1586457216" sldId="268"/>
        </pc:sldMkLst>
        <pc:spChg chg="mod">
          <ac:chgData name="Antonia H." userId="da08060cd893cdf4" providerId="Windows Live" clId="Web-{57F783A3-033C-4D3A-8394-EBD2F506D914}" dt="2018-04-21T10:09:10.686" v="324"/>
          <ac:spMkLst>
            <pc:docMk/>
            <pc:sldMk cId="1586457216" sldId="268"/>
            <ac:spMk id="2" creationId="{5F7134CE-E66C-480F-8D49-AA89D087E36E}"/>
          </ac:spMkLst>
        </pc:spChg>
      </pc:sldChg>
      <pc:sldChg chg="addSp modSp new mod modClrScheme chgLayout">
        <pc:chgData name="Antonia H." userId="da08060cd893cdf4" providerId="Windows Live" clId="Web-{57F783A3-033C-4D3A-8394-EBD2F506D914}" dt="2018-04-21T10:09:27.545" v="333"/>
        <pc:sldMkLst>
          <pc:docMk/>
          <pc:sldMk cId="3325964084" sldId="269"/>
        </pc:sldMkLst>
        <pc:spChg chg="mod ord">
          <ac:chgData name="Antonia H." userId="da08060cd893cdf4" providerId="Windows Live" clId="Web-{57F783A3-033C-4D3A-8394-EBD2F506D914}" dt="2018-04-21T10:09:27.545" v="333"/>
          <ac:spMkLst>
            <pc:docMk/>
            <pc:sldMk cId="3325964084" sldId="269"/>
            <ac:spMk id="2" creationId="{46C6E970-EAB0-4B4A-A5B6-B35EDA0C35C6}"/>
          </ac:spMkLst>
        </pc:spChg>
        <pc:spChg chg="mod ord">
          <ac:chgData name="Antonia H." userId="da08060cd893cdf4" providerId="Windows Live" clId="Web-{57F783A3-033C-4D3A-8394-EBD2F506D914}" dt="2018-04-21T10:09:19.498" v="328"/>
          <ac:spMkLst>
            <pc:docMk/>
            <pc:sldMk cId="3325964084" sldId="269"/>
            <ac:spMk id="3" creationId="{7F9EF2C3-F488-4C87-A9FE-0899304F98D4}"/>
          </ac:spMkLst>
        </pc:spChg>
        <pc:spChg chg="add mod ord">
          <ac:chgData name="Antonia H." userId="da08060cd893cdf4" providerId="Windows Live" clId="Web-{57F783A3-033C-4D3A-8394-EBD2F506D914}" dt="2018-04-21T10:09:19.498" v="328"/>
          <ac:spMkLst>
            <pc:docMk/>
            <pc:sldMk cId="3325964084" sldId="269"/>
            <ac:spMk id="5" creationId="{901F3C57-5EE1-4EFD-95B5-73C971B3F44E}"/>
          </ac:spMkLst>
        </pc:spChg>
      </pc:sldChg>
      <pc:sldChg chg="modSp add replId">
        <pc:chgData name="Antonia H." userId="da08060cd893cdf4" providerId="Windows Live" clId="Web-{57F783A3-033C-4D3A-8394-EBD2F506D914}" dt="2018-04-21T10:09:47.327" v="338"/>
        <pc:sldMkLst>
          <pc:docMk/>
          <pc:sldMk cId="1588401589" sldId="270"/>
        </pc:sldMkLst>
        <pc:spChg chg="mod">
          <ac:chgData name="Antonia H." userId="da08060cd893cdf4" providerId="Windows Live" clId="Web-{57F783A3-033C-4D3A-8394-EBD2F506D914}" dt="2018-04-21T10:09:47.327" v="338"/>
          <ac:spMkLst>
            <pc:docMk/>
            <pc:sldMk cId="1588401589" sldId="270"/>
            <ac:spMk id="2" creationId="{46C6E970-EAB0-4B4A-A5B6-B35EDA0C35C6}"/>
          </ac:spMkLst>
        </pc:spChg>
      </pc:sldChg>
    </pc:docChg>
  </pc:docChgLst>
  <pc:docChgLst>
    <pc:chgData name="Antonia H." userId="da08060cd893cdf4" providerId="Windows Live" clId="Web-{AD556CBA-2604-495E-9AA6-860E7BDD3E60}"/>
    <pc:docChg chg="addSld modSld">
      <pc:chgData name="Antonia H." userId="da08060cd893cdf4" providerId="Windows Live" clId="Web-{AD556CBA-2604-495E-9AA6-860E7BDD3E60}" dt="2018-04-21T12:12:19.361" v="28"/>
      <pc:docMkLst>
        <pc:docMk/>
      </pc:docMkLst>
      <pc:sldChg chg="modSp new">
        <pc:chgData name="Antonia H." userId="da08060cd893cdf4" providerId="Windows Live" clId="Web-{AD556CBA-2604-495E-9AA6-860E7BDD3E60}" dt="2018-04-21T12:12:18.704" v="26"/>
        <pc:sldMkLst>
          <pc:docMk/>
          <pc:sldMk cId="762386544" sldId="273"/>
        </pc:sldMkLst>
        <pc:spChg chg="mod">
          <ac:chgData name="Antonia H." userId="da08060cd893cdf4" providerId="Windows Live" clId="Web-{AD556CBA-2604-495E-9AA6-860E7BDD3E60}" dt="2018-04-21T12:12:18.704" v="26"/>
          <ac:spMkLst>
            <pc:docMk/>
            <pc:sldMk cId="762386544" sldId="273"/>
            <ac:spMk id="2" creationId="{FC50DE61-5856-435A-8D49-39A8C71EBAE5}"/>
          </ac:spMkLst>
        </pc:spChg>
      </pc:sldChg>
    </pc:docChg>
  </pc:docChgLst>
  <pc:docChgLst>
    <pc:chgData name="Antonia H." userId="da08060cd893cdf4" providerId="Windows Live" clId="Web-{E362D322-79E6-4674-B191-F9984C1FA3F1}"/>
    <pc:docChg chg="modSld">
      <pc:chgData name="Antonia H." userId="da08060cd893cdf4" providerId="Windows Live" clId="Web-{E362D322-79E6-4674-B191-F9984C1FA3F1}" dt="2018-04-22T19:38:45.206" v="20"/>
      <pc:docMkLst>
        <pc:docMk/>
      </pc:docMkLst>
      <pc:sldChg chg="addSp delSp modSp">
        <pc:chgData name="Antonia H." userId="da08060cd893cdf4" providerId="Windows Live" clId="Web-{E362D322-79E6-4674-B191-F9984C1FA3F1}" dt="2018-04-22T19:38:45.206" v="20"/>
        <pc:sldMkLst>
          <pc:docMk/>
          <pc:sldMk cId="401510135" sldId="289"/>
        </pc:sldMkLst>
        <pc:spChg chg="add del">
          <ac:chgData name="Antonia H." userId="da08060cd893cdf4" providerId="Windows Live" clId="Web-{E362D322-79E6-4674-B191-F9984C1FA3F1}" dt="2018-04-22T19:35:23.924" v="7"/>
          <ac:spMkLst>
            <pc:docMk/>
            <pc:sldMk cId="401510135" sldId="289"/>
            <ac:spMk id="3" creationId="{E88C9DA5-D1DC-47B7-98D1-E6263D5ED926}"/>
          </ac:spMkLst>
        </pc:spChg>
        <pc:spChg chg="mod">
          <ac:chgData name="Antonia H." userId="da08060cd893cdf4" providerId="Windows Live" clId="Web-{E362D322-79E6-4674-B191-F9984C1FA3F1}" dt="2018-04-22T19:35:38.705" v="16"/>
          <ac:spMkLst>
            <pc:docMk/>
            <pc:sldMk cId="401510135" sldId="289"/>
            <ac:spMk id="5" creationId="{BF6240F0-2B94-4F1F-8E35-4B2C2F9B722A}"/>
          </ac:spMkLst>
        </pc:spChg>
        <pc:spChg chg="del mod">
          <ac:chgData name="Antonia H." userId="da08060cd893cdf4" providerId="Windows Live" clId="Web-{E362D322-79E6-4674-B191-F9984C1FA3F1}" dt="2018-04-22T19:38:43.112" v="18"/>
          <ac:spMkLst>
            <pc:docMk/>
            <pc:sldMk cId="401510135" sldId="289"/>
            <ac:spMk id="6" creationId="{DF5E470A-8834-46C8-B61E-596CEE55F855}"/>
          </ac:spMkLst>
        </pc:spChg>
        <pc:spChg chg="del mod">
          <ac:chgData name="Antonia H." userId="da08060cd893cdf4" providerId="Windows Live" clId="Web-{E362D322-79E6-4674-B191-F9984C1FA3F1}" dt="2018-04-22T19:38:45.206" v="20"/>
          <ac:spMkLst>
            <pc:docMk/>
            <pc:sldMk cId="401510135" sldId="289"/>
            <ac:spMk id="8" creationId="{438C086B-C4AA-485B-9BA7-543357E44CA5}"/>
          </ac:spMkLst>
        </pc:spChg>
        <pc:spChg chg="del mod">
          <ac:chgData name="Antonia H." userId="da08060cd893cdf4" providerId="Windows Live" clId="Web-{E362D322-79E6-4674-B191-F9984C1FA3F1}" dt="2018-04-22T19:38:44.174" v="19"/>
          <ac:spMkLst>
            <pc:docMk/>
            <pc:sldMk cId="401510135" sldId="289"/>
            <ac:spMk id="9" creationId="{F7BFB401-8E32-4C08-B264-73D249DE6863}"/>
          </ac:spMkLst>
        </pc:spChg>
      </pc:sldChg>
    </pc:docChg>
  </pc:docChgLst>
  <pc:docChgLst>
    <pc:chgData name="Antonia H." userId="da08060cd893cdf4" providerId="Windows Live" clId="Web-{56513317-B2A4-4AEB-9E7B-5B02CF8F0BE7}"/>
    <pc:docChg chg="addSld delSld modSld">
      <pc:chgData name="Antonia H." userId="da08060cd893cdf4" providerId="Windows Live" clId="Web-{56513317-B2A4-4AEB-9E7B-5B02CF8F0BE7}" dt="2018-04-22T18:19:05.673" v="73"/>
      <pc:docMkLst>
        <pc:docMk/>
      </pc:docMkLst>
      <pc:sldChg chg="addSp modSp new">
        <pc:chgData name="Antonia H." userId="da08060cd893cdf4" providerId="Windows Live" clId="Web-{56513317-B2A4-4AEB-9E7B-5B02CF8F0BE7}" dt="2018-04-22T18:19:05.673" v="72"/>
        <pc:sldMkLst>
          <pc:docMk/>
          <pc:sldMk cId="690376751" sldId="285"/>
        </pc:sldMkLst>
        <pc:spChg chg="mod">
          <ac:chgData name="Antonia H." userId="da08060cd893cdf4" providerId="Windows Live" clId="Web-{56513317-B2A4-4AEB-9E7B-5B02CF8F0BE7}" dt="2018-04-22T18:18:01.813" v="50"/>
          <ac:spMkLst>
            <pc:docMk/>
            <pc:sldMk cId="690376751" sldId="285"/>
            <ac:spMk id="2" creationId="{7A6B4AE6-9760-406F-89DE-90E1993676E6}"/>
          </ac:spMkLst>
        </pc:spChg>
        <pc:spChg chg="mod">
          <ac:chgData name="Antonia H." userId="da08060cd893cdf4" providerId="Windows Live" clId="Web-{56513317-B2A4-4AEB-9E7B-5B02CF8F0BE7}" dt="2018-04-22T18:18:50.313" v="53"/>
          <ac:spMkLst>
            <pc:docMk/>
            <pc:sldMk cId="690376751" sldId="285"/>
            <ac:spMk id="3" creationId="{1135C6D1-21E2-4D9D-8492-93014F9E0CE4}"/>
          </ac:spMkLst>
        </pc:spChg>
        <pc:spChg chg="add mod">
          <ac:chgData name="Antonia H." userId="da08060cd893cdf4" providerId="Windows Live" clId="Web-{56513317-B2A4-4AEB-9E7B-5B02CF8F0BE7}" dt="2018-04-22T18:19:05.673" v="72"/>
          <ac:spMkLst>
            <pc:docMk/>
            <pc:sldMk cId="690376751" sldId="285"/>
            <ac:spMk id="6" creationId="{0ABD4D66-2FFD-44F8-8D5C-5915DB6D383F}"/>
          </ac:spMkLst>
        </pc:spChg>
      </pc:sldChg>
    </pc:docChg>
  </pc:docChgLst>
  <pc:docChgLst>
    <pc:chgData name="Antonia H." userId="da08060cd893cdf4" providerId="Windows Live" clId="Web-{072207B5-9D6C-4422-B10C-57DC69A3B9AD}"/>
    <pc:docChg chg="addSld delSld modSld">
      <pc:chgData name="Antonia H." userId="da08060cd893cdf4" providerId="Windows Live" clId="Web-{072207B5-9D6C-4422-B10C-57DC69A3B9AD}" dt="2018-04-24T15:32:27.998" v="1484"/>
      <pc:docMkLst>
        <pc:docMk/>
      </pc:docMkLst>
      <pc:sldChg chg="modSp">
        <pc:chgData name="Antonia H." userId="da08060cd893cdf4" providerId="Windows Live" clId="Web-{072207B5-9D6C-4422-B10C-57DC69A3B9AD}" dt="2018-04-24T15:32:27.982" v="1483"/>
        <pc:sldMkLst>
          <pc:docMk/>
          <pc:sldMk cId="4093681790" sldId="298"/>
        </pc:sldMkLst>
        <pc:spChg chg="mod">
          <ac:chgData name="Antonia H." userId="da08060cd893cdf4" providerId="Windows Live" clId="Web-{072207B5-9D6C-4422-B10C-57DC69A3B9AD}" dt="2018-04-24T15:32:27.982" v="1483"/>
          <ac:spMkLst>
            <pc:docMk/>
            <pc:sldMk cId="4093681790" sldId="298"/>
            <ac:spMk id="7" creationId="{1665D288-3A4F-4195-98DF-D35CA5444AA9}"/>
          </ac:spMkLst>
        </pc:spChg>
      </pc:sldChg>
      <pc:sldChg chg="del">
        <pc:chgData name="Antonia H." userId="da08060cd893cdf4" providerId="Windows Live" clId="Web-{072207B5-9D6C-4422-B10C-57DC69A3B9AD}" dt="2018-04-24T14:58:31.925" v="0"/>
        <pc:sldMkLst>
          <pc:docMk/>
          <pc:sldMk cId="2193872293" sldId="303"/>
        </pc:sldMkLst>
      </pc:sldChg>
      <pc:sldChg chg="modSp">
        <pc:chgData name="Antonia H." userId="da08060cd893cdf4" providerId="Windows Live" clId="Web-{072207B5-9D6C-4422-B10C-57DC69A3B9AD}" dt="2018-04-24T15:22:30.515" v="835"/>
        <pc:sldMkLst>
          <pc:docMk/>
          <pc:sldMk cId="4253649757" sldId="305"/>
        </pc:sldMkLst>
        <pc:graphicFrameChg chg="mod">
          <ac:chgData name="Antonia H." userId="da08060cd893cdf4" providerId="Windows Live" clId="Web-{072207B5-9D6C-4422-B10C-57DC69A3B9AD}" dt="2018-04-24T15:22:30.515" v="835"/>
          <ac:graphicFrameMkLst>
            <pc:docMk/>
            <pc:sldMk cId="4253649757" sldId="305"/>
            <ac:graphicFrameMk id="6" creationId="{E3C11331-40E0-4CE3-A0AD-0B3301F92EDF}"/>
          </ac:graphicFrameMkLst>
        </pc:graphicFrameChg>
      </pc:sldChg>
      <pc:sldChg chg="modSp">
        <pc:chgData name="Antonia H." userId="da08060cd893cdf4" providerId="Windows Live" clId="Web-{072207B5-9D6C-4422-B10C-57DC69A3B9AD}" dt="2018-04-24T15:01:54.128" v="110"/>
        <pc:sldMkLst>
          <pc:docMk/>
          <pc:sldMk cId="2408715357" sldId="310"/>
        </pc:sldMkLst>
        <pc:spChg chg="mod">
          <ac:chgData name="Antonia H." userId="da08060cd893cdf4" providerId="Windows Live" clId="Web-{072207B5-9D6C-4422-B10C-57DC69A3B9AD}" dt="2018-04-24T15:01:54.128" v="110"/>
          <ac:spMkLst>
            <pc:docMk/>
            <pc:sldMk cId="2408715357" sldId="310"/>
            <ac:spMk id="5" creationId="{1D9A743E-E325-486A-ACA1-32C3B7C5307C}"/>
          </ac:spMkLst>
        </pc:spChg>
      </pc:sldChg>
      <pc:sldChg chg="addSp modSp new">
        <pc:chgData name="Antonia H." userId="da08060cd893cdf4" providerId="Windows Live" clId="Web-{072207B5-9D6C-4422-B10C-57DC69A3B9AD}" dt="2018-04-24T15:13:53.394" v="601"/>
        <pc:sldMkLst>
          <pc:docMk/>
          <pc:sldMk cId="3507169984" sldId="336"/>
        </pc:sldMkLst>
        <pc:spChg chg="mod">
          <ac:chgData name="Antonia H." userId="da08060cd893cdf4" providerId="Windows Live" clId="Web-{072207B5-9D6C-4422-B10C-57DC69A3B9AD}" dt="2018-04-24T15:02:04.472" v="123"/>
          <ac:spMkLst>
            <pc:docMk/>
            <pc:sldMk cId="3507169984" sldId="336"/>
            <ac:spMk id="2" creationId="{B5D26328-9A97-4301-961E-EE20B78D4EE4}"/>
          </ac:spMkLst>
        </pc:spChg>
        <pc:spChg chg="mod">
          <ac:chgData name="Antonia H." userId="da08060cd893cdf4" providerId="Windows Live" clId="Web-{072207B5-9D6C-4422-B10C-57DC69A3B9AD}" dt="2018-04-24T15:13:53.394" v="601"/>
          <ac:spMkLst>
            <pc:docMk/>
            <pc:sldMk cId="3507169984" sldId="336"/>
            <ac:spMk id="3" creationId="{142B5EE2-CA69-40B1-9093-0DD117610200}"/>
          </ac:spMkLst>
        </pc:spChg>
        <pc:spChg chg="add mod">
          <ac:chgData name="Antonia H." userId="da08060cd893cdf4" providerId="Windows Live" clId="Web-{072207B5-9D6C-4422-B10C-57DC69A3B9AD}" dt="2018-04-24T15:11:17.394" v="423"/>
          <ac:spMkLst>
            <pc:docMk/>
            <pc:sldMk cId="3507169984" sldId="336"/>
            <ac:spMk id="6" creationId="{D56592DA-E12F-47A5-83B8-6C93C225C8CA}"/>
          </ac:spMkLst>
        </pc:spChg>
        <pc:spChg chg="add mod">
          <ac:chgData name="Antonia H." userId="da08060cd893cdf4" providerId="Windows Live" clId="Web-{072207B5-9D6C-4422-B10C-57DC69A3B9AD}" dt="2018-04-24T15:11:02.347" v="404"/>
          <ac:spMkLst>
            <pc:docMk/>
            <pc:sldMk cId="3507169984" sldId="336"/>
            <ac:spMk id="8" creationId="{BDB1B0B8-9CB2-4993-B0F3-AFC634B4CD26}"/>
          </ac:spMkLst>
        </pc:spChg>
        <pc:spChg chg="add mod">
          <ac:chgData name="Antonia H." userId="da08060cd893cdf4" providerId="Windows Live" clId="Web-{072207B5-9D6C-4422-B10C-57DC69A3B9AD}" dt="2018-04-24T15:11:10.487" v="420"/>
          <ac:spMkLst>
            <pc:docMk/>
            <pc:sldMk cId="3507169984" sldId="336"/>
            <ac:spMk id="10" creationId="{FAE16AA5-E245-445A-BFFE-E0498CA8112A}"/>
          </ac:spMkLst>
        </pc:spChg>
      </pc:sldChg>
      <pc:sldChg chg="modSp add del replId">
        <pc:chgData name="Antonia H." userId="da08060cd893cdf4" providerId="Windows Live" clId="Web-{072207B5-9D6C-4422-B10C-57DC69A3B9AD}" dt="2018-04-24T15:15:09.644" v="665"/>
        <pc:sldMkLst>
          <pc:docMk/>
          <pc:sldMk cId="1267151375" sldId="337"/>
        </pc:sldMkLst>
        <pc:spChg chg="mod">
          <ac:chgData name="Antonia H." userId="da08060cd893cdf4" providerId="Windows Live" clId="Web-{072207B5-9D6C-4422-B10C-57DC69A3B9AD}" dt="2018-04-24T15:15:01.831" v="663"/>
          <ac:spMkLst>
            <pc:docMk/>
            <pc:sldMk cId="1267151375" sldId="337"/>
            <ac:spMk id="3" creationId="{142B5EE2-CA69-40B1-9093-0DD117610200}"/>
          </ac:spMkLst>
        </pc:spChg>
      </pc:sldChg>
      <pc:sldChg chg="modSp add replId">
        <pc:chgData name="Antonia H." userId="da08060cd893cdf4" providerId="Windows Live" clId="Web-{072207B5-9D6C-4422-B10C-57DC69A3B9AD}" dt="2018-04-24T15:21:33.051" v="834"/>
        <pc:sldMkLst>
          <pc:docMk/>
          <pc:sldMk cId="1493509066" sldId="337"/>
        </pc:sldMkLst>
        <pc:spChg chg="mod">
          <ac:chgData name="Antonia H." userId="da08060cd893cdf4" providerId="Windows Live" clId="Web-{072207B5-9D6C-4422-B10C-57DC69A3B9AD}" dt="2018-04-24T15:15:56.206" v="785"/>
          <ac:spMkLst>
            <pc:docMk/>
            <pc:sldMk cId="1493509066" sldId="337"/>
            <ac:spMk id="3" creationId="{142B5EE2-CA69-40B1-9093-0DD117610200}"/>
          </ac:spMkLst>
        </pc:spChg>
        <pc:spChg chg="mod">
          <ac:chgData name="Antonia H." userId="da08060cd893cdf4" providerId="Windows Live" clId="Web-{072207B5-9D6C-4422-B10C-57DC69A3B9AD}" dt="2018-04-24T15:21:33.051" v="834"/>
          <ac:spMkLst>
            <pc:docMk/>
            <pc:sldMk cId="1493509066" sldId="337"/>
            <ac:spMk id="6" creationId="{D56592DA-E12F-47A5-83B8-6C93C225C8CA}"/>
          </ac:spMkLst>
        </pc:spChg>
        <pc:spChg chg="mod">
          <ac:chgData name="Antonia H." userId="da08060cd893cdf4" providerId="Windows Live" clId="Web-{072207B5-9D6C-4422-B10C-57DC69A3B9AD}" dt="2018-04-24T15:20:59.770" v="827"/>
          <ac:spMkLst>
            <pc:docMk/>
            <pc:sldMk cId="1493509066" sldId="337"/>
            <ac:spMk id="8" creationId="{BDB1B0B8-9CB2-4993-B0F3-AFC634B4CD26}"/>
          </ac:spMkLst>
        </pc:spChg>
        <pc:spChg chg="mod">
          <ac:chgData name="Antonia H." userId="da08060cd893cdf4" providerId="Windows Live" clId="Web-{072207B5-9D6C-4422-B10C-57DC69A3B9AD}" dt="2018-04-24T15:21:27.973" v="833"/>
          <ac:spMkLst>
            <pc:docMk/>
            <pc:sldMk cId="1493509066" sldId="337"/>
            <ac:spMk id="10" creationId="{FAE16AA5-E245-445A-BFFE-E0498CA8112A}"/>
          </ac:spMkLst>
        </pc:spChg>
      </pc:sldChg>
    </pc:docChg>
  </pc:docChgLst>
  <pc:docChgLst>
    <pc:chgData name="Antonia H." userId="da08060cd893cdf4" providerId="Windows Live" clId="Web-{35D7D116-BF7D-408C-8C08-EF4A48C4B038}"/>
    <pc:docChg chg="addSld delSld modSld sldOrd">
      <pc:chgData name="Antonia H." userId="da08060cd893cdf4" providerId="Windows Live" clId="Web-{35D7D116-BF7D-408C-8C08-EF4A48C4B038}" dt="2018-04-24T11:34:28.003" v="2388"/>
      <pc:docMkLst>
        <pc:docMk/>
      </pc:docMkLst>
      <pc:sldChg chg="modSp">
        <pc:chgData name="Antonia H." userId="da08060cd893cdf4" providerId="Windows Live" clId="Web-{35D7D116-BF7D-408C-8C08-EF4A48C4B038}" dt="2018-04-24T10:21:57.764" v="120"/>
        <pc:sldMkLst>
          <pc:docMk/>
          <pc:sldMk cId="3305172678" sldId="262"/>
        </pc:sldMkLst>
        <pc:spChg chg="mod">
          <ac:chgData name="Antonia H." userId="da08060cd893cdf4" providerId="Windows Live" clId="Web-{35D7D116-BF7D-408C-8C08-EF4A48C4B038}" dt="2018-04-24T10:20:55.889" v="99"/>
          <ac:spMkLst>
            <pc:docMk/>
            <pc:sldMk cId="3305172678" sldId="262"/>
            <ac:spMk id="2" creationId="{9F5A23E3-79F7-4836-84C8-F4724CC18225}"/>
          </ac:spMkLst>
        </pc:spChg>
        <pc:spChg chg="mod">
          <ac:chgData name="Antonia H." userId="da08060cd893cdf4" providerId="Windows Live" clId="Web-{35D7D116-BF7D-408C-8C08-EF4A48C4B038}" dt="2018-04-24T10:21:57.764" v="120"/>
          <ac:spMkLst>
            <pc:docMk/>
            <pc:sldMk cId="3305172678" sldId="262"/>
            <ac:spMk id="5" creationId="{05EEC94A-DD2E-45EF-8D41-CA1496243E6D}"/>
          </ac:spMkLst>
        </pc:spChg>
      </pc:sldChg>
      <pc:sldChg chg="ord">
        <pc:chgData name="Antonia H." userId="da08060cd893cdf4" providerId="Windows Live" clId="Web-{35D7D116-BF7D-408C-8C08-EF4A48C4B038}" dt="2018-04-24T10:22:24.358" v="128"/>
        <pc:sldMkLst>
          <pc:docMk/>
          <pc:sldMk cId="3724135889" sldId="266"/>
        </pc:sldMkLst>
      </pc:sldChg>
      <pc:sldChg chg="modSp del">
        <pc:chgData name="Antonia H." userId="da08060cd893cdf4" providerId="Windows Live" clId="Web-{35D7D116-BF7D-408C-8C08-EF4A48C4B038}" dt="2018-04-24T11:26:20.564" v="2094"/>
        <pc:sldMkLst>
          <pc:docMk/>
          <pc:sldMk cId="3325964084" sldId="269"/>
        </pc:sldMkLst>
        <pc:spChg chg="mod">
          <ac:chgData name="Antonia H." userId="da08060cd893cdf4" providerId="Windows Live" clId="Web-{35D7D116-BF7D-408C-8C08-EF4A48C4B038}" dt="2018-04-24T11:25:21.705" v="2079"/>
          <ac:spMkLst>
            <pc:docMk/>
            <pc:sldMk cId="3325964084" sldId="269"/>
            <ac:spMk id="2" creationId="{46C6E970-EAB0-4B4A-A5B6-B35EDA0C35C6}"/>
          </ac:spMkLst>
        </pc:spChg>
        <pc:spChg chg="mod">
          <ac:chgData name="Antonia H." userId="da08060cd893cdf4" providerId="Windows Live" clId="Web-{35D7D116-BF7D-408C-8C08-EF4A48C4B038}" dt="2018-04-24T11:24:08.689" v="2068"/>
          <ac:spMkLst>
            <pc:docMk/>
            <pc:sldMk cId="3325964084" sldId="269"/>
            <ac:spMk id="4" creationId="{C7D7F340-2A65-4F51-A8DF-B4064BE2B546}"/>
          </ac:spMkLst>
        </pc:spChg>
        <pc:spChg chg="mod">
          <ac:chgData name="Antonia H." userId="da08060cd893cdf4" providerId="Windows Live" clId="Web-{35D7D116-BF7D-408C-8C08-EF4A48C4B038}" dt="2018-04-24T11:26:11.596" v="2092"/>
          <ac:spMkLst>
            <pc:docMk/>
            <pc:sldMk cId="3325964084" sldId="269"/>
            <ac:spMk id="5" creationId="{901F3C57-5EE1-4EFD-95B5-73C971B3F44E}"/>
          </ac:spMkLst>
        </pc:spChg>
      </pc:sldChg>
      <pc:sldChg chg="modSp">
        <pc:chgData name="Antonia H." userId="da08060cd893cdf4" providerId="Windows Live" clId="Web-{35D7D116-BF7D-408C-8C08-EF4A48C4B038}" dt="2018-04-24T10:41:58.004" v="501"/>
        <pc:sldMkLst>
          <pc:docMk/>
          <pc:sldMk cId="4206914747" sldId="271"/>
        </pc:sldMkLst>
        <pc:spChg chg="mod">
          <ac:chgData name="Antonia H." userId="da08060cd893cdf4" providerId="Windows Live" clId="Web-{35D7D116-BF7D-408C-8C08-EF4A48C4B038}" dt="2018-04-24T10:41:58.004" v="501"/>
          <ac:spMkLst>
            <pc:docMk/>
            <pc:sldMk cId="4206914747" sldId="271"/>
            <ac:spMk id="5" creationId="{BF6240F0-2B94-4F1F-8E35-4B2C2F9B722A}"/>
          </ac:spMkLst>
        </pc:spChg>
        <pc:spChg chg="mod">
          <ac:chgData name="Antonia H." userId="da08060cd893cdf4" providerId="Windows Live" clId="Web-{35D7D116-BF7D-408C-8C08-EF4A48C4B038}" dt="2018-04-24T10:41:15.957" v="496"/>
          <ac:spMkLst>
            <pc:docMk/>
            <pc:sldMk cId="4206914747" sldId="271"/>
            <ac:spMk id="6" creationId="{DF5E470A-8834-46C8-B61E-596CEE55F855}"/>
          </ac:spMkLst>
        </pc:spChg>
        <pc:spChg chg="mod">
          <ac:chgData name="Antonia H." userId="da08060cd893cdf4" providerId="Windows Live" clId="Web-{35D7D116-BF7D-408C-8C08-EF4A48C4B038}" dt="2018-04-24T10:41:15.988" v="497"/>
          <ac:spMkLst>
            <pc:docMk/>
            <pc:sldMk cId="4206914747" sldId="271"/>
            <ac:spMk id="7" creationId="{8225FE3B-F3A3-424B-B0F5-E7EF33676E7E}"/>
          </ac:spMkLst>
        </pc:spChg>
        <pc:spChg chg="mod">
          <ac:chgData name="Antonia H." userId="da08060cd893cdf4" providerId="Windows Live" clId="Web-{35D7D116-BF7D-408C-8C08-EF4A48C4B038}" dt="2018-04-24T10:41:16.004" v="498"/>
          <ac:spMkLst>
            <pc:docMk/>
            <pc:sldMk cId="4206914747" sldId="271"/>
            <ac:spMk id="8" creationId="{438C086B-C4AA-485B-9BA7-543357E44CA5}"/>
          </ac:spMkLst>
        </pc:spChg>
        <pc:spChg chg="mod">
          <ac:chgData name="Antonia H." userId="da08060cd893cdf4" providerId="Windows Live" clId="Web-{35D7D116-BF7D-408C-8C08-EF4A48C4B038}" dt="2018-04-24T10:41:09.723" v="495"/>
          <ac:spMkLst>
            <pc:docMk/>
            <pc:sldMk cId="4206914747" sldId="271"/>
            <ac:spMk id="9" creationId="{F7BFB401-8E32-4C08-B264-73D249DE6863}"/>
          </ac:spMkLst>
        </pc:spChg>
      </pc:sldChg>
      <pc:sldChg chg="modSp ord">
        <pc:chgData name="Antonia H." userId="da08060cd893cdf4" providerId="Windows Live" clId="Web-{35D7D116-BF7D-408C-8C08-EF4A48C4B038}" dt="2018-04-24T10:24:56.858" v="169"/>
        <pc:sldMkLst>
          <pc:docMk/>
          <pc:sldMk cId="762386544" sldId="273"/>
        </pc:sldMkLst>
        <pc:spChg chg="mod">
          <ac:chgData name="Antonia H." userId="da08060cd893cdf4" providerId="Windows Live" clId="Web-{35D7D116-BF7D-408C-8C08-EF4A48C4B038}" dt="2018-04-24T10:24:56.858" v="169"/>
          <ac:spMkLst>
            <pc:docMk/>
            <pc:sldMk cId="762386544" sldId="273"/>
            <ac:spMk id="6" creationId="{71220873-D656-403A-8155-A3047C12B0FB}"/>
          </ac:spMkLst>
        </pc:spChg>
      </pc:sldChg>
      <pc:sldChg chg="modSp">
        <pc:chgData name="Antonia H." userId="da08060cd893cdf4" providerId="Windows Live" clId="Web-{35D7D116-BF7D-408C-8C08-EF4A48C4B038}" dt="2018-04-24T11:03:59.293" v="1280"/>
        <pc:sldMkLst>
          <pc:docMk/>
          <pc:sldMk cId="1025323224" sldId="274"/>
        </pc:sldMkLst>
        <pc:spChg chg="mod">
          <ac:chgData name="Antonia H." userId="da08060cd893cdf4" providerId="Windows Live" clId="Web-{35D7D116-BF7D-408C-8C08-EF4A48C4B038}" dt="2018-04-24T11:03:59.293" v="1280"/>
          <ac:spMkLst>
            <pc:docMk/>
            <pc:sldMk cId="1025323224" sldId="274"/>
            <ac:spMk id="3" creationId="{CAD484F6-3659-4B76-8A9F-007637CBA92F}"/>
          </ac:spMkLst>
        </pc:spChg>
      </pc:sldChg>
      <pc:sldChg chg="modSp">
        <pc:chgData name="Antonia H." userId="da08060cd893cdf4" providerId="Windows Live" clId="Web-{35D7D116-BF7D-408C-8C08-EF4A48C4B038}" dt="2018-04-24T10:42:39.551" v="511"/>
        <pc:sldMkLst>
          <pc:docMk/>
          <pc:sldMk cId="1122523820" sldId="275"/>
        </pc:sldMkLst>
        <pc:spChg chg="mod">
          <ac:chgData name="Antonia H." userId="da08060cd893cdf4" providerId="Windows Live" clId="Web-{35D7D116-BF7D-408C-8C08-EF4A48C4B038}" dt="2018-04-24T10:42:39.551" v="511"/>
          <ac:spMkLst>
            <pc:docMk/>
            <pc:sldMk cId="1122523820" sldId="275"/>
            <ac:spMk id="5" creationId="{5F16E6E3-2C61-4C4B-AAC6-FD609C3ABDAE}"/>
          </ac:spMkLst>
        </pc:spChg>
        <pc:spChg chg="mod">
          <ac:chgData name="Antonia H." userId="da08060cd893cdf4" providerId="Windows Live" clId="Web-{35D7D116-BF7D-408C-8C08-EF4A48C4B038}" dt="2018-04-24T10:42:32.754" v="505"/>
          <ac:spMkLst>
            <pc:docMk/>
            <pc:sldMk cId="1122523820" sldId="275"/>
            <ac:spMk id="6" creationId="{71220873-D656-403A-8155-A3047C12B0FB}"/>
          </ac:spMkLst>
        </pc:spChg>
        <pc:spChg chg="mod">
          <ac:chgData name="Antonia H." userId="da08060cd893cdf4" providerId="Windows Live" clId="Web-{35D7D116-BF7D-408C-8C08-EF4A48C4B038}" dt="2018-04-24T10:42:32.770" v="506"/>
          <ac:spMkLst>
            <pc:docMk/>
            <pc:sldMk cId="1122523820" sldId="275"/>
            <ac:spMk id="10" creationId="{A12538C3-5C6C-4806-BD43-B83B3240E94A}"/>
          </ac:spMkLst>
        </pc:spChg>
      </pc:sldChg>
      <pc:sldChg chg="modSp">
        <pc:chgData name="Antonia H." userId="da08060cd893cdf4" providerId="Windows Live" clId="Web-{35D7D116-BF7D-408C-8C08-EF4A48C4B038}" dt="2018-04-24T10:42:50.941" v="514"/>
        <pc:sldMkLst>
          <pc:docMk/>
          <pc:sldMk cId="3838764384" sldId="276"/>
        </pc:sldMkLst>
        <pc:spChg chg="mod">
          <ac:chgData name="Antonia H." userId="da08060cd893cdf4" providerId="Windows Live" clId="Web-{35D7D116-BF7D-408C-8C08-EF4A48C4B038}" dt="2018-04-24T10:42:50.910" v="513"/>
          <ac:spMkLst>
            <pc:docMk/>
            <pc:sldMk cId="3838764384" sldId="276"/>
            <ac:spMk id="6" creationId="{71220873-D656-403A-8155-A3047C12B0FB}"/>
          </ac:spMkLst>
        </pc:spChg>
        <pc:spChg chg="mod">
          <ac:chgData name="Antonia H." userId="da08060cd893cdf4" providerId="Windows Live" clId="Web-{35D7D116-BF7D-408C-8C08-EF4A48C4B038}" dt="2018-04-24T10:42:50.941" v="514"/>
          <ac:spMkLst>
            <pc:docMk/>
            <pc:sldMk cId="3838764384" sldId="276"/>
            <ac:spMk id="10" creationId="{A12538C3-5C6C-4806-BD43-B83B3240E94A}"/>
          </ac:spMkLst>
        </pc:spChg>
      </pc:sldChg>
      <pc:sldChg chg="delSp modSp">
        <pc:chgData name="Antonia H." userId="da08060cd893cdf4" providerId="Windows Live" clId="Web-{35D7D116-BF7D-408C-8C08-EF4A48C4B038}" dt="2018-04-24T11:01:06.963" v="1148"/>
        <pc:sldMkLst>
          <pc:docMk/>
          <pc:sldMk cId="2076563476" sldId="277"/>
        </pc:sldMkLst>
        <pc:spChg chg="mod">
          <ac:chgData name="Antonia H." userId="da08060cd893cdf4" providerId="Windows Live" clId="Web-{35D7D116-BF7D-408C-8C08-EF4A48C4B038}" dt="2018-04-24T10:58:31.057" v="1110"/>
          <ac:spMkLst>
            <pc:docMk/>
            <pc:sldMk cId="2076563476" sldId="277"/>
            <ac:spMk id="3" creationId="{CAD484F6-3659-4B76-8A9F-007637CBA92F}"/>
          </ac:spMkLst>
        </pc:spChg>
        <pc:spChg chg="del mod">
          <ac:chgData name="Antonia H." userId="da08060cd893cdf4" providerId="Windows Live" clId="Web-{35D7D116-BF7D-408C-8C08-EF4A48C4B038}" dt="2018-04-24T10:59:14.276" v="1125"/>
          <ac:spMkLst>
            <pc:docMk/>
            <pc:sldMk cId="2076563476" sldId="277"/>
            <ac:spMk id="5" creationId="{5F16E6E3-2C61-4C4B-AAC6-FD609C3ABDAE}"/>
          </ac:spMkLst>
        </pc:spChg>
        <pc:spChg chg="mod">
          <ac:chgData name="Antonia H." userId="da08060cd893cdf4" providerId="Windows Live" clId="Web-{35D7D116-BF7D-408C-8C08-EF4A48C4B038}" dt="2018-04-24T11:01:06.917" v="1146"/>
          <ac:spMkLst>
            <pc:docMk/>
            <pc:sldMk cId="2076563476" sldId="277"/>
            <ac:spMk id="6" creationId="{71220873-D656-403A-8155-A3047C12B0FB}"/>
          </ac:spMkLst>
        </pc:spChg>
        <pc:spChg chg="mod">
          <ac:chgData name="Antonia H." userId="da08060cd893cdf4" providerId="Windows Live" clId="Web-{35D7D116-BF7D-408C-8C08-EF4A48C4B038}" dt="2018-04-24T11:01:06.932" v="1147"/>
          <ac:spMkLst>
            <pc:docMk/>
            <pc:sldMk cId="2076563476" sldId="277"/>
            <ac:spMk id="8" creationId="{95B35778-63BE-498E-9F6E-18639971D5DB}"/>
          </ac:spMkLst>
        </pc:spChg>
        <pc:spChg chg="mod">
          <ac:chgData name="Antonia H." userId="da08060cd893cdf4" providerId="Windows Live" clId="Web-{35D7D116-BF7D-408C-8C08-EF4A48C4B038}" dt="2018-04-24T11:01:06.963" v="1148"/>
          <ac:spMkLst>
            <pc:docMk/>
            <pc:sldMk cId="2076563476" sldId="277"/>
            <ac:spMk id="10" creationId="{A12538C3-5C6C-4806-BD43-B83B3240E94A}"/>
          </ac:spMkLst>
        </pc:spChg>
      </pc:sldChg>
      <pc:sldChg chg="modSp">
        <pc:chgData name="Antonia H." userId="da08060cd893cdf4" providerId="Windows Live" clId="Web-{35D7D116-BF7D-408C-8C08-EF4A48C4B038}" dt="2018-04-24T11:01:40.479" v="1156"/>
        <pc:sldMkLst>
          <pc:docMk/>
          <pc:sldMk cId="3431474211" sldId="278"/>
        </pc:sldMkLst>
        <pc:spChg chg="mod">
          <ac:chgData name="Antonia H." userId="da08060cd893cdf4" providerId="Windows Live" clId="Web-{35D7D116-BF7D-408C-8C08-EF4A48C4B038}" dt="2018-04-24T11:01:32.089" v="1151"/>
          <ac:spMkLst>
            <pc:docMk/>
            <pc:sldMk cId="3431474211" sldId="278"/>
            <ac:spMk id="6" creationId="{71220873-D656-403A-8155-A3047C12B0FB}"/>
          </ac:spMkLst>
        </pc:spChg>
        <pc:spChg chg="mod">
          <ac:chgData name="Antonia H." userId="da08060cd893cdf4" providerId="Windows Live" clId="Web-{35D7D116-BF7D-408C-8C08-EF4A48C4B038}" dt="2018-04-24T11:01:40.479" v="1156"/>
          <ac:spMkLst>
            <pc:docMk/>
            <pc:sldMk cId="3431474211" sldId="278"/>
            <ac:spMk id="8" creationId="{95B35778-63BE-498E-9F6E-18639971D5DB}"/>
          </ac:spMkLst>
        </pc:spChg>
        <pc:spChg chg="mod">
          <ac:chgData name="Antonia H." userId="da08060cd893cdf4" providerId="Windows Live" clId="Web-{35D7D116-BF7D-408C-8C08-EF4A48C4B038}" dt="2018-04-24T11:01:35.636" v="1153"/>
          <ac:spMkLst>
            <pc:docMk/>
            <pc:sldMk cId="3431474211" sldId="278"/>
            <ac:spMk id="10" creationId="{A12538C3-5C6C-4806-BD43-B83B3240E94A}"/>
          </ac:spMkLst>
        </pc:spChg>
      </pc:sldChg>
      <pc:sldChg chg="del">
        <pc:chgData name="Antonia H." userId="da08060cd893cdf4" providerId="Windows Live" clId="Web-{35D7D116-BF7D-408C-8C08-EF4A48C4B038}" dt="2018-04-24T11:02:14.229" v="1158"/>
        <pc:sldMkLst>
          <pc:docMk/>
          <pc:sldMk cId="3734595001" sldId="279"/>
        </pc:sldMkLst>
      </pc:sldChg>
      <pc:sldChg chg="modSp ord">
        <pc:chgData name="Antonia H." userId="da08060cd893cdf4" providerId="Windows Live" clId="Web-{35D7D116-BF7D-408C-8C08-EF4A48C4B038}" dt="2018-04-24T10:23:43.545" v="154"/>
        <pc:sldMkLst>
          <pc:docMk/>
          <pc:sldMk cId="3168537409" sldId="281"/>
        </pc:sldMkLst>
        <pc:spChg chg="mod">
          <ac:chgData name="Antonia H." userId="da08060cd893cdf4" providerId="Windows Live" clId="Web-{35D7D116-BF7D-408C-8C08-EF4A48C4B038}" dt="2018-04-24T10:23:43.467" v="152"/>
          <ac:spMkLst>
            <pc:docMk/>
            <pc:sldMk cId="3168537409" sldId="281"/>
            <ac:spMk id="6" creationId="{DF5E470A-8834-46C8-B61E-596CEE55F855}"/>
          </ac:spMkLst>
        </pc:spChg>
        <pc:spChg chg="mod">
          <ac:chgData name="Antonia H." userId="da08060cd893cdf4" providerId="Windows Live" clId="Web-{35D7D116-BF7D-408C-8C08-EF4A48C4B038}" dt="2018-04-24T10:23:43.514" v="153"/>
          <ac:spMkLst>
            <pc:docMk/>
            <pc:sldMk cId="3168537409" sldId="281"/>
            <ac:spMk id="7" creationId="{8225FE3B-F3A3-424B-B0F5-E7EF33676E7E}"/>
          </ac:spMkLst>
        </pc:spChg>
        <pc:spChg chg="mod">
          <ac:chgData name="Antonia H." userId="da08060cd893cdf4" providerId="Windows Live" clId="Web-{35D7D116-BF7D-408C-8C08-EF4A48C4B038}" dt="2018-04-24T10:23:43.545" v="154"/>
          <ac:spMkLst>
            <pc:docMk/>
            <pc:sldMk cId="3168537409" sldId="281"/>
            <ac:spMk id="8" creationId="{438C086B-C4AA-485B-9BA7-543357E44CA5}"/>
          </ac:spMkLst>
        </pc:spChg>
        <pc:spChg chg="mod">
          <ac:chgData name="Antonia H." userId="da08060cd893cdf4" providerId="Windows Live" clId="Web-{35D7D116-BF7D-408C-8C08-EF4A48C4B038}" dt="2018-04-24T10:23:10.436" v="140"/>
          <ac:spMkLst>
            <pc:docMk/>
            <pc:sldMk cId="3168537409" sldId="281"/>
            <ac:spMk id="9" creationId="{F7BFB401-8E32-4C08-B264-73D249DE6863}"/>
          </ac:spMkLst>
        </pc:spChg>
      </pc:sldChg>
      <pc:sldChg chg="modSp ord">
        <pc:chgData name="Antonia H." userId="da08060cd893cdf4" providerId="Windows Live" clId="Web-{35D7D116-BF7D-408C-8C08-EF4A48C4B038}" dt="2018-04-24T10:39:39.941" v="477"/>
        <pc:sldMkLst>
          <pc:docMk/>
          <pc:sldMk cId="1267280690" sldId="282"/>
        </pc:sldMkLst>
        <pc:spChg chg="mod">
          <ac:chgData name="Antonia H." userId="da08060cd893cdf4" providerId="Windows Live" clId="Web-{35D7D116-BF7D-408C-8C08-EF4A48C4B038}" dt="2018-04-24T10:24:31.279" v="155"/>
          <ac:spMkLst>
            <pc:docMk/>
            <pc:sldMk cId="1267280690" sldId="282"/>
            <ac:spMk id="3" creationId="{CAD484F6-3659-4B76-8A9F-007637CBA92F}"/>
          </ac:spMkLst>
        </pc:spChg>
        <pc:spChg chg="mod">
          <ac:chgData name="Antonia H." userId="da08060cd893cdf4" providerId="Windows Live" clId="Web-{35D7D116-BF7D-408C-8C08-EF4A48C4B038}" dt="2018-04-24T10:26:04.155" v="178"/>
          <ac:spMkLst>
            <pc:docMk/>
            <pc:sldMk cId="1267280690" sldId="282"/>
            <ac:spMk id="5" creationId="{F0BB6193-A4A2-44C6-AAA9-9AA13EBD6573}"/>
          </ac:spMkLst>
        </pc:spChg>
        <pc:spChg chg="mod">
          <ac:chgData name="Antonia H." userId="da08060cd893cdf4" providerId="Windows Live" clId="Web-{35D7D116-BF7D-408C-8C08-EF4A48C4B038}" dt="2018-04-24T10:26:09.045" v="181"/>
          <ac:spMkLst>
            <pc:docMk/>
            <pc:sldMk cId="1267280690" sldId="282"/>
            <ac:spMk id="9" creationId="{F65810FE-9265-407B-86B6-517097180BB5}"/>
          </ac:spMkLst>
        </pc:spChg>
        <pc:spChg chg="mod">
          <ac:chgData name="Antonia H." userId="da08060cd893cdf4" providerId="Windows Live" clId="Web-{35D7D116-BF7D-408C-8C08-EF4A48C4B038}" dt="2018-04-24T10:39:39.941" v="477"/>
          <ac:spMkLst>
            <pc:docMk/>
            <pc:sldMk cId="1267280690" sldId="282"/>
            <ac:spMk id="11" creationId="{EE5DD355-AD70-4FDA-9948-4C2998F135BF}"/>
          </ac:spMkLst>
        </pc:spChg>
      </pc:sldChg>
      <pc:sldChg chg="addSp modSp ord delCm">
        <pc:chgData name="Antonia H." userId="da08060cd893cdf4" providerId="Windows Live" clId="Web-{35D7D116-BF7D-408C-8C08-EF4A48C4B038}" dt="2018-04-24T10:40:23.441" v="491"/>
        <pc:sldMkLst>
          <pc:docMk/>
          <pc:sldMk cId="4222625749" sldId="283"/>
        </pc:sldMkLst>
        <pc:spChg chg="add mod">
          <ac:chgData name="Antonia H." userId="da08060cd893cdf4" providerId="Windows Live" clId="Web-{35D7D116-BF7D-408C-8C08-EF4A48C4B038}" dt="2018-04-24T10:40:14.035" v="488"/>
          <ac:spMkLst>
            <pc:docMk/>
            <pc:sldMk cId="4222625749" sldId="283"/>
            <ac:spMk id="3" creationId="{0EEE9499-E0E3-41C1-B551-55E79C59250C}"/>
          </ac:spMkLst>
        </pc:spChg>
        <pc:spChg chg="add mod">
          <ac:chgData name="Antonia H." userId="da08060cd893cdf4" providerId="Windows Live" clId="Web-{35D7D116-BF7D-408C-8C08-EF4A48C4B038}" dt="2018-04-24T10:40:23.441" v="491"/>
          <ac:spMkLst>
            <pc:docMk/>
            <pc:sldMk cId="4222625749" sldId="283"/>
            <ac:spMk id="6" creationId="{24548C4B-FBF5-4FA0-87D4-919D889E5938}"/>
          </ac:spMkLst>
        </pc:spChg>
        <pc:spChg chg="mod">
          <ac:chgData name="Antonia H." userId="da08060cd893cdf4" providerId="Windows Live" clId="Web-{35D7D116-BF7D-408C-8C08-EF4A48C4B038}" dt="2018-04-24T10:39:08.160" v="468"/>
          <ac:spMkLst>
            <pc:docMk/>
            <pc:sldMk cId="4222625749" sldId="283"/>
            <ac:spMk id="7" creationId="{1665D288-3A4F-4195-98DF-D35CA5444AA9}"/>
          </ac:spMkLst>
        </pc:spChg>
        <pc:spChg chg="add mod">
          <ac:chgData name="Antonia H." userId="da08060cd893cdf4" providerId="Windows Live" clId="Web-{35D7D116-BF7D-408C-8C08-EF4A48C4B038}" dt="2018-04-24T10:40:14.051" v="489"/>
          <ac:spMkLst>
            <pc:docMk/>
            <pc:sldMk cId="4222625749" sldId="283"/>
            <ac:spMk id="10" creationId="{6AA81E86-03C4-4753-80E8-5A9E1CAA8B4C}"/>
          </ac:spMkLst>
        </pc:spChg>
      </pc:sldChg>
      <pc:sldChg chg="modSp ord delCm">
        <pc:chgData name="Antonia H." userId="da08060cd893cdf4" providerId="Windows Live" clId="Web-{35D7D116-BF7D-408C-8C08-EF4A48C4B038}" dt="2018-04-24T10:32:05.906" v="413"/>
        <pc:sldMkLst>
          <pc:docMk/>
          <pc:sldMk cId="3548329553" sldId="284"/>
        </pc:sldMkLst>
        <pc:spChg chg="mod">
          <ac:chgData name="Antonia H." userId="da08060cd893cdf4" providerId="Windows Live" clId="Web-{35D7D116-BF7D-408C-8C08-EF4A48C4B038}" dt="2018-04-24T10:32:05.906" v="413"/>
          <ac:spMkLst>
            <pc:docMk/>
            <pc:sldMk cId="3548329553" sldId="284"/>
            <ac:spMk id="7" creationId="{1665D288-3A4F-4195-98DF-D35CA5444AA9}"/>
          </ac:spMkLst>
        </pc:spChg>
      </pc:sldChg>
      <pc:sldChg chg="modSp ord">
        <pc:chgData name="Antonia H." userId="da08060cd893cdf4" providerId="Windows Live" clId="Web-{35D7D116-BF7D-408C-8C08-EF4A48C4B038}" dt="2018-04-24T10:47:27.663" v="626"/>
        <pc:sldMkLst>
          <pc:docMk/>
          <pc:sldMk cId="690376751" sldId="285"/>
        </pc:sldMkLst>
        <pc:spChg chg="mod">
          <ac:chgData name="Antonia H." userId="da08060cd893cdf4" providerId="Windows Live" clId="Web-{35D7D116-BF7D-408C-8C08-EF4A48C4B038}" dt="2018-04-24T10:47:27.616" v="624"/>
          <ac:spMkLst>
            <pc:docMk/>
            <pc:sldMk cId="690376751" sldId="285"/>
            <ac:spMk id="5" creationId="{6105B205-010F-49DC-8B0C-DEA52C89E5A5}"/>
          </ac:spMkLst>
        </pc:spChg>
        <pc:spChg chg="mod">
          <ac:chgData name="Antonia H." userId="da08060cd893cdf4" providerId="Windows Live" clId="Web-{35D7D116-BF7D-408C-8C08-EF4A48C4B038}" dt="2018-04-24T10:47:27.631" v="625"/>
          <ac:spMkLst>
            <pc:docMk/>
            <pc:sldMk cId="690376751" sldId="285"/>
            <ac:spMk id="6" creationId="{0ABD4D66-2FFD-44F8-8D5C-5915DB6D383F}"/>
          </ac:spMkLst>
        </pc:spChg>
        <pc:spChg chg="mod">
          <ac:chgData name="Antonia H." userId="da08060cd893cdf4" providerId="Windows Live" clId="Web-{35D7D116-BF7D-408C-8C08-EF4A48C4B038}" dt="2018-04-24T10:47:27.663" v="626"/>
          <ac:spMkLst>
            <pc:docMk/>
            <pc:sldMk cId="690376751" sldId="285"/>
            <ac:spMk id="9" creationId="{18DD0C07-73B7-476F-BD6E-B3B4225DA9A5}"/>
          </ac:spMkLst>
        </pc:spChg>
      </pc:sldChg>
      <pc:sldChg chg="modSp ord">
        <pc:chgData name="Antonia H." userId="da08060cd893cdf4" providerId="Windows Live" clId="Web-{35D7D116-BF7D-408C-8C08-EF4A48C4B038}" dt="2018-04-24T11:02:36.526" v="1160"/>
        <pc:sldMkLst>
          <pc:docMk/>
          <pc:sldMk cId="3154115653" sldId="286"/>
        </pc:sldMkLst>
        <pc:spChg chg="mod">
          <ac:chgData name="Antonia H." userId="da08060cd893cdf4" providerId="Windows Live" clId="Web-{35D7D116-BF7D-408C-8C08-EF4A48C4B038}" dt="2018-04-24T11:02:36.526" v="1160"/>
          <ac:spMkLst>
            <pc:docMk/>
            <pc:sldMk cId="3154115653" sldId="286"/>
            <ac:spMk id="7" creationId="{6A6D3248-2210-4C19-AFBC-3F81F79F33B4}"/>
          </ac:spMkLst>
        </pc:spChg>
      </pc:sldChg>
      <pc:sldChg chg="modSp">
        <pc:chgData name="Antonia H." userId="da08060cd893cdf4" providerId="Windows Live" clId="Web-{35D7D116-BF7D-408C-8C08-EF4A48C4B038}" dt="2018-04-24T11:04:30.498" v="1292"/>
        <pc:sldMkLst>
          <pc:docMk/>
          <pc:sldMk cId="71612676" sldId="287"/>
        </pc:sldMkLst>
        <pc:spChg chg="mod">
          <ac:chgData name="Antonia H." userId="da08060cd893cdf4" providerId="Windows Live" clId="Web-{35D7D116-BF7D-408C-8C08-EF4A48C4B038}" dt="2018-04-24T11:04:30.467" v="1291"/>
          <ac:spMkLst>
            <pc:docMk/>
            <pc:sldMk cId="71612676" sldId="287"/>
            <ac:spMk id="6" creationId="{DF5E470A-8834-46C8-B61E-596CEE55F855}"/>
          </ac:spMkLst>
        </pc:spChg>
        <pc:spChg chg="mod">
          <ac:chgData name="Antonia H." userId="da08060cd893cdf4" providerId="Windows Live" clId="Web-{35D7D116-BF7D-408C-8C08-EF4A48C4B038}" dt="2018-04-24T11:04:30.498" v="1292"/>
          <ac:spMkLst>
            <pc:docMk/>
            <pc:sldMk cId="71612676" sldId="287"/>
            <ac:spMk id="8" creationId="{438C086B-C4AA-485B-9BA7-543357E44CA5}"/>
          </ac:spMkLst>
        </pc:spChg>
        <pc:spChg chg="mod">
          <ac:chgData name="Antonia H." userId="da08060cd893cdf4" providerId="Windows Live" clId="Web-{35D7D116-BF7D-408C-8C08-EF4A48C4B038}" dt="2018-04-24T11:04:24.654" v="1288"/>
          <ac:spMkLst>
            <pc:docMk/>
            <pc:sldMk cId="71612676" sldId="287"/>
            <ac:spMk id="9" creationId="{F7BFB401-8E32-4C08-B264-73D249DE6863}"/>
          </ac:spMkLst>
        </pc:spChg>
      </pc:sldChg>
      <pc:sldChg chg="modSp">
        <pc:chgData name="Antonia H." userId="da08060cd893cdf4" providerId="Windows Live" clId="Web-{35D7D116-BF7D-408C-8C08-EF4A48C4B038}" dt="2018-04-24T11:04:50.092" v="1300"/>
        <pc:sldMkLst>
          <pc:docMk/>
          <pc:sldMk cId="1708688924" sldId="288"/>
        </pc:sldMkLst>
        <pc:spChg chg="mod">
          <ac:chgData name="Antonia H." userId="da08060cd893cdf4" providerId="Windows Live" clId="Web-{35D7D116-BF7D-408C-8C08-EF4A48C4B038}" dt="2018-04-24T11:04:42.826" v="1295"/>
          <ac:spMkLst>
            <pc:docMk/>
            <pc:sldMk cId="1708688924" sldId="288"/>
            <ac:spMk id="6" creationId="{DF5E470A-8834-46C8-B61E-596CEE55F855}"/>
          </ac:spMkLst>
        </pc:spChg>
        <pc:spChg chg="mod">
          <ac:chgData name="Antonia H." userId="da08060cd893cdf4" providerId="Windows Live" clId="Web-{35D7D116-BF7D-408C-8C08-EF4A48C4B038}" dt="2018-04-24T11:04:42.857" v="1296"/>
          <ac:spMkLst>
            <pc:docMk/>
            <pc:sldMk cId="1708688924" sldId="288"/>
            <ac:spMk id="8" creationId="{438C086B-C4AA-485B-9BA7-543357E44CA5}"/>
          </ac:spMkLst>
        </pc:spChg>
        <pc:spChg chg="mod">
          <ac:chgData name="Antonia H." userId="da08060cd893cdf4" providerId="Windows Live" clId="Web-{35D7D116-BF7D-408C-8C08-EF4A48C4B038}" dt="2018-04-24T11:04:50.092" v="1300"/>
          <ac:spMkLst>
            <pc:docMk/>
            <pc:sldMk cId="1708688924" sldId="288"/>
            <ac:spMk id="9" creationId="{F7BFB401-8E32-4C08-B264-73D249DE6863}"/>
          </ac:spMkLst>
        </pc:spChg>
      </pc:sldChg>
      <pc:sldChg chg="modSp">
        <pc:chgData name="Antonia H." userId="da08060cd893cdf4" providerId="Windows Live" clId="Web-{35D7D116-BF7D-408C-8C08-EF4A48C4B038}" dt="2018-04-24T11:07:24.403" v="1377"/>
        <pc:sldMkLst>
          <pc:docMk/>
          <pc:sldMk cId="401510135" sldId="289"/>
        </pc:sldMkLst>
        <pc:spChg chg="mod">
          <ac:chgData name="Antonia H." userId="da08060cd893cdf4" providerId="Windows Live" clId="Web-{35D7D116-BF7D-408C-8C08-EF4A48C4B038}" dt="2018-04-24T11:07:24.403" v="1377"/>
          <ac:spMkLst>
            <pc:docMk/>
            <pc:sldMk cId="401510135" sldId="289"/>
            <ac:spMk id="3" creationId="{EED377DF-1505-4C76-A5EC-33E40D0DEEF3}"/>
          </ac:spMkLst>
        </pc:spChg>
        <pc:spChg chg="mod">
          <ac:chgData name="Antonia H." userId="da08060cd893cdf4" providerId="Windows Live" clId="Web-{35D7D116-BF7D-408C-8C08-EF4A48C4B038}" dt="2018-04-24T11:05:45.747" v="1304"/>
          <ac:spMkLst>
            <pc:docMk/>
            <pc:sldMk cId="401510135" sldId="289"/>
            <ac:spMk id="8" creationId="{BB329042-B412-4E99-A1C2-0FC81AED33FE}"/>
          </ac:spMkLst>
        </pc:spChg>
      </pc:sldChg>
      <pc:sldChg chg="modSp">
        <pc:chgData name="Antonia H." userId="da08060cd893cdf4" providerId="Windows Live" clId="Web-{35D7D116-BF7D-408C-8C08-EF4A48C4B038}" dt="2018-04-24T11:07:54.590" v="1383"/>
        <pc:sldMkLst>
          <pc:docMk/>
          <pc:sldMk cId="2196158187" sldId="290"/>
        </pc:sldMkLst>
        <pc:spChg chg="mod">
          <ac:chgData name="Antonia H." userId="da08060cd893cdf4" providerId="Windows Live" clId="Web-{35D7D116-BF7D-408C-8C08-EF4A48C4B038}" dt="2018-04-24T11:07:45.324" v="1381"/>
          <ac:spMkLst>
            <pc:docMk/>
            <pc:sldMk cId="2196158187" sldId="290"/>
            <ac:spMk id="3" creationId="{EED377DF-1505-4C76-A5EC-33E40D0DEEF3}"/>
          </ac:spMkLst>
        </pc:spChg>
        <pc:spChg chg="mod">
          <ac:chgData name="Antonia H." userId="da08060cd893cdf4" providerId="Windows Live" clId="Web-{35D7D116-BF7D-408C-8C08-EF4A48C4B038}" dt="2018-04-24T11:07:54.590" v="1383"/>
          <ac:spMkLst>
            <pc:docMk/>
            <pc:sldMk cId="2196158187" sldId="290"/>
            <ac:spMk id="8" creationId="{BB329042-B412-4E99-A1C2-0FC81AED33FE}"/>
          </ac:spMkLst>
        </pc:spChg>
      </pc:sldChg>
      <pc:sldChg chg="modSp">
        <pc:chgData name="Antonia H." userId="da08060cd893cdf4" providerId="Windows Live" clId="Web-{35D7D116-BF7D-408C-8C08-EF4A48C4B038}" dt="2018-04-24T11:17:30.167" v="1949"/>
        <pc:sldMkLst>
          <pc:docMk/>
          <pc:sldMk cId="1017274250" sldId="291"/>
        </pc:sldMkLst>
        <pc:spChg chg="mod">
          <ac:chgData name="Antonia H." userId="da08060cd893cdf4" providerId="Windows Live" clId="Web-{35D7D116-BF7D-408C-8C08-EF4A48C4B038}" dt="2018-04-24T11:17:30.167" v="1949"/>
          <ac:spMkLst>
            <pc:docMk/>
            <pc:sldMk cId="1017274250" sldId="291"/>
            <ac:spMk id="7" creationId="{1665D288-3A4F-4195-98DF-D35CA5444AA9}"/>
          </ac:spMkLst>
        </pc:spChg>
      </pc:sldChg>
      <pc:sldChg chg="modSp">
        <pc:chgData name="Antonia H." userId="da08060cd893cdf4" providerId="Windows Live" clId="Web-{35D7D116-BF7D-408C-8C08-EF4A48C4B038}" dt="2018-04-24T11:21:55.780" v="2038"/>
        <pc:sldMkLst>
          <pc:docMk/>
          <pc:sldMk cId="3762039400" sldId="292"/>
        </pc:sldMkLst>
        <pc:spChg chg="mod">
          <ac:chgData name="Antonia H." userId="da08060cd893cdf4" providerId="Windows Live" clId="Web-{35D7D116-BF7D-408C-8C08-EF4A48C4B038}" dt="2018-04-24T11:21:55.780" v="2038"/>
          <ac:spMkLst>
            <pc:docMk/>
            <pc:sldMk cId="3762039400" sldId="292"/>
            <ac:spMk id="5" creationId="{BF6240F0-2B94-4F1F-8E35-4B2C2F9B722A}"/>
          </ac:spMkLst>
        </pc:spChg>
        <pc:spChg chg="mod">
          <ac:chgData name="Antonia H." userId="da08060cd893cdf4" providerId="Windows Live" clId="Web-{35D7D116-BF7D-408C-8C08-EF4A48C4B038}" dt="2018-04-24T11:20:53.374" v="2030"/>
          <ac:spMkLst>
            <pc:docMk/>
            <pc:sldMk cId="3762039400" sldId="292"/>
            <ac:spMk id="6" creationId="{DF5E470A-8834-46C8-B61E-596CEE55F855}"/>
          </ac:spMkLst>
        </pc:spChg>
        <pc:spChg chg="mod">
          <ac:chgData name="Antonia H." userId="da08060cd893cdf4" providerId="Windows Live" clId="Web-{35D7D116-BF7D-408C-8C08-EF4A48C4B038}" dt="2018-04-24T11:21:00.265" v="2032"/>
          <ac:spMkLst>
            <pc:docMk/>
            <pc:sldMk cId="3762039400" sldId="292"/>
            <ac:spMk id="8" creationId="{438C086B-C4AA-485B-9BA7-543357E44CA5}"/>
          </ac:spMkLst>
        </pc:spChg>
        <pc:spChg chg="mod">
          <ac:chgData name="Antonia H." userId="da08060cd893cdf4" providerId="Windows Live" clId="Web-{35D7D116-BF7D-408C-8C08-EF4A48C4B038}" dt="2018-04-24T11:21:00.218" v="2031"/>
          <ac:spMkLst>
            <pc:docMk/>
            <pc:sldMk cId="3762039400" sldId="292"/>
            <ac:spMk id="9" creationId="{F7BFB401-8E32-4C08-B264-73D249DE6863}"/>
          </ac:spMkLst>
        </pc:spChg>
        <pc:spChg chg="mod">
          <ac:chgData name="Antonia H." userId="da08060cd893cdf4" providerId="Windows Live" clId="Web-{35D7D116-BF7D-408C-8C08-EF4A48C4B038}" dt="2018-04-24T11:21:00.280" v="2033"/>
          <ac:spMkLst>
            <pc:docMk/>
            <pc:sldMk cId="3762039400" sldId="292"/>
            <ac:spMk id="10" creationId="{78DD1077-1955-4D2C-9413-88A062A06F9E}"/>
          </ac:spMkLst>
        </pc:spChg>
      </pc:sldChg>
      <pc:sldChg chg="modSp">
        <pc:chgData name="Antonia H." userId="da08060cd893cdf4" providerId="Windows Live" clId="Web-{35D7D116-BF7D-408C-8C08-EF4A48C4B038}" dt="2018-04-24T11:21:41.249" v="2037"/>
        <pc:sldMkLst>
          <pc:docMk/>
          <pc:sldMk cId="2620888667" sldId="293"/>
        </pc:sldMkLst>
        <pc:spChg chg="mod">
          <ac:chgData name="Antonia H." userId="da08060cd893cdf4" providerId="Windows Live" clId="Web-{35D7D116-BF7D-408C-8C08-EF4A48C4B038}" dt="2018-04-24T11:21:41.234" v="2036"/>
          <ac:spMkLst>
            <pc:docMk/>
            <pc:sldMk cId="2620888667" sldId="293"/>
            <ac:spMk id="8" creationId="{438C086B-C4AA-485B-9BA7-543357E44CA5}"/>
          </ac:spMkLst>
        </pc:spChg>
        <pc:spChg chg="mod">
          <ac:chgData name="Antonia H." userId="da08060cd893cdf4" providerId="Windows Live" clId="Web-{35D7D116-BF7D-408C-8C08-EF4A48C4B038}" dt="2018-04-24T11:21:41.249" v="2037"/>
          <ac:spMkLst>
            <pc:docMk/>
            <pc:sldMk cId="2620888667" sldId="293"/>
            <ac:spMk id="10" creationId="{78DD1077-1955-4D2C-9413-88A062A06F9E}"/>
          </ac:spMkLst>
        </pc:spChg>
      </pc:sldChg>
      <pc:sldChg chg="modSp">
        <pc:chgData name="Antonia H." userId="da08060cd893cdf4" providerId="Windows Live" clId="Web-{35D7D116-BF7D-408C-8C08-EF4A48C4B038}" dt="2018-04-24T11:22:20.640" v="2042"/>
        <pc:sldMkLst>
          <pc:docMk/>
          <pc:sldMk cId="2030756608" sldId="295"/>
        </pc:sldMkLst>
        <pc:spChg chg="mod">
          <ac:chgData name="Antonia H." userId="da08060cd893cdf4" providerId="Windows Live" clId="Web-{35D7D116-BF7D-408C-8C08-EF4A48C4B038}" dt="2018-04-24T11:22:20.609" v="2041"/>
          <ac:spMkLst>
            <pc:docMk/>
            <pc:sldMk cId="2030756608" sldId="295"/>
            <ac:spMk id="8" creationId="{438C086B-C4AA-485B-9BA7-543357E44CA5}"/>
          </ac:spMkLst>
        </pc:spChg>
        <pc:spChg chg="mod">
          <ac:chgData name="Antonia H." userId="da08060cd893cdf4" providerId="Windows Live" clId="Web-{35D7D116-BF7D-408C-8C08-EF4A48C4B038}" dt="2018-04-24T11:22:20.640" v="2042"/>
          <ac:spMkLst>
            <pc:docMk/>
            <pc:sldMk cId="2030756608" sldId="295"/>
            <ac:spMk id="10" creationId="{78DD1077-1955-4D2C-9413-88A062A06F9E}"/>
          </ac:spMkLst>
        </pc:spChg>
      </pc:sldChg>
      <pc:sldChg chg="modSp">
        <pc:chgData name="Antonia H." userId="da08060cd893cdf4" providerId="Windows Live" clId="Web-{35D7D116-BF7D-408C-8C08-EF4A48C4B038}" dt="2018-04-24T11:22:34.296" v="2046"/>
        <pc:sldMkLst>
          <pc:docMk/>
          <pc:sldMk cId="1297396431" sldId="296"/>
        </pc:sldMkLst>
        <pc:spChg chg="mod">
          <ac:chgData name="Antonia H." userId="da08060cd893cdf4" providerId="Windows Live" clId="Web-{35D7D116-BF7D-408C-8C08-EF4A48C4B038}" dt="2018-04-24T11:22:30.848" v="2043"/>
          <ac:spMkLst>
            <pc:docMk/>
            <pc:sldMk cId="1297396431" sldId="296"/>
            <ac:spMk id="8" creationId="{438C086B-C4AA-485B-9BA7-543357E44CA5}"/>
          </ac:spMkLst>
        </pc:spChg>
        <pc:spChg chg="mod">
          <ac:chgData name="Antonia H." userId="da08060cd893cdf4" providerId="Windows Live" clId="Web-{35D7D116-BF7D-408C-8C08-EF4A48C4B038}" dt="2018-04-24T11:22:34.296" v="2046"/>
          <ac:spMkLst>
            <pc:docMk/>
            <pc:sldMk cId="1297396431" sldId="296"/>
            <ac:spMk id="10" creationId="{78DD1077-1955-4D2C-9413-88A062A06F9E}"/>
          </ac:spMkLst>
        </pc:spChg>
      </pc:sldChg>
      <pc:sldChg chg="modSp">
        <pc:chgData name="Antonia H." userId="da08060cd893cdf4" providerId="Windows Live" clId="Web-{35D7D116-BF7D-408C-8C08-EF4A48C4B038}" dt="2018-04-24T11:22:52.531" v="2049"/>
        <pc:sldMkLst>
          <pc:docMk/>
          <pc:sldMk cId="1841746726" sldId="297"/>
        </pc:sldMkLst>
        <pc:spChg chg="mod">
          <ac:chgData name="Antonia H." userId="da08060cd893cdf4" providerId="Windows Live" clId="Web-{35D7D116-BF7D-408C-8C08-EF4A48C4B038}" dt="2018-04-24T11:22:52.515" v="2048"/>
          <ac:spMkLst>
            <pc:docMk/>
            <pc:sldMk cId="1841746726" sldId="297"/>
            <ac:spMk id="8" creationId="{438C086B-C4AA-485B-9BA7-543357E44CA5}"/>
          </ac:spMkLst>
        </pc:spChg>
        <pc:spChg chg="mod">
          <ac:chgData name="Antonia H." userId="da08060cd893cdf4" providerId="Windows Live" clId="Web-{35D7D116-BF7D-408C-8C08-EF4A48C4B038}" dt="2018-04-24T11:22:52.531" v="2049"/>
          <ac:spMkLst>
            <pc:docMk/>
            <pc:sldMk cId="1841746726" sldId="297"/>
            <ac:spMk id="10" creationId="{78DD1077-1955-4D2C-9413-88A062A06F9E}"/>
          </ac:spMkLst>
        </pc:spChg>
      </pc:sldChg>
      <pc:sldChg chg="modSp">
        <pc:chgData name="Antonia H." userId="da08060cd893cdf4" providerId="Windows Live" clId="Web-{35D7D116-BF7D-408C-8C08-EF4A48C4B038}" dt="2018-04-24T11:23:00.249" v="2050"/>
        <pc:sldMkLst>
          <pc:docMk/>
          <pc:sldMk cId="4093681790" sldId="298"/>
        </pc:sldMkLst>
        <pc:spChg chg="mod">
          <ac:chgData name="Antonia H." userId="da08060cd893cdf4" providerId="Windows Live" clId="Web-{35D7D116-BF7D-408C-8C08-EF4A48C4B038}" dt="2018-04-24T11:23:00.249" v="2050"/>
          <ac:spMkLst>
            <pc:docMk/>
            <pc:sldMk cId="4093681790" sldId="298"/>
            <ac:spMk id="7" creationId="{1665D288-3A4F-4195-98DF-D35CA5444AA9}"/>
          </ac:spMkLst>
        </pc:spChg>
      </pc:sldChg>
      <pc:sldChg chg="modSp">
        <pc:chgData name="Antonia H." userId="da08060cd893cdf4" providerId="Windows Live" clId="Web-{35D7D116-BF7D-408C-8C08-EF4A48C4B038}" dt="2018-04-24T11:23:10.655" v="2054"/>
        <pc:sldMkLst>
          <pc:docMk/>
          <pc:sldMk cId="1582306283" sldId="300"/>
        </pc:sldMkLst>
        <pc:spChg chg="mod">
          <ac:chgData name="Antonia H." userId="da08060cd893cdf4" providerId="Windows Live" clId="Web-{35D7D116-BF7D-408C-8C08-EF4A48C4B038}" dt="2018-04-24T11:23:10.640" v="2053"/>
          <ac:spMkLst>
            <pc:docMk/>
            <pc:sldMk cId="1582306283" sldId="300"/>
            <ac:spMk id="7" creationId="{6CA1E622-36BF-4B92-80CF-1B44354BC3A3}"/>
          </ac:spMkLst>
        </pc:spChg>
        <pc:spChg chg="mod">
          <ac:chgData name="Antonia H." userId="da08060cd893cdf4" providerId="Windows Live" clId="Web-{35D7D116-BF7D-408C-8C08-EF4A48C4B038}" dt="2018-04-24T11:23:10.655" v="2054"/>
          <ac:spMkLst>
            <pc:docMk/>
            <pc:sldMk cId="1582306283" sldId="300"/>
            <ac:spMk id="11" creationId="{56BDB226-858E-43A4-A408-0A318745D79A}"/>
          </ac:spMkLst>
        </pc:spChg>
      </pc:sldChg>
      <pc:sldChg chg="modSp">
        <pc:chgData name="Antonia H." userId="da08060cd893cdf4" providerId="Windows Live" clId="Web-{35D7D116-BF7D-408C-8C08-EF4A48C4B038}" dt="2018-04-24T11:23:20.406" v="2056"/>
        <pc:sldMkLst>
          <pc:docMk/>
          <pc:sldMk cId="3844320013" sldId="302"/>
        </pc:sldMkLst>
        <pc:spChg chg="mod">
          <ac:chgData name="Antonia H." userId="da08060cd893cdf4" providerId="Windows Live" clId="Web-{35D7D116-BF7D-408C-8C08-EF4A48C4B038}" dt="2018-04-24T11:23:20.395" v="2055"/>
          <ac:spMkLst>
            <pc:docMk/>
            <pc:sldMk cId="3844320013" sldId="302"/>
            <ac:spMk id="7" creationId="{6CA1E622-36BF-4B92-80CF-1B44354BC3A3}"/>
          </ac:spMkLst>
        </pc:spChg>
        <pc:spChg chg="mod">
          <ac:chgData name="Antonia H." userId="da08060cd893cdf4" providerId="Windows Live" clId="Web-{35D7D116-BF7D-408C-8C08-EF4A48C4B038}" dt="2018-04-24T11:23:20.406" v="2056"/>
          <ac:spMkLst>
            <pc:docMk/>
            <pc:sldMk cId="3844320013" sldId="302"/>
            <ac:spMk id="11" creationId="{56BDB226-858E-43A4-A408-0A318745D79A}"/>
          </ac:spMkLst>
        </pc:spChg>
      </pc:sldChg>
      <pc:sldChg chg="modSp">
        <pc:chgData name="Antonia H." userId="da08060cd893cdf4" providerId="Windows Live" clId="Web-{35D7D116-BF7D-408C-8C08-EF4A48C4B038}" dt="2018-04-24T11:23:26.579" v="2058"/>
        <pc:sldMkLst>
          <pc:docMk/>
          <pc:sldMk cId="2193872293" sldId="303"/>
        </pc:sldMkLst>
        <pc:spChg chg="mod">
          <ac:chgData name="Antonia H." userId="da08060cd893cdf4" providerId="Windows Live" clId="Web-{35D7D116-BF7D-408C-8C08-EF4A48C4B038}" dt="2018-04-24T11:23:26.547" v="2057"/>
          <ac:spMkLst>
            <pc:docMk/>
            <pc:sldMk cId="2193872293" sldId="303"/>
            <ac:spMk id="7" creationId="{6CA1E622-36BF-4B92-80CF-1B44354BC3A3}"/>
          </ac:spMkLst>
        </pc:spChg>
        <pc:spChg chg="mod">
          <ac:chgData name="Antonia H." userId="da08060cd893cdf4" providerId="Windows Live" clId="Web-{35D7D116-BF7D-408C-8C08-EF4A48C4B038}" dt="2018-04-24T11:23:26.579" v="2058"/>
          <ac:spMkLst>
            <pc:docMk/>
            <pc:sldMk cId="2193872293" sldId="303"/>
            <ac:spMk id="11" creationId="{56BDB226-858E-43A4-A408-0A318745D79A}"/>
          </ac:spMkLst>
        </pc:spChg>
      </pc:sldChg>
      <pc:sldChg chg="modSp">
        <pc:chgData name="Antonia H." userId="da08060cd893cdf4" providerId="Windows Live" clId="Web-{35D7D116-BF7D-408C-8C08-EF4A48C4B038}" dt="2018-04-24T10:21:31.326" v="114"/>
        <pc:sldMkLst>
          <pc:docMk/>
          <pc:sldMk cId="4253649757" sldId="305"/>
        </pc:sldMkLst>
        <pc:spChg chg="mod">
          <ac:chgData name="Antonia H." userId="da08060cd893cdf4" providerId="Windows Live" clId="Web-{35D7D116-BF7D-408C-8C08-EF4A48C4B038}" dt="2018-04-24T10:21:31.326" v="114"/>
          <ac:spMkLst>
            <pc:docMk/>
            <pc:sldMk cId="4253649757" sldId="305"/>
            <ac:spMk id="5" creationId="{EBFE38B2-B0B1-482C-98E1-3FE51290227C}"/>
          </ac:spMkLst>
        </pc:spChg>
      </pc:sldChg>
      <pc:sldChg chg="modSp">
        <pc:chgData name="Antonia H." userId="da08060cd893cdf4" providerId="Windows Live" clId="Web-{35D7D116-BF7D-408C-8C08-EF4A48C4B038}" dt="2018-04-24T10:21:42.233" v="117"/>
        <pc:sldMkLst>
          <pc:docMk/>
          <pc:sldMk cId="1814448403" sldId="306"/>
        </pc:sldMkLst>
        <pc:spChg chg="mod">
          <ac:chgData name="Antonia H." userId="da08060cd893cdf4" providerId="Windows Live" clId="Web-{35D7D116-BF7D-408C-8C08-EF4A48C4B038}" dt="2018-04-24T10:21:42.233" v="117"/>
          <ac:spMkLst>
            <pc:docMk/>
            <pc:sldMk cId="1814448403" sldId="306"/>
            <ac:spMk id="5" creationId="{EBFE38B2-B0B1-482C-98E1-3FE51290227C}"/>
          </ac:spMkLst>
        </pc:spChg>
      </pc:sldChg>
      <pc:sldChg chg="modSp">
        <pc:chgData name="Antonia H." userId="da08060cd893cdf4" providerId="Windows Live" clId="Web-{35D7D116-BF7D-408C-8C08-EF4A48C4B038}" dt="2018-04-24T11:23:32.751" v="2060"/>
        <pc:sldMkLst>
          <pc:docMk/>
          <pc:sldMk cId="1805120519" sldId="307"/>
        </pc:sldMkLst>
        <pc:spChg chg="mod">
          <ac:chgData name="Antonia H." userId="da08060cd893cdf4" providerId="Windows Live" clId="Web-{35D7D116-BF7D-408C-8C08-EF4A48C4B038}" dt="2018-04-24T11:23:32.751" v="2060"/>
          <ac:spMkLst>
            <pc:docMk/>
            <pc:sldMk cId="1805120519" sldId="307"/>
            <ac:spMk id="3" creationId="{62A610AB-C42E-45D1-B2BD-CE62B62AB8E3}"/>
          </ac:spMkLst>
        </pc:spChg>
        <pc:spChg chg="mod">
          <ac:chgData name="Antonia H." userId="da08060cd893cdf4" providerId="Windows Live" clId="Web-{35D7D116-BF7D-408C-8C08-EF4A48C4B038}" dt="2018-04-24T11:23:32.720" v="2059"/>
          <ac:spMkLst>
            <pc:docMk/>
            <pc:sldMk cId="1805120519" sldId="307"/>
            <ac:spMk id="11" creationId="{56BDB226-858E-43A4-A408-0A318745D79A}"/>
          </ac:spMkLst>
        </pc:spChg>
      </pc:sldChg>
      <pc:sldChg chg="modSp">
        <pc:chgData name="Antonia H." userId="da08060cd893cdf4" providerId="Windows Live" clId="Web-{35D7D116-BF7D-408C-8C08-EF4A48C4B038}" dt="2018-04-24T11:23:37.657" v="2062"/>
        <pc:sldMkLst>
          <pc:docMk/>
          <pc:sldMk cId="1258163108" sldId="308"/>
        </pc:sldMkLst>
        <pc:spChg chg="mod">
          <ac:chgData name="Antonia H." userId="da08060cd893cdf4" providerId="Windows Live" clId="Web-{35D7D116-BF7D-408C-8C08-EF4A48C4B038}" dt="2018-04-24T11:23:37.657" v="2062"/>
          <ac:spMkLst>
            <pc:docMk/>
            <pc:sldMk cId="1258163108" sldId="308"/>
            <ac:spMk id="3" creationId="{62A610AB-C42E-45D1-B2BD-CE62B62AB8E3}"/>
          </ac:spMkLst>
        </pc:spChg>
        <pc:spChg chg="mod">
          <ac:chgData name="Antonia H." userId="da08060cd893cdf4" providerId="Windows Live" clId="Web-{35D7D116-BF7D-408C-8C08-EF4A48C4B038}" dt="2018-04-24T11:23:37.626" v="2061"/>
          <ac:spMkLst>
            <pc:docMk/>
            <pc:sldMk cId="1258163108" sldId="308"/>
            <ac:spMk id="11" creationId="{56BDB226-858E-43A4-A408-0A318745D79A}"/>
          </ac:spMkLst>
        </pc:spChg>
      </pc:sldChg>
      <pc:sldChg chg="modSp">
        <pc:chgData name="Antonia H." userId="da08060cd893cdf4" providerId="Windows Live" clId="Web-{35D7D116-BF7D-408C-8C08-EF4A48C4B038}" dt="2018-04-24T11:23:44.017" v="2064"/>
        <pc:sldMkLst>
          <pc:docMk/>
          <pc:sldMk cId="2569662816" sldId="309"/>
        </pc:sldMkLst>
        <pc:spChg chg="mod">
          <ac:chgData name="Antonia H." userId="da08060cd893cdf4" providerId="Windows Live" clId="Web-{35D7D116-BF7D-408C-8C08-EF4A48C4B038}" dt="2018-04-24T11:23:44.017" v="2064"/>
          <ac:spMkLst>
            <pc:docMk/>
            <pc:sldMk cId="2569662816" sldId="309"/>
            <ac:spMk id="3" creationId="{62A610AB-C42E-45D1-B2BD-CE62B62AB8E3}"/>
          </ac:spMkLst>
        </pc:spChg>
        <pc:spChg chg="mod">
          <ac:chgData name="Antonia H." userId="da08060cd893cdf4" providerId="Windows Live" clId="Web-{35D7D116-BF7D-408C-8C08-EF4A48C4B038}" dt="2018-04-24T11:23:44.001" v="2063"/>
          <ac:spMkLst>
            <pc:docMk/>
            <pc:sldMk cId="2569662816" sldId="309"/>
            <ac:spMk id="11" creationId="{56BDB226-858E-43A4-A408-0A318745D79A}"/>
          </ac:spMkLst>
        </pc:spChg>
      </pc:sldChg>
      <pc:sldChg chg="modSp">
        <pc:chgData name="Antonia H." userId="da08060cd893cdf4" providerId="Windows Live" clId="Web-{35D7D116-BF7D-408C-8C08-EF4A48C4B038}" dt="2018-04-24T11:24:01.376" v="2067"/>
        <pc:sldMkLst>
          <pc:docMk/>
          <pc:sldMk cId="2408715357" sldId="310"/>
        </pc:sldMkLst>
        <pc:spChg chg="mod">
          <ac:chgData name="Antonia H." userId="da08060cd893cdf4" providerId="Windows Live" clId="Web-{35D7D116-BF7D-408C-8C08-EF4A48C4B038}" dt="2018-04-24T11:23:54.158" v="2066"/>
          <ac:spMkLst>
            <pc:docMk/>
            <pc:sldMk cId="2408715357" sldId="310"/>
            <ac:spMk id="3" creationId="{62A610AB-C42E-45D1-B2BD-CE62B62AB8E3}"/>
          </ac:spMkLst>
        </pc:spChg>
        <pc:spChg chg="mod">
          <ac:chgData name="Antonia H." userId="da08060cd893cdf4" providerId="Windows Live" clId="Web-{35D7D116-BF7D-408C-8C08-EF4A48C4B038}" dt="2018-04-24T11:24:01.376" v="2067"/>
          <ac:spMkLst>
            <pc:docMk/>
            <pc:sldMk cId="2408715357" sldId="310"/>
            <ac:spMk id="11" creationId="{56BDB226-858E-43A4-A408-0A318745D79A}"/>
          </ac:spMkLst>
        </pc:spChg>
      </pc:sldChg>
      <pc:sldChg chg="modSp">
        <pc:chgData name="Antonia H." userId="da08060cd893cdf4" providerId="Windows Live" clId="Web-{35D7D116-BF7D-408C-8C08-EF4A48C4B038}" dt="2018-04-24T11:32:53.675" v="2361"/>
        <pc:sldMkLst>
          <pc:docMk/>
          <pc:sldMk cId="177707823" sldId="313"/>
        </pc:sldMkLst>
        <pc:spChg chg="mod">
          <ac:chgData name="Antonia H." userId="da08060cd893cdf4" providerId="Windows Live" clId="Web-{35D7D116-BF7D-408C-8C08-EF4A48C4B038}" dt="2018-04-24T11:32:38.049" v="2356"/>
          <ac:spMkLst>
            <pc:docMk/>
            <pc:sldMk cId="177707823" sldId="313"/>
            <ac:spMk id="3" creationId="{2379767E-31F5-4C48-8B2F-C032BA3E9FEE}"/>
          </ac:spMkLst>
        </pc:spChg>
        <pc:spChg chg="mod">
          <ac:chgData name="Antonia H." userId="da08060cd893cdf4" providerId="Windows Live" clId="Web-{35D7D116-BF7D-408C-8C08-EF4A48C4B038}" dt="2018-04-24T11:32:53.643" v="2360"/>
          <ac:spMkLst>
            <pc:docMk/>
            <pc:sldMk cId="177707823" sldId="313"/>
            <ac:spMk id="8" creationId="{E9401D3A-FDBF-4990-9872-9E69538DF326}"/>
          </ac:spMkLst>
        </pc:spChg>
        <pc:spChg chg="mod">
          <ac:chgData name="Antonia H." userId="da08060cd893cdf4" providerId="Windows Live" clId="Web-{35D7D116-BF7D-408C-8C08-EF4A48C4B038}" dt="2018-04-24T11:32:53.675" v="2361"/>
          <ac:spMkLst>
            <pc:docMk/>
            <pc:sldMk cId="177707823" sldId="313"/>
            <ac:spMk id="10" creationId="{B44E6596-F44D-45DC-B6B8-382C23ED018B}"/>
          </ac:spMkLst>
        </pc:spChg>
      </pc:sldChg>
      <pc:sldChg chg="modSp">
        <pc:chgData name="Antonia H." userId="da08060cd893cdf4" providerId="Windows Live" clId="Web-{35D7D116-BF7D-408C-8C08-EF4A48C4B038}" dt="2018-04-24T11:33:20.549" v="2368"/>
        <pc:sldMkLst>
          <pc:docMk/>
          <pc:sldMk cId="109186557" sldId="314"/>
        </pc:sldMkLst>
        <pc:spChg chg="mod">
          <ac:chgData name="Antonia H." userId="da08060cd893cdf4" providerId="Windows Live" clId="Web-{35D7D116-BF7D-408C-8C08-EF4A48C4B038}" dt="2018-04-24T11:33:10.487" v="2362"/>
          <ac:spMkLst>
            <pc:docMk/>
            <pc:sldMk cId="109186557" sldId="314"/>
            <ac:spMk id="3" creationId="{2379767E-31F5-4C48-8B2F-C032BA3E9FEE}"/>
          </ac:spMkLst>
        </pc:spChg>
        <pc:spChg chg="mod">
          <ac:chgData name="Antonia H." userId="da08060cd893cdf4" providerId="Windows Live" clId="Web-{35D7D116-BF7D-408C-8C08-EF4A48C4B038}" dt="2018-04-24T11:33:20.518" v="2367"/>
          <ac:spMkLst>
            <pc:docMk/>
            <pc:sldMk cId="109186557" sldId="314"/>
            <ac:spMk id="8" creationId="{E9401D3A-FDBF-4990-9872-9E69538DF326}"/>
          </ac:spMkLst>
        </pc:spChg>
        <pc:spChg chg="mod">
          <ac:chgData name="Antonia H." userId="da08060cd893cdf4" providerId="Windows Live" clId="Web-{35D7D116-BF7D-408C-8C08-EF4A48C4B038}" dt="2018-04-24T11:33:20.549" v="2368"/>
          <ac:spMkLst>
            <pc:docMk/>
            <pc:sldMk cId="109186557" sldId="314"/>
            <ac:spMk id="10" creationId="{B44E6596-F44D-45DC-B6B8-382C23ED018B}"/>
          </ac:spMkLst>
        </pc:spChg>
      </pc:sldChg>
      <pc:sldChg chg="modSp">
        <pc:chgData name="Antonia H." userId="da08060cd893cdf4" providerId="Windows Live" clId="Web-{35D7D116-BF7D-408C-8C08-EF4A48C4B038}" dt="2018-04-24T11:33:35.893" v="2374"/>
        <pc:sldMkLst>
          <pc:docMk/>
          <pc:sldMk cId="3456207618" sldId="316"/>
        </pc:sldMkLst>
        <pc:spChg chg="mod">
          <ac:chgData name="Antonia H." userId="da08060cd893cdf4" providerId="Windows Live" clId="Web-{35D7D116-BF7D-408C-8C08-EF4A48C4B038}" dt="2018-04-24T11:33:35.862" v="2373"/>
          <ac:spMkLst>
            <pc:docMk/>
            <pc:sldMk cId="3456207618" sldId="316"/>
            <ac:spMk id="8" creationId="{E9401D3A-FDBF-4990-9872-9E69538DF326}"/>
          </ac:spMkLst>
        </pc:spChg>
        <pc:spChg chg="mod">
          <ac:chgData name="Antonia H." userId="da08060cd893cdf4" providerId="Windows Live" clId="Web-{35D7D116-BF7D-408C-8C08-EF4A48C4B038}" dt="2018-04-24T11:33:35.893" v="2374"/>
          <ac:spMkLst>
            <pc:docMk/>
            <pc:sldMk cId="3456207618" sldId="316"/>
            <ac:spMk id="10" creationId="{B44E6596-F44D-45DC-B6B8-382C23ED018B}"/>
          </ac:spMkLst>
        </pc:spChg>
      </pc:sldChg>
      <pc:sldChg chg="modSp">
        <pc:chgData name="Antonia H." userId="da08060cd893cdf4" providerId="Windows Live" clId="Web-{35D7D116-BF7D-408C-8C08-EF4A48C4B038}" dt="2018-04-24T11:33:43.471" v="2376"/>
        <pc:sldMkLst>
          <pc:docMk/>
          <pc:sldMk cId="1207904388" sldId="317"/>
        </pc:sldMkLst>
        <pc:spChg chg="mod">
          <ac:chgData name="Antonia H." userId="da08060cd893cdf4" providerId="Windows Live" clId="Web-{35D7D116-BF7D-408C-8C08-EF4A48C4B038}" dt="2018-04-24T11:33:43.456" v="2375"/>
          <ac:spMkLst>
            <pc:docMk/>
            <pc:sldMk cId="1207904388" sldId="317"/>
            <ac:spMk id="8" creationId="{E9401D3A-FDBF-4990-9872-9E69538DF326}"/>
          </ac:spMkLst>
        </pc:spChg>
        <pc:spChg chg="mod">
          <ac:chgData name="Antonia H." userId="da08060cd893cdf4" providerId="Windows Live" clId="Web-{35D7D116-BF7D-408C-8C08-EF4A48C4B038}" dt="2018-04-24T11:33:43.471" v="2376"/>
          <ac:spMkLst>
            <pc:docMk/>
            <pc:sldMk cId="1207904388" sldId="317"/>
            <ac:spMk id="10" creationId="{B44E6596-F44D-45DC-B6B8-382C23ED018B}"/>
          </ac:spMkLst>
        </pc:spChg>
      </pc:sldChg>
      <pc:sldChg chg="modSp">
        <pc:chgData name="Antonia H." userId="da08060cd893cdf4" providerId="Windows Live" clId="Web-{35D7D116-BF7D-408C-8C08-EF4A48C4B038}" dt="2018-04-24T11:33:58.284" v="2379"/>
        <pc:sldMkLst>
          <pc:docMk/>
          <pc:sldMk cId="2605050787" sldId="318"/>
        </pc:sldMkLst>
        <pc:spChg chg="mod">
          <ac:chgData name="Antonia H." userId="da08060cd893cdf4" providerId="Windows Live" clId="Web-{35D7D116-BF7D-408C-8C08-EF4A48C4B038}" dt="2018-04-24T11:33:58.284" v="2379"/>
          <ac:spMkLst>
            <pc:docMk/>
            <pc:sldMk cId="2605050787" sldId="318"/>
            <ac:spMk id="3" creationId="{2379767E-31F5-4C48-8B2F-C032BA3E9FEE}"/>
          </ac:spMkLst>
        </pc:spChg>
        <pc:spChg chg="mod">
          <ac:chgData name="Antonia H." userId="da08060cd893cdf4" providerId="Windows Live" clId="Web-{35D7D116-BF7D-408C-8C08-EF4A48C4B038}" dt="2018-04-24T11:33:50.612" v="2377"/>
          <ac:spMkLst>
            <pc:docMk/>
            <pc:sldMk cId="2605050787" sldId="318"/>
            <ac:spMk id="8" creationId="{E9401D3A-FDBF-4990-9872-9E69538DF326}"/>
          </ac:spMkLst>
        </pc:spChg>
        <pc:spChg chg="mod">
          <ac:chgData name="Antonia H." userId="da08060cd893cdf4" providerId="Windows Live" clId="Web-{35D7D116-BF7D-408C-8C08-EF4A48C4B038}" dt="2018-04-24T11:33:50.628" v="2378"/>
          <ac:spMkLst>
            <pc:docMk/>
            <pc:sldMk cId="2605050787" sldId="318"/>
            <ac:spMk id="10" creationId="{B44E6596-F44D-45DC-B6B8-382C23ED018B}"/>
          </ac:spMkLst>
        </pc:spChg>
      </pc:sldChg>
      <pc:sldChg chg="modSp">
        <pc:chgData name="Antonia H." userId="da08060cd893cdf4" providerId="Windows Live" clId="Web-{35D7D116-BF7D-408C-8C08-EF4A48C4B038}" dt="2018-04-24T11:34:06.346" v="2383"/>
        <pc:sldMkLst>
          <pc:docMk/>
          <pc:sldMk cId="168208111" sldId="319"/>
        </pc:sldMkLst>
        <pc:spChg chg="mod">
          <ac:chgData name="Antonia H." userId="da08060cd893cdf4" providerId="Windows Live" clId="Web-{35D7D116-BF7D-408C-8C08-EF4A48C4B038}" dt="2018-04-24T11:34:06.331" v="2382"/>
          <ac:spMkLst>
            <pc:docMk/>
            <pc:sldMk cId="168208111" sldId="319"/>
            <ac:spMk id="8" creationId="{E9401D3A-FDBF-4990-9872-9E69538DF326}"/>
          </ac:spMkLst>
        </pc:spChg>
        <pc:spChg chg="mod">
          <ac:chgData name="Antonia H." userId="da08060cd893cdf4" providerId="Windows Live" clId="Web-{35D7D116-BF7D-408C-8C08-EF4A48C4B038}" dt="2018-04-24T11:34:06.346" v="2383"/>
          <ac:spMkLst>
            <pc:docMk/>
            <pc:sldMk cId="168208111" sldId="319"/>
            <ac:spMk id="10" creationId="{B44E6596-F44D-45DC-B6B8-382C23ED018B}"/>
          </ac:spMkLst>
        </pc:spChg>
      </pc:sldChg>
      <pc:sldChg chg="modSp delCm">
        <pc:chgData name="Antonia H." userId="da08060cd893cdf4" providerId="Windows Live" clId="Web-{35D7D116-BF7D-408C-8C08-EF4A48C4B038}" dt="2018-04-24T10:20:16.873" v="92"/>
        <pc:sldMkLst>
          <pc:docMk/>
          <pc:sldMk cId="2856498046" sldId="320"/>
        </pc:sldMkLst>
        <pc:spChg chg="mod">
          <ac:chgData name="Antonia H." userId="da08060cd893cdf4" providerId="Windows Live" clId="Web-{35D7D116-BF7D-408C-8C08-EF4A48C4B038}" dt="2018-04-24T10:20:16.873" v="92"/>
          <ac:spMkLst>
            <pc:docMk/>
            <pc:sldMk cId="2856498046" sldId="320"/>
            <ac:spMk id="5" creationId="{05EEC94A-DD2E-45EF-8D41-CA1496243E6D}"/>
          </ac:spMkLst>
        </pc:spChg>
      </pc:sldChg>
      <pc:sldChg chg="modSp">
        <pc:chgData name="Antonia H." userId="da08060cd893cdf4" providerId="Windows Live" clId="Web-{35D7D116-BF7D-408C-8C08-EF4A48C4B038}" dt="2018-04-24T11:34:16.003" v="2385"/>
        <pc:sldMkLst>
          <pc:docMk/>
          <pc:sldMk cId="1510294896" sldId="321"/>
        </pc:sldMkLst>
        <pc:spChg chg="mod">
          <ac:chgData name="Antonia H." userId="da08060cd893cdf4" providerId="Windows Live" clId="Web-{35D7D116-BF7D-408C-8C08-EF4A48C4B038}" dt="2018-04-24T11:34:15.987" v="2384"/>
          <ac:spMkLst>
            <pc:docMk/>
            <pc:sldMk cId="1510294896" sldId="321"/>
            <ac:spMk id="8" creationId="{E9401D3A-FDBF-4990-9872-9E69538DF326}"/>
          </ac:spMkLst>
        </pc:spChg>
        <pc:spChg chg="mod">
          <ac:chgData name="Antonia H." userId="da08060cd893cdf4" providerId="Windows Live" clId="Web-{35D7D116-BF7D-408C-8C08-EF4A48C4B038}" dt="2018-04-24T11:34:16.003" v="2385"/>
          <ac:spMkLst>
            <pc:docMk/>
            <pc:sldMk cId="1510294896" sldId="321"/>
            <ac:spMk id="10" creationId="{B44E6596-F44D-45DC-B6B8-382C23ED018B}"/>
          </ac:spMkLst>
        </pc:spChg>
      </pc:sldChg>
      <pc:sldChg chg="modSp">
        <pc:chgData name="Antonia H." userId="da08060cd893cdf4" providerId="Windows Live" clId="Web-{35D7D116-BF7D-408C-8C08-EF4A48C4B038}" dt="2018-04-24T11:34:28.003" v="2388"/>
        <pc:sldMkLst>
          <pc:docMk/>
          <pc:sldMk cId="857302748" sldId="323"/>
        </pc:sldMkLst>
        <pc:spChg chg="mod">
          <ac:chgData name="Antonia H." userId="da08060cd893cdf4" providerId="Windows Live" clId="Web-{35D7D116-BF7D-408C-8C08-EF4A48C4B038}" dt="2018-04-24T11:34:24.128" v="2386"/>
          <ac:spMkLst>
            <pc:docMk/>
            <pc:sldMk cId="857302748" sldId="323"/>
            <ac:spMk id="7" creationId="{C73AA70C-62C8-4DDF-845F-EA64E52992CE}"/>
          </ac:spMkLst>
        </pc:spChg>
        <pc:spChg chg="mod">
          <ac:chgData name="Antonia H." userId="da08060cd893cdf4" providerId="Windows Live" clId="Web-{35D7D116-BF7D-408C-8C08-EF4A48C4B038}" dt="2018-04-24T11:34:28.003" v="2388"/>
          <ac:spMkLst>
            <pc:docMk/>
            <pc:sldMk cId="857302748" sldId="323"/>
            <ac:spMk id="11" creationId="{D079609C-C700-4B8E-BD7F-171445DF46C5}"/>
          </ac:spMkLst>
        </pc:spChg>
      </pc:sldChg>
      <pc:sldChg chg="addSp delSp modSp add replId">
        <pc:chgData name="Antonia H." userId="da08060cd893cdf4" providerId="Windows Live" clId="Web-{35D7D116-BF7D-408C-8C08-EF4A48C4B038}" dt="2018-04-24T11:01:17.698" v="1149"/>
        <pc:sldMkLst>
          <pc:docMk/>
          <pc:sldMk cId="3527468485" sldId="327"/>
        </pc:sldMkLst>
        <pc:spChg chg="del">
          <ac:chgData name="Antonia H." userId="da08060cd893cdf4" providerId="Windows Live" clId="Web-{35D7D116-BF7D-408C-8C08-EF4A48C4B038}" dt="2018-04-24T10:59:22.307" v="1129"/>
          <ac:spMkLst>
            <pc:docMk/>
            <pc:sldMk cId="3527468485" sldId="327"/>
            <ac:spMk id="3" creationId="{CAD484F6-3659-4B76-8A9F-007637CBA92F}"/>
          </ac:spMkLst>
        </pc:spChg>
        <pc:spChg chg="mod">
          <ac:chgData name="Antonia H." userId="da08060cd893cdf4" providerId="Windows Live" clId="Web-{35D7D116-BF7D-408C-8C08-EF4A48C4B038}" dt="2018-04-24T11:01:17.698" v="1149"/>
          <ac:spMkLst>
            <pc:docMk/>
            <pc:sldMk cId="3527468485" sldId="327"/>
            <ac:spMk id="5" creationId="{5F16E6E3-2C61-4C4B-AAC6-FD609C3ABDAE}"/>
          </ac:spMkLst>
        </pc:spChg>
        <pc:spChg chg="del">
          <ac:chgData name="Antonia H." userId="da08060cd893cdf4" providerId="Windows Live" clId="Web-{35D7D116-BF7D-408C-8C08-EF4A48C4B038}" dt="2018-04-24T10:59:22.245" v="1128"/>
          <ac:spMkLst>
            <pc:docMk/>
            <pc:sldMk cId="3527468485" sldId="327"/>
            <ac:spMk id="6" creationId="{71220873-D656-403A-8155-A3047C12B0FB}"/>
          </ac:spMkLst>
        </pc:spChg>
        <pc:spChg chg="del">
          <ac:chgData name="Antonia H." userId="da08060cd893cdf4" providerId="Windows Live" clId="Web-{35D7D116-BF7D-408C-8C08-EF4A48C4B038}" dt="2018-04-24T10:59:22.245" v="1127"/>
          <ac:spMkLst>
            <pc:docMk/>
            <pc:sldMk cId="3527468485" sldId="327"/>
            <ac:spMk id="8" creationId="{95B35778-63BE-498E-9F6E-18639971D5DB}"/>
          </ac:spMkLst>
        </pc:spChg>
        <pc:spChg chg="add del mod">
          <ac:chgData name="Antonia H." userId="da08060cd893cdf4" providerId="Windows Live" clId="Web-{35D7D116-BF7D-408C-8C08-EF4A48C4B038}" dt="2018-04-24T10:59:26.417" v="1130"/>
          <ac:spMkLst>
            <pc:docMk/>
            <pc:sldMk cId="3527468485" sldId="327"/>
            <ac:spMk id="9" creationId="{D39F600B-090D-40FC-9294-F38B838FB27F}"/>
          </ac:spMkLst>
        </pc:spChg>
        <pc:spChg chg="del">
          <ac:chgData name="Antonia H." userId="da08060cd893cdf4" providerId="Windows Live" clId="Web-{35D7D116-BF7D-408C-8C08-EF4A48C4B038}" dt="2018-04-24T10:59:22.245" v="1126"/>
          <ac:spMkLst>
            <pc:docMk/>
            <pc:sldMk cId="3527468485" sldId="327"/>
            <ac:spMk id="10" creationId="{A12538C3-5C6C-4806-BD43-B83B3240E94A}"/>
          </ac:spMkLst>
        </pc:spChg>
      </pc:sldChg>
      <pc:sldChg chg="modSp add replId">
        <pc:chgData name="Antonia H." userId="da08060cd893cdf4" providerId="Windows Live" clId="Web-{35D7D116-BF7D-408C-8C08-EF4A48C4B038}" dt="2018-04-24T11:31:44.533" v="2346"/>
        <pc:sldMkLst>
          <pc:docMk/>
          <pc:sldMk cId="1723181806" sldId="328"/>
        </pc:sldMkLst>
        <pc:spChg chg="mod">
          <ac:chgData name="Antonia H." userId="da08060cd893cdf4" providerId="Windows Live" clId="Web-{35D7D116-BF7D-408C-8C08-EF4A48C4B038}" dt="2018-04-24T11:30:36.268" v="2330"/>
          <ac:spMkLst>
            <pc:docMk/>
            <pc:sldMk cId="1723181806" sldId="328"/>
            <ac:spMk id="4" creationId="{C7D7F340-2A65-4F51-A8DF-B4064BE2B546}"/>
          </ac:spMkLst>
        </pc:spChg>
        <pc:spChg chg="mod">
          <ac:chgData name="Antonia H." userId="da08060cd893cdf4" providerId="Windows Live" clId="Web-{35D7D116-BF7D-408C-8C08-EF4A48C4B038}" dt="2018-04-24T11:31:44.533" v="2346"/>
          <ac:spMkLst>
            <pc:docMk/>
            <pc:sldMk cId="1723181806" sldId="328"/>
            <ac:spMk id="5" creationId="{901F3C57-5EE1-4EFD-95B5-73C971B3F44E}"/>
          </ac:spMkLst>
        </pc:spChg>
      </pc:sldChg>
    </pc:docChg>
  </pc:docChgLst>
  <pc:docChgLst>
    <pc:chgData name="Antonia H." userId="da08060cd893cdf4" providerId="Windows Live" clId="Web-{26A13FE3-16CB-4CF8-9811-4B2A255B7527}"/>
    <pc:docChg chg="addSld delSld modSld sldOrd">
      <pc:chgData name="Antonia H." userId="da08060cd893cdf4" providerId="Windows Live" clId="Web-{26A13FE3-16CB-4CF8-9811-4B2A255B7527}" dt="2018-04-23T17:01:16.704" v="1252"/>
      <pc:docMkLst>
        <pc:docMk/>
      </pc:docMkLst>
      <pc:sldChg chg="modSp addCm modCm">
        <pc:chgData name="Antonia H." userId="da08060cd893cdf4" providerId="Windows Live" clId="Web-{26A13FE3-16CB-4CF8-9811-4B2A255B7527}" dt="2018-04-23T16:58:28.924" v="1115"/>
        <pc:sldMkLst>
          <pc:docMk/>
          <pc:sldMk cId="1309100374" sldId="256"/>
        </pc:sldMkLst>
        <pc:spChg chg="mod">
          <ac:chgData name="Antonia H." userId="da08060cd893cdf4" providerId="Windows Live" clId="Web-{26A13FE3-16CB-4CF8-9811-4B2A255B7527}" dt="2018-04-23T16:52:29.472" v="1040"/>
          <ac:spMkLst>
            <pc:docMk/>
            <pc:sldMk cId="1309100374" sldId="256"/>
            <ac:spMk id="2" creationId="{3CB5C473-D4E8-4488-9541-8AB9EE7E608C}"/>
          </ac:spMkLst>
        </pc:spChg>
      </pc:sldChg>
      <pc:sldChg chg="modSp">
        <pc:chgData name="Antonia H." userId="da08060cd893cdf4" providerId="Windows Live" clId="Web-{26A13FE3-16CB-4CF8-9811-4B2A255B7527}" dt="2018-04-23T16:49:18.253" v="1012"/>
        <pc:sldMkLst>
          <pc:docMk/>
          <pc:sldMk cId="159765170" sldId="258"/>
        </pc:sldMkLst>
        <pc:spChg chg="mod">
          <ac:chgData name="Antonia H." userId="da08060cd893cdf4" providerId="Windows Live" clId="Web-{26A13FE3-16CB-4CF8-9811-4B2A255B7527}" dt="2018-04-23T16:49:18.253" v="1012"/>
          <ac:spMkLst>
            <pc:docMk/>
            <pc:sldMk cId="159765170" sldId="258"/>
            <ac:spMk id="8" creationId="{64A91D72-4AD0-4902-940F-2B0D6A98CAFF}"/>
          </ac:spMkLst>
        </pc:spChg>
      </pc:sldChg>
      <pc:sldChg chg="del">
        <pc:chgData name="Antonia H." userId="da08060cd893cdf4" providerId="Windows Live" clId="Web-{26A13FE3-16CB-4CF8-9811-4B2A255B7527}" dt="2018-04-23T16:49:56.894" v="1016"/>
        <pc:sldMkLst>
          <pc:docMk/>
          <pc:sldMk cId="1551051261" sldId="263"/>
        </pc:sldMkLst>
      </pc:sldChg>
      <pc:sldChg chg="ord addCm">
        <pc:chgData name="Antonia H." userId="da08060cd893cdf4" providerId="Windows Live" clId="Web-{26A13FE3-16CB-4CF8-9811-4B2A255B7527}" dt="2018-04-23T16:55:15.143" v="1086"/>
        <pc:sldMkLst>
          <pc:docMk/>
          <pc:sldMk cId="3005330592" sldId="264"/>
        </pc:sldMkLst>
      </pc:sldChg>
      <pc:sldChg chg="delSp modSp mod modClrScheme addCm chgLayout">
        <pc:chgData name="Antonia H." userId="da08060cd893cdf4" providerId="Windows Live" clId="Web-{26A13FE3-16CB-4CF8-9811-4B2A255B7527}" dt="2018-04-23T16:43:03.456" v="871"/>
        <pc:sldMkLst>
          <pc:docMk/>
          <pc:sldMk cId="1588401589" sldId="270"/>
        </pc:sldMkLst>
        <pc:spChg chg="mod ord">
          <ac:chgData name="Antonia H." userId="da08060cd893cdf4" providerId="Windows Live" clId="Web-{26A13FE3-16CB-4CF8-9811-4B2A255B7527}" dt="2018-04-23T16:38:36.581" v="870"/>
          <ac:spMkLst>
            <pc:docMk/>
            <pc:sldMk cId="1588401589" sldId="270"/>
            <ac:spMk id="2" creationId="{46C6E970-EAB0-4B4A-A5B6-B35EDA0C35C6}"/>
          </ac:spMkLst>
        </pc:spChg>
        <pc:spChg chg="mod ord">
          <ac:chgData name="Antonia H." userId="da08060cd893cdf4" providerId="Windows Live" clId="Web-{26A13FE3-16CB-4CF8-9811-4B2A255B7527}" dt="2018-04-23T16:38:36.581" v="870"/>
          <ac:spMkLst>
            <pc:docMk/>
            <pc:sldMk cId="1588401589" sldId="270"/>
            <ac:spMk id="3" creationId="{7F9EF2C3-F488-4C87-A9FE-0899304F98D4}"/>
          </ac:spMkLst>
        </pc:spChg>
        <pc:spChg chg="del">
          <ac:chgData name="Antonia H." userId="da08060cd893cdf4" providerId="Windows Live" clId="Web-{26A13FE3-16CB-4CF8-9811-4B2A255B7527}" dt="2018-04-23T16:38:36.581" v="870"/>
          <ac:spMkLst>
            <pc:docMk/>
            <pc:sldMk cId="1588401589" sldId="270"/>
            <ac:spMk id="5" creationId="{901F3C57-5EE1-4EFD-95B5-73C971B3F44E}"/>
          </ac:spMkLst>
        </pc:spChg>
      </pc:sldChg>
      <pc:sldChg chg="modSp">
        <pc:chgData name="Antonia H." userId="da08060cd893cdf4" providerId="Windows Live" clId="Web-{26A13FE3-16CB-4CF8-9811-4B2A255B7527}" dt="2018-04-23T16:58:59.173" v="1131"/>
        <pc:sldMkLst>
          <pc:docMk/>
          <pc:sldMk cId="4206914747" sldId="271"/>
        </pc:sldMkLst>
        <pc:spChg chg="mod">
          <ac:chgData name="Antonia H." userId="da08060cd893cdf4" providerId="Windows Live" clId="Web-{26A13FE3-16CB-4CF8-9811-4B2A255B7527}" dt="2018-04-23T16:58:59.173" v="1131"/>
          <ac:spMkLst>
            <pc:docMk/>
            <pc:sldMk cId="4206914747" sldId="271"/>
            <ac:spMk id="9" creationId="{F7BFB401-8E32-4C08-B264-73D249DE6863}"/>
          </ac:spMkLst>
        </pc:spChg>
      </pc:sldChg>
      <pc:sldChg chg="modSp">
        <pc:chgData name="Antonia H." userId="da08060cd893cdf4" providerId="Windows Live" clId="Web-{26A13FE3-16CB-4CF8-9811-4B2A255B7527}" dt="2018-04-23T16:59:02.392" v="1135"/>
        <pc:sldMkLst>
          <pc:docMk/>
          <pc:sldMk cId="1122523820" sldId="275"/>
        </pc:sldMkLst>
        <pc:spChg chg="mod">
          <ac:chgData name="Antonia H." userId="da08060cd893cdf4" providerId="Windows Live" clId="Web-{26A13FE3-16CB-4CF8-9811-4B2A255B7527}" dt="2018-04-23T16:55:29.768" v="1089"/>
          <ac:spMkLst>
            <pc:docMk/>
            <pc:sldMk cId="1122523820" sldId="275"/>
            <ac:spMk id="2" creationId="{FC50DE61-5856-435A-8D49-39A8C71EBAE5}"/>
          </ac:spMkLst>
        </pc:spChg>
        <pc:spChg chg="mod">
          <ac:chgData name="Antonia H." userId="da08060cd893cdf4" providerId="Windows Live" clId="Web-{26A13FE3-16CB-4CF8-9811-4B2A255B7527}" dt="2018-04-23T16:59:02.392" v="1135"/>
          <ac:spMkLst>
            <pc:docMk/>
            <pc:sldMk cId="1122523820" sldId="275"/>
            <ac:spMk id="8" creationId="{95B35778-63BE-498E-9F6E-18639971D5DB}"/>
          </ac:spMkLst>
        </pc:spChg>
      </pc:sldChg>
      <pc:sldChg chg="modSp">
        <pc:chgData name="Antonia H." userId="da08060cd893cdf4" providerId="Windows Live" clId="Web-{26A13FE3-16CB-4CF8-9811-4B2A255B7527}" dt="2018-04-23T16:59:06.829" v="1139"/>
        <pc:sldMkLst>
          <pc:docMk/>
          <pc:sldMk cId="3838764384" sldId="276"/>
        </pc:sldMkLst>
        <pc:spChg chg="mod">
          <ac:chgData name="Antonia H." userId="da08060cd893cdf4" providerId="Windows Live" clId="Web-{26A13FE3-16CB-4CF8-9811-4B2A255B7527}" dt="2018-04-23T16:55:32.784" v="1092"/>
          <ac:spMkLst>
            <pc:docMk/>
            <pc:sldMk cId="3838764384" sldId="276"/>
            <ac:spMk id="2" creationId="{FC50DE61-5856-435A-8D49-39A8C71EBAE5}"/>
          </ac:spMkLst>
        </pc:spChg>
        <pc:spChg chg="mod">
          <ac:chgData name="Antonia H." userId="da08060cd893cdf4" providerId="Windows Live" clId="Web-{26A13FE3-16CB-4CF8-9811-4B2A255B7527}" dt="2018-04-23T16:59:06.829" v="1139"/>
          <ac:spMkLst>
            <pc:docMk/>
            <pc:sldMk cId="3838764384" sldId="276"/>
            <ac:spMk id="8" creationId="{95B35778-63BE-498E-9F6E-18639971D5DB}"/>
          </ac:spMkLst>
        </pc:spChg>
      </pc:sldChg>
      <pc:sldChg chg="modSp">
        <pc:chgData name="Antonia H." userId="da08060cd893cdf4" providerId="Windows Live" clId="Web-{26A13FE3-16CB-4CF8-9811-4B2A255B7527}" dt="2018-04-23T16:59:10.532" v="1143"/>
        <pc:sldMkLst>
          <pc:docMk/>
          <pc:sldMk cId="2076563476" sldId="277"/>
        </pc:sldMkLst>
        <pc:spChg chg="mod">
          <ac:chgData name="Antonia H." userId="da08060cd893cdf4" providerId="Windows Live" clId="Web-{26A13FE3-16CB-4CF8-9811-4B2A255B7527}" dt="2018-04-23T16:55:36.565" v="1095"/>
          <ac:spMkLst>
            <pc:docMk/>
            <pc:sldMk cId="2076563476" sldId="277"/>
            <ac:spMk id="2" creationId="{FC50DE61-5856-435A-8D49-39A8C71EBAE5}"/>
          </ac:spMkLst>
        </pc:spChg>
        <pc:spChg chg="mod">
          <ac:chgData name="Antonia H." userId="da08060cd893cdf4" providerId="Windows Live" clId="Web-{26A13FE3-16CB-4CF8-9811-4B2A255B7527}" dt="2018-04-23T16:59:10.532" v="1143"/>
          <ac:spMkLst>
            <pc:docMk/>
            <pc:sldMk cId="2076563476" sldId="277"/>
            <ac:spMk id="8" creationId="{95B35778-63BE-498E-9F6E-18639971D5DB}"/>
          </ac:spMkLst>
        </pc:spChg>
      </pc:sldChg>
      <pc:sldChg chg="modSp">
        <pc:chgData name="Antonia H." userId="da08060cd893cdf4" providerId="Windows Live" clId="Web-{26A13FE3-16CB-4CF8-9811-4B2A255B7527}" dt="2018-04-23T16:59:14.489" v="1147"/>
        <pc:sldMkLst>
          <pc:docMk/>
          <pc:sldMk cId="3431474211" sldId="278"/>
        </pc:sldMkLst>
        <pc:spChg chg="mod">
          <ac:chgData name="Antonia H." userId="da08060cd893cdf4" providerId="Windows Live" clId="Web-{26A13FE3-16CB-4CF8-9811-4B2A255B7527}" dt="2018-04-23T16:55:40.674" v="1098"/>
          <ac:spMkLst>
            <pc:docMk/>
            <pc:sldMk cId="3431474211" sldId="278"/>
            <ac:spMk id="2" creationId="{FC50DE61-5856-435A-8D49-39A8C71EBAE5}"/>
          </ac:spMkLst>
        </pc:spChg>
        <pc:spChg chg="mod">
          <ac:chgData name="Antonia H." userId="da08060cd893cdf4" providerId="Windows Live" clId="Web-{26A13FE3-16CB-4CF8-9811-4B2A255B7527}" dt="2018-04-23T16:59:14.489" v="1147"/>
          <ac:spMkLst>
            <pc:docMk/>
            <pc:sldMk cId="3431474211" sldId="278"/>
            <ac:spMk id="8" creationId="{95B35778-63BE-498E-9F6E-18639971D5DB}"/>
          </ac:spMkLst>
        </pc:spChg>
      </pc:sldChg>
      <pc:sldChg chg="modSp">
        <pc:chgData name="Antonia H." userId="da08060cd893cdf4" providerId="Windows Live" clId="Web-{26A13FE3-16CB-4CF8-9811-4B2A255B7527}" dt="2018-04-23T16:59:20.548" v="1151"/>
        <pc:sldMkLst>
          <pc:docMk/>
          <pc:sldMk cId="3734595001" sldId="279"/>
        </pc:sldMkLst>
        <pc:spChg chg="mod">
          <ac:chgData name="Antonia H." userId="da08060cd893cdf4" providerId="Windows Live" clId="Web-{26A13FE3-16CB-4CF8-9811-4B2A255B7527}" dt="2018-04-23T16:55:47.487" v="1101"/>
          <ac:spMkLst>
            <pc:docMk/>
            <pc:sldMk cId="3734595001" sldId="279"/>
            <ac:spMk id="2" creationId="{FC50DE61-5856-435A-8D49-39A8C71EBAE5}"/>
          </ac:spMkLst>
        </pc:spChg>
        <pc:spChg chg="mod">
          <ac:chgData name="Antonia H." userId="da08060cd893cdf4" providerId="Windows Live" clId="Web-{26A13FE3-16CB-4CF8-9811-4B2A255B7527}" dt="2018-04-23T16:59:20.548" v="1151"/>
          <ac:spMkLst>
            <pc:docMk/>
            <pc:sldMk cId="3734595001" sldId="279"/>
            <ac:spMk id="8" creationId="{95B35778-63BE-498E-9F6E-18639971D5DB}"/>
          </ac:spMkLst>
        </pc:spChg>
      </pc:sldChg>
      <pc:sldChg chg="modSp">
        <pc:chgData name="Antonia H." userId="da08060cd893cdf4" providerId="Windows Live" clId="Web-{26A13FE3-16CB-4CF8-9811-4B2A255B7527}" dt="2018-04-23T16:59:36.486" v="1159"/>
        <pc:sldMkLst>
          <pc:docMk/>
          <pc:sldMk cId="3168537409" sldId="281"/>
        </pc:sldMkLst>
        <pc:spChg chg="mod">
          <ac:chgData name="Antonia H." userId="da08060cd893cdf4" providerId="Windows Live" clId="Web-{26A13FE3-16CB-4CF8-9811-4B2A255B7527}" dt="2018-04-23T16:59:36.486" v="1159"/>
          <ac:spMkLst>
            <pc:docMk/>
            <pc:sldMk cId="3168537409" sldId="281"/>
            <ac:spMk id="9" creationId="{F7BFB401-8E32-4C08-B264-73D249DE6863}"/>
          </ac:spMkLst>
        </pc:spChg>
      </pc:sldChg>
      <pc:sldChg chg="modSp">
        <pc:chgData name="Antonia H." userId="da08060cd893cdf4" providerId="Windows Live" clId="Web-{26A13FE3-16CB-4CF8-9811-4B2A255B7527}" dt="2018-04-23T16:59:41.642" v="1162"/>
        <pc:sldMkLst>
          <pc:docMk/>
          <pc:sldMk cId="1267280690" sldId="282"/>
        </pc:sldMkLst>
        <pc:spChg chg="mod">
          <ac:chgData name="Antonia H." userId="da08060cd893cdf4" providerId="Windows Live" clId="Web-{26A13FE3-16CB-4CF8-9811-4B2A255B7527}" dt="2018-04-23T16:59:41.642" v="1162"/>
          <ac:spMkLst>
            <pc:docMk/>
            <pc:sldMk cId="1267280690" sldId="282"/>
            <ac:spMk id="11" creationId="{EE5DD355-AD70-4FDA-9948-4C2998F135BF}"/>
          </ac:spMkLst>
        </pc:spChg>
      </pc:sldChg>
      <pc:sldChg chg="modSp">
        <pc:chgData name="Antonia H." userId="da08060cd893cdf4" providerId="Windows Live" clId="Web-{26A13FE3-16CB-4CF8-9811-4B2A255B7527}" dt="2018-04-23T16:59:26.861" v="1155"/>
        <pc:sldMkLst>
          <pc:docMk/>
          <pc:sldMk cId="690376751" sldId="285"/>
        </pc:sldMkLst>
        <pc:spChg chg="mod">
          <ac:chgData name="Antonia H." userId="da08060cd893cdf4" providerId="Windows Live" clId="Web-{26A13FE3-16CB-4CF8-9811-4B2A255B7527}" dt="2018-04-23T16:59:26.861" v="1155"/>
          <ac:spMkLst>
            <pc:docMk/>
            <pc:sldMk cId="690376751" sldId="285"/>
            <ac:spMk id="5" creationId="{6105B205-010F-49DC-8B0C-DEA52C89E5A5}"/>
          </ac:spMkLst>
        </pc:spChg>
      </pc:sldChg>
      <pc:sldChg chg="modSp">
        <pc:chgData name="Antonia H." userId="da08060cd893cdf4" providerId="Windows Live" clId="Web-{26A13FE3-16CB-4CF8-9811-4B2A255B7527}" dt="2018-04-23T16:59:49.220" v="1166"/>
        <pc:sldMkLst>
          <pc:docMk/>
          <pc:sldMk cId="71612676" sldId="287"/>
        </pc:sldMkLst>
        <pc:spChg chg="mod">
          <ac:chgData name="Antonia H." userId="da08060cd893cdf4" providerId="Windows Live" clId="Web-{26A13FE3-16CB-4CF8-9811-4B2A255B7527}" dt="2018-04-23T16:59:49.220" v="1166"/>
          <ac:spMkLst>
            <pc:docMk/>
            <pc:sldMk cId="71612676" sldId="287"/>
            <ac:spMk id="9" creationId="{F7BFB401-8E32-4C08-B264-73D249DE6863}"/>
          </ac:spMkLst>
        </pc:spChg>
      </pc:sldChg>
      <pc:sldChg chg="modSp">
        <pc:chgData name="Antonia H." userId="da08060cd893cdf4" providerId="Windows Live" clId="Web-{26A13FE3-16CB-4CF8-9811-4B2A255B7527}" dt="2018-04-23T16:59:51.861" v="1169"/>
        <pc:sldMkLst>
          <pc:docMk/>
          <pc:sldMk cId="1708688924" sldId="288"/>
        </pc:sldMkLst>
        <pc:spChg chg="mod">
          <ac:chgData name="Antonia H." userId="da08060cd893cdf4" providerId="Windows Live" clId="Web-{26A13FE3-16CB-4CF8-9811-4B2A255B7527}" dt="2018-04-23T16:59:51.861" v="1169"/>
          <ac:spMkLst>
            <pc:docMk/>
            <pc:sldMk cId="1708688924" sldId="288"/>
            <ac:spMk id="9" creationId="{F7BFB401-8E32-4C08-B264-73D249DE6863}"/>
          </ac:spMkLst>
        </pc:spChg>
      </pc:sldChg>
      <pc:sldChg chg="modSp">
        <pc:chgData name="Antonia H." userId="da08060cd893cdf4" providerId="Windows Live" clId="Web-{26A13FE3-16CB-4CF8-9811-4B2A255B7527}" dt="2018-04-23T16:59:54.954" v="1172"/>
        <pc:sldMkLst>
          <pc:docMk/>
          <pc:sldMk cId="401510135" sldId="289"/>
        </pc:sldMkLst>
        <pc:spChg chg="mod">
          <ac:chgData name="Antonia H." userId="da08060cd893cdf4" providerId="Windows Live" clId="Web-{26A13FE3-16CB-4CF8-9811-4B2A255B7527}" dt="2018-04-23T16:59:54.954" v="1172"/>
          <ac:spMkLst>
            <pc:docMk/>
            <pc:sldMk cId="401510135" sldId="289"/>
            <ac:spMk id="10" creationId="{F6D4F5DD-A0A2-4E33-B31E-13F2D2BB7627}"/>
          </ac:spMkLst>
        </pc:spChg>
      </pc:sldChg>
      <pc:sldChg chg="modSp">
        <pc:chgData name="Antonia H." userId="da08060cd893cdf4" providerId="Windows Live" clId="Web-{26A13FE3-16CB-4CF8-9811-4B2A255B7527}" dt="2018-04-23T16:59:58.876" v="1176"/>
        <pc:sldMkLst>
          <pc:docMk/>
          <pc:sldMk cId="2196158187" sldId="290"/>
        </pc:sldMkLst>
        <pc:spChg chg="mod">
          <ac:chgData name="Antonia H." userId="da08060cd893cdf4" providerId="Windows Live" clId="Web-{26A13FE3-16CB-4CF8-9811-4B2A255B7527}" dt="2018-04-23T16:59:58.876" v="1176"/>
          <ac:spMkLst>
            <pc:docMk/>
            <pc:sldMk cId="2196158187" sldId="290"/>
            <ac:spMk id="10" creationId="{F6D4F5DD-A0A2-4E33-B31E-13F2D2BB7627}"/>
          </ac:spMkLst>
        </pc:spChg>
      </pc:sldChg>
      <pc:sldChg chg="modSp">
        <pc:chgData name="Antonia H." userId="da08060cd893cdf4" providerId="Windows Live" clId="Web-{26A13FE3-16CB-4CF8-9811-4B2A255B7527}" dt="2018-04-23T17:00:01.376" v="1179"/>
        <pc:sldMkLst>
          <pc:docMk/>
          <pc:sldMk cId="3762039400" sldId="292"/>
        </pc:sldMkLst>
        <pc:spChg chg="mod">
          <ac:chgData name="Antonia H." userId="da08060cd893cdf4" providerId="Windows Live" clId="Web-{26A13FE3-16CB-4CF8-9811-4B2A255B7527}" dt="2018-04-23T17:00:01.376" v="1179"/>
          <ac:spMkLst>
            <pc:docMk/>
            <pc:sldMk cId="3762039400" sldId="292"/>
            <ac:spMk id="9" creationId="{F7BFB401-8E32-4C08-B264-73D249DE6863}"/>
          </ac:spMkLst>
        </pc:spChg>
      </pc:sldChg>
      <pc:sldChg chg="modSp">
        <pc:chgData name="Antonia H." userId="da08060cd893cdf4" providerId="Windows Live" clId="Web-{26A13FE3-16CB-4CF8-9811-4B2A255B7527}" dt="2018-04-23T17:00:05.111" v="1183"/>
        <pc:sldMkLst>
          <pc:docMk/>
          <pc:sldMk cId="2620888667" sldId="293"/>
        </pc:sldMkLst>
        <pc:spChg chg="mod">
          <ac:chgData name="Antonia H." userId="da08060cd893cdf4" providerId="Windows Live" clId="Web-{26A13FE3-16CB-4CF8-9811-4B2A255B7527}" dt="2018-04-23T17:00:05.111" v="1183"/>
          <ac:spMkLst>
            <pc:docMk/>
            <pc:sldMk cId="2620888667" sldId="293"/>
            <ac:spMk id="9" creationId="{F7BFB401-8E32-4C08-B264-73D249DE6863}"/>
          </ac:spMkLst>
        </pc:spChg>
      </pc:sldChg>
      <pc:sldChg chg="modSp">
        <pc:chgData name="Antonia H." userId="da08060cd893cdf4" providerId="Windows Live" clId="Web-{26A13FE3-16CB-4CF8-9811-4B2A255B7527}" dt="2018-04-23T17:00:08.376" v="1186"/>
        <pc:sldMkLst>
          <pc:docMk/>
          <pc:sldMk cId="2030756608" sldId="295"/>
        </pc:sldMkLst>
        <pc:spChg chg="mod">
          <ac:chgData name="Antonia H." userId="da08060cd893cdf4" providerId="Windows Live" clId="Web-{26A13FE3-16CB-4CF8-9811-4B2A255B7527}" dt="2018-04-23T16:56:30.346" v="1112"/>
          <ac:spMkLst>
            <pc:docMk/>
            <pc:sldMk cId="2030756608" sldId="295"/>
            <ac:spMk id="8" creationId="{438C086B-C4AA-485B-9BA7-543357E44CA5}"/>
          </ac:spMkLst>
        </pc:spChg>
        <pc:spChg chg="mod">
          <ac:chgData name="Antonia H." userId="da08060cd893cdf4" providerId="Windows Live" clId="Web-{26A13FE3-16CB-4CF8-9811-4B2A255B7527}" dt="2018-04-23T17:00:08.376" v="1186"/>
          <ac:spMkLst>
            <pc:docMk/>
            <pc:sldMk cId="2030756608" sldId="295"/>
            <ac:spMk id="9" creationId="{F7BFB401-8E32-4C08-B264-73D249DE6863}"/>
          </ac:spMkLst>
        </pc:spChg>
      </pc:sldChg>
      <pc:sldChg chg="modSp">
        <pc:chgData name="Antonia H." userId="da08060cd893cdf4" providerId="Windows Live" clId="Web-{26A13FE3-16CB-4CF8-9811-4B2A255B7527}" dt="2018-04-23T17:00:11.564" v="1190"/>
        <pc:sldMkLst>
          <pc:docMk/>
          <pc:sldMk cId="1297396431" sldId="296"/>
        </pc:sldMkLst>
        <pc:spChg chg="mod">
          <ac:chgData name="Antonia H." userId="da08060cd893cdf4" providerId="Windows Live" clId="Web-{26A13FE3-16CB-4CF8-9811-4B2A255B7527}" dt="2018-04-23T16:56:24.065" v="1106"/>
          <ac:spMkLst>
            <pc:docMk/>
            <pc:sldMk cId="1297396431" sldId="296"/>
            <ac:spMk id="8" creationId="{438C086B-C4AA-485B-9BA7-543357E44CA5}"/>
          </ac:spMkLst>
        </pc:spChg>
        <pc:spChg chg="mod">
          <ac:chgData name="Antonia H." userId="da08060cd893cdf4" providerId="Windows Live" clId="Web-{26A13FE3-16CB-4CF8-9811-4B2A255B7527}" dt="2018-04-23T17:00:11.564" v="1190"/>
          <ac:spMkLst>
            <pc:docMk/>
            <pc:sldMk cId="1297396431" sldId="296"/>
            <ac:spMk id="9" creationId="{F7BFB401-8E32-4C08-B264-73D249DE6863}"/>
          </ac:spMkLst>
        </pc:spChg>
      </pc:sldChg>
      <pc:sldChg chg="modSp">
        <pc:chgData name="Antonia H." userId="da08060cd893cdf4" providerId="Windows Live" clId="Web-{26A13FE3-16CB-4CF8-9811-4B2A255B7527}" dt="2018-04-23T17:00:14.345" v="1194"/>
        <pc:sldMkLst>
          <pc:docMk/>
          <pc:sldMk cId="1841746726" sldId="297"/>
        </pc:sldMkLst>
        <pc:spChg chg="mod">
          <ac:chgData name="Antonia H." userId="da08060cd893cdf4" providerId="Windows Live" clId="Web-{26A13FE3-16CB-4CF8-9811-4B2A255B7527}" dt="2018-04-23T16:56:26.361" v="1108"/>
          <ac:spMkLst>
            <pc:docMk/>
            <pc:sldMk cId="1841746726" sldId="297"/>
            <ac:spMk id="8" creationId="{438C086B-C4AA-485B-9BA7-543357E44CA5}"/>
          </ac:spMkLst>
        </pc:spChg>
        <pc:spChg chg="mod">
          <ac:chgData name="Antonia H." userId="da08060cd893cdf4" providerId="Windows Live" clId="Web-{26A13FE3-16CB-4CF8-9811-4B2A255B7527}" dt="2018-04-23T17:00:14.345" v="1194"/>
          <ac:spMkLst>
            <pc:docMk/>
            <pc:sldMk cId="1841746726" sldId="297"/>
            <ac:spMk id="9" creationId="{F7BFB401-8E32-4C08-B264-73D249DE6863}"/>
          </ac:spMkLst>
        </pc:spChg>
      </pc:sldChg>
      <pc:sldChg chg="modSp">
        <pc:chgData name="Antonia H." userId="da08060cd893cdf4" providerId="Windows Live" clId="Web-{26A13FE3-16CB-4CF8-9811-4B2A255B7527}" dt="2018-04-23T17:00:18.314" v="1197"/>
        <pc:sldMkLst>
          <pc:docMk/>
          <pc:sldMk cId="1582306283" sldId="300"/>
        </pc:sldMkLst>
        <pc:spChg chg="mod">
          <ac:chgData name="Antonia H." userId="da08060cd893cdf4" providerId="Windows Live" clId="Web-{26A13FE3-16CB-4CF8-9811-4B2A255B7527}" dt="2018-04-23T17:00:18.314" v="1197"/>
          <ac:spMkLst>
            <pc:docMk/>
            <pc:sldMk cId="1582306283" sldId="300"/>
            <ac:spMk id="9" creationId="{2D8EB43A-7242-43A6-97E0-87ADE3B1D144}"/>
          </ac:spMkLst>
        </pc:spChg>
      </pc:sldChg>
      <pc:sldChg chg="modSp">
        <pc:chgData name="Antonia H." userId="da08060cd893cdf4" providerId="Windows Live" clId="Web-{26A13FE3-16CB-4CF8-9811-4B2A255B7527}" dt="2018-04-23T17:00:21.191" v="1201"/>
        <pc:sldMkLst>
          <pc:docMk/>
          <pc:sldMk cId="3844320013" sldId="302"/>
        </pc:sldMkLst>
        <pc:spChg chg="mod">
          <ac:chgData name="Antonia H." userId="da08060cd893cdf4" providerId="Windows Live" clId="Web-{26A13FE3-16CB-4CF8-9811-4B2A255B7527}" dt="2018-04-23T17:00:21.191" v="1201"/>
          <ac:spMkLst>
            <pc:docMk/>
            <pc:sldMk cId="3844320013" sldId="302"/>
            <ac:spMk id="9" creationId="{2D8EB43A-7242-43A6-97E0-87ADE3B1D144}"/>
          </ac:spMkLst>
        </pc:spChg>
      </pc:sldChg>
      <pc:sldChg chg="modSp">
        <pc:chgData name="Antonia H." userId="da08060cd893cdf4" providerId="Windows Live" clId="Web-{26A13FE3-16CB-4CF8-9811-4B2A255B7527}" dt="2018-04-23T17:00:25.142" v="1205"/>
        <pc:sldMkLst>
          <pc:docMk/>
          <pc:sldMk cId="2193872293" sldId="303"/>
        </pc:sldMkLst>
        <pc:spChg chg="mod">
          <ac:chgData name="Antonia H." userId="da08060cd893cdf4" providerId="Windows Live" clId="Web-{26A13FE3-16CB-4CF8-9811-4B2A255B7527}" dt="2018-04-23T17:00:25.142" v="1205"/>
          <ac:spMkLst>
            <pc:docMk/>
            <pc:sldMk cId="2193872293" sldId="303"/>
            <ac:spMk id="9" creationId="{2D8EB43A-7242-43A6-97E0-87ADE3B1D144}"/>
          </ac:spMkLst>
        </pc:spChg>
      </pc:sldChg>
      <pc:sldChg chg="modSp">
        <pc:chgData name="Antonia H." userId="da08060cd893cdf4" providerId="Windows Live" clId="Web-{26A13FE3-16CB-4CF8-9811-4B2A255B7527}" dt="2018-04-23T16:58:48.251" v="1122"/>
        <pc:sldMkLst>
          <pc:docMk/>
          <pc:sldMk cId="4253649757" sldId="305"/>
        </pc:sldMkLst>
        <pc:spChg chg="mod">
          <ac:chgData name="Antonia H." userId="da08060cd893cdf4" providerId="Windows Live" clId="Web-{26A13FE3-16CB-4CF8-9811-4B2A255B7527}" dt="2018-04-23T16:58:48.251" v="1122"/>
          <ac:spMkLst>
            <pc:docMk/>
            <pc:sldMk cId="4253649757" sldId="305"/>
            <ac:spMk id="11" creationId="{90D0E43A-2054-40E8-B295-105220FC0788}"/>
          </ac:spMkLst>
        </pc:spChg>
      </pc:sldChg>
      <pc:sldChg chg="addSp delSp modSp">
        <pc:chgData name="Antonia H." userId="da08060cd893cdf4" providerId="Windows Live" clId="Web-{26A13FE3-16CB-4CF8-9811-4B2A255B7527}" dt="2018-04-23T16:58:52.439" v="1127"/>
        <pc:sldMkLst>
          <pc:docMk/>
          <pc:sldMk cId="1814448403" sldId="306"/>
        </pc:sldMkLst>
        <pc:spChg chg="add del">
          <ac:chgData name="Antonia H." userId="da08060cd893cdf4" providerId="Windows Live" clId="Web-{26A13FE3-16CB-4CF8-9811-4B2A255B7527}" dt="2018-04-23T16:52:54.253" v="1048"/>
          <ac:spMkLst>
            <pc:docMk/>
            <pc:sldMk cId="1814448403" sldId="306"/>
            <ac:spMk id="7" creationId="{94D8747C-1AA8-4E69-A846-06D2612185AE}"/>
          </ac:spMkLst>
        </pc:spChg>
        <pc:spChg chg="add del">
          <ac:chgData name="Antonia H." userId="da08060cd893cdf4" providerId="Windows Live" clId="Web-{26A13FE3-16CB-4CF8-9811-4B2A255B7527}" dt="2018-04-23T16:52:54.253" v="1047"/>
          <ac:spMkLst>
            <pc:docMk/>
            <pc:sldMk cId="1814448403" sldId="306"/>
            <ac:spMk id="8" creationId="{20F10B0F-1AF2-4B62-B4F0-F8FA4ED1FB35}"/>
          </ac:spMkLst>
        </pc:spChg>
        <pc:spChg chg="add del mod">
          <ac:chgData name="Antonia H." userId="da08060cd893cdf4" providerId="Windows Live" clId="Web-{26A13FE3-16CB-4CF8-9811-4B2A255B7527}" dt="2018-04-23T16:54:10.097" v="1082"/>
          <ac:spMkLst>
            <pc:docMk/>
            <pc:sldMk cId="1814448403" sldId="306"/>
            <ac:spMk id="9" creationId="{6CFC4E03-466B-42E2-ADCD-AFAE5DD8C6A5}"/>
          </ac:spMkLst>
        </pc:spChg>
        <pc:spChg chg="add del mod">
          <ac:chgData name="Antonia H." userId="da08060cd893cdf4" providerId="Windows Live" clId="Web-{26A13FE3-16CB-4CF8-9811-4B2A255B7527}" dt="2018-04-23T16:58:52.439" v="1127"/>
          <ac:spMkLst>
            <pc:docMk/>
            <pc:sldMk cId="1814448403" sldId="306"/>
            <ac:spMk id="11" creationId="{90D0E43A-2054-40E8-B295-105220FC0788}"/>
          </ac:spMkLst>
        </pc:spChg>
        <pc:spChg chg="add del">
          <ac:chgData name="Antonia H." userId="da08060cd893cdf4" providerId="Windows Live" clId="Web-{26A13FE3-16CB-4CF8-9811-4B2A255B7527}" dt="2018-04-23T16:53:20.722" v="1074"/>
          <ac:spMkLst>
            <pc:docMk/>
            <pc:sldMk cId="1814448403" sldId="306"/>
            <ac:spMk id="13" creationId="{717F6F1E-A974-4FC2-BC43-B48F777AE56E}"/>
          </ac:spMkLst>
        </pc:spChg>
        <pc:spChg chg="add del">
          <ac:chgData name="Antonia H." userId="da08060cd893cdf4" providerId="Windows Live" clId="Web-{26A13FE3-16CB-4CF8-9811-4B2A255B7527}" dt="2018-04-23T16:52:54.253" v="1046"/>
          <ac:spMkLst>
            <pc:docMk/>
            <pc:sldMk cId="1814448403" sldId="306"/>
            <ac:spMk id="16" creationId="{F89E622C-D123-4863-98CF-EA9A7B4C0B7C}"/>
          </ac:spMkLst>
        </pc:spChg>
        <pc:spChg chg="add del mod">
          <ac:chgData name="Antonia H." userId="da08060cd893cdf4" providerId="Windows Live" clId="Web-{26A13FE3-16CB-4CF8-9811-4B2A255B7527}" dt="2018-04-23T16:53:18.316" v="1072"/>
          <ac:spMkLst>
            <pc:docMk/>
            <pc:sldMk cId="1814448403" sldId="306"/>
            <ac:spMk id="20" creationId="{6B4A6098-114D-4EBB-9BC8-8A09F6C599D3}"/>
          </ac:spMkLst>
        </pc:spChg>
        <pc:spChg chg="add del">
          <ac:chgData name="Antonia H." userId="da08060cd893cdf4" providerId="Windows Live" clId="Web-{26A13FE3-16CB-4CF8-9811-4B2A255B7527}" dt="2018-04-23T16:53:18.316" v="1071"/>
          <ac:spMkLst>
            <pc:docMk/>
            <pc:sldMk cId="1814448403" sldId="306"/>
            <ac:spMk id="22" creationId="{6BC35A36-F209-415D-8F7B-EE6E34708FE5}"/>
          </ac:spMkLst>
        </pc:spChg>
        <pc:spChg chg="add del mod">
          <ac:chgData name="Antonia H." userId="da08060cd893cdf4" providerId="Windows Live" clId="Web-{26A13FE3-16CB-4CF8-9811-4B2A255B7527}" dt="2018-04-23T16:53:18.316" v="1070"/>
          <ac:spMkLst>
            <pc:docMk/>
            <pc:sldMk cId="1814448403" sldId="306"/>
            <ac:spMk id="24" creationId="{8FD75C42-C40C-483E-997D-DF5A2012A439}"/>
          </ac:spMkLst>
        </pc:spChg>
        <pc:graphicFrameChg chg="add del">
          <ac:chgData name="Antonia H." userId="da08060cd893cdf4" providerId="Windows Live" clId="Web-{26A13FE3-16CB-4CF8-9811-4B2A255B7527}" dt="2018-04-23T16:52:54.253" v="1049"/>
          <ac:graphicFrameMkLst>
            <pc:docMk/>
            <pc:sldMk cId="1814448403" sldId="306"/>
            <ac:graphicFrameMk id="4" creationId="{7B28A6D7-46C5-4732-A442-054856E62374}"/>
          </ac:graphicFrameMkLst>
        </pc:graphicFrameChg>
        <pc:graphicFrameChg chg="add del mod">
          <ac:chgData name="Antonia H." userId="da08060cd893cdf4" providerId="Windows Live" clId="Web-{26A13FE3-16CB-4CF8-9811-4B2A255B7527}" dt="2018-04-23T16:54:35.612" v="1085"/>
          <ac:graphicFrameMkLst>
            <pc:docMk/>
            <pc:sldMk cId="1814448403" sldId="306"/>
            <ac:graphicFrameMk id="6" creationId="{E3C11331-40E0-4CE3-A0AD-0B3301F92EDF}"/>
          </ac:graphicFrameMkLst>
        </pc:graphicFrameChg>
        <pc:graphicFrameChg chg="add del">
          <ac:chgData name="Antonia H." userId="da08060cd893cdf4" providerId="Windows Live" clId="Web-{26A13FE3-16CB-4CF8-9811-4B2A255B7527}" dt="2018-04-23T16:53:18.316" v="1073"/>
          <ac:graphicFrameMkLst>
            <pc:docMk/>
            <pc:sldMk cId="1814448403" sldId="306"/>
            <ac:graphicFrameMk id="18" creationId="{2B944FC9-F246-4FB6-8A5E-E1592B21FA12}"/>
          </ac:graphicFrameMkLst>
        </pc:graphicFrameChg>
      </pc:sldChg>
      <pc:sldChg chg="modSp">
        <pc:chgData name="Antonia H." userId="da08060cd893cdf4" providerId="Windows Live" clId="Web-{26A13FE3-16CB-4CF8-9811-4B2A255B7527}" dt="2018-04-23T17:00:28.048" v="1209"/>
        <pc:sldMkLst>
          <pc:docMk/>
          <pc:sldMk cId="1258163108" sldId="308"/>
        </pc:sldMkLst>
        <pc:spChg chg="mod">
          <ac:chgData name="Antonia H." userId="da08060cd893cdf4" providerId="Windows Live" clId="Web-{26A13FE3-16CB-4CF8-9811-4B2A255B7527}" dt="2018-04-23T17:00:28.048" v="1209"/>
          <ac:spMkLst>
            <pc:docMk/>
            <pc:sldMk cId="1258163108" sldId="308"/>
            <ac:spMk id="9" creationId="{2D8EB43A-7242-43A6-97E0-87ADE3B1D144}"/>
          </ac:spMkLst>
        </pc:spChg>
      </pc:sldChg>
      <pc:sldChg chg="modSp">
        <pc:chgData name="Antonia H." userId="da08060cd893cdf4" providerId="Windows Live" clId="Web-{26A13FE3-16CB-4CF8-9811-4B2A255B7527}" dt="2018-04-23T17:00:35.673" v="1212"/>
        <pc:sldMkLst>
          <pc:docMk/>
          <pc:sldMk cId="2569662816" sldId="309"/>
        </pc:sldMkLst>
        <pc:spChg chg="mod">
          <ac:chgData name="Antonia H." userId="da08060cd893cdf4" providerId="Windows Live" clId="Web-{26A13FE3-16CB-4CF8-9811-4B2A255B7527}" dt="2018-04-23T17:00:35.673" v="1212"/>
          <ac:spMkLst>
            <pc:docMk/>
            <pc:sldMk cId="2569662816" sldId="309"/>
            <ac:spMk id="9" creationId="{2D8EB43A-7242-43A6-97E0-87ADE3B1D144}"/>
          </ac:spMkLst>
        </pc:spChg>
      </pc:sldChg>
      <pc:sldChg chg="modSp">
        <pc:chgData name="Antonia H." userId="da08060cd893cdf4" providerId="Windows Live" clId="Web-{26A13FE3-16CB-4CF8-9811-4B2A255B7527}" dt="2018-04-23T17:00:39.204" v="1216"/>
        <pc:sldMkLst>
          <pc:docMk/>
          <pc:sldMk cId="2408715357" sldId="310"/>
        </pc:sldMkLst>
        <pc:spChg chg="mod">
          <ac:chgData name="Antonia H." userId="da08060cd893cdf4" providerId="Windows Live" clId="Web-{26A13FE3-16CB-4CF8-9811-4B2A255B7527}" dt="2018-04-23T17:00:39.204" v="1216"/>
          <ac:spMkLst>
            <pc:docMk/>
            <pc:sldMk cId="2408715357" sldId="310"/>
            <ac:spMk id="9" creationId="{2D8EB43A-7242-43A6-97E0-87ADE3B1D144}"/>
          </ac:spMkLst>
        </pc:spChg>
      </pc:sldChg>
      <pc:sldChg chg="modSp">
        <pc:chgData name="Antonia H." userId="da08060cd893cdf4" providerId="Windows Live" clId="Web-{26A13FE3-16CB-4CF8-9811-4B2A255B7527}" dt="2018-04-23T17:00:46.142" v="1220"/>
        <pc:sldMkLst>
          <pc:docMk/>
          <pc:sldMk cId="168258756" sldId="311"/>
        </pc:sldMkLst>
        <pc:spChg chg="mod">
          <ac:chgData name="Antonia H." userId="da08060cd893cdf4" providerId="Windows Live" clId="Web-{26A13FE3-16CB-4CF8-9811-4B2A255B7527}" dt="2018-04-23T16:23:14.673" v="486"/>
          <ac:spMkLst>
            <pc:docMk/>
            <pc:sldMk cId="168258756" sldId="311"/>
            <ac:spMk id="2" creationId="{D2A3C0E2-BCA1-41A2-A95B-E37F90BCD912}"/>
          </ac:spMkLst>
        </pc:spChg>
        <pc:spChg chg="mod">
          <ac:chgData name="Antonia H." userId="da08060cd893cdf4" providerId="Windows Live" clId="Web-{26A13FE3-16CB-4CF8-9811-4B2A255B7527}" dt="2018-04-23T16:16:25.608" v="273"/>
          <ac:spMkLst>
            <pc:docMk/>
            <pc:sldMk cId="168258756" sldId="311"/>
            <ac:spMk id="3" creationId="{2379767E-31F5-4C48-8B2F-C032BA3E9FEE}"/>
          </ac:spMkLst>
        </pc:spChg>
        <pc:spChg chg="mod">
          <ac:chgData name="Antonia H." userId="da08060cd893cdf4" providerId="Windows Live" clId="Web-{26A13FE3-16CB-4CF8-9811-4B2A255B7527}" dt="2018-04-23T17:00:46.142" v="1220"/>
          <ac:spMkLst>
            <pc:docMk/>
            <pc:sldMk cId="168258756" sldId="311"/>
            <ac:spMk id="6" creationId="{3806CE45-0EC6-41B4-ADAD-4EA936257E8F}"/>
          </ac:spMkLst>
        </pc:spChg>
      </pc:sldChg>
      <pc:sldChg chg="modSp">
        <pc:chgData name="Antonia H." userId="da08060cd893cdf4" providerId="Windows Live" clId="Web-{26A13FE3-16CB-4CF8-9811-4B2A255B7527}" dt="2018-04-23T17:00:49.720" v="1224"/>
        <pc:sldMkLst>
          <pc:docMk/>
          <pc:sldMk cId="177707823" sldId="313"/>
        </pc:sldMkLst>
        <pc:spChg chg="mod">
          <ac:chgData name="Antonia H." userId="da08060cd893cdf4" providerId="Windows Live" clId="Web-{26A13FE3-16CB-4CF8-9811-4B2A255B7527}" dt="2018-04-23T16:23:12.642" v="484"/>
          <ac:spMkLst>
            <pc:docMk/>
            <pc:sldMk cId="177707823" sldId="313"/>
            <ac:spMk id="2" creationId="{D2A3C0E2-BCA1-41A2-A95B-E37F90BCD912}"/>
          </ac:spMkLst>
        </pc:spChg>
        <pc:spChg chg="mod">
          <ac:chgData name="Antonia H." userId="da08060cd893cdf4" providerId="Windows Live" clId="Web-{26A13FE3-16CB-4CF8-9811-4B2A255B7527}" dt="2018-04-23T16:07:07.045" v="48"/>
          <ac:spMkLst>
            <pc:docMk/>
            <pc:sldMk cId="177707823" sldId="313"/>
            <ac:spMk id="3" creationId="{2379767E-31F5-4C48-8B2F-C032BA3E9FEE}"/>
          </ac:spMkLst>
        </pc:spChg>
        <pc:spChg chg="mod">
          <ac:chgData name="Antonia H." userId="da08060cd893cdf4" providerId="Windows Live" clId="Web-{26A13FE3-16CB-4CF8-9811-4B2A255B7527}" dt="2018-04-23T17:00:49.720" v="1224"/>
          <ac:spMkLst>
            <pc:docMk/>
            <pc:sldMk cId="177707823" sldId="313"/>
            <ac:spMk id="6" creationId="{3806CE45-0EC6-41B4-ADAD-4EA936257E8F}"/>
          </ac:spMkLst>
        </pc:spChg>
        <pc:spChg chg="mod">
          <ac:chgData name="Antonia H." userId="da08060cd893cdf4" providerId="Windows Live" clId="Web-{26A13FE3-16CB-4CF8-9811-4B2A255B7527}" dt="2018-04-23T16:12:22.295" v="112"/>
          <ac:spMkLst>
            <pc:docMk/>
            <pc:sldMk cId="177707823" sldId="313"/>
            <ac:spMk id="10" creationId="{B44E6596-F44D-45DC-B6B8-382C23ED018B}"/>
          </ac:spMkLst>
        </pc:spChg>
      </pc:sldChg>
      <pc:sldChg chg="modSp add replId">
        <pc:chgData name="Antonia H." userId="da08060cd893cdf4" providerId="Windows Live" clId="Web-{26A13FE3-16CB-4CF8-9811-4B2A255B7527}" dt="2018-04-23T17:00:53.126" v="1228"/>
        <pc:sldMkLst>
          <pc:docMk/>
          <pc:sldMk cId="109186557" sldId="314"/>
        </pc:sldMkLst>
        <pc:spChg chg="mod">
          <ac:chgData name="Antonia H." userId="da08060cd893cdf4" providerId="Windows Live" clId="Web-{26A13FE3-16CB-4CF8-9811-4B2A255B7527}" dt="2018-04-23T16:23:09.486" v="481"/>
          <ac:spMkLst>
            <pc:docMk/>
            <pc:sldMk cId="109186557" sldId="314"/>
            <ac:spMk id="2" creationId="{D2A3C0E2-BCA1-41A2-A95B-E37F90BCD912}"/>
          </ac:spMkLst>
        </pc:spChg>
        <pc:spChg chg="mod">
          <ac:chgData name="Antonia H." userId="da08060cd893cdf4" providerId="Windows Live" clId="Web-{26A13FE3-16CB-4CF8-9811-4B2A255B7527}" dt="2018-04-23T16:09:53.889" v="84"/>
          <ac:spMkLst>
            <pc:docMk/>
            <pc:sldMk cId="109186557" sldId="314"/>
            <ac:spMk id="3" creationId="{2379767E-31F5-4C48-8B2F-C032BA3E9FEE}"/>
          </ac:spMkLst>
        </pc:spChg>
        <pc:spChg chg="mod">
          <ac:chgData name="Antonia H." userId="da08060cd893cdf4" providerId="Windows Live" clId="Web-{26A13FE3-16CB-4CF8-9811-4B2A255B7527}" dt="2018-04-23T17:00:53.126" v="1228"/>
          <ac:spMkLst>
            <pc:docMk/>
            <pc:sldMk cId="109186557" sldId="314"/>
            <ac:spMk id="6" creationId="{3806CE45-0EC6-41B4-ADAD-4EA936257E8F}"/>
          </ac:spMkLst>
        </pc:spChg>
        <pc:spChg chg="mod">
          <ac:chgData name="Antonia H." userId="da08060cd893cdf4" providerId="Windows Live" clId="Web-{26A13FE3-16CB-4CF8-9811-4B2A255B7527}" dt="2018-04-23T16:13:57.842" v="186"/>
          <ac:spMkLst>
            <pc:docMk/>
            <pc:sldMk cId="109186557" sldId="314"/>
            <ac:spMk id="10" creationId="{B44E6596-F44D-45DC-B6B8-382C23ED018B}"/>
          </ac:spMkLst>
        </pc:spChg>
      </pc:sldChg>
      <pc:sldChg chg="addSp modSp add mod replId modClrScheme chgLayout">
        <pc:chgData name="Antonia H." userId="da08060cd893cdf4" providerId="Windows Live" clId="Web-{26A13FE3-16CB-4CF8-9811-4B2A255B7527}" dt="2018-04-23T16:16:06.795" v="271"/>
        <pc:sldMkLst>
          <pc:docMk/>
          <pc:sldMk cId="912428153" sldId="315"/>
        </pc:sldMkLst>
        <pc:spChg chg="mod ord">
          <ac:chgData name="Antonia H." userId="da08060cd893cdf4" providerId="Windows Live" clId="Web-{26A13FE3-16CB-4CF8-9811-4B2A255B7527}" dt="2018-04-23T16:15:20.952" v="188"/>
          <ac:spMkLst>
            <pc:docMk/>
            <pc:sldMk cId="912428153" sldId="315"/>
            <ac:spMk id="2" creationId="{21F364A5-258D-4724-BF15-4E62E038E8FF}"/>
          </ac:spMkLst>
        </pc:spChg>
        <pc:spChg chg="mod ord">
          <ac:chgData name="Antonia H." userId="da08060cd893cdf4" providerId="Windows Live" clId="Web-{26A13FE3-16CB-4CF8-9811-4B2A255B7527}" dt="2018-04-23T16:15:20.952" v="188"/>
          <ac:spMkLst>
            <pc:docMk/>
            <pc:sldMk cId="912428153" sldId="315"/>
            <ac:spMk id="4" creationId="{AE5DF2E5-C9F5-495A-A421-30088FE99976}"/>
          </ac:spMkLst>
        </pc:spChg>
        <pc:spChg chg="add mod ord">
          <ac:chgData name="Antonia H." userId="da08060cd893cdf4" providerId="Windows Live" clId="Web-{26A13FE3-16CB-4CF8-9811-4B2A255B7527}" dt="2018-04-23T16:16:06.795" v="271"/>
          <ac:spMkLst>
            <pc:docMk/>
            <pc:sldMk cId="912428153" sldId="315"/>
            <ac:spMk id="5" creationId="{8BBB3B9B-6D6C-49A9-8E71-78F446E21FD3}"/>
          </ac:spMkLst>
        </pc:spChg>
      </pc:sldChg>
      <pc:sldChg chg="modSp add replId addCm delCm">
        <pc:chgData name="Antonia H." userId="da08060cd893cdf4" providerId="Windows Live" clId="Web-{26A13FE3-16CB-4CF8-9811-4B2A255B7527}" dt="2018-04-23T17:00:57.595" v="1232"/>
        <pc:sldMkLst>
          <pc:docMk/>
          <pc:sldMk cId="3456207618" sldId="316"/>
        </pc:sldMkLst>
        <pc:spChg chg="mod">
          <ac:chgData name="Antonia H." userId="da08060cd893cdf4" providerId="Windows Live" clId="Web-{26A13FE3-16CB-4CF8-9811-4B2A255B7527}" dt="2018-04-23T16:23:26.486" v="492"/>
          <ac:spMkLst>
            <pc:docMk/>
            <pc:sldMk cId="3456207618" sldId="316"/>
            <ac:spMk id="2" creationId="{D2A3C0E2-BCA1-41A2-A95B-E37F90BCD912}"/>
          </ac:spMkLst>
        </pc:spChg>
        <pc:spChg chg="mod">
          <ac:chgData name="Antonia H." userId="da08060cd893cdf4" providerId="Windows Live" clId="Web-{26A13FE3-16CB-4CF8-9811-4B2A255B7527}" dt="2018-04-23T16:19:07.876" v="359"/>
          <ac:spMkLst>
            <pc:docMk/>
            <pc:sldMk cId="3456207618" sldId="316"/>
            <ac:spMk id="3" creationId="{2379767E-31F5-4C48-8B2F-C032BA3E9FEE}"/>
          </ac:spMkLst>
        </pc:spChg>
        <pc:spChg chg="mod">
          <ac:chgData name="Antonia H." userId="da08060cd893cdf4" providerId="Windows Live" clId="Web-{26A13FE3-16CB-4CF8-9811-4B2A255B7527}" dt="2018-04-23T17:00:57.595" v="1232"/>
          <ac:spMkLst>
            <pc:docMk/>
            <pc:sldMk cId="3456207618" sldId="316"/>
            <ac:spMk id="6" creationId="{3806CE45-0EC6-41B4-ADAD-4EA936257E8F}"/>
          </ac:spMkLst>
        </pc:spChg>
        <pc:spChg chg="mod">
          <ac:chgData name="Antonia H." userId="da08060cd893cdf4" providerId="Windows Live" clId="Web-{26A13FE3-16CB-4CF8-9811-4B2A255B7527}" dt="2018-04-23T16:20:05.642" v="412"/>
          <ac:spMkLst>
            <pc:docMk/>
            <pc:sldMk cId="3456207618" sldId="316"/>
            <ac:spMk id="8" creationId="{E9401D3A-FDBF-4990-9872-9E69538DF326}"/>
          </ac:spMkLst>
        </pc:spChg>
        <pc:spChg chg="mod">
          <ac:chgData name="Antonia H." userId="da08060cd893cdf4" providerId="Windows Live" clId="Web-{26A13FE3-16CB-4CF8-9811-4B2A255B7527}" dt="2018-04-23T16:19:58.267" v="404"/>
          <ac:spMkLst>
            <pc:docMk/>
            <pc:sldMk cId="3456207618" sldId="316"/>
            <ac:spMk id="10" creationId="{B44E6596-F44D-45DC-B6B8-382C23ED018B}"/>
          </ac:spMkLst>
        </pc:spChg>
      </pc:sldChg>
      <pc:sldChg chg="modSp add replId delCm">
        <pc:chgData name="Antonia H." userId="da08060cd893cdf4" providerId="Windows Live" clId="Web-{26A13FE3-16CB-4CF8-9811-4B2A255B7527}" dt="2018-04-23T17:01:01.986" v="1236"/>
        <pc:sldMkLst>
          <pc:docMk/>
          <pc:sldMk cId="1207904388" sldId="317"/>
        </pc:sldMkLst>
        <pc:spChg chg="mod">
          <ac:chgData name="Antonia H." userId="da08060cd893cdf4" providerId="Windows Live" clId="Web-{26A13FE3-16CB-4CF8-9811-4B2A255B7527}" dt="2018-04-23T16:24:32.330" v="537"/>
          <ac:spMkLst>
            <pc:docMk/>
            <pc:sldMk cId="1207904388" sldId="317"/>
            <ac:spMk id="2" creationId="{D2A3C0E2-BCA1-41A2-A95B-E37F90BCD912}"/>
          </ac:spMkLst>
        </pc:spChg>
        <pc:spChg chg="mod">
          <ac:chgData name="Antonia H." userId="da08060cd893cdf4" providerId="Windows Live" clId="Web-{26A13FE3-16CB-4CF8-9811-4B2A255B7527}" dt="2018-04-23T16:23:40.611" v="505"/>
          <ac:spMkLst>
            <pc:docMk/>
            <pc:sldMk cId="1207904388" sldId="317"/>
            <ac:spMk id="3" creationId="{2379767E-31F5-4C48-8B2F-C032BA3E9FEE}"/>
          </ac:spMkLst>
        </pc:spChg>
        <pc:spChg chg="mod">
          <ac:chgData name="Antonia H." userId="da08060cd893cdf4" providerId="Windows Live" clId="Web-{26A13FE3-16CB-4CF8-9811-4B2A255B7527}" dt="2018-04-23T17:01:01.986" v="1236"/>
          <ac:spMkLst>
            <pc:docMk/>
            <pc:sldMk cId="1207904388" sldId="317"/>
            <ac:spMk id="6" creationId="{3806CE45-0EC6-41B4-ADAD-4EA936257E8F}"/>
          </ac:spMkLst>
        </pc:spChg>
        <pc:spChg chg="mod">
          <ac:chgData name="Antonia H." userId="da08060cd893cdf4" providerId="Windows Live" clId="Web-{26A13FE3-16CB-4CF8-9811-4B2A255B7527}" dt="2018-04-23T16:24:22.173" v="535"/>
          <ac:spMkLst>
            <pc:docMk/>
            <pc:sldMk cId="1207904388" sldId="317"/>
            <ac:spMk id="8" creationId="{E9401D3A-FDBF-4990-9872-9E69538DF326}"/>
          </ac:spMkLst>
        </pc:spChg>
        <pc:spChg chg="mod">
          <ac:chgData name="Antonia H." userId="da08060cd893cdf4" providerId="Windows Live" clId="Web-{26A13FE3-16CB-4CF8-9811-4B2A255B7527}" dt="2018-04-23T16:24:20.376" v="531"/>
          <ac:spMkLst>
            <pc:docMk/>
            <pc:sldMk cId="1207904388" sldId="317"/>
            <ac:spMk id="10" creationId="{B44E6596-F44D-45DC-B6B8-382C23ED018B}"/>
          </ac:spMkLst>
        </pc:spChg>
      </pc:sldChg>
      <pc:sldChg chg="modSp add replId">
        <pc:chgData name="Antonia H." userId="da08060cd893cdf4" providerId="Windows Live" clId="Web-{26A13FE3-16CB-4CF8-9811-4B2A255B7527}" dt="2018-04-23T17:01:04.204" v="1240"/>
        <pc:sldMkLst>
          <pc:docMk/>
          <pc:sldMk cId="2605050787" sldId="318"/>
        </pc:sldMkLst>
        <pc:spChg chg="mod">
          <ac:chgData name="Antonia H." userId="da08060cd893cdf4" providerId="Windows Live" clId="Web-{26A13FE3-16CB-4CF8-9811-4B2A255B7527}" dt="2018-04-23T16:28:28.533" v="546"/>
          <ac:spMkLst>
            <pc:docMk/>
            <pc:sldMk cId="2605050787" sldId="318"/>
            <ac:spMk id="2" creationId="{D2A3C0E2-BCA1-41A2-A95B-E37F90BCD912}"/>
          </ac:spMkLst>
        </pc:spChg>
        <pc:spChg chg="mod">
          <ac:chgData name="Antonia H." userId="da08060cd893cdf4" providerId="Windows Live" clId="Web-{26A13FE3-16CB-4CF8-9811-4B2A255B7527}" dt="2018-04-23T16:30:54.752" v="642"/>
          <ac:spMkLst>
            <pc:docMk/>
            <pc:sldMk cId="2605050787" sldId="318"/>
            <ac:spMk id="3" creationId="{2379767E-31F5-4C48-8B2F-C032BA3E9FEE}"/>
          </ac:spMkLst>
        </pc:spChg>
        <pc:spChg chg="mod">
          <ac:chgData name="Antonia H." userId="da08060cd893cdf4" providerId="Windows Live" clId="Web-{26A13FE3-16CB-4CF8-9811-4B2A255B7527}" dt="2018-04-23T17:01:04.204" v="1240"/>
          <ac:spMkLst>
            <pc:docMk/>
            <pc:sldMk cId="2605050787" sldId="318"/>
            <ac:spMk id="6" creationId="{3806CE45-0EC6-41B4-ADAD-4EA936257E8F}"/>
          </ac:spMkLst>
        </pc:spChg>
        <pc:spChg chg="mod">
          <ac:chgData name="Antonia H." userId="da08060cd893cdf4" providerId="Windows Live" clId="Web-{26A13FE3-16CB-4CF8-9811-4B2A255B7527}" dt="2018-04-23T16:31:25.737" v="662"/>
          <ac:spMkLst>
            <pc:docMk/>
            <pc:sldMk cId="2605050787" sldId="318"/>
            <ac:spMk id="8" creationId="{E9401D3A-FDBF-4990-9872-9E69538DF326}"/>
          </ac:spMkLst>
        </pc:spChg>
        <pc:spChg chg="mod">
          <ac:chgData name="Antonia H." userId="da08060cd893cdf4" providerId="Windows Live" clId="Web-{26A13FE3-16CB-4CF8-9811-4B2A255B7527}" dt="2018-04-23T16:31:25.705" v="661"/>
          <ac:spMkLst>
            <pc:docMk/>
            <pc:sldMk cId="2605050787" sldId="318"/>
            <ac:spMk id="10" creationId="{B44E6596-F44D-45DC-B6B8-382C23ED018B}"/>
          </ac:spMkLst>
        </pc:spChg>
      </pc:sldChg>
      <pc:sldChg chg="modSp add replId">
        <pc:chgData name="Antonia H." userId="da08060cd893cdf4" providerId="Windows Live" clId="Web-{26A13FE3-16CB-4CF8-9811-4B2A255B7527}" dt="2018-04-23T17:01:08.314" v="1244"/>
        <pc:sldMkLst>
          <pc:docMk/>
          <pc:sldMk cId="168208111" sldId="319"/>
        </pc:sldMkLst>
        <pc:spChg chg="mod">
          <ac:chgData name="Antonia H." userId="da08060cd893cdf4" providerId="Windows Live" clId="Web-{26A13FE3-16CB-4CF8-9811-4B2A255B7527}" dt="2018-04-23T16:32:25.205" v="674"/>
          <ac:spMkLst>
            <pc:docMk/>
            <pc:sldMk cId="168208111" sldId="319"/>
            <ac:spMk id="2" creationId="{D2A3C0E2-BCA1-41A2-A95B-E37F90BCD912}"/>
          </ac:spMkLst>
        </pc:spChg>
        <pc:spChg chg="mod">
          <ac:chgData name="Antonia H." userId="da08060cd893cdf4" providerId="Windows Live" clId="Web-{26A13FE3-16CB-4CF8-9811-4B2A255B7527}" dt="2018-04-23T16:36:49.550" v="804"/>
          <ac:spMkLst>
            <pc:docMk/>
            <pc:sldMk cId="168208111" sldId="319"/>
            <ac:spMk id="3" creationId="{2379767E-31F5-4C48-8B2F-C032BA3E9FEE}"/>
          </ac:spMkLst>
        </pc:spChg>
        <pc:spChg chg="mod">
          <ac:chgData name="Antonia H." userId="da08060cd893cdf4" providerId="Windows Live" clId="Web-{26A13FE3-16CB-4CF8-9811-4B2A255B7527}" dt="2018-04-23T17:01:08.314" v="1244"/>
          <ac:spMkLst>
            <pc:docMk/>
            <pc:sldMk cId="168208111" sldId="319"/>
            <ac:spMk id="6" creationId="{3806CE45-0EC6-41B4-ADAD-4EA936257E8F}"/>
          </ac:spMkLst>
        </pc:spChg>
        <pc:spChg chg="mod">
          <ac:chgData name="Antonia H." userId="da08060cd893cdf4" providerId="Windows Live" clId="Web-{26A13FE3-16CB-4CF8-9811-4B2A255B7527}" dt="2018-04-23T16:36:24.393" v="763"/>
          <ac:spMkLst>
            <pc:docMk/>
            <pc:sldMk cId="168208111" sldId="319"/>
            <ac:spMk id="8" creationId="{E9401D3A-FDBF-4990-9872-9E69538DF326}"/>
          </ac:spMkLst>
        </pc:spChg>
        <pc:spChg chg="mod">
          <ac:chgData name="Antonia H." userId="da08060cd893cdf4" providerId="Windows Live" clId="Web-{26A13FE3-16CB-4CF8-9811-4B2A255B7527}" dt="2018-04-23T16:36:15.831" v="755"/>
          <ac:spMkLst>
            <pc:docMk/>
            <pc:sldMk cId="168208111" sldId="319"/>
            <ac:spMk id="10" creationId="{B44E6596-F44D-45DC-B6B8-382C23ED018B}"/>
          </ac:spMkLst>
        </pc:spChg>
      </pc:sldChg>
      <pc:sldChg chg="modSp add replId addCm">
        <pc:chgData name="Antonia H." userId="da08060cd893cdf4" providerId="Windows Live" clId="Web-{26A13FE3-16CB-4CF8-9811-4B2A255B7527}" dt="2018-04-23T16:34:37.081" v="746"/>
        <pc:sldMkLst>
          <pc:docMk/>
          <pc:sldMk cId="2856498046" sldId="320"/>
        </pc:sldMkLst>
        <pc:spChg chg="mod">
          <ac:chgData name="Antonia H." userId="da08060cd893cdf4" providerId="Windows Live" clId="Web-{26A13FE3-16CB-4CF8-9811-4B2A255B7527}" dt="2018-04-23T16:34:30.987" v="741"/>
          <ac:spMkLst>
            <pc:docMk/>
            <pc:sldMk cId="2856498046" sldId="320"/>
            <ac:spMk id="2" creationId="{9F5A23E3-79F7-4836-84C8-F4724CC18225}"/>
          </ac:spMkLst>
        </pc:spChg>
        <pc:spChg chg="mod">
          <ac:chgData name="Antonia H." userId="da08060cd893cdf4" providerId="Windows Live" clId="Web-{26A13FE3-16CB-4CF8-9811-4B2A255B7527}" dt="2018-04-23T16:34:34.768" v="743"/>
          <ac:spMkLst>
            <pc:docMk/>
            <pc:sldMk cId="2856498046" sldId="320"/>
            <ac:spMk id="5" creationId="{05EEC94A-DD2E-45EF-8D41-CA1496243E6D}"/>
          </ac:spMkLst>
        </pc:spChg>
      </pc:sldChg>
      <pc:sldChg chg="modSp add replId">
        <pc:chgData name="Antonia H." userId="da08060cd893cdf4" providerId="Windows Live" clId="Web-{26A13FE3-16CB-4CF8-9811-4B2A255B7527}" dt="2018-04-23T17:01:11.079" v="1247"/>
        <pc:sldMkLst>
          <pc:docMk/>
          <pc:sldMk cId="1510294896" sldId="321"/>
        </pc:sldMkLst>
        <pc:spChg chg="mod">
          <ac:chgData name="Antonia H." userId="da08060cd893cdf4" providerId="Windows Live" clId="Web-{26A13FE3-16CB-4CF8-9811-4B2A255B7527}" dt="2018-04-23T16:34:51.597" v="750"/>
          <ac:spMkLst>
            <pc:docMk/>
            <pc:sldMk cId="1510294896" sldId="321"/>
            <ac:spMk id="2" creationId="{D2A3C0E2-BCA1-41A2-A95B-E37F90BCD912}"/>
          </ac:spMkLst>
        </pc:spChg>
        <pc:spChg chg="mod">
          <ac:chgData name="Antonia H." userId="da08060cd893cdf4" providerId="Windows Live" clId="Web-{26A13FE3-16CB-4CF8-9811-4B2A255B7527}" dt="2018-04-23T16:38:29.472" v="868"/>
          <ac:spMkLst>
            <pc:docMk/>
            <pc:sldMk cId="1510294896" sldId="321"/>
            <ac:spMk id="3" creationId="{2379767E-31F5-4C48-8B2F-C032BA3E9FEE}"/>
          </ac:spMkLst>
        </pc:spChg>
        <pc:spChg chg="mod">
          <ac:chgData name="Antonia H." userId="da08060cd893cdf4" providerId="Windows Live" clId="Web-{26A13FE3-16CB-4CF8-9811-4B2A255B7527}" dt="2018-04-23T17:01:11.079" v="1247"/>
          <ac:spMkLst>
            <pc:docMk/>
            <pc:sldMk cId="1510294896" sldId="321"/>
            <ac:spMk id="6" creationId="{3806CE45-0EC6-41B4-ADAD-4EA936257E8F}"/>
          </ac:spMkLst>
        </pc:spChg>
        <pc:spChg chg="mod">
          <ac:chgData name="Antonia H." userId="da08060cd893cdf4" providerId="Windows Live" clId="Web-{26A13FE3-16CB-4CF8-9811-4B2A255B7527}" dt="2018-04-23T16:38:03.331" v="835"/>
          <ac:spMkLst>
            <pc:docMk/>
            <pc:sldMk cId="1510294896" sldId="321"/>
            <ac:spMk id="8" creationId="{E9401D3A-FDBF-4990-9872-9E69538DF326}"/>
          </ac:spMkLst>
        </pc:spChg>
        <pc:spChg chg="mod">
          <ac:chgData name="Antonia H." userId="da08060cd893cdf4" providerId="Windows Live" clId="Web-{26A13FE3-16CB-4CF8-9811-4B2A255B7527}" dt="2018-04-23T16:37:54.253" v="829"/>
          <ac:spMkLst>
            <pc:docMk/>
            <pc:sldMk cId="1510294896" sldId="321"/>
            <ac:spMk id="10" creationId="{B44E6596-F44D-45DC-B6B8-382C23ED018B}"/>
          </ac:spMkLst>
        </pc:spChg>
      </pc:sldChg>
      <pc:sldChg chg="modSp add ord replId delCm">
        <pc:chgData name="Antonia H." userId="da08060cd893cdf4" providerId="Windows Live" clId="Web-{26A13FE3-16CB-4CF8-9811-4B2A255B7527}" dt="2018-04-23T16:43:23.972" v="881"/>
        <pc:sldMkLst>
          <pc:docMk/>
          <pc:sldMk cId="1631400184" sldId="322"/>
        </pc:sldMkLst>
        <pc:spChg chg="mod">
          <ac:chgData name="Antonia H." userId="da08060cd893cdf4" providerId="Windows Live" clId="Web-{26A13FE3-16CB-4CF8-9811-4B2A255B7527}" dt="2018-04-23T16:43:23.972" v="881"/>
          <ac:spMkLst>
            <pc:docMk/>
            <pc:sldMk cId="1631400184" sldId="322"/>
            <ac:spMk id="2" creationId="{46C6E970-EAB0-4B4A-A5B6-B35EDA0C35C6}"/>
          </ac:spMkLst>
        </pc:spChg>
      </pc:sldChg>
      <pc:sldChg chg="addSp modSp new mod modClrScheme addCm chgLayout">
        <pc:chgData name="Antonia H." userId="da08060cd893cdf4" providerId="Windows Live" clId="Web-{26A13FE3-16CB-4CF8-9811-4B2A255B7527}" dt="2018-04-23T17:01:16.704" v="1251"/>
        <pc:sldMkLst>
          <pc:docMk/>
          <pc:sldMk cId="857302748" sldId="323"/>
        </pc:sldMkLst>
        <pc:spChg chg="mod ord">
          <ac:chgData name="Antonia H." userId="da08060cd893cdf4" providerId="Windows Live" clId="Web-{26A13FE3-16CB-4CF8-9811-4B2A255B7527}" dt="2018-04-23T16:44:59.487" v="891"/>
          <ac:spMkLst>
            <pc:docMk/>
            <pc:sldMk cId="857302748" sldId="323"/>
            <ac:spMk id="2" creationId="{434D8175-2B0A-4E59-AE69-7AFDCCD0E3FD}"/>
          </ac:spMkLst>
        </pc:spChg>
        <pc:spChg chg="mod ord">
          <ac:chgData name="Antonia H." userId="da08060cd893cdf4" providerId="Windows Live" clId="Web-{26A13FE3-16CB-4CF8-9811-4B2A255B7527}" dt="2018-04-23T16:43:28.347" v="884"/>
          <ac:spMkLst>
            <pc:docMk/>
            <pc:sldMk cId="857302748" sldId="323"/>
            <ac:spMk id="3" creationId="{3ADED61F-BF1F-4863-8861-9E84DC6E7AA6}"/>
          </ac:spMkLst>
        </pc:spChg>
        <pc:spChg chg="add mod ord">
          <ac:chgData name="Antonia H." userId="da08060cd893cdf4" providerId="Windows Live" clId="Web-{26A13FE3-16CB-4CF8-9811-4B2A255B7527}" dt="2018-04-23T16:45:37.331" v="930"/>
          <ac:spMkLst>
            <pc:docMk/>
            <pc:sldMk cId="857302748" sldId="323"/>
            <ac:spMk id="5" creationId="{05DC3944-6F5B-41E0-8F82-E7B375FD4097}"/>
          </ac:spMkLst>
        </pc:spChg>
        <pc:spChg chg="add mod">
          <ac:chgData name="Antonia H." userId="da08060cd893cdf4" providerId="Windows Live" clId="Web-{26A13FE3-16CB-4CF8-9811-4B2A255B7527}" dt="2018-04-23T16:47:07.175" v="978"/>
          <ac:spMkLst>
            <pc:docMk/>
            <pc:sldMk cId="857302748" sldId="323"/>
            <ac:spMk id="7" creationId="{C73AA70C-62C8-4DDF-845F-EA64E52992CE}"/>
          </ac:spMkLst>
        </pc:spChg>
        <pc:spChg chg="add mod">
          <ac:chgData name="Antonia H." userId="da08060cd893cdf4" providerId="Windows Live" clId="Web-{26A13FE3-16CB-4CF8-9811-4B2A255B7527}" dt="2018-04-23T17:01:16.704" v="1251"/>
          <ac:spMkLst>
            <pc:docMk/>
            <pc:sldMk cId="857302748" sldId="323"/>
            <ac:spMk id="9" creationId="{DCB6632F-BC21-460C-93D9-F14835E30E29}"/>
          </ac:spMkLst>
        </pc:spChg>
        <pc:spChg chg="add mod">
          <ac:chgData name="Antonia H." userId="da08060cd893cdf4" providerId="Windows Live" clId="Web-{26A13FE3-16CB-4CF8-9811-4B2A255B7527}" dt="2018-04-23T16:47:47.191" v="990"/>
          <ac:spMkLst>
            <pc:docMk/>
            <pc:sldMk cId="857302748" sldId="323"/>
            <ac:spMk id="11" creationId="{D079609C-C700-4B8E-BD7F-171445DF46C5}"/>
          </ac:spMkLst>
        </pc:spChg>
      </pc:sldChg>
      <pc:sldChg chg="modSp add replId">
        <pc:chgData name="Antonia H." userId="da08060cd893cdf4" providerId="Windows Live" clId="Web-{26A13FE3-16CB-4CF8-9811-4B2A255B7527}" dt="2018-04-23T16:48:50.581" v="995"/>
        <pc:sldMkLst>
          <pc:docMk/>
          <pc:sldMk cId="3354567895" sldId="324"/>
        </pc:sldMkLst>
        <pc:spChg chg="mod">
          <ac:chgData name="Antonia H." userId="da08060cd893cdf4" providerId="Windows Live" clId="Web-{26A13FE3-16CB-4CF8-9811-4B2A255B7527}" dt="2018-04-23T16:48:50.581" v="995"/>
          <ac:spMkLst>
            <pc:docMk/>
            <pc:sldMk cId="3354567895" sldId="324"/>
            <ac:spMk id="2" creationId="{46C6E970-EAB0-4B4A-A5B6-B35EDA0C35C6}"/>
          </ac:spMkLst>
        </pc:spChg>
      </pc:sldChg>
      <pc:sldChg chg="modSp add replId delCm">
        <pc:chgData name="Antonia H." userId="da08060cd893cdf4" providerId="Windows Live" clId="Web-{26A13FE3-16CB-4CF8-9811-4B2A255B7527}" dt="2018-04-23T16:49:01.316" v="1004"/>
        <pc:sldMkLst>
          <pc:docMk/>
          <pc:sldMk cId="3394768879" sldId="325"/>
        </pc:sldMkLst>
        <pc:spChg chg="mod">
          <ac:chgData name="Antonia H." userId="da08060cd893cdf4" providerId="Windows Live" clId="Web-{26A13FE3-16CB-4CF8-9811-4B2A255B7527}" dt="2018-04-23T16:49:01.316" v="1004"/>
          <ac:spMkLst>
            <pc:docMk/>
            <pc:sldMk cId="3394768879" sldId="325"/>
            <ac:spMk id="2" creationId="{46C6E970-EAB0-4B4A-A5B6-B35EDA0C35C6}"/>
          </ac:spMkLst>
        </pc:spChg>
      </pc:sldChg>
      <pc:sldChg chg="add">
        <pc:chgData name="Antonia H." userId="da08060cd893cdf4" providerId="Windows Live" clId="Web-{26A13FE3-16CB-4CF8-9811-4B2A255B7527}" dt="2018-04-23T16:50:05.113" v="1017"/>
        <pc:sldMkLst>
          <pc:docMk/>
          <pc:sldMk cId="1551051261" sldId="326"/>
        </pc:sldMkLst>
      </pc:sldChg>
    </pc:docChg>
  </pc:docChgLst>
  <pc:docChgLst>
    <pc:chgData name="Antonia H." userId="da08060cd893cdf4" providerId="Windows Live" clId="Web-{B6006A5D-EC1C-44F7-891C-0C2532C4F359}"/>
    <pc:docChg chg="addSld modSld">
      <pc:chgData name="Antonia H." userId="da08060cd893cdf4" providerId="Windows Live" clId="Web-{B6006A5D-EC1C-44F7-891C-0C2532C4F359}" dt="2018-04-21T13:43:47.580" v="203"/>
      <pc:docMkLst>
        <pc:docMk/>
      </pc:docMkLst>
      <pc:sldChg chg="modSp">
        <pc:chgData name="Antonia H." userId="da08060cd893cdf4" providerId="Windows Live" clId="Web-{B6006A5D-EC1C-44F7-891C-0C2532C4F359}" dt="2018-04-21T13:43:47.580" v="202"/>
        <pc:sldMkLst>
          <pc:docMk/>
          <pc:sldMk cId="3325964084" sldId="269"/>
        </pc:sldMkLst>
        <pc:spChg chg="mod">
          <ac:chgData name="Antonia H." userId="da08060cd893cdf4" providerId="Windows Live" clId="Web-{B6006A5D-EC1C-44F7-891C-0C2532C4F359}" dt="2018-04-21T13:42:56.141" v="92"/>
          <ac:spMkLst>
            <pc:docMk/>
            <pc:sldMk cId="3325964084" sldId="269"/>
            <ac:spMk id="2" creationId="{46C6E970-EAB0-4B4A-A5B6-B35EDA0C35C6}"/>
          </ac:spMkLst>
        </pc:spChg>
        <pc:spChg chg="mod">
          <ac:chgData name="Antonia H." userId="da08060cd893cdf4" providerId="Windows Live" clId="Web-{B6006A5D-EC1C-44F7-891C-0C2532C4F359}" dt="2018-04-21T13:43:47.580" v="202"/>
          <ac:spMkLst>
            <pc:docMk/>
            <pc:sldMk cId="3325964084" sldId="269"/>
            <ac:spMk id="5" creationId="{901F3C57-5EE1-4EFD-95B5-73C971B3F44E}"/>
          </ac:spMkLst>
        </pc:spChg>
      </pc:sldChg>
      <pc:sldChg chg="modSp add replId">
        <pc:chgData name="Antonia H." userId="da08060cd893cdf4" providerId="Windows Live" clId="Web-{B6006A5D-EC1C-44F7-891C-0C2532C4F359}" dt="2018-04-21T13:42:43.172" v="70"/>
        <pc:sldMkLst>
          <pc:docMk/>
          <pc:sldMk cId="1025323224" sldId="274"/>
        </pc:sldMkLst>
        <pc:spChg chg="mod">
          <ac:chgData name="Antonia H." userId="da08060cd893cdf4" providerId="Windows Live" clId="Web-{B6006A5D-EC1C-44F7-891C-0C2532C4F359}" dt="2018-04-21T13:39:33.901" v="3"/>
          <ac:spMkLst>
            <pc:docMk/>
            <pc:sldMk cId="1025323224" sldId="274"/>
            <ac:spMk id="2" creationId="{FC50DE61-5856-435A-8D49-39A8C71EBAE5}"/>
          </ac:spMkLst>
        </pc:spChg>
        <pc:spChg chg="mod">
          <ac:chgData name="Antonia H." userId="da08060cd893cdf4" providerId="Windows Live" clId="Web-{B6006A5D-EC1C-44F7-891C-0C2532C4F359}" dt="2018-04-21T13:42:43.172" v="70"/>
          <ac:spMkLst>
            <pc:docMk/>
            <pc:sldMk cId="1025323224" sldId="274"/>
            <ac:spMk id="3" creationId="{CAD484F6-3659-4B76-8A9F-007637CBA92F}"/>
          </ac:spMkLst>
        </pc:spChg>
      </pc:sldChg>
    </pc:docChg>
  </pc:docChgLst>
  <pc:docChgLst>
    <pc:chgData name="Antonia H." userId="da08060cd893cdf4" providerId="Windows Live" clId="Web-{2266DCD7-7E86-4FB9-AA80-6C53369D9534}"/>
    <pc:docChg chg="addSld delSld modSld sldOrd">
      <pc:chgData name="Antonia H." userId="da08060cd893cdf4" providerId="Windows Live" clId="Web-{2266DCD7-7E86-4FB9-AA80-6C53369D9534}" dt="2018-04-23T09:26:28.222" v="1365"/>
      <pc:docMkLst>
        <pc:docMk/>
      </pc:docMkLst>
      <pc:sldChg chg="addCm">
        <pc:chgData name="Antonia H." userId="da08060cd893cdf4" providerId="Windows Live" clId="Web-{2266DCD7-7E86-4FB9-AA80-6C53369D9534}" dt="2018-04-23T09:21:36.933" v="1186"/>
        <pc:sldMkLst>
          <pc:docMk/>
          <pc:sldMk cId="2279398532" sldId="265"/>
        </pc:sldMkLst>
      </pc:sldChg>
      <pc:sldChg chg="modSp">
        <pc:chgData name="Antonia H." userId="da08060cd893cdf4" providerId="Windows Live" clId="Web-{2266DCD7-7E86-4FB9-AA80-6C53369D9534}" dt="2018-04-23T09:20:47.870" v="1172"/>
        <pc:sldMkLst>
          <pc:docMk/>
          <pc:sldMk cId="3325964084" sldId="269"/>
        </pc:sldMkLst>
        <pc:spChg chg="mod">
          <ac:chgData name="Antonia H." userId="da08060cd893cdf4" providerId="Windows Live" clId="Web-{2266DCD7-7E86-4FB9-AA80-6C53369D9534}" dt="2018-04-23T09:20:47.870" v="1172"/>
          <ac:spMkLst>
            <pc:docMk/>
            <pc:sldMk cId="3325964084" sldId="269"/>
            <ac:spMk id="5" creationId="{901F3C57-5EE1-4EFD-95B5-73C971B3F44E}"/>
          </ac:spMkLst>
        </pc:spChg>
      </pc:sldChg>
      <pc:sldChg chg="del">
        <pc:chgData name="Antonia H." userId="da08060cd893cdf4" providerId="Windows Live" clId="Web-{2266DCD7-7E86-4FB9-AA80-6C53369D9534}" dt="2018-04-23T08:57:44.944" v="408"/>
        <pc:sldMkLst>
          <pc:docMk/>
          <pc:sldMk cId="2498112939" sldId="272"/>
        </pc:sldMkLst>
      </pc:sldChg>
      <pc:sldChg chg="addSp delSp modSp">
        <pc:chgData name="Antonia H." userId="da08060cd893cdf4" providerId="Windows Live" clId="Web-{2266DCD7-7E86-4FB9-AA80-6C53369D9534}" dt="2018-04-23T08:45:18.846" v="249"/>
        <pc:sldMkLst>
          <pc:docMk/>
          <pc:sldMk cId="4093681790" sldId="298"/>
        </pc:sldMkLst>
        <pc:spChg chg="add del mod">
          <ac:chgData name="Antonia H." userId="da08060cd893cdf4" providerId="Windows Live" clId="Web-{2266DCD7-7E86-4FB9-AA80-6C53369D9534}" dt="2018-04-23T08:45:18.846" v="249"/>
          <ac:spMkLst>
            <pc:docMk/>
            <pc:sldMk cId="4093681790" sldId="298"/>
            <ac:spMk id="3" creationId="{83977D13-4289-4B10-B81E-0739BB7C0603}"/>
          </ac:spMkLst>
        </pc:spChg>
        <pc:spChg chg="add del mod">
          <ac:chgData name="Antonia H." userId="da08060cd893cdf4" providerId="Windows Live" clId="Web-{2266DCD7-7E86-4FB9-AA80-6C53369D9534}" dt="2018-04-23T08:45:18.846" v="248"/>
          <ac:spMkLst>
            <pc:docMk/>
            <pc:sldMk cId="4093681790" sldId="298"/>
            <ac:spMk id="6" creationId="{31A5CC59-B94F-4FEC-ADEF-A0B1115EEAD6}"/>
          </ac:spMkLst>
        </pc:spChg>
      </pc:sldChg>
      <pc:sldChg chg="addSp delSp modSp new mod ord modClrScheme chgLayout">
        <pc:chgData name="Antonia H." userId="da08060cd893cdf4" providerId="Windows Live" clId="Web-{2266DCD7-7E86-4FB9-AA80-6C53369D9534}" dt="2018-04-23T08:57:17.959" v="395"/>
        <pc:sldMkLst>
          <pc:docMk/>
          <pc:sldMk cId="1607309819" sldId="299"/>
        </pc:sldMkLst>
        <pc:spChg chg="mod ord">
          <ac:chgData name="Antonia H." userId="da08060cd893cdf4" providerId="Windows Live" clId="Web-{2266DCD7-7E86-4FB9-AA80-6C53369D9534}" dt="2018-04-23T08:30:01.995" v="26"/>
          <ac:spMkLst>
            <pc:docMk/>
            <pc:sldMk cId="1607309819" sldId="299"/>
            <ac:spMk id="2" creationId="{5E72BDD5-21D8-4E71-ABE2-9B8A7F6DD818}"/>
          </ac:spMkLst>
        </pc:spChg>
        <pc:spChg chg="del">
          <ac:chgData name="Antonia H." userId="da08060cd893cdf4" providerId="Windows Live" clId="Web-{2266DCD7-7E86-4FB9-AA80-6C53369D9534}" dt="2018-04-23T08:29:51.448" v="18"/>
          <ac:spMkLst>
            <pc:docMk/>
            <pc:sldMk cId="1607309819" sldId="299"/>
            <ac:spMk id="3" creationId="{6C89C966-717E-4B4F-A4C0-D76DBFEE3A93}"/>
          </ac:spMkLst>
        </pc:spChg>
        <pc:spChg chg="mod ord">
          <ac:chgData name="Antonia H." userId="da08060cd893cdf4" providerId="Windows Live" clId="Web-{2266DCD7-7E86-4FB9-AA80-6C53369D9534}" dt="2018-04-23T08:29:51.448" v="18"/>
          <ac:spMkLst>
            <pc:docMk/>
            <pc:sldMk cId="1607309819" sldId="299"/>
            <ac:spMk id="4" creationId="{EC8E4258-04DC-4885-B0EE-D6A0437487C0}"/>
          </ac:spMkLst>
        </pc:spChg>
        <pc:spChg chg="add del">
          <ac:chgData name="Antonia H." userId="da08060cd893cdf4" providerId="Windows Live" clId="Web-{2266DCD7-7E86-4FB9-AA80-6C53369D9534}" dt="2018-04-23T08:57:17.959" v="395"/>
          <ac:spMkLst>
            <pc:docMk/>
            <pc:sldMk cId="1607309819" sldId="299"/>
            <ac:spMk id="6" creationId="{BE93F610-4519-4333-804A-CC381D208F30}"/>
          </ac:spMkLst>
        </pc:spChg>
        <pc:spChg chg="add del">
          <ac:chgData name="Antonia H." userId="da08060cd893cdf4" providerId="Windows Live" clId="Web-{2266DCD7-7E86-4FB9-AA80-6C53369D9534}" dt="2018-04-23T08:57:17.959" v="394"/>
          <ac:spMkLst>
            <pc:docMk/>
            <pc:sldMk cId="1607309819" sldId="299"/>
            <ac:spMk id="8" creationId="{203F9B9F-7752-4CA7-9565-A1685B7888EB}"/>
          </ac:spMkLst>
        </pc:spChg>
      </pc:sldChg>
      <pc:sldChg chg="addSp modSp add mod replId modClrScheme chgLayout">
        <pc:chgData name="Antonia H." userId="da08060cd893cdf4" providerId="Windows Live" clId="Web-{2266DCD7-7E86-4FB9-AA80-6C53369D9534}" dt="2018-04-23T08:47:15.646" v="260"/>
        <pc:sldMkLst>
          <pc:docMk/>
          <pc:sldMk cId="1582306283" sldId="300"/>
        </pc:sldMkLst>
        <pc:spChg chg="mod ord">
          <ac:chgData name="Antonia H." userId="da08060cd893cdf4" providerId="Windows Live" clId="Web-{2266DCD7-7E86-4FB9-AA80-6C53369D9534}" dt="2018-04-23T08:42:02.967" v="46"/>
          <ac:spMkLst>
            <pc:docMk/>
            <pc:sldMk cId="1582306283" sldId="300"/>
            <ac:spMk id="2" creationId="{5E72BDD5-21D8-4E71-ABE2-9B8A7F6DD818}"/>
          </ac:spMkLst>
        </pc:spChg>
        <pc:spChg chg="mod ord">
          <ac:chgData name="Antonia H." userId="da08060cd893cdf4" providerId="Windows Live" clId="Web-{2266DCD7-7E86-4FB9-AA80-6C53369D9534}" dt="2018-04-23T08:33:27.109" v="28"/>
          <ac:spMkLst>
            <pc:docMk/>
            <pc:sldMk cId="1582306283" sldId="300"/>
            <ac:spMk id="4" creationId="{EC8E4258-04DC-4885-B0EE-D6A0437487C0}"/>
          </ac:spMkLst>
        </pc:spChg>
        <pc:spChg chg="add mod ord">
          <ac:chgData name="Antonia H." userId="da08060cd893cdf4" providerId="Windows Live" clId="Web-{2266DCD7-7E86-4FB9-AA80-6C53369D9534}" dt="2018-04-23T08:45:05.846" v="241"/>
          <ac:spMkLst>
            <pc:docMk/>
            <pc:sldMk cId="1582306283" sldId="300"/>
            <ac:spMk id="5" creationId="{1D9A743E-E325-486A-ACA1-32C3B7C5307C}"/>
          </ac:spMkLst>
        </pc:spChg>
        <pc:spChg chg="add mod">
          <ac:chgData name="Antonia H." userId="da08060cd893cdf4" providerId="Windows Live" clId="Web-{2266DCD7-7E86-4FB9-AA80-6C53369D9534}" dt="2018-04-23T08:45:57.597" v="256"/>
          <ac:spMkLst>
            <pc:docMk/>
            <pc:sldMk cId="1582306283" sldId="300"/>
            <ac:spMk id="7" creationId="{6CA1E622-36BF-4B92-80CF-1B44354BC3A3}"/>
          </ac:spMkLst>
        </pc:spChg>
        <pc:spChg chg="add mod">
          <ac:chgData name="Antonia H." userId="da08060cd893cdf4" providerId="Windows Live" clId="Web-{2266DCD7-7E86-4FB9-AA80-6C53369D9534}" dt="2018-04-23T08:46:00.051" v="257"/>
          <ac:spMkLst>
            <pc:docMk/>
            <pc:sldMk cId="1582306283" sldId="300"/>
            <ac:spMk id="9" creationId="{2D8EB43A-7242-43A6-97E0-87ADE3B1D144}"/>
          </ac:spMkLst>
        </pc:spChg>
        <pc:spChg chg="add mod">
          <ac:chgData name="Antonia H." userId="da08060cd893cdf4" providerId="Windows Live" clId="Web-{2266DCD7-7E86-4FB9-AA80-6C53369D9534}" dt="2018-04-23T08:47:15.646" v="260"/>
          <ac:spMkLst>
            <pc:docMk/>
            <pc:sldMk cId="1582306283" sldId="300"/>
            <ac:spMk id="11" creationId="{56BDB226-858E-43A4-A408-0A318745D79A}"/>
          </ac:spMkLst>
        </pc:spChg>
      </pc:sldChg>
      <pc:sldChg chg="add del replId">
        <pc:chgData name="Antonia H." userId="da08060cd893cdf4" providerId="Windows Live" clId="Web-{2266DCD7-7E86-4FB9-AA80-6C53369D9534}" dt="2018-04-23T08:56:56.677" v="391"/>
        <pc:sldMkLst>
          <pc:docMk/>
          <pc:sldMk cId="3906278032" sldId="301"/>
        </pc:sldMkLst>
      </pc:sldChg>
      <pc:sldChg chg="modSp add replId">
        <pc:chgData name="Antonia H." userId="da08060cd893cdf4" providerId="Windows Live" clId="Web-{2266DCD7-7E86-4FB9-AA80-6C53369D9534}" dt="2018-04-23T08:53:05.171" v="286"/>
        <pc:sldMkLst>
          <pc:docMk/>
          <pc:sldMk cId="3844320013" sldId="302"/>
        </pc:sldMkLst>
        <pc:spChg chg="mod">
          <ac:chgData name="Antonia H." userId="da08060cd893cdf4" providerId="Windows Live" clId="Web-{2266DCD7-7E86-4FB9-AA80-6C53369D9534}" dt="2018-04-23T08:51:51.075" v="276"/>
          <ac:spMkLst>
            <pc:docMk/>
            <pc:sldMk cId="3844320013" sldId="302"/>
            <ac:spMk id="5" creationId="{1D9A743E-E325-486A-ACA1-32C3B7C5307C}"/>
          </ac:spMkLst>
        </pc:spChg>
        <pc:spChg chg="mod">
          <ac:chgData name="Antonia H." userId="da08060cd893cdf4" providerId="Windows Live" clId="Web-{2266DCD7-7E86-4FB9-AA80-6C53369D9534}" dt="2018-04-23T08:52:55.593" v="284"/>
          <ac:spMkLst>
            <pc:docMk/>
            <pc:sldMk cId="3844320013" sldId="302"/>
            <ac:spMk id="7" creationId="{6CA1E622-36BF-4B92-80CF-1B44354BC3A3}"/>
          </ac:spMkLst>
        </pc:spChg>
        <pc:spChg chg="mod">
          <ac:chgData name="Antonia H." userId="da08060cd893cdf4" providerId="Windows Live" clId="Web-{2266DCD7-7E86-4FB9-AA80-6C53369D9534}" dt="2018-04-23T08:53:05.171" v="286"/>
          <ac:spMkLst>
            <pc:docMk/>
            <pc:sldMk cId="3844320013" sldId="302"/>
            <ac:spMk id="11" creationId="{56BDB226-858E-43A4-A408-0A318745D79A}"/>
          </ac:spMkLst>
        </pc:spChg>
      </pc:sldChg>
      <pc:sldChg chg="modSp add replId">
        <pc:chgData name="Antonia H." userId="da08060cd893cdf4" providerId="Windows Live" clId="Web-{2266DCD7-7E86-4FB9-AA80-6C53369D9534}" dt="2018-04-23T09:20:22.150" v="1164"/>
        <pc:sldMkLst>
          <pc:docMk/>
          <pc:sldMk cId="2193872293" sldId="303"/>
        </pc:sldMkLst>
        <pc:spChg chg="mod">
          <ac:chgData name="Antonia H." userId="da08060cd893cdf4" providerId="Windows Live" clId="Web-{2266DCD7-7E86-4FB9-AA80-6C53369D9534}" dt="2018-04-23T09:12:12.200" v="778"/>
          <ac:spMkLst>
            <pc:docMk/>
            <pc:sldMk cId="2193872293" sldId="303"/>
            <ac:spMk id="2" creationId="{5E72BDD5-21D8-4E71-ABE2-9B8A7F6DD818}"/>
          </ac:spMkLst>
        </pc:spChg>
        <pc:spChg chg="mod">
          <ac:chgData name="Antonia H." userId="da08060cd893cdf4" providerId="Windows Live" clId="Web-{2266DCD7-7E86-4FB9-AA80-6C53369D9534}" dt="2018-04-23T09:20:22.150" v="1164"/>
          <ac:spMkLst>
            <pc:docMk/>
            <pc:sldMk cId="2193872293" sldId="303"/>
            <ac:spMk id="5" creationId="{1D9A743E-E325-486A-ACA1-32C3B7C5307C}"/>
          </ac:spMkLst>
        </pc:spChg>
        <pc:spChg chg="mod">
          <ac:chgData name="Antonia H." userId="da08060cd893cdf4" providerId="Windows Live" clId="Web-{2266DCD7-7E86-4FB9-AA80-6C53369D9534}" dt="2018-04-23T09:12:44.076" v="787"/>
          <ac:spMkLst>
            <pc:docMk/>
            <pc:sldMk cId="2193872293" sldId="303"/>
            <ac:spMk id="7" creationId="{6CA1E622-36BF-4B92-80CF-1B44354BC3A3}"/>
          </ac:spMkLst>
        </pc:spChg>
        <pc:spChg chg="mod">
          <ac:chgData name="Antonia H." userId="da08060cd893cdf4" providerId="Windows Live" clId="Web-{2266DCD7-7E86-4FB9-AA80-6C53369D9534}" dt="2018-04-23T09:12:39.935" v="786"/>
          <ac:spMkLst>
            <pc:docMk/>
            <pc:sldMk cId="2193872293" sldId="303"/>
            <ac:spMk id="9" creationId="{2D8EB43A-7242-43A6-97E0-87ADE3B1D144}"/>
          </ac:spMkLst>
        </pc:spChg>
        <pc:spChg chg="mod">
          <ac:chgData name="Antonia H." userId="da08060cd893cdf4" providerId="Windows Live" clId="Web-{2266DCD7-7E86-4FB9-AA80-6C53369D9534}" dt="2018-04-23T09:12:33.529" v="785"/>
          <ac:spMkLst>
            <pc:docMk/>
            <pc:sldMk cId="2193872293" sldId="303"/>
            <ac:spMk id="11" creationId="{56BDB226-858E-43A4-A408-0A318745D79A}"/>
          </ac:spMkLst>
        </pc:spChg>
      </pc:sldChg>
      <pc:sldChg chg="addSp modSp new del mod ord modClrScheme chgLayout">
        <pc:chgData name="Antonia H." userId="da08060cd893cdf4" providerId="Windows Live" clId="Web-{2266DCD7-7E86-4FB9-AA80-6C53369D9534}" dt="2018-04-23T09:18:41.476" v="1055"/>
        <pc:sldMkLst>
          <pc:docMk/>
          <pc:sldMk cId="2294536461" sldId="304"/>
        </pc:sldMkLst>
        <pc:spChg chg="mod ord">
          <ac:chgData name="Antonia H." userId="da08060cd893cdf4" providerId="Windows Live" clId="Web-{2266DCD7-7E86-4FB9-AA80-6C53369D9534}" dt="2018-04-23T08:57:31.990" v="406"/>
          <ac:spMkLst>
            <pc:docMk/>
            <pc:sldMk cId="2294536461" sldId="304"/>
            <ac:spMk id="2" creationId="{AB500A0C-1498-4457-B3C6-92230FD7DA4F}"/>
          </ac:spMkLst>
        </pc:spChg>
        <pc:spChg chg="mod ord">
          <ac:chgData name="Antonia H." userId="da08060cd893cdf4" providerId="Windows Live" clId="Web-{2266DCD7-7E86-4FB9-AA80-6C53369D9534}" dt="2018-04-23T08:57:26.068" v="397"/>
          <ac:spMkLst>
            <pc:docMk/>
            <pc:sldMk cId="2294536461" sldId="304"/>
            <ac:spMk id="3" creationId="{D49F7B66-BCDA-4136-A756-E6A7D5C01971}"/>
          </ac:spMkLst>
        </pc:spChg>
        <pc:spChg chg="add mod ord">
          <ac:chgData name="Antonia H." userId="da08060cd893cdf4" providerId="Windows Live" clId="Web-{2266DCD7-7E86-4FB9-AA80-6C53369D9534}" dt="2018-04-23T09:08:27.413" v="730"/>
          <ac:spMkLst>
            <pc:docMk/>
            <pc:sldMk cId="2294536461" sldId="304"/>
            <ac:spMk id="5" creationId="{EBFE38B2-B0B1-482C-98E1-3FE51290227C}"/>
          </ac:spMkLst>
        </pc:spChg>
        <pc:spChg chg="add mod">
          <ac:chgData name="Antonia H." userId="da08060cd893cdf4" providerId="Windows Live" clId="Web-{2266DCD7-7E86-4FB9-AA80-6C53369D9534}" dt="2018-04-23T09:07:58.600" v="717"/>
          <ac:spMkLst>
            <pc:docMk/>
            <pc:sldMk cId="2294536461" sldId="304"/>
            <ac:spMk id="9" creationId="{6CFC4E03-466B-42E2-ADCD-AFAE5DD8C6A5}"/>
          </ac:spMkLst>
        </pc:spChg>
        <pc:spChg chg="add mod">
          <ac:chgData name="Antonia H." userId="da08060cd893cdf4" providerId="Windows Live" clId="Web-{2266DCD7-7E86-4FB9-AA80-6C53369D9534}" dt="2018-04-23T09:08:02.678" v="718"/>
          <ac:spMkLst>
            <pc:docMk/>
            <pc:sldMk cId="2294536461" sldId="304"/>
            <ac:spMk id="11" creationId="{90D0E43A-2054-40E8-B295-105220FC0788}"/>
          </ac:spMkLst>
        </pc:spChg>
        <pc:spChg chg="add mod">
          <ac:chgData name="Antonia H." userId="da08060cd893cdf4" providerId="Windows Live" clId="Web-{2266DCD7-7E86-4FB9-AA80-6C53369D9534}" dt="2018-04-23T09:08:04.522" v="719"/>
          <ac:spMkLst>
            <pc:docMk/>
            <pc:sldMk cId="2294536461" sldId="304"/>
            <ac:spMk id="13" creationId="{717F6F1E-A974-4FC2-BC43-B48F777AE56E}"/>
          </ac:spMkLst>
        </pc:spChg>
        <pc:graphicFrameChg chg="add mod modGraphic">
          <ac:chgData name="Antonia H." userId="da08060cd893cdf4" providerId="Windows Live" clId="Web-{2266DCD7-7E86-4FB9-AA80-6C53369D9534}" dt="2018-04-23T09:08:37.367" v="733"/>
          <ac:graphicFrameMkLst>
            <pc:docMk/>
            <pc:sldMk cId="2294536461" sldId="304"/>
            <ac:graphicFrameMk id="6" creationId="{E3C11331-40E0-4CE3-A0AD-0B3301F92EDF}"/>
          </ac:graphicFrameMkLst>
        </pc:graphicFrameChg>
      </pc:sldChg>
      <pc:sldChg chg="modSp add replId">
        <pc:chgData name="Antonia H." userId="da08060cd893cdf4" providerId="Windows Live" clId="Web-{2266DCD7-7E86-4FB9-AA80-6C53369D9534}" dt="2018-04-23T09:18:34.444" v="1054"/>
        <pc:sldMkLst>
          <pc:docMk/>
          <pc:sldMk cId="4253649757" sldId="305"/>
        </pc:sldMkLst>
        <pc:spChg chg="mod">
          <ac:chgData name="Antonia H." userId="da08060cd893cdf4" providerId="Windows Live" clId="Web-{2266DCD7-7E86-4FB9-AA80-6C53369D9534}" dt="2018-04-23T09:18:34.444" v="1054"/>
          <ac:spMkLst>
            <pc:docMk/>
            <pc:sldMk cId="4253649757" sldId="305"/>
            <ac:spMk id="2" creationId="{AB500A0C-1498-4457-B3C6-92230FD7DA4F}"/>
          </ac:spMkLst>
        </pc:spChg>
        <pc:spChg chg="mod">
          <ac:chgData name="Antonia H." userId="da08060cd893cdf4" providerId="Windows Live" clId="Web-{2266DCD7-7E86-4FB9-AA80-6C53369D9534}" dt="2018-04-23T09:18:31.741" v="1048"/>
          <ac:spMkLst>
            <pc:docMk/>
            <pc:sldMk cId="4253649757" sldId="305"/>
            <ac:spMk id="5" creationId="{EBFE38B2-B0B1-482C-98E1-3FE51290227C}"/>
          </ac:spMkLst>
        </pc:spChg>
        <pc:spChg chg="mod">
          <ac:chgData name="Antonia H." userId="da08060cd893cdf4" providerId="Windows Live" clId="Web-{2266DCD7-7E86-4FB9-AA80-6C53369D9534}" dt="2018-04-23T09:18:26.366" v="995"/>
          <ac:spMkLst>
            <pc:docMk/>
            <pc:sldMk cId="4253649757" sldId="305"/>
            <ac:spMk id="9" creationId="{6CFC4E03-466B-42E2-ADCD-AFAE5DD8C6A5}"/>
          </ac:spMkLst>
        </pc:spChg>
        <pc:spChg chg="mod">
          <ac:chgData name="Antonia H." userId="da08060cd893cdf4" providerId="Windows Live" clId="Web-{2266DCD7-7E86-4FB9-AA80-6C53369D9534}" dt="2018-04-23T09:18:04.287" v="933"/>
          <ac:spMkLst>
            <pc:docMk/>
            <pc:sldMk cId="4253649757" sldId="305"/>
            <ac:spMk id="13" creationId="{717F6F1E-A974-4FC2-BC43-B48F777AE56E}"/>
          </ac:spMkLst>
        </pc:spChg>
        <pc:graphicFrameChg chg="mod">
          <ac:chgData name="Antonia H." userId="da08060cd893cdf4" providerId="Windows Live" clId="Web-{2266DCD7-7E86-4FB9-AA80-6C53369D9534}" dt="2018-04-23T09:18:28.944" v="996"/>
          <ac:graphicFrameMkLst>
            <pc:docMk/>
            <pc:sldMk cId="4253649757" sldId="305"/>
            <ac:graphicFrameMk id="6" creationId="{E3C11331-40E0-4CE3-A0AD-0B3301F92EDF}"/>
          </ac:graphicFrameMkLst>
        </pc:graphicFrameChg>
      </pc:sldChg>
      <pc:sldChg chg="modSp add replId">
        <pc:chgData name="Antonia H." userId="da08060cd893cdf4" providerId="Windows Live" clId="Web-{2266DCD7-7E86-4FB9-AA80-6C53369D9534}" dt="2018-04-23T09:19:59.290" v="1160"/>
        <pc:sldMkLst>
          <pc:docMk/>
          <pc:sldMk cId="1814448403" sldId="306"/>
        </pc:sldMkLst>
        <pc:spChg chg="mod">
          <ac:chgData name="Antonia H." userId="da08060cd893cdf4" providerId="Windows Live" clId="Web-{2266DCD7-7E86-4FB9-AA80-6C53369D9534}" dt="2018-04-23T09:18:51.476" v="1059"/>
          <ac:spMkLst>
            <pc:docMk/>
            <pc:sldMk cId="1814448403" sldId="306"/>
            <ac:spMk id="2" creationId="{AB500A0C-1498-4457-B3C6-92230FD7DA4F}"/>
          </ac:spMkLst>
        </pc:spChg>
        <pc:spChg chg="mod">
          <ac:chgData name="Antonia H." userId="da08060cd893cdf4" providerId="Windows Live" clId="Web-{2266DCD7-7E86-4FB9-AA80-6C53369D9534}" dt="2018-04-23T09:19:48.462" v="1151"/>
          <ac:spMkLst>
            <pc:docMk/>
            <pc:sldMk cId="1814448403" sldId="306"/>
            <ac:spMk id="5" creationId="{EBFE38B2-B0B1-482C-98E1-3FE51290227C}"/>
          </ac:spMkLst>
        </pc:spChg>
        <pc:spChg chg="mod">
          <ac:chgData name="Antonia H." userId="da08060cd893cdf4" providerId="Windows Live" clId="Web-{2266DCD7-7E86-4FB9-AA80-6C53369D9534}" dt="2018-04-23T09:19:57.134" v="1158"/>
          <ac:spMkLst>
            <pc:docMk/>
            <pc:sldMk cId="1814448403" sldId="306"/>
            <ac:spMk id="9" creationId="{6CFC4E03-466B-42E2-ADCD-AFAE5DD8C6A5}"/>
          </ac:spMkLst>
        </pc:spChg>
        <pc:spChg chg="mod">
          <ac:chgData name="Antonia H." userId="da08060cd893cdf4" providerId="Windows Live" clId="Web-{2266DCD7-7E86-4FB9-AA80-6C53369D9534}" dt="2018-04-23T09:19:59.290" v="1160"/>
          <ac:spMkLst>
            <pc:docMk/>
            <pc:sldMk cId="1814448403" sldId="306"/>
            <ac:spMk id="13" creationId="{717F6F1E-A974-4FC2-BC43-B48F777AE56E}"/>
          </ac:spMkLst>
        </pc:spChg>
        <pc:graphicFrameChg chg="mod">
          <ac:chgData name="Antonia H." userId="da08060cd893cdf4" providerId="Windows Live" clId="Web-{2266DCD7-7E86-4FB9-AA80-6C53369D9534}" dt="2018-04-23T09:19:53.759" v="1155"/>
          <ac:graphicFrameMkLst>
            <pc:docMk/>
            <pc:sldMk cId="1814448403" sldId="306"/>
            <ac:graphicFrameMk id="6" creationId="{E3C11331-40E0-4CE3-A0AD-0B3301F92EDF}"/>
          </ac:graphicFrameMkLst>
        </pc:graphicFrameChg>
      </pc:sldChg>
      <pc:sldChg chg="add del replId">
        <pc:chgData name="Antonia H." userId="da08060cd893cdf4" providerId="Windows Live" clId="Web-{2266DCD7-7E86-4FB9-AA80-6C53369D9534}" dt="2018-04-23T09:18:55.898" v="1062"/>
        <pc:sldMkLst>
          <pc:docMk/>
          <pc:sldMk cId="234077710" sldId="307"/>
        </pc:sldMkLst>
      </pc:sldChg>
      <pc:sldChg chg="addSp delSp modSp add ord replId">
        <pc:chgData name="Antonia H." userId="da08060cd893cdf4" providerId="Windows Live" clId="Web-{2266DCD7-7E86-4FB9-AA80-6C53369D9534}" dt="2018-04-23T09:24:40.782" v="1326"/>
        <pc:sldMkLst>
          <pc:docMk/>
          <pc:sldMk cId="1805120519" sldId="307"/>
        </pc:sldMkLst>
        <pc:spChg chg="mod">
          <ac:chgData name="Antonia H." userId="da08060cd893cdf4" providerId="Windows Live" clId="Web-{2266DCD7-7E86-4FB9-AA80-6C53369D9534}" dt="2018-04-23T09:21:11.371" v="1184"/>
          <ac:spMkLst>
            <pc:docMk/>
            <pc:sldMk cId="1805120519" sldId="307"/>
            <ac:spMk id="2" creationId="{5E72BDD5-21D8-4E71-ABE2-9B8A7F6DD818}"/>
          </ac:spMkLst>
        </pc:spChg>
        <pc:spChg chg="add mod">
          <ac:chgData name="Antonia H." userId="da08060cd893cdf4" providerId="Windows Live" clId="Web-{2266DCD7-7E86-4FB9-AA80-6C53369D9534}" dt="2018-04-23T09:24:31.641" v="1302"/>
          <ac:spMkLst>
            <pc:docMk/>
            <pc:sldMk cId="1805120519" sldId="307"/>
            <ac:spMk id="3" creationId="{62A610AB-C42E-45D1-B2BD-CE62B62AB8E3}"/>
          </ac:spMkLst>
        </pc:spChg>
        <pc:spChg chg="mod">
          <ac:chgData name="Antonia H." userId="da08060cd893cdf4" providerId="Windows Live" clId="Web-{2266DCD7-7E86-4FB9-AA80-6C53369D9534}" dt="2018-04-23T09:23:53.468" v="1230"/>
          <ac:spMkLst>
            <pc:docMk/>
            <pc:sldMk cId="1805120519" sldId="307"/>
            <ac:spMk id="5" creationId="{1D9A743E-E325-486A-ACA1-32C3B7C5307C}"/>
          </ac:spMkLst>
        </pc:spChg>
        <pc:spChg chg="del">
          <ac:chgData name="Antonia H." userId="da08060cd893cdf4" providerId="Windows Live" clId="Web-{2266DCD7-7E86-4FB9-AA80-6C53369D9534}" dt="2018-04-23T09:23:08.498" v="1187"/>
          <ac:spMkLst>
            <pc:docMk/>
            <pc:sldMk cId="1805120519" sldId="307"/>
            <ac:spMk id="7" creationId="{6CA1E622-36BF-4B92-80CF-1B44354BC3A3}"/>
          </ac:spMkLst>
        </pc:spChg>
        <pc:spChg chg="mod">
          <ac:chgData name="Antonia H." userId="da08060cd893cdf4" providerId="Windows Live" clId="Web-{2266DCD7-7E86-4FB9-AA80-6C53369D9534}" dt="2018-04-23T09:24:40.782" v="1326"/>
          <ac:spMkLst>
            <pc:docMk/>
            <pc:sldMk cId="1805120519" sldId="307"/>
            <ac:spMk id="11" creationId="{56BDB226-858E-43A4-A408-0A318745D79A}"/>
          </ac:spMkLst>
        </pc:spChg>
      </pc:sldChg>
      <pc:sldChg chg="modSp add replId">
        <pc:chgData name="Antonia H." userId="da08060cd893cdf4" providerId="Windows Live" clId="Web-{2266DCD7-7E86-4FB9-AA80-6C53369D9534}" dt="2018-04-23T09:26:26.878" v="1363"/>
        <pc:sldMkLst>
          <pc:docMk/>
          <pc:sldMk cId="1258163108" sldId="308"/>
        </pc:sldMkLst>
        <pc:spChg chg="mod">
          <ac:chgData name="Antonia H." userId="da08060cd893cdf4" providerId="Windows Live" clId="Web-{2266DCD7-7E86-4FB9-AA80-6C53369D9534}" dt="2018-04-23T09:26:26.878" v="1363"/>
          <ac:spMkLst>
            <pc:docMk/>
            <pc:sldMk cId="1258163108" sldId="308"/>
            <ac:spMk id="3" creationId="{62A610AB-C42E-45D1-B2BD-CE62B62AB8E3}"/>
          </ac:spMkLst>
        </pc:spChg>
        <pc:spChg chg="mod">
          <ac:chgData name="Antonia H." userId="da08060cd893cdf4" providerId="Windows Live" clId="Web-{2266DCD7-7E86-4FB9-AA80-6C53369D9534}" dt="2018-04-23T09:25:36.940" v="1337"/>
          <ac:spMkLst>
            <pc:docMk/>
            <pc:sldMk cId="1258163108" sldId="308"/>
            <ac:spMk id="5" creationId="{1D9A743E-E325-486A-ACA1-32C3B7C5307C}"/>
          </ac:spMkLst>
        </pc:spChg>
        <pc:spChg chg="mod">
          <ac:chgData name="Antonia H." userId="da08060cd893cdf4" providerId="Windows Live" clId="Web-{2266DCD7-7E86-4FB9-AA80-6C53369D9534}" dt="2018-04-23T09:25:59.237" v="1356"/>
          <ac:spMkLst>
            <pc:docMk/>
            <pc:sldMk cId="1258163108" sldId="308"/>
            <ac:spMk id="11" creationId="{56BDB226-858E-43A4-A408-0A318745D79A}"/>
          </ac:spMkLst>
        </pc:spChg>
      </pc:sldChg>
    </pc:docChg>
  </pc:docChgLst>
  <pc:docChgLst>
    <pc:chgData name="Moritz Nipshagen" userId="ee3b3bbc25b4cb6d" providerId="LiveId" clId="{0577351D-5B88-4C67-8DB2-93DDE6600C95}"/>
    <pc:docChg chg="modSld">
      <pc:chgData name="Moritz Nipshagen" userId="ee3b3bbc25b4cb6d" providerId="LiveId" clId="{0577351D-5B88-4C67-8DB2-93DDE6600C95}" dt="2018-04-24T12:24:47.546" v="60"/>
      <pc:docMkLst>
        <pc:docMk/>
      </pc:docMkLst>
      <pc:sldChg chg="modCm">
        <pc:chgData name="Moritz Nipshagen" userId="ee3b3bbc25b4cb6d" providerId="LiveId" clId="{0577351D-5B88-4C67-8DB2-93DDE6600C95}" dt="2018-04-24T07:58:52.721" v="0" actId="207"/>
        <pc:sldMkLst>
          <pc:docMk/>
          <pc:sldMk cId="1309100374" sldId="256"/>
        </pc:sldMkLst>
      </pc:sldChg>
      <pc:sldChg chg="addCm delCm modCm">
        <pc:chgData name="Moritz Nipshagen" userId="ee3b3bbc25b4cb6d" providerId="LiveId" clId="{0577351D-5B88-4C67-8DB2-93DDE6600C95}" dt="2018-04-24T07:59:28.837" v="5" actId="207"/>
        <pc:sldMkLst>
          <pc:docMk/>
          <pc:sldMk cId="1590192757" sldId="261"/>
        </pc:sldMkLst>
      </pc:sldChg>
      <pc:sldChg chg="addCm modCm">
        <pc:chgData name="Moritz Nipshagen" userId="ee3b3bbc25b4cb6d" providerId="LiveId" clId="{0577351D-5B88-4C67-8DB2-93DDE6600C95}" dt="2018-04-24T08:06:54.184" v="8"/>
        <pc:sldMkLst>
          <pc:docMk/>
          <pc:sldMk cId="3305172678" sldId="262"/>
        </pc:sldMkLst>
      </pc:sldChg>
      <pc:sldChg chg="addCm modCm">
        <pc:chgData name="Moritz Nipshagen" userId="ee3b3bbc25b4cb6d" providerId="LiveId" clId="{0577351D-5B88-4C67-8DB2-93DDE6600C95}" dt="2018-04-24T08:37:09.362" v="24"/>
        <pc:sldMkLst>
          <pc:docMk/>
          <pc:sldMk cId="2279398532" sldId="265"/>
        </pc:sldMkLst>
      </pc:sldChg>
      <pc:sldChg chg="addSp delSp modSp addCm modCm">
        <pc:chgData name="Moritz Nipshagen" userId="ee3b3bbc25b4cb6d" providerId="LiveId" clId="{0577351D-5B88-4C67-8DB2-93DDE6600C95}" dt="2018-04-24T08:24:00.109" v="14"/>
        <pc:sldMkLst>
          <pc:docMk/>
          <pc:sldMk cId="3734595001" sldId="279"/>
        </pc:sldMkLst>
        <pc:spChg chg="add del mod">
          <ac:chgData name="Moritz Nipshagen" userId="ee3b3bbc25b4cb6d" providerId="LiveId" clId="{0577351D-5B88-4C67-8DB2-93DDE6600C95}" dt="2018-04-24T08:22:16.525" v="10"/>
          <ac:spMkLst>
            <pc:docMk/>
            <pc:sldMk cId="3734595001" sldId="279"/>
            <ac:spMk id="5" creationId="{DED4856C-2B3A-4117-A9EC-C4C49393B555}"/>
          </ac:spMkLst>
        </pc:spChg>
        <pc:spChg chg="add del mod">
          <ac:chgData name="Moritz Nipshagen" userId="ee3b3bbc25b4cb6d" providerId="LiveId" clId="{0577351D-5B88-4C67-8DB2-93DDE6600C95}" dt="2018-04-24T08:22:16.525" v="10"/>
          <ac:spMkLst>
            <pc:docMk/>
            <pc:sldMk cId="3734595001" sldId="279"/>
            <ac:spMk id="7" creationId="{80898350-6571-4255-92B8-60962B466409}"/>
          </ac:spMkLst>
        </pc:spChg>
        <pc:spChg chg="add del mod">
          <ac:chgData name="Moritz Nipshagen" userId="ee3b3bbc25b4cb6d" providerId="LiveId" clId="{0577351D-5B88-4C67-8DB2-93DDE6600C95}" dt="2018-04-24T08:22:16.525" v="10"/>
          <ac:spMkLst>
            <pc:docMk/>
            <pc:sldMk cId="3734595001" sldId="279"/>
            <ac:spMk id="9" creationId="{686DAB05-B07F-46CD-81C2-BC43A00B02B1}"/>
          </ac:spMkLst>
        </pc:spChg>
      </pc:sldChg>
      <pc:sldChg chg="addCm">
        <pc:chgData name="Moritz Nipshagen" userId="ee3b3bbc25b4cb6d" providerId="LiveId" clId="{0577351D-5B88-4C67-8DB2-93DDE6600C95}" dt="2018-04-24T08:33:21.845" v="18"/>
        <pc:sldMkLst>
          <pc:docMk/>
          <pc:sldMk cId="4222625749" sldId="283"/>
        </pc:sldMkLst>
      </pc:sldChg>
      <pc:sldChg chg="addCm delCm modCm">
        <pc:chgData name="Moritz Nipshagen" userId="ee3b3bbc25b4cb6d" providerId="LiveId" clId="{0577351D-5B88-4C67-8DB2-93DDE6600C95}" dt="2018-04-24T08:34:06.402" v="22"/>
        <pc:sldMkLst>
          <pc:docMk/>
          <pc:sldMk cId="3548329553" sldId="284"/>
        </pc:sldMkLst>
      </pc:sldChg>
      <pc:sldChg chg="addCm modCm">
        <pc:chgData name="Moritz Nipshagen" userId="ee3b3bbc25b4cb6d" providerId="LiveId" clId="{0577351D-5B88-4C67-8DB2-93DDE6600C95}" dt="2018-04-24T08:24:42.053" v="16"/>
        <pc:sldMkLst>
          <pc:docMk/>
          <pc:sldMk cId="690376751" sldId="285"/>
        </pc:sldMkLst>
      </pc:sldChg>
      <pc:sldChg chg="addCm">
        <pc:chgData name="Moritz Nipshagen" userId="ee3b3bbc25b4cb6d" providerId="LiveId" clId="{0577351D-5B88-4C67-8DB2-93DDE6600C95}" dt="2018-04-24T08:27:01.515" v="17"/>
        <pc:sldMkLst>
          <pc:docMk/>
          <pc:sldMk cId="3154115653" sldId="286"/>
        </pc:sldMkLst>
      </pc:sldChg>
      <pc:sldChg chg="addCm modCm">
        <pc:chgData name="Moritz Nipshagen" userId="ee3b3bbc25b4cb6d" providerId="LiveId" clId="{0577351D-5B88-4C67-8DB2-93DDE6600C95}" dt="2018-04-24T08:39:45.353" v="26"/>
        <pc:sldMkLst>
          <pc:docMk/>
          <pc:sldMk cId="401510135" sldId="289"/>
        </pc:sldMkLst>
      </pc:sldChg>
      <pc:sldChg chg="addCm modCm">
        <pc:chgData name="Moritz Nipshagen" userId="ee3b3bbc25b4cb6d" providerId="LiveId" clId="{0577351D-5B88-4C67-8DB2-93DDE6600C95}" dt="2018-04-24T08:42:16.073" v="28"/>
        <pc:sldMkLst>
          <pc:docMk/>
          <pc:sldMk cId="1017274250" sldId="291"/>
        </pc:sldMkLst>
      </pc:sldChg>
      <pc:sldChg chg="addCm modCm">
        <pc:chgData name="Moritz Nipshagen" userId="ee3b3bbc25b4cb6d" providerId="LiveId" clId="{0577351D-5B88-4C67-8DB2-93DDE6600C95}" dt="2018-04-24T08:49:08.408" v="31"/>
        <pc:sldMkLst>
          <pc:docMk/>
          <pc:sldMk cId="3762039400" sldId="292"/>
        </pc:sldMkLst>
      </pc:sldChg>
      <pc:sldChg chg="addCm modCm">
        <pc:chgData name="Moritz Nipshagen" userId="ee3b3bbc25b4cb6d" providerId="LiveId" clId="{0577351D-5B88-4C67-8DB2-93DDE6600C95}" dt="2018-04-24T12:09:02.282" v="33"/>
        <pc:sldMkLst>
          <pc:docMk/>
          <pc:sldMk cId="1841746726" sldId="297"/>
        </pc:sldMkLst>
      </pc:sldChg>
      <pc:sldChg chg="addCm modCm">
        <pc:chgData name="Moritz Nipshagen" userId="ee3b3bbc25b4cb6d" providerId="LiveId" clId="{0577351D-5B88-4C67-8DB2-93DDE6600C95}" dt="2018-04-24T12:13:07.771" v="35"/>
        <pc:sldMkLst>
          <pc:docMk/>
          <pc:sldMk cId="1582306283" sldId="300"/>
        </pc:sldMkLst>
      </pc:sldChg>
      <pc:sldChg chg="addCm modCm">
        <pc:chgData name="Moritz Nipshagen" userId="ee3b3bbc25b4cb6d" providerId="LiveId" clId="{0577351D-5B88-4C67-8DB2-93DDE6600C95}" dt="2018-04-24T12:13:33.296" v="37"/>
        <pc:sldMkLst>
          <pc:docMk/>
          <pc:sldMk cId="3844320013" sldId="302"/>
        </pc:sldMkLst>
      </pc:sldChg>
      <pc:sldChg chg="addCm modCm">
        <pc:chgData name="Moritz Nipshagen" userId="ee3b3bbc25b4cb6d" providerId="LiveId" clId="{0577351D-5B88-4C67-8DB2-93DDE6600C95}" dt="2018-04-24T12:13:44.569" v="39"/>
        <pc:sldMkLst>
          <pc:docMk/>
          <pc:sldMk cId="2193872293" sldId="303"/>
        </pc:sldMkLst>
      </pc:sldChg>
      <pc:sldChg chg="modSp">
        <pc:chgData name="Moritz Nipshagen" userId="ee3b3bbc25b4cb6d" providerId="LiveId" clId="{0577351D-5B88-4C67-8DB2-93DDE6600C95}" dt="2018-04-24T07:59:55.169" v="6" actId="207"/>
        <pc:sldMkLst>
          <pc:docMk/>
          <pc:sldMk cId="4253649757" sldId="305"/>
        </pc:sldMkLst>
        <pc:spChg chg="mod">
          <ac:chgData name="Moritz Nipshagen" userId="ee3b3bbc25b4cb6d" providerId="LiveId" clId="{0577351D-5B88-4C67-8DB2-93DDE6600C95}" dt="2018-04-24T07:59:55.169" v="6" actId="207"/>
          <ac:spMkLst>
            <pc:docMk/>
            <pc:sldMk cId="4253649757" sldId="305"/>
            <ac:spMk id="9" creationId="{6CFC4E03-466B-42E2-ADCD-AFAE5DD8C6A5}"/>
          </ac:spMkLst>
        </pc:spChg>
      </pc:sldChg>
      <pc:sldChg chg="addCm modCm">
        <pc:chgData name="Moritz Nipshagen" userId="ee3b3bbc25b4cb6d" providerId="LiveId" clId="{0577351D-5B88-4C67-8DB2-93DDE6600C95}" dt="2018-04-24T12:16:54.224" v="44"/>
        <pc:sldMkLst>
          <pc:docMk/>
          <pc:sldMk cId="2569662816" sldId="309"/>
        </pc:sldMkLst>
      </pc:sldChg>
      <pc:sldChg chg="addCm modCm">
        <pc:chgData name="Moritz Nipshagen" userId="ee3b3bbc25b4cb6d" providerId="LiveId" clId="{0577351D-5B88-4C67-8DB2-93DDE6600C95}" dt="2018-04-24T12:17:29.017" v="46"/>
        <pc:sldMkLst>
          <pc:docMk/>
          <pc:sldMk cId="2408715357" sldId="310"/>
        </pc:sldMkLst>
      </pc:sldChg>
      <pc:sldChg chg="addCm modCm">
        <pc:chgData name="Moritz Nipshagen" userId="ee3b3bbc25b4cb6d" providerId="LiveId" clId="{0577351D-5B88-4C67-8DB2-93DDE6600C95}" dt="2018-04-24T12:19:38.236" v="50"/>
        <pc:sldMkLst>
          <pc:docMk/>
          <pc:sldMk cId="168258756" sldId="311"/>
        </pc:sldMkLst>
      </pc:sldChg>
      <pc:sldChg chg="addCm delCm modCm">
        <pc:chgData name="Moritz Nipshagen" userId="ee3b3bbc25b4cb6d" providerId="LiveId" clId="{0577351D-5B88-4C67-8DB2-93DDE6600C95}" dt="2018-04-24T12:22:06.598" v="54"/>
        <pc:sldMkLst>
          <pc:docMk/>
          <pc:sldMk cId="177707823" sldId="313"/>
        </pc:sldMkLst>
      </pc:sldChg>
      <pc:sldChg chg="addCm modCm">
        <pc:chgData name="Moritz Nipshagen" userId="ee3b3bbc25b4cb6d" providerId="LiveId" clId="{0577351D-5B88-4C67-8DB2-93DDE6600C95}" dt="2018-04-24T12:23:30.241" v="56"/>
        <pc:sldMkLst>
          <pc:docMk/>
          <pc:sldMk cId="168208111" sldId="319"/>
        </pc:sldMkLst>
      </pc:sldChg>
      <pc:sldChg chg="addCm modCm">
        <pc:chgData name="Moritz Nipshagen" userId="ee3b3bbc25b4cb6d" providerId="LiveId" clId="{0577351D-5B88-4C67-8DB2-93DDE6600C95}" dt="2018-04-24T12:18:03.902" v="48"/>
        <pc:sldMkLst>
          <pc:docMk/>
          <pc:sldMk cId="1723181806" sldId="328"/>
        </pc:sldMkLst>
      </pc:sldChg>
      <pc:sldChg chg="addCm modCm">
        <pc:chgData name="Moritz Nipshagen" userId="ee3b3bbc25b4cb6d" providerId="LiveId" clId="{0577351D-5B88-4C67-8DB2-93DDE6600C95}" dt="2018-04-24T12:24:33.030" v="58"/>
        <pc:sldMkLst>
          <pc:docMk/>
          <pc:sldMk cId="3177862398" sldId="330"/>
        </pc:sldMkLst>
      </pc:sldChg>
      <pc:sldChg chg="addCm modCm">
        <pc:chgData name="Moritz Nipshagen" userId="ee3b3bbc25b4cb6d" providerId="LiveId" clId="{0577351D-5B88-4C67-8DB2-93DDE6600C95}" dt="2018-04-24T12:24:47.546" v="60"/>
        <pc:sldMkLst>
          <pc:docMk/>
          <pc:sldMk cId="2445411180" sldId="331"/>
        </pc:sldMkLst>
      </pc:sldChg>
    </pc:docChg>
  </pc:docChgLst>
  <pc:docChgLst>
    <pc:chgData name="Antonia H." userId="da08060cd893cdf4" providerId="Windows Live" clId="Web-{99650DEA-5F62-4DD8-8563-05BEE4D73243}"/>
    <pc:docChg chg="addSld modSld">
      <pc:chgData name="Antonia H." userId="da08060cd893cdf4" providerId="Windows Live" clId="Web-{99650DEA-5F62-4DD8-8563-05BEE4D73243}" dt="2018-04-24T14:20:47.594" v="2088"/>
      <pc:docMkLst>
        <pc:docMk/>
      </pc:docMkLst>
      <pc:sldChg chg="delCm">
        <pc:chgData name="Antonia H." userId="da08060cd893cdf4" providerId="Windows Live" clId="Web-{99650DEA-5F62-4DD8-8563-05BEE4D73243}" dt="2018-04-24T14:20:47.594" v="2088"/>
        <pc:sldMkLst>
          <pc:docMk/>
          <pc:sldMk cId="3168537409" sldId="281"/>
        </pc:sldMkLst>
      </pc:sldChg>
      <pc:sldChg chg="modSp">
        <pc:chgData name="Antonia H." userId="da08060cd893cdf4" providerId="Windows Live" clId="Web-{99650DEA-5F62-4DD8-8563-05BEE4D73243}" dt="2018-04-24T14:19:59.781" v="2086"/>
        <pc:sldMkLst>
          <pc:docMk/>
          <pc:sldMk cId="3154115653" sldId="286"/>
        </pc:sldMkLst>
        <pc:spChg chg="mod">
          <ac:chgData name="Antonia H." userId="da08060cd893cdf4" providerId="Windows Live" clId="Web-{99650DEA-5F62-4DD8-8563-05BEE4D73243}" dt="2018-04-24T14:19:59.781" v="2086"/>
          <ac:spMkLst>
            <pc:docMk/>
            <pc:sldMk cId="3154115653" sldId="286"/>
            <ac:spMk id="13" creationId="{CDC4866E-F106-4887-9981-93E159A1A42C}"/>
          </ac:spMkLst>
        </pc:spChg>
      </pc:sldChg>
      <pc:sldChg chg="delCm">
        <pc:chgData name="Antonia H." userId="da08060cd893cdf4" providerId="Windows Live" clId="Web-{99650DEA-5F62-4DD8-8563-05BEE4D73243}" dt="2018-04-24T14:19:09.438" v="2031"/>
        <pc:sldMkLst>
          <pc:docMk/>
          <pc:sldMk cId="3762039400" sldId="292"/>
        </pc:sldMkLst>
      </pc:sldChg>
      <pc:sldChg chg="addSp delSp modSp mod modClrScheme chgLayout">
        <pc:chgData name="Antonia H." userId="da08060cd893cdf4" providerId="Windows Live" clId="Web-{99650DEA-5F62-4DD8-8563-05BEE4D73243}" dt="2018-04-24T13:57:24.326" v="1886"/>
        <pc:sldMkLst>
          <pc:docMk/>
          <pc:sldMk cId="1551051261" sldId="326"/>
        </pc:sldMkLst>
        <pc:spChg chg="mod ord">
          <ac:chgData name="Antonia H." userId="da08060cd893cdf4" providerId="Windows Live" clId="Web-{99650DEA-5F62-4DD8-8563-05BEE4D73243}" dt="2018-04-24T13:05:26.224" v="100"/>
          <ac:spMkLst>
            <pc:docMk/>
            <pc:sldMk cId="1551051261" sldId="326"/>
            <ac:spMk id="2" creationId="{941DCB17-9693-4011-B671-2994F4E0A27E}"/>
          </ac:spMkLst>
        </pc:spChg>
        <pc:spChg chg="add del mod ord">
          <ac:chgData name="Antonia H." userId="da08060cd893cdf4" providerId="Windows Live" clId="Web-{99650DEA-5F62-4DD8-8563-05BEE4D73243}" dt="2018-04-24T13:10:45.898" v="199"/>
          <ac:spMkLst>
            <pc:docMk/>
            <pc:sldMk cId="1551051261" sldId="326"/>
            <ac:spMk id="3" creationId="{5C2DAB6B-3579-402B-815B-048B38899939}"/>
          </ac:spMkLst>
        </pc:spChg>
        <pc:spChg chg="mod ord">
          <ac:chgData name="Antonia H." userId="da08060cd893cdf4" providerId="Windows Live" clId="Web-{99650DEA-5F62-4DD8-8563-05BEE4D73243}" dt="2018-04-24T13:05:26.224" v="100"/>
          <ac:spMkLst>
            <pc:docMk/>
            <pc:sldMk cId="1551051261" sldId="326"/>
            <ac:spMk id="4" creationId="{0541A25F-F115-4205-9ED2-2C251354F6F2}"/>
          </ac:spMkLst>
        </pc:spChg>
        <pc:spChg chg="add mod ord">
          <ac:chgData name="Antonia H." userId="da08060cd893cdf4" providerId="Windows Live" clId="Web-{99650DEA-5F62-4DD8-8563-05BEE4D73243}" dt="2018-04-24T13:15:17.492" v="322"/>
          <ac:spMkLst>
            <pc:docMk/>
            <pc:sldMk cId="1551051261" sldId="326"/>
            <ac:spMk id="6" creationId="{99AA7EF7-DDF8-4513-B4CE-6160D4E422F3}"/>
          </ac:spMkLst>
        </pc:spChg>
        <pc:spChg chg="add mod ord">
          <ac:chgData name="Antonia H." userId="da08060cd893cdf4" providerId="Windows Live" clId="Web-{99650DEA-5F62-4DD8-8563-05BEE4D73243}" dt="2018-04-24T13:15:17.523" v="323"/>
          <ac:spMkLst>
            <pc:docMk/>
            <pc:sldMk cId="1551051261" sldId="326"/>
            <ac:spMk id="8" creationId="{B9FD596A-39B3-4996-90F8-A14512A370E3}"/>
          </ac:spMkLst>
        </pc:spChg>
        <pc:spChg chg="add del mod ord">
          <ac:chgData name="Antonia H." userId="da08060cd893cdf4" providerId="Windows Live" clId="Web-{99650DEA-5F62-4DD8-8563-05BEE4D73243}" dt="2018-04-24T13:12:28.320" v="254"/>
          <ac:spMkLst>
            <pc:docMk/>
            <pc:sldMk cId="1551051261" sldId="326"/>
            <ac:spMk id="10" creationId="{174000B9-1105-4ABA-A52A-88F9F9A39FC8}"/>
          </ac:spMkLst>
        </pc:spChg>
        <pc:spChg chg="add mod">
          <ac:chgData name="Antonia H." userId="da08060cd893cdf4" providerId="Windows Live" clId="Web-{99650DEA-5F62-4DD8-8563-05BEE4D73243}" dt="2018-04-24T13:57:24.326" v="1886"/>
          <ac:spMkLst>
            <pc:docMk/>
            <pc:sldMk cId="1551051261" sldId="326"/>
            <ac:spMk id="11" creationId="{1832E451-E937-43AE-B86B-2E7ECDC4EFC3}"/>
          </ac:spMkLst>
        </pc:spChg>
        <pc:spChg chg="add del mod">
          <ac:chgData name="Antonia H." userId="da08060cd893cdf4" providerId="Windows Live" clId="Web-{99650DEA-5F62-4DD8-8563-05BEE4D73243}" dt="2018-04-24T13:07:49.101" v="145"/>
          <ac:spMkLst>
            <pc:docMk/>
            <pc:sldMk cId="1551051261" sldId="326"/>
            <ac:spMk id="13" creationId="{CB241B1B-3583-40F8-B394-719AC4D9AC20}"/>
          </ac:spMkLst>
        </pc:spChg>
        <pc:spChg chg="add del mod">
          <ac:chgData name="Antonia H." userId="da08060cd893cdf4" providerId="Windows Live" clId="Web-{99650DEA-5F62-4DD8-8563-05BEE4D73243}" dt="2018-04-24T13:08:10.117" v="148"/>
          <ac:spMkLst>
            <pc:docMk/>
            <pc:sldMk cId="1551051261" sldId="326"/>
            <ac:spMk id="15" creationId="{5A104A97-87CC-4967-832B-E047FF28F0F6}"/>
          </ac:spMkLst>
        </pc:spChg>
        <pc:spChg chg="add mod">
          <ac:chgData name="Antonia H." userId="da08060cd893cdf4" providerId="Windows Live" clId="Web-{99650DEA-5F62-4DD8-8563-05BEE4D73243}" dt="2018-04-24T13:15:17.804" v="331"/>
          <ac:spMkLst>
            <pc:docMk/>
            <pc:sldMk cId="1551051261" sldId="326"/>
            <ac:spMk id="22" creationId="{EA2E227F-D289-40D2-AF74-95606742C978}"/>
          </ac:spMkLst>
        </pc:spChg>
        <pc:spChg chg="add mod">
          <ac:chgData name="Antonia H." userId="da08060cd893cdf4" providerId="Windows Live" clId="Web-{99650DEA-5F62-4DD8-8563-05BEE4D73243}" dt="2018-04-24T13:15:17.836" v="332"/>
          <ac:spMkLst>
            <pc:docMk/>
            <pc:sldMk cId="1551051261" sldId="326"/>
            <ac:spMk id="23" creationId="{7533EF21-4E0E-474F-B68F-E5BB6D6ACE27}"/>
          </ac:spMkLst>
        </pc:spChg>
        <pc:spChg chg="add mod">
          <ac:chgData name="Antonia H." userId="da08060cd893cdf4" providerId="Windows Live" clId="Web-{99650DEA-5F62-4DD8-8563-05BEE4D73243}" dt="2018-04-24T13:15:17.570" v="324"/>
          <ac:spMkLst>
            <pc:docMk/>
            <pc:sldMk cId="1551051261" sldId="326"/>
            <ac:spMk id="31" creationId="{E6D0423A-3ECF-4F8C-8790-BAA453E916B1}"/>
          </ac:spMkLst>
        </pc:spChg>
        <pc:spChg chg="add mod">
          <ac:chgData name="Antonia H." userId="da08060cd893cdf4" providerId="Windows Live" clId="Web-{99650DEA-5F62-4DD8-8563-05BEE4D73243}" dt="2018-04-24T13:15:17.601" v="325"/>
          <ac:spMkLst>
            <pc:docMk/>
            <pc:sldMk cId="1551051261" sldId="326"/>
            <ac:spMk id="32" creationId="{8A6771EA-0C6A-48D1-B877-56076B12BE20}"/>
          </ac:spMkLst>
        </pc:spChg>
        <pc:graphicFrameChg chg="add del mod ord modGraphic">
          <ac:chgData name="Antonia H." userId="da08060cd893cdf4" providerId="Windows Live" clId="Web-{99650DEA-5F62-4DD8-8563-05BEE4D73243}" dt="2018-04-24T13:10:22.757" v="198"/>
          <ac:graphicFrameMkLst>
            <pc:docMk/>
            <pc:sldMk cId="1551051261" sldId="326"/>
            <ac:graphicFrameMk id="16" creationId="{1A45CD26-5C54-4599-9253-5012EE814915}"/>
          </ac:graphicFrameMkLst>
        </pc:graphicFrameChg>
        <pc:graphicFrameChg chg="add mod ord modGraphic">
          <ac:chgData name="Antonia H." userId="da08060cd893cdf4" providerId="Windows Live" clId="Web-{99650DEA-5F62-4DD8-8563-05BEE4D73243}" dt="2018-04-24T13:15:17.742" v="329"/>
          <ac:graphicFrameMkLst>
            <pc:docMk/>
            <pc:sldMk cId="1551051261" sldId="326"/>
            <ac:graphicFrameMk id="18" creationId="{3A8EF11D-0C28-4B3C-91CC-4831AB18F037}"/>
          </ac:graphicFrameMkLst>
        </pc:graphicFrameChg>
        <pc:graphicFrameChg chg="add mod modGraphic">
          <ac:chgData name="Antonia H." userId="da08060cd893cdf4" providerId="Windows Live" clId="Web-{99650DEA-5F62-4DD8-8563-05BEE4D73243}" dt="2018-04-24T13:15:17.773" v="330"/>
          <ac:graphicFrameMkLst>
            <pc:docMk/>
            <pc:sldMk cId="1551051261" sldId="326"/>
            <ac:graphicFrameMk id="21" creationId="{7BA78E23-05C1-4926-9812-4768FE501006}"/>
          </ac:graphicFrameMkLst>
        </pc:graphicFrameChg>
        <pc:graphicFrameChg chg="add mod">
          <ac:chgData name="Antonia H." userId="da08060cd893cdf4" providerId="Windows Live" clId="Web-{99650DEA-5F62-4DD8-8563-05BEE4D73243}" dt="2018-04-24T13:15:17.664" v="327"/>
          <ac:graphicFrameMkLst>
            <pc:docMk/>
            <pc:sldMk cId="1551051261" sldId="326"/>
            <ac:graphicFrameMk id="30" creationId="{9BECA51A-125B-4AFB-8996-C94BC95E6230}"/>
          </ac:graphicFrameMkLst>
        </pc:graphicFrameChg>
        <pc:cxnChg chg="add mod">
          <ac:chgData name="Antonia H." userId="da08060cd893cdf4" providerId="Windows Live" clId="Web-{99650DEA-5F62-4DD8-8563-05BEE4D73243}" dt="2018-04-24T13:15:17.867" v="333"/>
          <ac:cxnSpMkLst>
            <pc:docMk/>
            <pc:sldMk cId="1551051261" sldId="326"/>
            <ac:cxnSpMk id="24" creationId="{3ED732EF-9448-4C14-8771-6A78713BE117}"/>
          </ac:cxnSpMkLst>
        </pc:cxnChg>
        <pc:cxnChg chg="add mod">
          <ac:chgData name="Antonia H." userId="da08060cd893cdf4" providerId="Windows Live" clId="Web-{99650DEA-5F62-4DD8-8563-05BEE4D73243}" dt="2018-04-24T13:15:17.898" v="334"/>
          <ac:cxnSpMkLst>
            <pc:docMk/>
            <pc:sldMk cId="1551051261" sldId="326"/>
            <ac:cxnSpMk id="25" creationId="{81138B74-BA64-4CB1-AD60-2EF48FA17D8B}"/>
          </ac:cxnSpMkLst>
        </pc:cxnChg>
        <pc:cxnChg chg="add del mod">
          <ac:chgData name="Antonia H." userId="da08060cd893cdf4" providerId="Windows Live" clId="Web-{99650DEA-5F62-4DD8-8563-05BEE4D73243}" dt="2018-04-24T13:13:52.820" v="295"/>
          <ac:cxnSpMkLst>
            <pc:docMk/>
            <pc:sldMk cId="1551051261" sldId="326"/>
            <ac:cxnSpMk id="26" creationId="{7E5905C8-28CB-484C-B01A-2D9C02B54A67}"/>
          </ac:cxnSpMkLst>
        </pc:cxnChg>
        <pc:cxnChg chg="add del mod">
          <ac:chgData name="Antonia H." userId="da08060cd893cdf4" providerId="Windows Live" clId="Web-{99650DEA-5F62-4DD8-8563-05BEE4D73243}" dt="2018-04-24T13:13:51.867" v="294"/>
          <ac:cxnSpMkLst>
            <pc:docMk/>
            <pc:sldMk cId="1551051261" sldId="326"/>
            <ac:cxnSpMk id="27" creationId="{31C97ACF-A46C-4014-B252-2B6E78895026}"/>
          </ac:cxnSpMkLst>
        </pc:cxnChg>
        <pc:cxnChg chg="add del mod">
          <ac:chgData name="Antonia H." userId="da08060cd893cdf4" providerId="Windows Live" clId="Web-{99650DEA-5F62-4DD8-8563-05BEE4D73243}" dt="2018-04-24T13:13:51.320" v="293"/>
          <ac:cxnSpMkLst>
            <pc:docMk/>
            <pc:sldMk cId="1551051261" sldId="326"/>
            <ac:cxnSpMk id="28" creationId="{5097C07E-88FC-4539-B6FF-E64030E865D0}"/>
          </ac:cxnSpMkLst>
        </pc:cxnChg>
        <pc:cxnChg chg="add mod">
          <ac:chgData name="Antonia H." userId="da08060cd893cdf4" providerId="Windows Live" clId="Web-{99650DEA-5F62-4DD8-8563-05BEE4D73243}" dt="2018-04-24T13:15:17.633" v="326"/>
          <ac:cxnSpMkLst>
            <pc:docMk/>
            <pc:sldMk cId="1551051261" sldId="326"/>
            <ac:cxnSpMk id="33" creationId="{9AE78DD6-0ABC-481C-81E4-592E40253A20}"/>
          </ac:cxnSpMkLst>
        </pc:cxnChg>
        <pc:cxnChg chg="add mod">
          <ac:chgData name="Antonia H." userId="da08060cd893cdf4" providerId="Windows Live" clId="Web-{99650DEA-5F62-4DD8-8563-05BEE4D73243}" dt="2018-04-24T13:15:17.695" v="328"/>
          <ac:cxnSpMkLst>
            <pc:docMk/>
            <pc:sldMk cId="1551051261" sldId="326"/>
            <ac:cxnSpMk id="34" creationId="{81846394-E82B-4AC4-8D93-67BFAAEBC9E4}"/>
          </ac:cxnSpMkLst>
        </pc:cxnChg>
      </pc:sldChg>
      <pc:sldChg chg="delCm">
        <pc:chgData name="Antonia H." userId="da08060cd893cdf4" providerId="Windows Live" clId="Web-{99650DEA-5F62-4DD8-8563-05BEE4D73243}" dt="2018-04-24T14:16:27.672" v="2029"/>
        <pc:sldMkLst>
          <pc:docMk/>
          <pc:sldMk cId="3177862398" sldId="330"/>
        </pc:sldMkLst>
      </pc:sldChg>
      <pc:sldChg chg="addSp delSp modSp add replId">
        <pc:chgData name="Antonia H." userId="da08060cd893cdf4" providerId="Windows Live" clId="Web-{99650DEA-5F62-4DD8-8563-05BEE4D73243}" dt="2018-04-24T14:00:01.560" v="1953"/>
        <pc:sldMkLst>
          <pc:docMk/>
          <pc:sldMk cId="2435088957" sldId="332"/>
        </pc:sldMkLst>
        <pc:spChg chg="mod">
          <ac:chgData name="Antonia H." userId="da08060cd893cdf4" providerId="Windows Live" clId="Web-{99650DEA-5F62-4DD8-8563-05BEE4D73243}" dt="2018-04-24T13:31:22.526" v="476"/>
          <ac:spMkLst>
            <pc:docMk/>
            <pc:sldMk cId="2435088957" sldId="332"/>
            <ac:spMk id="8" creationId="{B9FD596A-39B3-4996-90F8-A14512A370E3}"/>
          </ac:spMkLst>
        </pc:spChg>
        <pc:spChg chg="mod">
          <ac:chgData name="Antonia H." userId="da08060cd893cdf4" providerId="Windows Live" clId="Web-{99650DEA-5F62-4DD8-8563-05BEE4D73243}" dt="2018-04-24T14:00:01.560" v="1953"/>
          <ac:spMkLst>
            <pc:docMk/>
            <pc:sldMk cId="2435088957" sldId="332"/>
            <ac:spMk id="11" creationId="{1832E451-E937-43AE-B86B-2E7ECDC4EFC3}"/>
          </ac:spMkLst>
        </pc:spChg>
        <pc:graphicFrameChg chg="add mod modGraphic">
          <ac:chgData name="Antonia H." userId="da08060cd893cdf4" providerId="Windows Live" clId="Web-{99650DEA-5F62-4DD8-8563-05BEE4D73243}" dt="2018-04-24T13:32:32.620" v="505"/>
          <ac:graphicFrameMkLst>
            <pc:docMk/>
            <pc:sldMk cId="2435088957" sldId="332"/>
            <ac:graphicFrameMk id="3" creationId="{CED750FE-8922-47E2-9145-C61098B7F95E}"/>
          </ac:graphicFrameMkLst>
        </pc:graphicFrameChg>
        <pc:graphicFrameChg chg="add mod modGraphic">
          <ac:chgData name="Antonia H." userId="da08060cd893cdf4" providerId="Windows Live" clId="Web-{99650DEA-5F62-4DD8-8563-05BEE4D73243}" dt="2018-04-24T13:32:29.807" v="499"/>
          <ac:graphicFrameMkLst>
            <pc:docMk/>
            <pc:sldMk cId="2435088957" sldId="332"/>
            <ac:graphicFrameMk id="20" creationId="{5263C60F-DD26-43C7-9C17-85AE7E8FD19D}"/>
          </ac:graphicFrameMkLst>
        </pc:graphicFrameChg>
        <pc:graphicFrameChg chg="mod modGraphic">
          <ac:chgData name="Antonia H." userId="da08060cd893cdf4" providerId="Windows Live" clId="Web-{99650DEA-5F62-4DD8-8563-05BEE4D73243}" dt="2018-04-24T13:35:40.245" v="553"/>
          <ac:graphicFrameMkLst>
            <pc:docMk/>
            <pc:sldMk cId="2435088957" sldId="332"/>
            <ac:graphicFrameMk id="30" creationId="{9BECA51A-125B-4AFB-8996-C94BC95E6230}"/>
          </ac:graphicFrameMkLst>
        </pc:graphicFrameChg>
        <pc:cxnChg chg="add del mod">
          <ac:chgData name="Antonia H." userId="da08060cd893cdf4" providerId="Windows Live" clId="Web-{99650DEA-5F62-4DD8-8563-05BEE4D73243}" dt="2018-04-24T13:35:10.995" v="544"/>
          <ac:cxnSpMkLst>
            <pc:docMk/>
            <pc:sldMk cId="2435088957" sldId="332"/>
            <ac:cxnSpMk id="26" creationId="{536DC20C-43EF-47E2-BBE1-D0632FF4B24E}"/>
          </ac:cxnSpMkLst>
        </pc:cxnChg>
        <pc:cxnChg chg="add del mod">
          <ac:chgData name="Antonia H." userId="da08060cd893cdf4" providerId="Windows Live" clId="Web-{99650DEA-5F62-4DD8-8563-05BEE4D73243}" dt="2018-04-24T13:35:11.026" v="545"/>
          <ac:cxnSpMkLst>
            <pc:docMk/>
            <pc:sldMk cId="2435088957" sldId="332"/>
            <ac:cxnSpMk id="27" creationId="{11F4C4F6-645D-40D6-A1A4-C30924B31FC7}"/>
          </ac:cxnSpMkLst>
        </pc:cxnChg>
        <pc:cxnChg chg="add del mod">
          <ac:chgData name="Antonia H." userId="da08060cd893cdf4" providerId="Windows Live" clId="Web-{99650DEA-5F62-4DD8-8563-05BEE4D73243}" dt="2018-04-24T13:35:11.057" v="546"/>
          <ac:cxnSpMkLst>
            <pc:docMk/>
            <pc:sldMk cId="2435088957" sldId="332"/>
            <ac:cxnSpMk id="28" creationId="{03FA643C-5DD3-4B01-A097-3346BE0D8AF5}"/>
          </ac:cxnSpMkLst>
        </pc:cxnChg>
        <pc:cxnChg chg="add del mod">
          <ac:chgData name="Antonia H." userId="da08060cd893cdf4" providerId="Windows Live" clId="Web-{99650DEA-5F62-4DD8-8563-05BEE4D73243}" dt="2018-04-24T13:34:32.511" v="532"/>
          <ac:cxnSpMkLst>
            <pc:docMk/>
            <pc:sldMk cId="2435088957" sldId="332"/>
            <ac:cxnSpMk id="29" creationId="{D8D2CC13-ED88-4A90-AC0D-F9EE87FF1DAB}"/>
          </ac:cxnSpMkLst>
        </pc:cxnChg>
        <pc:cxnChg chg="mod">
          <ac:chgData name="Antonia H." userId="da08060cd893cdf4" providerId="Windows Live" clId="Web-{99650DEA-5F62-4DD8-8563-05BEE4D73243}" dt="2018-04-24T13:31:17.854" v="469"/>
          <ac:cxnSpMkLst>
            <pc:docMk/>
            <pc:sldMk cId="2435088957" sldId="332"/>
            <ac:cxnSpMk id="33" creationId="{9AE78DD6-0ABC-481C-81E4-592E40253A20}"/>
          </ac:cxnSpMkLst>
        </pc:cxnChg>
        <pc:cxnChg chg="mod">
          <ac:chgData name="Antonia H." userId="da08060cd893cdf4" providerId="Windows Live" clId="Web-{99650DEA-5F62-4DD8-8563-05BEE4D73243}" dt="2018-04-24T13:31:35.151" v="480"/>
          <ac:cxnSpMkLst>
            <pc:docMk/>
            <pc:sldMk cId="2435088957" sldId="332"/>
            <ac:cxnSpMk id="34" creationId="{81846394-E82B-4AC4-8D93-67BFAAEBC9E4}"/>
          </ac:cxnSpMkLst>
        </pc:cxnChg>
        <pc:cxnChg chg="add del mod">
          <ac:chgData name="Antonia H." userId="da08060cd893cdf4" providerId="Windows Live" clId="Web-{99650DEA-5F62-4DD8-8563-05BEE4D73243}" dt="2018-04-24T13:34:32.511" v="531"/>
          <ac:cxnSpMkLst>
            <pc:docMk/>
            <pc:sldMk cId="2435088957" sldId="332"/>
            <ac:cxnSpMk id="35" creationId="{0AD40BBB-7055-4357-A442-8F87B8B5C5BF}"/>
          </ac:cxnSpMkLst>
        </pc:cxnChg>
        <pc:cxnChg chg="add del mod">
          <ac:chgData name="Antonia H." userId="da08060cd893cdf4" providerId="Windows Live" clId="Web-{99650DEA-5F62-4DD8-8563-05BEE4D73243}" dt="2018-04-24T13:34:32.511" v="530"/>
          <ac:cxnSpMkLst>
            <pc:docMk/>
            <pc:sldMk cId="2435088957" sldId="332"/>
            <ac:cxnSpMk id="36" creationId="{DC4328C9-D591-46B8-853F-201B17F414DC}"/>
          </ac:cxnSpMkLst>
        </pc:cxnChg>
        <pc:cxnChg chg="add mod">
          <ac:chgData name="Antonia H." userId="da08060cd893cdf4" providerId="Windows Live" clId="Web-{99650DEA-5F62-4DD8-8563-05BEE4D73243}" dt="2018-04-24T13:34:56.901" v="543"/>
          <ac:cxnSpMkLst>
            <pc:docMk/>
            <pc:sldMk cId="2435088957" sldId="332"/>
            <ac:cxnSpMk id="37" creationId="{832B32F7-2415-4098-AFDC-512B87B7C4EF}"/>
          </ac:cxnSpMkLst>
        </pc:cxnChg>
        <pc:cxnChg chg="add mod">
          <ac:chgData name="Antonia H." userId="da08060cd893cdf4" providerId="Windows Live" clId="Web-{99650DEA-5F62-4DD8-8563-05BEE4D73243}" dt="2018-04-24T13:35:16.308" v="548"/>
          <ac:cxnSpMkLst>
            <pc:docMk/>
            <pc:sldMk cId="2435088957" sldId="332"/>
            <ac:cxnSpMk id="38" creationId="{78574A81-B295-4F94-A975-02DC9D5D04B0}"/>
          </ac:cxnSpMkLst>
        </pc:cxnChg>
        <pc:cxnChg chg="add mod">
          <ac:chgData name="Antonia H." userId="da08060cd893cdf4" providerId="Windows Live" clId="Web-{99650DEA-5F62-4DD8-8563-05BEE4D73243}" dt="2018-04-24T13:35:32.151" v="552"/>
          <ac:cxnSpMkLst>
            <pc:docMk/>
            <pc:sldMk cId="2435088957" sldId="332"/>
            <ac:cxnSpMk id="39" creationId="{9CEC5AEC-E9E2-4CDE-A83C-7CC88FF1455D}"/>
          </ac:cxnSpMkLst>
        </pc:cxnChg>
      </pc:sldChg>
      <pc:sldChg chg="addSp delSp modSp add mod replId modClrScheme chgLayout">
        <pc:chgData name="Antonia H." userId="da08060cd893cdf4" providerId="Windows Live" clId="Web-{99650DEA-5F62-4DD8-8563-05BEE4D73243}" dt="2018-04-24T13:58:56.730" v="1938"/>
        <pc:sldMkLst>
          <pc:docMk/>
          <pc:sldMk cId="3698677209" sldId="333"/>
        </pc:sldMkLst>
        <pc:spChg chg="mod ord">
          <ac:chgData name="Antonia H." userId="da08060cd893cdf4" providerId="Windows Live" clId="Web-{99650DEA-5F62-4DD8-8563-05BEE4D73243}" dt="2018-04-24T13:40:27.417" v="686"/>
          <ac:spMkLst>
            <pc:docMk/>
            <pc:sldMk cId="3698677209" sldId="333"/>
            <ac:spMk id="2" creationId="{941DCB17-9693-4011-B671-2994F4E0A27E}"/>
          </ac:spMkLst>
        </pc:spChg>
        <pc:spChg chg="mod ord">
          <ac:chgData name="Antonia H." userId="da08060cd893cdf4" providerId="Windows Live" clId="Web-{99650DEA-5F62-4DD8-8563-05BEE4D73243}" dt="2018-04-24T13:40:27.417" v="686"/>
          <ac:spMkLst>
            <pc:docMk/>
            <pc:sldMk cId="3698677209" sldId="333"/>
            <ac:spMk id="4" creationId="{0541A25F-F115-4205-9ED2-2C251354F6F2}"/>
          </ac:spMkLst>
        </pc:spChg>
        <pc:spChg chg="del mod ord">
          <ac:chgData name="Antonia H." userId="da08060cd893cdf4" providerId="Windows Live" clId="Web-{99650DEA-5F62-4DD8-8563-05BEE4D73243}" dt="2018-04-24T13:41:27.542" v="821"/>
          <ac:spMkLst>
            <pc:docMk/>
            <pc:sldMk cId="3698677209" sldId="333"/>
            <ac:spMk id="6" creationId="{99AA7EF7-DDF8-4513-B4CE-6160D4E422F3}"/>
          </ac:spMkLst>
        </pc:spChg>
        <pc:spChg chg="add mod ord">
          <ac:chgData name="Antonia H." userId="da08060cd893cdf4" providerId="Windows Live" clId="Web-{99650DEA-5F62-4DD8-8563-05BEE4D73243}" dt="2018-04-24T13:58:56.730" v="1938"/>
          <ac:spMkLst>
            <pc:docMk/>
            <pc:sldMk cId="3698677209" sldId="333"/>
            <ac:spMk id="7" creationId="{35CAD598-E414-4129-B6DA-E92F0880C556}"/>
          </ac:spMkLst>
        </pc:spChg>
        <pc:spChg chg="del mod ord">
          <ac:chgData name="Antonia H." userId="da08060cd893cdf4" providerId="Windows Live" clId="Web-{99650DEA-5F62-4DD8-8563-05BEE4D73243}" dt="2018-04-24T13:41:23.011" v="817"/>
          <ac:spMkLst>
            <pc:docMk/>
            <pc:sldMk cId="3698677209" sldId="333"/>
            <ac:spMk id="8" creationId="{B9FD596A-39B3-4996-90F8-A14512A370E3}"/>
          </ac:spMkLst>
        </pc:spChg>
        <pc:spChg chg="add del mod">
          <ac:chgData name="Antonia H." userId="da08060cd893cdf4" providerId="Windows Live" clId="Web-{99650DEA-5F62-4DD8-8563-05BEE4D73243}" dt="2018-04-24T13:41:34.261" v="823"/>
          <ac:spMkLst>
            <pc:docMk/>
            <pc:sldMk cId="3698677209" sldId="333"/>
            <ac:spMk id="10" creationId="{43AB78C1-3A74-476C-B6D0-17F15E02DEE7}"/>
          </ac:spMkLst>
        </pc:spChg>
        <pc:spChg chg="del">
          <ac:chgData name="Antonia H." userId="da08060cd893cdf4" providerId="Windows Live" clId="Web-{99650DEA-5F62-4DD8-8563-05BEE4D73243}" dt="2018-04-24T13:40:38.777" v="692"/>
          <ac:spMkLst>
            <pc:docMk/>
            <pc:sldMk cId="3698677209" sldId="333"/>
            <ac:spMk id="11" creationId="{1832E451-E937-43AE-B86B-2E7ECDC4EFC3}"/>
          </ac:spMkLst>
        </pc:spChg>
        <pc:spChg chg="add mod">
          <ac:chgData name="Antonia H." userId="da08060cd893cdf4" providerId="Windows Live" clId="Web-{99650DEA-5F62-4DD8-8563-05BEE4D73243}" dt="2018-04-24T13:43:28.027" v="1026"/>
          <ac:spMkLst>
            <pc:docMk/>
            <pc:sldMk cId="3698677209" sldId="333"/>
            <ac:spMk id="12" creationId="{731B752C-F6CF-4AEC-9DAF-D9D21FE5A8A9}"/>
          </ac:spMkLst>
        </pc:spChg>
        <pc:spChg chg="del">
          <ac:chgData name="Antonia H." userId="da08060cd893cdf4" providerId="Windows Live" clId="Web-{99650DEA-5F62-4DD8-8563-05BEE4D73243}" dt="2018-04-24T13:40:18.402" v="683"/>
          <ac:spMkLst>
            <pc:docMk/>
            <pc:sldMk cId="3698677209" sldId="333"/>
            <ac:spMk id="22" creationId="{EA2E227F-D289-40D2-AF74-95606742C978}"/>
          </ac:spMkLst>
        </pc:spChg>
        <pc:spChg chg="del">
          <ac:chgData name="Antonia H." userId="da08060cd893cdf4" providerId="Windows Live" clId="Web-{99650DEA-5F62-4DD8-8563-05BEE4D73243}" dt="2018-04-24T13:40:18.402" v="682"/>
          <ac:spMkLst>
            <pc:docMk/>
            <pc:sldMk cId="3698677209" sldId="333"/>
            <ac:spMk id="23" creationId="{7533EF21-4E0E-474F-B68F-E5BB6D6ACE27}"/>
          </ac:spMkLst>
        </pc:spChg>
        <pc:spChg chg="mod">
          <ac:chgData name="Antonia H." userId="da08060cd893cdf4" providerId="Windows Live" clId="Web-{99650DEA-5F62-4DD8-8563-05BEE4D73243}" dt="2018-04-24T13:41:47.855" v="847"/>
          <ac:spMkLst>
            <pc:docMk/>
            <pc:sldMk cId="3698677209" sldId="333"/>
            <ac:spMk id="31" creationId="{E6D0423A-3ECF-4F8C-8790-BAA453E916B1}"/>
          </ac:spMkLst>
        </pc:spChg>
        <pc:spChg chg="mod">
          <ac:chgData name="Antonia H." userId="da08060cd893cdf4" providerId="Windows Live" clId="Web-{99650DEA-5F62-4DD8-8563-05BEE4D73243}" dt="2018-04-24T13:41:47.886" v="848"/>
          <ac:spMkLst>
            <pc:docMk/>
            <pc:sldMk cId="3698677209" sldId="333"/>
            <ac:spMk id="32" creationId="{8A6771EA-0C6A-48D1-B877-56076B12BE20}"/>
          </ac:spMkLst>
        </pc:spChg>
        <pc:spChg chg="add del mod">
          <ac:chgData name="Antonia H." userId="da08060cd893cdf4" providerId="Windows Live" clId="Web-{99650DEA-5F62-4DD8-8563-05BEE4D73243}" dt="2018-04-24T13:42:45.183" v="938"/>
          <ac:spMkLst>
            <pc:docMk/>
            <pc:sldMk cId="3698677209" sldId="333"/>
            <ac:spMk id="40" creationId="{B6D4FFF7-204A-4444-9663-92B93508CBFA}"/>
          </ac:spMkLst>
        </pc:spChg>
        <pc:spChg chg="add del mod">
          <ac:chgData name="Antonia H." userId="da08060cd893cdf4" providerId="Windows Live" clId="Web-{99650DEA-5F62-4DD8-8563-05BEE4D73243}" dt="2018-04-24T13:42:45.183" v="937"/>
          <ac:spMkLst>
            <pc:docMk/>
            <pc:sldMk cId="3698677209" sldId="333"/>
            <ac:spMk id="41" creationId="{9EB54623-2F7A-40EB-B64F-8EC5017C9A2D}"/>
          </ac:spMkLst>
        </pc:spChg>
        <pc:spChg chg="add mod">
          <ac:chgData name="Antonia H." userId="da08060cd893cdf4" providerId="Windows Live" clId="Web-{99650DEA-5F62-4DD8-8563-05BEE4D73243}" dt="2018-04-24T13:43:12.980" v="1012"/>
          <ac:spMkLst>
            <pc:docMk/>
            <pc:sldMk cId="3698677209" sldId="333"/>
            <ac:spMk id="52" creationId="{33C88917-98E3-4982-A4B4-BA97F478B72B}"/>
          </ac:spMkLst>
        </pc:spChg>
        <pc:spChg chg="add mod">
          <ac:chgData name="Antonia H." userId="da08060cd893cdf4" providerId="Windows Live" clId="Web-{99650DEA-5F62-4DD8-8563-05BEE4D73243}" dt="2018-04-24T13:43:13.011" v="1013"/>
          <ac:spMkLst>
            <pc:docMk/>
            <pc:sldMk cId="3698677209" sldId="333"/>
            <ac:spMk id="53" creationId="{641F18B3-A353-4F61-B6CC-92220160D166}"/>
          </ac:spMkLst>
        </pc:spChg>
        <pc:graphicFrameChg chg="mod">
          <ac:chgData name="Antonia H." userId="da08060cd893cdf4" providerId="Windows Live" clId="Web-{99650DEA-5F62-4DD8-8563-05BEE4D73243}" dt="2018-04-24T13:41:47.949" v="851"/>
          <ac:graphicFrameMkLst>
            <pc:docMk/>
            <pc:sldMk cId="3698677209" sldId="333"/>
            <ac:graphicFrameMk id="3" creationId="{CED750FE-8922-47E2-9145-C61098B7F95E}"/>
          </ac:graphicFrameMkLst>
        </pc:graphicFrameChg>
        <pc:graphicFrameChg chg="del">
          <ac:chgData name="Antonia H." userId="da08060cd893cdf4" providerId="Windows Live" clId="Web-{99650DEA-5F62-4DD8-8563-05BEE4D73243}" dt="2018-04-24T13:40:18.449" v="685"/>
          <ac:graphicFrameMkLst>
            <pc:docMk/>
            <pc:sldMk cId="3698677209" sldId="333"/>
            <ac:graphicFrameMk id="18" creationId="{3A8EF11D-0C28-4B3C-91CC-4831AB18F037}"/>
          </ac:graphicFrameMkLst>
        </pc:graphicFrameChg>
        <pc:graphicFrameChg chg="mod">
          <ac:chgData name="Antonia H." userId="da08060cd893cdf4" providerId="Windows Live" clId="Web-{99650DEA-5F62-4DD8-8563-05BEE4D73243}" dt="2018-04-24T13:41:47.980" v="852"/>
          <ac:graphicFrameMkLst>
            <pc:docMk/>
            <pc:sldMk cId="3698677209" sldId="333"/>
            <ac:graphicFrameMk id="20" creationId="{5263C60F-DD26-43C7-9C17-85AE7E8FD19D}"/>
          </ac:graphicFrameMkLst>
        </pc:graphicFrameChg>
        <pc:graphicFrameChg chg="del">
          <ac:chgData name="Antonia H." userId="da08060cd893cdf4" providerId="Windows Live" clId="Web-{99650DEA-5F62-4DD8-8563-05BEE4D73243}" dt="2018-04-24T13:40:18.402" v="684"/>
          <ac:graphicFrameMkLst>
            <pc:docMk/>
            <pc:sldMk cId="3698677209" sldId="333"/>
            <ac:graphicFrameMk id="21" creationId="{7BA78E23-05C1-4926-9812-4768FE501006}"/>
          </ac:graphicFrameMkLst>
        </pc:graphicFrameChg>
        <pc:graphicFrameChg chg="mod">
          <ac:chgData name="Antonia H." userId="da08060cd893cdf4" providerId="Windows Live" clId="Web-{99650DEA-5F62-4DD8-8563-05BEE4D73243}" dt="2018-04-24T13:41:47.824" v="846"/>
          <ac:graphicFrameMkLst>
            <pc:docMk/>
            <pc:sldMk cId="3698677209" sldId="333"/>
            <ac:graphicFrameMk id="30" creationId="{9BECA51A-125B-4AFB-8996-C94BC95E6230}"/>
          </ac:graphicFrameMkLst>
        </pc:graphicFrameChg>
        <pc:graphicFrameChg chg="add del mod">
          <ac:chgData name="Antonia H." userId="da08060cd893cdf4" providerId="Windows Live" clId="Web-{99650DEA-5F62-4DD8-8563-05BEE4D73243}" dt="2018-04-24T13:42:45.183" v="939"/>
          <ac:graphicFrameMkLst>
            <pc:docMk/>
            <pc:sldMk cId="3698677209" sldId="333"/>
            <ac:graphicFrameMk id="36" creationId="{642428D0-5BEB-4E1C-AB9A-EA86A88DEB71}"/>
          </ac:graphicFrameMkLst>
        </pc:graphicFrameChg>
        <pc:graphicFrameChg chg="add del mod">
          <ac:chgData name="Antonia H." userId="da08060cd893cdf4" providerId="Windows Live" clId="Web-{99650DEA-5F62-4DD8-8563-05BEE4D73243}" dt="2018-04-24T13:42:45.183" v="934"/>
          <ac:graphicFrameMkLst>
            <pc:docMk/>
            <pc:sldMk cId="3698677209" sldId="333"/>
            <ac:graphicFrameMk id="44" creationId="{38167939-52BD-4ABA-A856-B1556EF77CE2}"/>
          </ac:graphicFrameMkLst>
        </pc:graphicFrameChg>
        <pc:graphicFrameChg chg="add mod modGraphic">
          <ac:chgData name="Antonia H." userId="da08060cd893cdf4" providerId="Windows Live" clId="Web-{99650DEA-5F62-4DD8-8563-05BEE4D73243}" dt="2018-04-24T13:44:09.121" v="1058"/>
          <ac:graphicFrameMkLst>
            <pc:docMk/>
            <pc:sldMk cId="3698677209" sldId="333"/>
            <ac:graphicFrameMk id="51" creationId="{023030A2-94E5-40CE-AA44-218878E377AB}"/>
          </ac:graphicFrameMkLst>
        </pc:graphicFrameChg>
        <pc:graphicFrameChg chg="add mod">
          <ac:chgData name="Antonia H." userId="da08060cd893cdf4" providerId="Windows Live" clId="Web-{99650DEA-5F62-4DD8-8563-05BEE4D73243}" dt="2018-04-24T13:43:13.105" v="1016"/>
          <ac:graphicFrameMkLst>
            <pc:docMk/>
            <pc:sldMk cId="3698677209" sldId="333"/>
            <ac:graphicFrameMk id="56" creationId="{82D4E979-07A5-4CDC-86B4-138394DE60FC}"/>
          </ac:graphicFrameMkLst>
        </pc:graphicFrameChg>
        <pc:graphicFrameChg chg="add mod">
          <ac:chgData name="Antonia H." userId="da08060cd893cdf4" providerId="Windows Live" clId="Web-{99650DEA-5F62-4DD8-8563-05BEE4D73243}" dt="2018-04-24T13:43:13.136" v="1017"/>
          <ac:graphicFrameMkLst>
            <pc:docMk/>
            <pc:sldMk cId="3698677209" sldId="333"/>
            <ac:graphicFrameMk id="57" creationId="{08899D75-4DD6-495F-A874-60AE65582A14}"/>
          </ac:graphicFrameMkLst>
        </pc:graphicFrameChg>
        <pc:cxnChg chg="del">
          <ac:chgData name="Antonia H." userId="da08060cd893cdf4" providerId="Windows Live" clId="Web-{99650DEA-5F62-4DD8-8563-05BEE4D73243}" dt="2018-04-24T13:40:18.402" v="681"/>
          <ac:cxnSpMkLst>
            <pc:docMk/>
            <pc:sldMk cId="3698677209" sldId="333"/>
            <ac:cxnSpMk id="24" creationId="{3ED732EF-9448-4C14-8771-6A78713BE117}"/>
          </ac:cxnSpMkLst>
        </pc:cxnChg>
        <pc:cxnChg chg="del">
          <ac:chgData name="Antonia H." userId="da08060cd893cdf4" providerId="Windows Live" clId="Web-{99650DEA-5F62-4DD8-8563-05BEE4D73243}" dt="2018-04-24T13:40:18.402" v="680"/>
          <ac:cxnSpMkLst>
            <pc:docMk/>
            <pc:sldMk cId="3698677209" sldId="333"/>
            <ac:cxnSpMk id="25" creationId="{81138B74-BA64-4CB1-AD60-2EF48FA17D8B}"/>
          </ac:cxnSpMkLst>
        </pc:cxnChg>
        <pc:cxnChg chg="mod">
          <ac:chgData name="Antonia H." userId="da08060cd893cdf4" providerId="Windows Live" clId="Web-{99650DEA-5F62-4DD8-8563-05BEE4D73243}" dt="2018-04-24T13:41:48.011" v="853"/>
          <ac:cxnSpMkLst>
            <pc:docMk/>
            <pc:sldMk cId="3698677209" sldId="333"/>
            <ac:cxnSpMk id="26" creationId="{536DC20C-43EF-47E2-BBE1-D0632FF4B24E}"/>
          </ac:cxnSpMkLst>
        </pc:cxnChg>
        <pc:cxnChg chg="mod">
          <ac:chgData name="Antonia H." userId="da08060cd893cdf4" providerId="Windows Live" clId="Web-{99650DEA-5F62-4DD8-8563-05BEE4D73243}" dt="2018-04-24T13:41:48.027" v="854"/>
          <ac:cxnSpMkLst>
            <pc:docMk/>
            <pc:sldMk cId="3698677209" sldId="333"/>
            <ac:cxnSpMk id="27" creationId="{11F4C4F6-645D-40D6-A1A4-C30924B31FC7}"/>
          </ac:cxnSpMkLst>
        </pc:cxnChg>
        <pc:cxnChg chg="mod">
          <ac:chgData name="Antonia H." userId="da08060cd893cdf4" providerId="Windows Live" clId="Web-{99650DEA-5F62-4DD8-8563-05BEE4D73243}" dt="2018-04-24T13:41:48.058" v="855"/>
          <ac:cxnSpMkLst>
            <pc:docMk/>
            <pc:sldMk cId="3698677209" sldId="333"/>
            <ac:cxnSpMk id="28" creationId="{03FA643C-5DD3-4B01-A097-3346BE0D8AF5}"/>
          </ac:cxnSpMkLst>
        </pc:cxnChg>
        <pc:cxnChg chg="mod">
          <ac:chgData name="Antonia H." userId="da08060cd893cdf4" providerId="Windows Live" clId="Web-{99650DEA-5F62-4DD8-8563-05BEE4D73243}" dt="2018-04-24T13:41:47.902" v="849"/>
          <ac:cxnSpMkLst>
            <pc:docMk/>
            <pc:sldMk cId="3698677209" sldId="333"/>
            <ac:cxnSpMk id="33" creationId="{9AE78DD6-0ABC-481C-81E4-592E40253A20}"/>
          </ac:cxnSpMkLst>
        </pc:cxnChg>
        <pc:cxnChg chg="mod">
          <ac:chgData name="Antonia H." userId="da08060cd893cdf4" providerId="Windows Live" clId="Web-{99650DEA-5F62-4DD8-8563-05BEE4D73243}" dt="2018-04-24T13:41:47.933" v="850"/>
          <ac:cxnSpMkLst>
            <pc:docMk/>
            <pc:sldMk cId="3698677209" sldId="333"/>
            <ac:cxnSpMk id="34" creationId="{81846394-E82B-4AC4-8D93-67BFAAEBC9E4}"/>
          </ac:cxnSpMkLst>
        </pc:cxnChg>
        <pc:cxnChg chg="mod">
          <ac:chgData name="Antonia H." userId="da08060cd893cdf4" providerId="Windows Live" clId="Web-{99650DEA-5F62-4DD8-8563-05BEE4D73243}" dt="2018-04-24T13:41:48.074" v="856"/>
          <ac:cxnSpMkLst>
            <pc:docMk/>
            <pc:sldMk cId="3698677209" sldId="333"/>
            <ac:cxnSpMk id="37" creationId="{832B32F7-2415-4098-AFDC-512B87B7C4EF}"/>
          </ac:cxnSpMkLst>
        </pc:cxnChg>
        <pc:cxnChg chg="mod">
          <ac:chgData name="Antonia H." userId="da08060cd893cdf4" providerId="Windows Live" clId="Web-{99650DEA-5F62-4DD8-8563-05BEE4D73243}" dt="2018-04-24T13:41:48.105" v="857"/>
          <ac:cxnSpMkLst>
            <pc:docMk/>
            <pc:sldMk cId="3698677209" sldId="333"/>
            <ac:cxnSpMk id="38" creationId="{78574A81-B295-4F94-A975-02DC9D5D04B0}"/>
          </ac:cxnSpMkLst>
        </pc:cxnChg>
        <pc:cxnChg chg="mod">
          <ac:chgData name="Antonia H." userId="da08060cd893cdf4" providerId="Windows Live" clId="Web-{99650DEA-5F62-4DD8-8563-05BEE4D73243}" dt="2018-04-24T13:41:48.121" v="858"/>
          <ac:cxnSpMkLst>
            <pc:docMk/>
            <pc:sldMk cId="3698677209" sldId="333"/>
            <ac:cxnSpMk id="39" creationId="{9CEC5AEC-E9E2-4CDE-A83C-7CC88FF1455D}"/>
          </ac:cxnSpMkLst>
        </pc:cxnChg>
        <pc:cxnChg chg="add del mod">
          <ac:chgData name="Antonia H." userId="da08060cd893cdf4" providerId="Windows Live" clId="Web-{99650DEA-5F62-4DD8-8563-05BEE4D73243}" dt="2018-04-24T13:42:45.183" v="936"/>
          <ac:cxnSpMkLst>
            <pc:docMk/>
            <pc:sldMk cId="3698677209" sldId="333"/>
            <ac:cxnSpMk id="42" creationId="{CEDAFB7B-08C7-44B4-A4F2-E1417545FA8F}"/>
          </ac:cxnSpMkLst>
        </pc:cxnChg>
        <pc:cxnChg chg="add del mod">
          <ac:chgData name="Antonia H." userId="da08060cd893cdf4" providerId="Windows Live" clId="Web-{99650DEA-5F62-4DD8-8563-05BEE4D73243}" dt="2018-04-24T13:42:45.183" v="935"/>
          <ac:cxnSpMkLst>
            <pc:docMk/>
            <pc:sldMk cId="3698677209" sldId="333"/>
            <ac:cxnSpMk id="43" creationId="{12A3A19B-3AED-4A24-A6F6-7B139193CA3B}"/>
          </ac:cxnSpMkLst>
        </pc:cxnChg>
        <pc:cxnChg chg="add del mod">
          <ac:chgData name="Antonia H." userId="da08060cd893cdf4" providerId="Windows Live" clId="Web-{99650DEA-5F62-4DD8-8563-05BEE4D73243}" dt="2018-04-24T13:42:45.183" v="933"/>
          <ac:cxnSpMkLst>
            <pc:docMk/>
            <pc:sldMk cId="3698677209" sldId="333"/>
            <ac:cxnSpMk id="45" creationId="{7DDFE544-1DB9-405D-8A95-19AAC97FE279}"/>
          </ac:cxnSpMkLst>
        </pc:cxnChg>
        <pc:cxnChg chg="add del mod">
          <ac:chgData name="Antonia H." userId="da08060cd893cdf4" providerId="Windows Live" clId="Web-{99650DEA-5F62-4DD8-8563-05BEE4D73243}" dt="2018-04-24T13:42:45.183" v="932"/>
          <ac:cxnSpMkLst>
            <pc:docMk/>
            <pc:sldMk cId="3698677209" sldId="333"/>
            <ac:cxnSpMk id="46" creationId="{E0EFB3D9-6715-477A-BB7F-584554CD83A4}"/>
          </ac:cxnSpMkLst>
        </pc:cxnChg>
        <pc:cxnChg chg="add del mod">
          <ac:chgData name="Antonia H." userId="da08060cd893cdf4" providerId="Windows Live" clId="Web-{99650DEA-5F62-4DD8-8563-05BEE4D73243}" dt="2018-04-24T13:42:45.183" v="931"/>
          <ac:cxnSpMkLst>
            <pc:docMk/>
            <pc:sldMk cId="3698677209" sldId="333"/>
            <ac:cxnSpMk id="47" creationId="{F99ABA0C-4B47-46AA-A506-BE325697CCBA}"/>
          </ac:cxnSpMkLst>
        </pc:cxnChg>
        <pc:cxnChg chg="add del mod">
          <ac:chgData name="Antonia H." userId="da08060cd893cdf4" providerId="Windows Live" clId="Web-{99650DEA-5F62-4DD8-8563-05BEE4D73243}" dt="2018-04-24T13:42:45.183" v="930"/>
          <ac:cxnSpMkLst>
            <pc:docMk/>
            <pc:sldMk cId="3698677209" sldId="333"/>
            <ac:cxnSpMk id="48" creationId="{5C57059D-5889-4CD3-9749-88DD503C7390}"/>
          </ac:cxnSpMkLst>
        </pc:cxnChg>
        <pc:cxnChg chg="add del mod">
          <ac:chgData name="Antonia H." userId="da08060cd893cdf4" providerId="Windows Live" clId="Web-{99650DEA-5F62-4DD8-8563-05BEE4D73243}" dt="2018-04-24T13:42:45.183" v="929"/>
          <ac:cxnSpMkLst>
            <pc:docMk/>
            <pc:sldMk cId="3698677209" sldId="333"/>
            <ac:cxnSpMk id="49" creationId="{5F69399E-895E-477C-8736-B5641C814C03}"/>
          </ac:cxnSpMkLst>
        </pc:cxnChg>
        <pc:cxnChg chg="add del mod">
          <ac:chgData name="Antonia H." userId="da08060cd893cdf4" providerId="Windows Live" clId="Web-{99650DEA-5F62-4DD8-8563-05BEE4D73243}" dt="2018-04-24T13:42:45.183" v="928"/>
          <ac:cxnSpMkLst>
            <pc:docMk/>
            <pc:sldMk cId="3698677209" sldId="333"/>
            <ac:cxnSpMk id="50" creationId="{0544111A-3789-470C-B680-BE8846BE4155}"/>
          </ac:cxnSpMkLst>
        </pc:cxnChg>
        <pc:cxnChg chg="add mod">
          <ac:chgData name="Antonia H." userId="da08060cd893cdf4" providerId="Windows Live" clId="Web-{99650DEA-5F62-4DD8-8563-05BEE4D73243}" dt="2018-04-24T13:43:13.043" v="1014"/>
          <ac:cxnSpMkLst>
            <pc:docMk/>
            <pc:sldMk cId="3698677209" sldId="333"/>
            <ac:cxnSpMk id="54" creationId="{45FC6FD7-51F0-4389-883D-C72F5CD52AF8}"/>
          </ac:cxnSpMkLst>
        </pc:cxnChg>
        <pc:cxnChg chg="add mod">
          <ac:chgData name="Antonia H." userId="da08060cd893cdf4" providerId="Windows Live" clId="Web-{99650DEA-5F62-4DD8-8563-05BEE4D73243}" dt="2018-04-24T13:43:13.074" v="1015"/>
          <ac:cxnSpMkLst>
            <pc:docMk/>
            <pc:sldMk cId="3698677209" sldId="333"/>
            <ac:cxnSpMk id="55" creationId="{6712F4B2-4713-4B46-B673-8D479A6F499D}"/>
          </ac:cxnSpMkLst>
        </pc:cxnChg>
        <pc:cxnChg chg="add mod">
          <ac:chgData name="Antonia H." userId="da08060cd893cdf4" providerId="Windows Live" clId="Web-{99650DEA-5F62-4DD8-8563-05BEE4D73243}" dt="2018-04-24T13:43:13.168" v="1018"/>
          <ac:cxnSpMkLst>
            <pc:docMk/>
            <pc:sldMk cId="3698677209" sldId="333"/>
            <ac:cxnSpMk id="58" creationId="{56EE3A94-2947-45A1-9388-6DB77E3D6F26}"/>
          </ac:cxnSpMkLst>
        </pc:cxnChg>
        <pc:cxnChg chg="add mod">
          <ac:chgData name="Antonia H." userId="da08060cd893cdf4" providerId="Windows Live" clId="Web-{99650DEA-5F62-4DD8-8563-05BEE4D73243}" dt="2018-04-24T13:43:13.199" v="1019"/>
          <ac:cxnSpMkLst>
            <pc:docMk/>
            <pc:sldMk cId="3698677209" sldId="333"/>
            <ac:cxnSpMk id="59" creationId="{C2705000-3975-449A-8214-89D109DF20E5}"/>
          </ac:cxnSpMkLst>
        </pc:cxnChg>
        <pc:cxnChg chg="add mod">
          <ac:chgData name="Antonia H." userId="da08060cd893cdf4" providerId="Windows Live" clId="Web-{99650DEA-5F62-4DD8-8563-05BEE4D73243}" dt="2018-04-24T13:44:14.449" v="1059"/>
          <ac:cxnSpMkLst>
            <pc:docMk/>
            <pc:sldMk cId="3698677209" sldId="333"/>
            <ac:cxnSpMk id="60" creationId="{CECEEFE5-5223-4DC7-9AD1-3D965BE6FA0D}"/>
          </ac:cxnSpMkLst>
        </pc:cxnChg>
        <pc:cxnChg chg="add mod">
          <ac:chgData name="Antonia H." userId="da08060cd893cdf4" providerId="Windows Live" clId="Web-{99650DEA-5F62-4DD8-8563-05BEE4D73243}" dt="2018-04-24T13:43:13.261" v="1021"/>
          <ac:cxnSpMkLst>
            <pc:docMk/>
            <pc:sldMk cId="3698677209" sldId="333"/>
            <ac:cxnSpMk id="61" creationId="{AD977DF5-73F7-467C-A813-32978E61A1B8}"/>
          </ac:cxnSpMkLst>
        </pc:cxnChg>
        <pc:cxnChg chg="add mod">
          <ac:chgData name="Antonia H." userId="da08060cd893cdf4" providerId="Windows Live" clId="Web-{99650DEA-5F62-4DD8-8563-05BEE4D73243}" dt="2018-04-24T13:43:13.293" v="1022"/>
          <ac:cxnSpMkLst>
            <pc:docMk/>
            <pc:sldMk cId="3698677209" sldId="333"/>
            <ac:cxnSpMk id="62" creationId="{CF230F10-7A5F-4475-B464-FB69B08A8C5C}"/>
          </ac:cxnSpMkLst>
        </pc:cxnChg>
        <pc:cxnChg chg="add mod">
          <ac:chgData name="Antonia H." userId="da08060cd893cdf4" providerId="Windows Live" clId="Web-{99650DEA-5F62-4DD8-8563-05BEE4D73243}" dt="2018-04-24T13:43:13.324" v="1023"/>
          <ac:cxnSpMkLst>
            <pc:docMk/>
            <pc:sldMk cId="3698677209" sldId="333"/>
            <ac:cxnSpMk id="63" creationId="{ECEC8EBA-41CC-4A54-8D01-4E458A84B304}"/>
          </ac:cxnSpMkLst>
        </pc:cxnChg>
      </pc:sldChg>
      <pc:sldChg chg="addSp delSp modSp add replId">
        <pc:chgData name="Antonia H." userId="da08060cd893cdf4" providerId="Windows Live" clId="Web-{99650DEA-5F62-4DD8-8563-05BEE4D73243}" dt="2018-04-24T14:02:45.862" v="1990"/>
        <pc:sldMkLst>
          <pc:docMk/>
          <pc:sldMk cId="2299114952" sldId="334"/>
        </pc:sldMkLst>
        <pc:spChg chg="add mod">
          <ac:chgData name="Antonia H." userId="da08060cd893cdf4" providerId="Windows Live" clId="Web-{99650DEA-5F62-4DD8-8563-05BEE4D73243}" dt="2018-04-24T14:02:15.924" v="1975"/>
          <ac:spMkLst>
            <pc:docMk/>
            <pc:sldMk cId="2299114952" sldId="334"/>
            <ac:spMk id="5" creationId="{62B08E9F-0E88-487D-950D-1B22B52E19B4}"/>
          </ac:spMkLst>
        </pc:spChg>
        <pc:spChg chg="mod">
          <ac:chgData name="Antonia H." userId="da08060cd893cdf4" providerId="Windows Live" clId="Web-{99650DEA-5F62-4DD8-8563-05BEE4D73243}" dt="2018-04-24T13:59:18.340" v="1946"/>
          <ac:spMkLst>
            <pc:docMk/>
            <pc:sldMk cId="2299114952" sldId="334"/>
            <ac:spMk id="7" creationId="{35CAD598-E414-4129-B6DA-E92F0880C556}"/>
          </ac:spMkLst>
        </pc:spChg>
        <pc:spChg chg="mod">
          <ac:chgData name="Antonia H." userId="da08060cd893cdf4" providerId="Windows Live" clId="Web-{99650DEA-5F62-4DD8-8563-05BEE4D73243}" dt="2018-04-24T13:51:38.121" v="1399"/>
          <ac:spMkLst>
            <pc:docMk/>
            <pc:sldMk cId="2299114952" sldId="334"/>
            <ac:spMk id="12" creationId="{731B752C-F6CF-4AEC-9DAF-D9D21FE5A8A9}"/>
          </ac:spMkLst>
        </pc:spChg>
        <pc:spChg chg="add mod">
          <ac:chgData name="Antonia H." userId="da08060cd893cdf4" providerId="Windows Live" clId="Web-{99650DEA-5F62-4DD8-8563-05BEE4D73243}" dt="2018-04-24T14:02:45.862" v="1990"/>
          <ac:spMkLst>
            <pc:docMk/>
            <pc:sldMk cId="2299114952" sldId="334"/>
            <ac:spMk id="43" creationId="{58862A44-5720-44DA-82BC-BFB347D9B72E}"/>
          </ac:spMkLst>
        </pc:spChg>
        <pc:graphicFrameChg chg="modGraphic">
          <ac:chgData name="Antonia H." userId="da08060cd893cdf4" providerId="Windows Live" clId="Web-{99650DEA-5F62-4DD8-8563-05BEE4D73243}" dt="2018-04-24T13:47:32.715" v="1181"/>
          <ac:graphicFrameMkLst>
            <pc:docMk/>
            <pc:sldMk cId="2299114952" sldId="334"/>
            <ac:graphicFrameMk id="30" creationId="{9BECA51A-125B-4AFB-8996-C94BC95E6230}"/>
          </ac:graphicFrameMkLst>
        </pc:graphicFrameChg>
        <pc:graphicFrameChg chg="add del mod modGraphic">
          <ac:chgData name="Antonia H." userId="da08060cd893cdf4" providerId="Windows Live" clId="Web-{99650DEA-5F62-4DD8-8563-05BEE4D73243}" dt="2018-04-24T13:49:57.043" v="1226"/>
          <ac:graphicFrameMkLst>
            <pc:docMk/>
            <pc:sldMk cId="2299114952" sldId="334"/>
            <ac:graphicFrameMk id="35" creationId="{3C8586DC-34B9-4AAB-A83A-D525EDC6630F}"/>
          </ac:graphicFrameMkLst>
        </pc:graphicFrameChg>
        <pc:graphicFrameChg chg="add mod modGraphic">
          <ac:chgData name="Antonia H." userId="da08060cd893cdf4" providerId="Windows Live" clId="Web-{99650DEA-5F62-4DD8-8563-05BEE4D73243}" dt="2018-04-24T14:01:34.079" v="1964"/>
          <ac:graphicFrameMkLst>
            <pc:docMk/>
            <pc:sldMk cId="2299114952" sldId="334"/>
            <ac:graphicFrameMk id="36" creationId="{EF2FAB80-2704-4C2F-8AF1-490F200464DE}"/>
          </ac:graphicFrameMkLst>
        </pc:graphicFrameChg>
        <pc:graphicFrameChg chg="add mod modGraphic">
          <ac:chgData name="Antonia H." userId="da08060cd893cdf4" providerId="Windows Live" clId="Web-{99650DEA-5F62-4DD8-8563-05BEE4D73243}" dt="2018-04-24T14:01:50.439" v="1967"/>
          <ac:graphicFrameMkLst>
            <pc:docMk/>
            <pc:sldMk cId="2299114952" sldId="334"/>
            <ac:graphicFrameMk id="40" creationId="{A696FE9B-D064-423E-BA1F-2A9DDBC3A25C}"/>
          </ac:graphicFrameMkLst>
        </pc:graphicFrameChg>
        <pc:graphicFrameChg chg="add del modGraphic">
          <ac:chgData name="Antonia H." userId="da08060cd893cdf4" providerId="Windows Live" clId="Web-{99650DEA-5F62-4DD8-8563-05BEE4D73243}" dt="2018-04-24T13:49:06.402" v="1214"/>
          <ac:graphicFrameMkLst>
            <pc:docMk/>
            <pc:sldMk cId="2299114952" sldId="334"/>
            <ac:graphicFrameMk id="51" creationId="{023030A2-94E5-40CE-AA44-218878E377AB}"/>
          </ac:graphicFrameMkLst>
        </pc:graphicFrameChg>
        <pc:cxnChg chg="add mod">
          <ac:chgData name="Antonia H." userId="da08060cd893cdf4" providerId="Windows Live" clId="Web-{99650DEA-5F62-4DD8-8563-05BEE4D73243}" dt="2018-04-24T13:51:57.324" v="1404"/>
          <ac:cxnSpMkLst>
            <pc:docMk/>
            <pc:sldMk cId="2299114952" sldId="334"/>
            <ac:cxnSpMk id="41" creationId="{378AF386-0766-4D2D-8034-FFB0D99DDEFD}"/>
          </ac:cxnSpMkLst>
        </pc:cxnChg>
        <pc:cxnChg chg="add mod">
          <ac:chgData name="Antonia H." userId="da08060cd893cdf4" providerId="Windows Live" clId="Web-{99650DEA-5F62-4DD8-8563-05BEE4D73243}" dt="2018-04-24T14:02:33.080" v="1979"/>
          <ac:cxnSpMkLst>
            <pc:docMk/>
            <pc:sldMk cId="2299114952" sldId="334"/>
            <ac:cxnSpMk id="42" creationId="{1A5A2C39-9112-42B9-AEC4-CCB668406B4A}"/>
          </ac:cxnSpMkLst>
        </pc:cxnChg>
        <pc:cxnChg chg="add mod">
          <ac:chgData name="Antonia H." userId="da08060cd893cdf4" providerId="Windows Live" clId="Web-{99650DEA-5F62-4DD8-8563-05BEE4D73243}" dt="2018-04-24T14:02:42.065" v="1983"/>
          <ac:cxnSpMkLst>
            <pc:docMk/>
            <pc:sldMk cId="2299114952" sldId="334"/>
            <ac:cxnSpMk id="44" creationId="{BEA7E12D-0684-4458-90FA-90C0902D3B8F}"/>
          </ac:cxnSpMkLst>
        </pc:cxnChg>
        <pc:cxnChg chg="del">
          <ac:chgData name="Antonia H." userId="da08060cd893cdf4" providerId="Windows Live" clId="Web-{99650DEA-5F62-4DD8-8563-05BEE4D73243}" dt="2018-04-24T13:51:28.449" v="1392"/>
          <ac:cxnSpMkLst>
            <pc:docMk/>
            <pc:sldMk cId="2299114952" sldId="334"/>
            <ac:cxnSpMk id="60" creationId="{CECEEFE5-5223-4DC7-9AD1-3D965BE6FA0D}"/>
          </ac:cxnSpMkLst>
        </pc:cxnChg>
      </pc:sldChg>
      <pc:sldChg chg="addSp delSp modSp add mod replId modClrScheme addCm chgLayout">
        <pc:chgData name="Antonia H." userId="da08060cd893cdf4" providerId="Windows Live" clId="Web-{99650DEA-5F62-4DD8-8563-05BEE4D73243}" dt="2018-04-24T14:08:10.044" v="2028"/>
        <pc:sldMkLst>
          <pc:docMk/>
          <pc:sldMk cId="1282784450" sldId="335"/>
        </pc:sldMkLst>
        <pc:spChg chg="mod ord">
          <ac:chgData name="Antonia H." userId="da08060cd893cdf4" providerId="Windows Live" clId="Web-{99650DEA-5F62-4DD8-8563-05BEE4D73243}" dt="2018-04-24T13:54:55.590" v="1749"/>
          <ac:spMkLst>
            <pc:docMk/>
            <pc:sldMk cId="1282784450" sldId="335"/>
            <ac:spMk id="2" creationId="{941DCB17-9693-4011-B671-2994F4E0A27E}"/>
          </ac:spMkLst>
        </pc:spChg>
        <pc:spChg chg="mod ord">
          <ac:chgData name="Antonia H." userId="da08060cd893cdf4" providerId="Windows Live" clId="Web-{99650DEA-5F62-4DD8-8563-05BEE4D73243}" dt="2018-04-24T13:54:55.590" v="1749"/>
          <ac:spMkLst>
            <pc:docMk/>
            <pc:sldMk cId="1282784450" sldId="335"/>
            <ac:spMk id="4" creationId="{0541A25F-F115-4205-9ED2-2C251354F6F2}"/>
          </ac:spMkLst>
        </pc:spChg>
        <pc:spChg chg="add mod">
          <ac:chgData name="Antonia H." userId="da08060cd893cdf4" providerId="Windows Live" clId="Web-{99650DEA-5F62-4DD8-8563-05BEE4D73243}" dt="2018-04-24T13:55:39.200" v="1809"/>
          <ac:spMkLst>
            <pc:docMk/>
            <pc:sldMk cId="1282784450" sldId="335"/>
            <ac:spMk id="6" creationId="{DB535DA0-9DE6-425B-A2C7-9C7F102F8605}"/>
          </ac:spMkLst>
        </pc:spChg>
        <pc:spChg chg="mod ord">
          <ac:chgData name="Antonia H." userId="da08060cd893cdf4" providerId="Windows Live" clId="Web-{99650DEA-5F62-4DD8-8563-05BEE4D73243}" dt="2018-04-24T13:55:05.794" v="1765"/>
          <ac:spMkLst>
            <pc:docMk/>
            <pc:sldMk cId="1282784450" sldId="335"/>
            <ac:spMk id="7" creationId="{35CAD598-E414-4129-B6DA-E92F0880C556}"/>
          </ac:spMkLst>
        </pc:spChg>
        <pc:spChg chg="add mod">
          <ac:chgData name="Antonia H." userId="da08060cd893cdf4" providerId="Windows Live" clId="Web-{99650DEA-5F62-4DD8-8563-05BEE4D73243}" dt="2018-04-24T13:55:39.231" v="1810"/>
          <ac:spMkLst>
            <pc:docMk/>
            <pc:sldMk cId="1282784450" sldId="335"/>
            <ac:spMk id="8" creationId="{24D5BF1F-BCC6-4E96-B328-C73758BEBABE}"/>
          </ac:spMkLst>
        </pc:spChg>
        <pc:spChg chg="del">
          <ac:chgData name="Antonia H." userId="da08060cd893cdf4" providerId="Windows Live" clId="Web-{99650DEA-5F62-4DD8-8563-05BEE4D73243}" dt="2018-04-24T13:55:03.075" v="1764"/>
          <ac:spMkLst>
            <pc:docMk/>
            <pc:sldMk cId="1282784450" sldId="335"/>
            <ac:spMk id="12" creationId="{731B752C-F6CF-4AEC-9DAF-D9D21FE5A8A9}"/>
          </ac:spMkLst>
        </pc:spChg>
        <pc:spChg chg="add del mod">
          <ac:chgData name="Antonia H." userId="da08060cd893cdf4" providerId="Windows Live" clId="Web-{99650DEA-5F62-4DD8-8563-05BEE4D73243}" dt="2018-04-24T14:03:38.547" v="2006"/>
          <ac:spMkLst>
            <pc:docMk/>
            <pc:sldMk cId="1282784450" sldId="335"/>
            <ac:spMk id="22" creationId="{AE4C8610-EA3E-42B8-9110-F76D1C5F0AE0}"/>
          </ac:spMkLst>
        </pc:spChg>
        <pc:spChg chg="add del mod">
          <ac:chgData name="Antonia H." userId="da08060cd893cdf4" providerId="Windows Live" clId="Web-{99650DEA-5F62-4DD8-8563-05BEE4D73243}" dt="2018-04-24T14:03:38.547" v="2004"/>
          <ac:spMkLst>
            <pc:docMk/>
            <pc:sldMk cId="1282784450" sldId="335"/>
            <ac:spMk id="24" creationId="{7C9CCE8C-70AD-4A68-AB80-9551CB3DD967}"/>
          </ac:spMkLst>
        </pc:spChg>
        <pc:spChg chg="del mod">
          <ac:chgData name="Antonia H." userId="da08060cd893cdf4" providerId="Windows Live" clId="Web-{99650DEA-5F62-4DD8-8563-05BEE4D73243}" dt="2018-04-24T13:55:02.012" v="1762"/>
          <ac:spMkLst>
            <pc:docMk/>
            <pc:sldMk cId="1282784450" sldId="335"/>
            <ac:spMk id="31" creationId="{E6D0423A-3ECF-4F8C-8790-BAA453E916B1}"/>
          </ac:spMkLst>
        </pc:spChg>
        <pc:spChg chg="del mod">
          <ac:chgData name="Antonia H." userId="da08060cd893cdf4" providerId="Windows Live" clId="Web-{99650DEA-5F62-4DD8-8563-05BEE4D73243}" dt="2018-04-24T13:55:02.012" v="1761"/>
          <ac:spMkLst>
            <pc:docMk/>
            <pc:sldMk cId="1282784450" sldId="335"/>
            <ac:spMk id="32" creationId="{8A6771EA-0C6A-48D1-B877-56076B12BE20}"/>
          </ac:spMkLst>
        </pc:spChg>
        <pc:spChg chg="add mod">
          <ac:chgData name="Antonia H." userId="da08060cd893cdf4" providerId="Windows Live" clId="Web-{99650DEA-5F62-4DD8-8563-05BEE4D73243}" dt="2018-04-24T14:03:51.122" v="2011"/>
          <ac:spMkLst>
            <pc:docMk/>
            <pc:sldMk cId="1282784450" sldId="335"/>
            <ac:spMk id="49" creationId="{48640E9A-7C04-4B01-8176-7AAFE46F7303}"/>
          </ac:spMkLst>
        </pc:spChg>
        <pc:spChg chg="del mod">
          <ac:chgData name="Antonia H." userId="da08060cd893cdf4" providerId="Windows Live" clId="Web-{99650DEA-5F62-4DD8-8563-05BEE4D73243}" dt="2018-04-24T13:55:21.294" v="1792"/>
          <ac:spMkLst>
            <pc:docMk/>
            <pc:sldMk cId="1282784450" sldId="335"/>
            <ac:spMk id="52" creationId="{33C88917-98E3-4982-A4B4-BA97F478B72B}"/>
          </ac:spMkLst>
        </pc:spChg>
        <pc:spChg chg="del mod">
          <ac:chgData name="Antonia H." userId="da08060cd893cdf4" providerId="Windows Live" clId="Web-{99650DEA-5F62-4DD8-8563-05BEE4D73243}" dt="2018-04-24T13:55:21.294" v="1791"/>
          <ac:spMkLst>
            <pc:docMk/>
            <pc:sldMk cId="1282784450" sldId="335"/>
            <ac:spMk id="53" creationId="{641F18B3-A353-4F61-B6CC-92220160D166}"/>
          </ac:spMkLst>
        </pc:spChg>
        <pc:spChg chg="add mod">
          <ac:chgData name="Antonia H." userId="da08060cd893cdf4" providerId="Windows Live" clId="Web-{99650DEA-5F62-4DD8-8563-05BEE4D73243}" dt="2018-04-24T14:04:00.824" v="2025"/>
          <ac:spMkLst>
            <pc:docMk/>
            <pc:sldMk cId="1282784450" sldId="335"/>
            <ac:spMk id="85" creationId="{BE8C6277-882C-498C-8FA1-63965C195D84}"/>
          </ac:spMkLst>
        </pc:spChg>
        <pc:graphicFrameChg chg="del mod">
          <ac:chgData name="Antonia H." userId="da08060cd893cdf4" providerId="Windows Live" clId="Web-{99650DEA-5F62-4DD8-8563-05BEE4D73243}" dt="2018-04-24T13:55:02.012" v="1758"/>
          <ac:graphicFrameMkLst>
            <pc:docMk/>
            <pc:sldMk cId="1282784450" sldId="335"/>
            <ac:graphicFrameMk id="3" creationId="{CED750FE-8922-47E2-9145-C61098B7F95E}"/>
          </ac:graphicFrameMkLst>
        </pc:graphicFrameChg>
        <pc:graphicFrameChg chg="add mod">
          <ac:chgData name="Antonia H." userId="da08060cd893cdf4" providerId="Windows Live" clId="Web-{99650DEA-5F62-4DD8-8563-05BEE4D73243}" dt="2018-04-24T13:55:39.184" v="1808"/>
          <ac:graphicFrameMkLst>
            <pc:docMk/>
            <pc:sldMk cId="1282784450" sldId="335"/>
            <ac:graphicFrameMk id="5" creationId="{078EACBC-056E-45C3-8167-CE60F0ADD196}"/>
          </ac:graphicFrameMkLst>
        </pc:graphicFrameChg>
        <pc:graphicFrameChg chg="add mod">
          <ac:chgData name="Antonia H." userId="da08060cd893cdf4" providerId="Windows Live" clId="Web-{99650DEA-5F62-4DD8-8563-05BEE4D73243}" dt="2018-04-24T13:55:39.325" v="1813"/>
          <ac:graphicFrameMkLst>
            <pc:docMk/>
            <pc:sldMk cId="1282784450" sldId="335"/>
            <ac:graphicFrameMk id="11" creationId="{A86FDC4A-DF61-488E-BB07-28273FE10489}"/>
          </ac:graphicFrameMkLst>
        </pc:graphicFrameChg>
        <pc:graphicFrameChg chg="add mod">
          <ac:chgData name="Antonia H." userId="da08060cd893cdf4" providerId="Windows Live" clId="Web-{99650DEA-5F62-4DD8-8563-05BEE4D73243}" dt="2018-04-24T13:55:39.356" v="1814"/>
          <ac:graphicFrameMkLst>
            <pc:docMk/>
            <pc:sldMk cId="1282784450" sldId="335"/>
            <ac:graphicFrameMk id="13" creationId="{8D426F16-82FF-41E7-BD6E-38A4D87C8C3D}"/>
          </ac:graphicFrameMkLst>
        </pc:graphicFrameChg>
        <pc:graphicFrameChg chg="del">
          <ac:chgData name="Antonia H." userId="da08060cd893cdf4" providerId="Windows Live" clId="Web-{99650DEA-5F62-4DD8-8563-05BEE4D73243}" dt="2018-04-24T13:55:02.012" v="1757"/>
          <ac:graphicFrameMkLst>
            <pc:docMk/>
            <pc:sldMk cId="1282784450" sldId="335"/>
            <ac:graphicFrameMk id="20" creationId="{5263C60F-DD26-43C7-9C17-85AE7E8FD19D}"/>
          </ac:graphicFrameMkLst>
        </pc:graphicFrameChg>
        <pc:graphicFrameChg chg="add del mod">
          <ac:chgData name="Antonia H." userId="da08060cd893cdf4" providerId="Windows Live" clId="Web-{99650DEA-5F62-4DD8-8563-05BEE4D73243}" dt="2018-04-24T14:03:23.847" v="1993"/>
          <ac:graphicFrameMkLst>
            <pc:docMk/>
            <pc:sldMk cId="1282784450" sldId="335"/>
            <ac:graphicFrameMk id="21" creationId="{33256B99-E62F-4FE1-AC5E-E25A9324AAC7}"/>
          </ac:graphicFrameMkLst>
        </pc:graphicFrameChg>
        <pc:graphicFrameChg chg="add mod">
          <ac:chgData name="Antonia H." userId="da08060cd893cdf4" providerId="Windows Live" clId="Web-{99650DEA-5F62-4DD8-8563-05BEE4D73243}" dt="2018-04-24T14:03:51.091" v="2010"/>
          <ac:graphicFrameMkLst>
            <pc:docMk/>
            <pc:sldMk cId="1282784450" sldId="335"/>
            <ac:graphicFrameMk id="29" creationId="{FF2DFD2C-11A7-4E63-9339-E436BE72A18D}"/>
          </ac:graphicFrameMkLst>
        </pc:graphicFrameChg>
        <pc:graphicFrameChg chg="del mod">
          <ac:chgData name="Antonia H." userId="da08060cd893cdf4" providerId="Windows Live" clId="Web-{99650DEA-5F62-4DD8-8563-05BEE4D73243}" dt="2018-04-24T13:55:02.012" v="1763"/>
          <ac:graphicFrameMkLst>
            <pc:docMk/>
            <pc:sldMk cId="1282784450" sldId="335"/>
            <ac:graphicFrameMk id="30" creationId="{9BECA51A-125B-4AFB-8996-C94BC95E6230}"/>
          </ac:graphicFrameMkLst>
        </pc:graphicFrameChg>
        <pc:graphicFrameChg chg="del mod">
          <ac:chgData name="Antonia H." userId="da08060cd893cdf4" providerId="Windows Live" clId="Web-{99650DEA-5F62-4DD8-8563-05BEE4D73243}" dt="2018-04-24T13:55:02.012" v="1750"/>
          <ac:graphicFrameMkLst>
            <pc:docMk/>
            <pc:sldMk cId="1282784450" sldId="335"/>
            <ac:graphicFrameMk id="36" creationId="{EF2FAB80-2704-4C2F-8AF1-490F200464DE}"/>
          </ac:graphicFrameMkLst>
        </pc:graphicFrameChg>
        <pc:graphicFrameChg chg="del mod">
          <ac:chgData name="Antonia H." userId="da08060cd893cdf4" providerId="Windows Live" clId="Web-{99650DEA-5F62-4DD8-8563-05BEE4D73243}" dt="2018-04-24T13:55:21.278" v="1781"/>
          <ac:graphicFrameMkLst>
            <pc:docMk/>
            <pc:sldMk cId="1282784450" sldId="335"/>
            <ac:graphicFrameMk id="40" creationId="{A696FE9B-D064-423E-BA1F-2A9DDBC3A25C}"/>
          </ac:graphicFrameMkLst>
        </pc:graphicFrameChg>
        <pc:graphicFrameChg chg="del mod">
          <ac:chgData name="Antonia H." userId="da08060cd893cdf4" providerId="Windows Live" clId="Web-{99650DEA-5F62-4DD8-8563-05BEE4D73243}" dt="2018-04-24T13:55:21.294" v="1793"/>
          <ac:graphicFrameMkLst>
            <pc:docMk/>
            <pc:sldMk cId="1282784450" sldId="335"/>
            <ac:graphicFrameMk id="51" creationId="{023030A2-94E5-40CE-AA44-218878E377AB}"/>
          </ac:graphicFrameMkLst>
        </pc:graphicFrameChg>
        <pc:graphicFrameChg chg="del mod">
          <ac:chgData name="Antonia H." userId="da08060cd893cdf4" providerId="Windows Live" clId="Web-{99650DEA-5F62-4DD8-8563-05BEE4D73243}" dt="2018-04-24T13:55:21.294" v="1788"/>
          <ac:graphicFrameMkLst>
            <pc:docMk/>
            <pc:sldMk cId="1282784450" sldId="335"/>
            <ac:graphicFrameMk id="56" creationId="{82D4E979-07A5-4CDC-86B4-138394DE60FC}"/>
          </ac:graphicFrameMkLst>
        </pc:graphicFrameChg>
        <pc:graphicFrameChg chg="del mod">
          <ac:chgData name="Antonia H." userId="da08060cd893cdf4" providerId="Windows Live" clId="Web-{99650DEA-5F62-4DD8-8563-05BEE4D73243}" dt="2018-04-24T13:55:21.294" v="1787"/>
          <ac:graphicFrameMkLst>
            <pc:docMk/>
            <pc:sldMk cId="1282784450" sldId="335"/>
            <ac:graphicFrameMk id="57" creationId="{08899D75-4DD6-495F-A874-60AE65582A14}"/>
          </ac:graphicFrameMkLst>
        </pc:graphicFrameChg>
        <pc:graphicFrameChg chg="add mod modGraphic">
          <ac:chgData name="Antonia H." userId="da08060cd893cdf4" providerId="Windows Live" clId="Web-{99650DEA-5F62-4DD8-8563-05BEE4D73243}" dt="2018-04-24T13:56:46.841" v="1855"/>
          <ac:graphicFrameMkLst>
            <pc:docMk/>
            <pc:sldMk cId="1282784450" sldId="335"/>
            <ac:graphicFrameMk id="68" creationId="{C33FA663-3C02-4879-8A1E-296B76836005}"/>
          </ac:graphicFrameMkLst>
        </pc:graphicFrameChg>
        <pc:graphicFrameChg chg="add del">
          <ac:chgData name="Antonia H." userId="da08060cd893cdf4" providerId="Windows Live" clId="Web-{99650DEA-5F62-4DD8-8563-05BEE4D73243}" dt="2018-04-24T13:56:15.684" v="1835"/>
          <ac:graphicFrameMkLst>
            <pc:docMk/>
            <pc:sldMk cId="1282784450" sldId="335"/>
            <ac:graphicFrameMk id="72" creationId="{FC0BEEDA-7E48-4368-A0E3-807312991A7E}"/>
          </ac:graphicFrameMkLst>
        </pc:graphicFrameChg>
        <pc:graphicFrameChg chg="add del mod modGraphic">
          <ac:chgData name="Antonia H." userId="da08060cd893cdf4" providerId="Windows Live" clId="Web-{99650DEA-5F62-4DD8-8563-05BEE4D73243}" dt="2018-04-24T14:03:24.847" v="1994"/>
          <ac:graphicFrameMkLst>
            <pc:docMk/>
            <pc:sldMk cId="1282784450" sldId="335"/>
            <ac:graphicFrameMk id="73" creationId="{0CC6244C-EA4B-4220-8D0E-AFFFC5B3F4C0}"/>
          </ac:graphicFrameMkLst>
        </pc:graphicFrameChg>
        <pc:graphicFrameChg chg="add mod">
          <ac:chgData name="Antonia H." userId="da08060cd893cdf4" providerId="Windows Live" clId="Web-{99650DEA-5F62-4DD8-8563-05BEE4D73243}" dt="2018-04-24T14:03:57.246" v="2016"/>
          <ac:graphicFrameMkLst>
            <pc:docMk/>
            <pc:sldMk cId="1282784450" sldId="335"/>
            <ac:graphicFrameMk id="83" creationId="{9D07980C-7E2E-43C7-959A-738639DF97FC}"/>
          </ac:graphicFrameMkLst>
        </pc:graphicFrameChg>
        <pc:cxnChg chg="add mod">
          <ac:chgData name="Antonia H." userId="da08060cd893cdf4" providerId="Windows Live" clId="Web-{99650DEA-5F62-4DD8-8563-05BEE4D73243}" dt="2018-04-24T13:55:39.262" v="1811"/>
          <ac:cxnSpMkLst>
            <pc:docMk/>
            <pc:sldMk cId="1282784450" sldId="335"/>
            <ac:cxnSpMk id="9" creationId="{BE3E6DE8-C7C5-4C5E-93A1-09A5AD6197B1}"/>
          </ac:cxnSpMkLst>
        </pc:cxnChg>
        <pc:cxnChg chg="add mod">
          <ac:chgData name="Antonia H." userId="da08060cd893cdf4" providerId="Windows Live" clId="Web-{99650DEA-5F62-4DD8-8563-05BEE4D73243}" dt="2018-04-24T13:55:39.294" v="1812"/>
          <ac:cxnSpMkLst>
            <pc:docMk/>
            <pc:sldMk cId="1282784450" sldId="335"/>
            <ac:cxnSpMk id="10" creationId="{623A61DF-A03D-4544-9F37-704771202285}"/>
          </ac:cxnSpMkLst>
        </pc:cxnChg>
        <pc:cxnChg chg="add mod">
          <ac:chgData name="Antonia H." userId="da08060cd893cdf4" providerId="Windows Live" clId="Web-{99650DEA-5F62-4DD8-8563-05BEE4D73243}" dt="2018-04-24T13:55:39.387" v="1815"/>
          <ac:cxnSpMkLst>
            <pc:docMk/>
            <pc:sldMk cId="1282784450" sldId="335"/>
            <ac:cxnSpMk id="14" creationId="{D53CA4FA-13AD-4910-9A55-A1E9320BE74A}"/>
          </ac:cxnSpMkLst>
        </pc:cxnChg>
        <pc:cxnChg chg="add mod">
          <ac:chgData name="Antonia H." userId="da08060cd893cdf4" providerId="Windows Live" clId="Web-{99650DEA-5F62-4DD8-8563-05BEE4D73243}" dt="2018-04-24T13:55:39.403" v="1816"/>
          <ac:cxnSpMkLst>
            <pc:docMk/>
            <pc:sldMk cId="1282784450" sldId="335"/>
            <ac:cxnSpMk id="15" creationId="{561FB154-FAEF-421B-B040-428972320FA4}"/>
          </ac:cxnSpMkLst>
        </pc:cxnChg>
        <pc:cxnChg chg="add mod">
          <ac:chgData name="Antonia H." userId="da08060cd893cdf4" providerId="Windows Live" clId="Web-{99650DEA-5F62-4DD8-8563-05BEE4D73243}" dt="2018-04-24T13:55:39.435" v="1817"/>
          <ac:cxnSpMkLst>
            <pc:docMk/>
            <pc:sldMk cId="1282784450" sldId="335"/>
            <ac:cxnSpMk id="16" creationId="{BDEC46BF-6692-4D19-818D-740CE6732D4F}"/>
          </ac:cxnSpMkLst>
        </pc:cxnChg>
        <pc:cxnChg chg="add del mod">
          <ac:chgData name="Antonia H." userId="da08060cd893cdf4" providerId="Windows Live" clId="Web-{99650DEA-5F62-4DD8-8563-05BEE4D73243}" dt="2018-04-24T13:55:46.591" v="1824"/>
          <ac:cxnSpMkLst>
            <pc:docMk/>
            <pc:sldMk cId="1282784450" sldId="335"/>
            <ac:cxnSpMk id="17" creationId="{5141C852-51E1-4D37-B0F7-C5FFE701CD7B}"/>
          </ac:cxnSpMkLst>
        </pc:cxnChg>
        <pc:cxnChg chg="add del mod">
          <ac:chgData name="Antonia H." userId="da08060cd893cdf4" providerId="Windows Live" clId="Web-{99650DEA-5F62-4DD8-8563-05BEE4D73243}" dt="2018-04-24T13:55:45.356" v="1823"/>
          <ac:cxnSpMkLst>
            <pc:docMk/>
            <pc:sldMk cId="1282784450" sldId="335"/>
            <ac:cxnSpMk id="18" creationId="{C4D18816-5145-49DA-855B-37A40DB7A7C1}"/>
          </ac:cxnSpMkLst>
        </pc:cxnChg>
        <pc:cxnChg chg="add del mod">
          <ac:chgData name="Antonia H." userId="da08060cd893cdf4" providerId="Windows Live" clId="Web-{99650DEA-5F62-4DD8-8563-05BEE4D73243}" dt="2018-04-24T13:55:44.200" v="1822"/>
          <ac:cxnSpMkLst>
            <pc:docMk/>
            <pc:sldMk cId="1282784450" sldId="335"/>
            <ac:cxnSpMk id="19" creationId="{93222B8C-CACD-46AF-A0B9-6B0D3DA6B8A3}"/>
          </ac:cxnSpMkLst>
        </pc:cxnChg>
        <pc:cxnChg chg="add del mod">
          <ac:chgData name="Antonia H." userId="da08060cd893cdf4" providerId="Windows Live" clId="Web-{99650DEA-5F62-4DD8-8563-05BEE4D73243}" dt="2018-04-24T14:03:38.547" v="2005"/>
          <ac:cxnSpMkLst>
            <pc:docMk/>
            <pc:sldMk cId="1282784450" sldId="335"/>
            <ac:cxnSpMk id="23" creationId="{35520420-92F8-40CC-8927-E1FF61C53491}"/>
          </ac:cxnSpMkLst>
        </pc:cxnChg>
        <pc:cxnChg chg="add del mod">
          <ac:chgData name="Antonia H." userId="da08060cd893cdf4" providerId="Windows Live" clId="Web-{99650DEA-5F62-4DD8-8563-05BEE4D73243}" dt="2018-04-24T14:03:38.547" v="2003"/>
          <ac:cxnSpMkLst>
            <pc:docMk/>
            <pc:sldMk cId="1282784450" sldId="335"/>
            <ac:cxnSpMk id="25" creationId="{8898F323-F8ED-4D2E-B539-E4090278BD93}"/>
          </ac:cxnSpMkLst>
        </pc:cxnChg>
        <pc:cxnChg chg="del mod">
          <ac:chgData name="Antonia H." userId="da08060cd893cdf4" providerId="Windows Live" clId="Web-{99650DEA-5F62-4DD8-8563-05BEE4D73243}" dt="2018-04-24T13:55:02.012" v="1756"/>
          <ac:cxnSpMkLst>
            <pc:docMk/>
            <pc:sldMk cId="1282784450" sldId="335"/>
            <ac:cxnSpMk id="26" creationId="{536DC20C-43EF-47E2-BBE1-D0632FF4B24E}"/>
          </ac:cxnSpMkLst>
        </pc:cxnChg>
        <pc:cxnChg chg="del mod">
          <ac:chgData name="Antonia H." userId="da08060cd893cdf4" providerId="Windows Live" clId="Web-{99650DEA-5F62-4DD8-8563-05BEE4D73243}" dt="2018-04-24T13:55:02.012" v="1755"/>
          <ac:cxnSpMkLst>
            <pc:docMk/>
            <pc:sldMk cId="1282784450" sldId="335"/>
            <ac:cxnSpMk id="27" creationId="{11F4C4F6-645D-40D6-A1A4-C30924B31FC7}"/>
          </ac:cxnSpMkLst>
        </pc:cxnChg>
        <pc:cxnChg chg="del mod">
          <ac:chgData name="Antonia H." userId="da08060cd893cdf4" providerId="Windows Live" clId="Web-{99650DEA-5F62-4DD8-8563-05BEE4D73243}" dt="2018-04-24T13:55:02.012" v="1754"/>
          <ac:cxnSpMkLst>
            <pc:docMk/>
            <pc:sldMk cId="1282784450" sldId="335"/>
            <ac:cxnSpMk id="28" creationId="{03FA643C-5DD3-4B01-A097-3346BE0D8AF5}"/>
          </ac:cxnSpMkLst>
        </pc:cxnChg>
        <pc:cxnChg chg="del mod">
          <ac:chgData name="Antonia H." userId="da08060cd893cdf4" providerId="Windows Live" clId="Web-{99650DEA-5F62-4DD8-8563-05BEE4D73243}" dt="2018-04-24T13:55:02.012" v="1760"/>
          <ac:cxnSpMkLst>
            <pc:docMk/>
            <pc:sldMk cId="1282784450" sldId="335"/>
            <ac:cxnSpMk id="33" creationId="{9AE78DD6-0ABC-481C-81E4-592E40253A20}"/>
          </ac:cxnSpMkLst>
        </pc:cxnChg>
        <pc:cxnChg chg="del mod">
          <ac:chgData name="Antonia H." userId="da08060cd893cdf4" providerId="Windows Live" clId="Web-{99650DEA-5F62-4DD8-8563-05BEE4D73243}" dt="2018-04-24T13:55:02.012" v="1759"/>
          <ac:cxnSpMkLst>
            <pc:docMk/>
            <pc:sldMk cId="1282784450" sldId="335"/>
            <ac:cxnSpMk id="34" creationId="{81846394-E82B-4AC4-8D93-67BFAAEBC9E4}"/>
          </ac:cxnSpMkLst>
        </pc:cxnChg>
        <pc:cxnChg chg="del mod">
          <ac:chgData name="Antonia H." userId="da08060cd893cdf4" providerId="Windows Live" clId="Web-{99650DEA-5F62-4DD8-8563-05BEE4D73243}" dt="2018-04-24T13:55:02.012" v="1753"/>
          <ac:cxnSpMkLst>
            <pc:docMk/>
            <pc:sldMk cId="1282784450" sldId="335"/>
            <ac:cxnSpMk id="37" creationId="{832B32F7-2415-4098-AFDC-512B87B7C4EF}"/>
          </ac:cxnSpMkLst>
        </pc:cxnChg>
        <pc:cxnChg chg="del mod">
          <ac:chgData name="Antonia H." userId="da08060cd893cdf4" providerId="Windows Live" clId="Web-{99650DEA-5F62-4DD8-8563-05BEE4D73243}" dt="2018-04-24T13:55:02.012" v="1752"/>
          <ac:cxnSpMkLst>
            <pc:docMk/>
            <pc:sldMk cId="1282784450" sldId="335"/>
            <ac:cxnSpMk id="38" creationId="{78574A81-B295-4F94-A975-02DC9D5D04B0}"/>
          </ac:cxnSpMkLst>
        </pc:cxnChg>
        <pc:cxnChg chg="del mod">
          <ac:chgData name="Antonia H." userId="da08060cd893cdf4" providerId="Windows Live" clId="Web-{99650DEA-5F62-4DD8-8563-05BEE4D73243}" dt="2018-04-24T13:55:02.012" v="1751"/>
          <ac:cxnSpMkLst>
            <pc:docMk/>
            <pc:sldMk cId="1282784450" sldId="335"/>
            <ac:cxnSpMk id="39" creationId="{9CEC5AEC-E9E2-4CDE-A83C-7CC88FF1455D}"/>
          </ac:cxnSpMkLst>
        </pc:cxnChg>
        <pc:cxnChg chg="del mod">
          <ac:chgData name="Antonia H." userId="da08060cd893cdf4" providerId="Windows Live" clId="Web-{99650DEA-5F62-4DD8-8563-05BEE4D73243}" dt="2018-04-24T13:55:21.278" v="1780"/>
          <ac:cxnSpMkLst>
            <pc:docMk/>
            <pc:sldMk cId="1282784450" sldId="335"/>
            <ac:cxnSpMk id="41" creationId="{378AF386-0766-4D2D-8034-FFB0D99DDEFD}"/>
          </ac:cxnSpMkLst>
        </pc:cxnChg>
        <pc:cxnChg chg="del mod">
          <ac:chgData name="Antonia H." userId="da08060cd893cdf4" providerId="Windows Live" clId="Web-{99650DEA-5F62-4DD8-8563-05BEE4D73243}" dt="2018-04-24T13:55:21.294" v="1790"/>
          <ac:cxnSpMkLst>
            <pc:docMk/>
            <pc:sldMk cId="1282784450" sldId="335"/>
            <ac:cxnSpMk id="54" creationId="{45FC6FD7-51F0-4389-883D-C72F5CD52AF8}"/>
          </ac:cxnSpMkLst>
        </pc:cxnChg>
        <pc:cxnChg chg="del mod">
          <ac:chgData name="Antonia H." userId="da08060cd893cdf4" providerId="Windows Live" clId="Web-{99650DEA-5F62-4DD8-8563-05BEE4D73243}" dt="2018-04-24T13:55:21.294" v="1789"/>
          <ac:cxnSpMkLst>
            <pc:docMk/>
            <pc:sldMk cId="1282784450" sldId="335"/>
            <ac:cxnSpMk id="55" creationId="{6712F4B2-4713-4B46-B673-8D479A6F499D}"/>
          </ac:cxnSpMkLst>
        </pc:cxnChg>
        <pc:cxnChg chg="del mod">
          <ac:chgData name="Antonia H." userId="da08060cd893cdf4" providerId="Windows Live" clId="Web-{99650DEA-5F62-4DD8-8563-05BEE4D73243}" dt="2018-04-24T13:55:21.294" v="1786"/>
          <ac:cxnSpMkLst>
            <pc:docMk/>
            <pc:sldMk cId="1282784450" sldId="335"/>
            <ac:cxnSpMk id="58" creationId="{56EE3A94-2947-45A1-9388-6DB77E3D6F26}"/>
          </ac:cxnSpMkLst>
        </pc:cxnChg>
        <pc:cxnChg chg="del mod">
          <ac:chgData name="Antonia H." userId="da08060cd893cdf4" providerId="Windows Live" clId="Web-{99650DEA-5F62-4DD8-8563-05BEE4D73243}" dt="2018-04-24T13:55:21.278" v="1785"/>
          <ac:cxnSpMkLst>
            <pc:docMk/>
            <pc:sldMk cId="1282784450" sldId="335"/>
            <ac:cxnSpMk id="59" creationId="{C2705000-3975-449A-8214-89D109DF20E5}"/>
          </ac:cxnSpMkLst>
        </pc:cxnChg>
        <pc:cxnChg chg="del mod">
          <ac:chgData name="Antonia H." userId="da08060cd893cdf4" providerId="Windows Live" clId="Web-{99650DEA-5F62-4DD8-8563-05BEE4D73243}" dt="2018-04-24T13:55:21.278" v="1784"/>
          <ac:cxnSpMkLst>
            <pc:docMk/>
            <pc:sldMk cId="1282784450" sldId="335"/>
            <ac:cxnSpMk id="61" creationId="{AD977DF5-73F7-467C-A813-32978E61A1B8}"/>
          </ac:cxnSpMkLst>
        </pc:cxnChg>
        <pc:cxnChg chg="del mod">
          <ac:chgData name="Antonia H." userId="da08060cd893cdf4" providerId="Windows Live" clId="Web-{99650DEA-5F62-4DD8-8563-05BEE4D73243}" dt="2018-04-24T13:55:21.278" v="1783"/>
          <ac:cxnSpMkLst>
            <pc:docMk/>
            <pc:sldMk cId="1282784450" sldId="335"/>
            <ac:cxnSpMk id="62" creationId="{CF230F10-7A5F-4475-B464-FB69B08A8C5C}"/>
          </ac:cxnSpMkLst>
        </pc:cxnChg>
        <pc:cxnChg chg="del mod">
          <ac:chgData name="Antonia H." userId="da08060cd893cdf4" providerId="Windows Live" clId="Web-{99650DEA-5F62-4DD8-8563-05BEE4D73243}" dt="2018-04-24T13:55:21.278" v="1782"/>
          <ac:cxnSpMkLst>
            <pc:docMk/>
            <pc:sldMk cId="1282784450" sldId="335"/>
            <ac:cxnSpMk id="63" creationId="{ECEC8EBA-41CC-4A54-8D01-4E458A84B304}"/>
          </ac:cxnSpMkLst>
        </pc:cxnChg>
        <pc:cxnChg chg="add mod">
          <ac:chgData name="Antonia H." userId="da08060cd893cdf4" providerId="Windows Live" clId="Web-{99650DEA-5F62-4DD8-8563-05BEE4D73243}" dt="2018-04-24T13:56:05.138" v="1830"/>
          <ac:cxnSpMkLst>
            <pc:docMk/>
            <pc:sldMk cId="1282784450" sldId="335"/>
            <ac:cxnSpMk id="69" creationId="{DDC63314-A673-4FE6-AE08-5118E90DB7A0}"/>
          </ac:cxnSpMkLst>
        </pc:cxnChg>
        <pc:cxnChg chg="add mod">
          <ac:chgData name="Antonia H." userId="da08060cd893cdf4" providerId="Windows Live" clId="Web-{99650DEA-5F62-4DD8-8563-05BEE4D73243}" dt="2018-04-24T13:56:05.184" v="1831"/>
          <ac:cxnSpMkLst>
            <pc:docMk/>
            <pc:sldMk cId="1282784450" sldId="335"/>
            <ac:cxnSpMk id="70" creationId="{2C2254D6-F984-4851-B5F0-CBB74F7AE443}"/>
          </ac:cxnSpMkLst>
        </pc:cxnChg>
        <pc:cxnChg chg="add mod">
          <ac:chgData name="Antonia H." userId="da08060cd893cdf4" providerId="Windows Live" clId="Web-{99650DEA-5F62-4DD8-8563-05BEE4D73243}" dt="2018-04-24T13:56:05.216" v="1832"/>
          <ac:cxnSpMkLst>
            <pc:docMk/>
            <pc:sldMk cId="1282784450" sldId="335"/>
            <ac:cxnSpMk id="71" creationId="{31CED6E4-AAC9-4AC6-B91B-4D25F9FFC91A}"/>
          </ac:cxnSpMkLst>
        </pc:cxnChg>
        <pc:cxnChg chg="add mod">
          <ac:chgData name="Antonia H." userId="da08060cd893cdf4" providerId="Windows Live" clId="Web-{99650DEA-5F62-4DD8-8563-05BEE4D73243}" dt="2018-04-24T14:03:51.169" v="2012"/>
          <ac:cxnSpMkLst>
            <pc:docMk/>
            <pc:sldMk cId="1282784450" sldId="335"/>
            <ac:cxnSpMk id="81" creationId="{701C6608-844F-49DF-A62B-E5849E483B36}"/>
          </ac:cxnSpMkLst>
        </pc:cxnChg>
        <pc:cxnChg chg="add mod">
          <ac:chgData name="Antonia H." userId="da08060cd893cdf4" providerId="Windows Live" clId="Web-{99650DEA-5F62-4DD8-8563-05BEE4D73243}" dt="2018-04-24T14:03:57.309" v="2018"/>
          <ac:cxnSpMkLst>
            <pc:docMk/>
            <pc:sldMk cId="1282784450" sldId="335"/>
            <ac:cxnSpMk id="87" creationId="{1FBC29D1-034B-452A-B103-5B0F3DAA4C1E}"/>
          </ac:cxnSpMkLst>
        </pc:cxnChg>
      </pc:sldChg>
    </pc:docChg>
  </pc:docChgLst>
  <pc:docChgLst>
    <pc:chgData name="Antonia H." userId="da08060cd893cdf4" providerId="Windows Live" clId="Web-{2232CB0A-6BFE-43DE-A702-97D28BD6AC3F}"/>
    <pc:docChg chg="addSld modSld sldOrd">
      <pc:chgData name="Antonia H." userId="da08060cd893cdf4" providerId="Windows Live" clId="Web-{2232CB0A-6BFE-43DE-A702-97D28BD6AC3F}" dt="2018-04-24T12:39:48.381" v="965"/>
      <pc:docMkLst>
        <pc:docMk/>
      </pc:docMkLst>
      <pc:sldChg chg="modSp addCm delCm">
        <pc:chgData name="Antonia H." userId="da08060cd893cdf4" providerId="Windows Live" clId="Web-{2232CB0A-6BFE-43DE-A702-97D28BD6AC3F}" dt="2018-04-24T12:39:48.381" v="965"/>
        <pc:sldMkLst>
          <pc:docMk/>
          <pc:sldMk cId="1590192757" sldId="261"/>
        </pc:sldMkLst>
        <pc:spChg chg="mod">
          <ac:chgData name="Antonia H." userId="da08060cd893cdf4" providerId="Windows Live" clId="Web-{2232CB0A-6BFE-43DE-A702-97D28BD6AC3F}" dt="2018-04-24T12:39:41.350" v="962"/>
          <ac:spMkLst>
            <pc:docMk/>
            <pc:sldMk cId="1590192757" sldId="261"/>
            <ac:spMk id="5" creationId="{05EEC94A-DD2E-45EF-8D41-CA1496243E6D}"/>
          </ac:spMkLst>
        </pc:spChg>
      </pc:sldChg>
      <pc:sldChg chg="modSp delCm">
        <pc:chgData name="Antonia H." userId="da08060cd893cdf4" providerId="Windows Live" clId="Web-{2232CB0A-6BFE-43DE-A702-97D28BD6AC3F}" dt="2018-04-24T12:16:17.832" v="112"/>
        <pc:sldMkLst>
          <pc:docMk/>
          <pc:sldMk cId="1588401589" sldId="270"/>
        </pc:sldMkLst>
        <pc:spChg chg="mod">
          <ac:chgData name="Antonia H." userId="da08060cd893cdf4" providerId="Windows Live" clId="Web-{2232CB0A-6BFE-43DE-A702-97D28BD6AC3F}" dt="2018-04-24T12:16:16.395" v="110"/>
          <ac:spMkLst>
            <pc:docMk/>
            <pc:sldMk cId="1588401589" sldId="270"/>
            <ac:spMk id="2" creationId="{46C6E970-EAB0-4B4A-A5B6-B35EDA0C35C6}"/>
          </ac:spMkLst>
        </pc:spChg>
      </pc:sldChg>
      <pc:sldChg chg="modSp">
        <pc:chgData name="Antonia H." userId="da08060cd893cdf4" providerId="Windows Live" clId="Web-{2232CB0A-6BFE-43DE-A702-97D28BD6AC3F}" dt="2018-04-24T11:57:56.296" v="1"/>
        <pc:sldMkLst>
          <pc:docMk/>
          <pc:sldMk cId="168258756" sldId="311"/>
        </pc:sldMkLst>
        <pc:spChg chg="mod">
          <ac:chgData name="Antonia H." userId="da08060cd893cdf4" providerId="Windows Live" clId="Web-{2232CB0A-6BFE-43DE-A702-97D28BD6AC3F}" dt="2018-04-24T11:57:56.265" v="0"/>
          <ac:spMkLst>
            <pc:docMk/>
            <pc:sldMk cId="168258756" sldId="311"/>
            <ac:spMk id="8" creationId="{E9401D3A-FDBF-4990-9872-9E69538DF326}"/>
          </ac:spMkLst>
        </pc:spChg>
        <pc:spChg chg="mod">
          <ac:chgData name="Antonia H." userId="da08060cd893cdf4" providerId="Windows Live" clId="Web-{2232CB0A-6BFE-43DE-A702-97D28BD6AC3F}" dt="2018-04-24T11:57:56.296" v="1"/>
          <ac:spMkLst>
            <pc:docMk/>
            <pc:sldMk cId="168258756" sldId="311"/>
            <ac:spMk id="10" creationId="{B44E6596-F44D-45DC-B6B8-382C23ED018B}"/>
          </ac:spMkLst>
        </pc:spChg>
      </pc:sldChg>
      <pc:sldChg chg="addSp delSp modSp add ord replId delCm">
        <pc:chgData name="Antonia H." userId="da08060cd893cdf4" providerId="Windows Live" clId="Web-{2232CB0A-6BFE-43DE-A702-97D28BD6AC3F}" dt="2018-04-24T12:16:28.145" v="118"/>
        <pc:sldMkLst>
          <pc:docMk/>
          <pc:sldMk cId="2633497461" sldId="329"/>
        </pc:sldMkLst>
        <pc:spChg chg="mod">
          <ac:chgData name="Antonia H." userId="da08060cd893cdf4" providerId="Windows Live" clId="Web-{2232CB0A-6BFE-43DE-A702-97D28BD6AC3F}" dt="2018-04-24T12:16:28.145" v="118"/>
          <ac:spMkLst>
            <pc:docMk/>
            <pc:sldMk cId="2633497461" sldId="329"/>
            <ac:spMk id="2" creationId="{434D8175-2B0A-4E59-AE69-7AFDCCD0E3FD}"/>
          </ac:spMkLst>
        </pc:spChg>
        <pc:spChg chg="del mod">
          <ac:chgData name="Antonia H." userId="da08060cd893cdf4" providerId="Windows Live" clId="Web-{2232CB0A-6BFE-43DE-A702-97D28BD6AC3F}" dt="2018-04-24T12:15:12.207" v="64"/>
          <ac:spMkLst>
            <pc:docMk/>
            <pc:sldMk cId="2633497461" sldId="329"/>
            <ac:spMk id="5" creationId="{05DC3944-6F5B-41E0-8F82-E7B375FD4097}"/>
          </ac:spMkLst>
        </pc:spChg>
        <pc:spChg chg="add del mod">
          <ac:chgData name="Antonia H." userId="da08060cd893cdf4" providerId="Windows Live" clId="Web-{2232CB0A-6BFE-43DE-A702-97D28BD6AC3F}" dt="2018-04-24T12:15:15.222" v="65"/>
          <ac:spMkLst>
            <pc:docMk/>
            <pc:sldMk cId="2633497461" sldId="329"/>
            <ac:spMk id="6" creationId="{3D3285CD-CBC6-41CF-910F-A73D26949352}"/>
          </ac:spMkLst>
        </pc:spChg>
        <pc:spChg chg="mod">
          <ac:chgData name="Antonia H." userId="da08060cd893cdf4" providerId="Windows Live" clId="Web-{2232CB0A-6BFE-43DE-A702-97D28BD6AC3F}" dt="2018-04-24T12:15:18.113" v="66"/>
          <ac:spMkLst>
            <pc:docMk/>
            <pc:sldMk cId="2633497461" sldId="329"/>
            <ac:spMk id="7" creationId="{C73AA70C-62C8-4DDF-845F-EA64E52992CE}"/>
          </ac:spMkLst>
        </pc:spChg>
        <pc:spChg chg="mod">
          <ac:chgData name="Antonia H." userId="da08060cd893cdf4" providerId="Windows Live" clId="Web-{2232CB0A-6BFE-43DE-A702-97D28BD6AC3F}" dt="2018-04-24T12:15:23.269" v="68"/>
          <ac:spMkLst>
            <pc:docMk/>
            <pc:sldMk cId="2633497461" sldId="329"/>
            <ac:spMk id="9" creationId="{DCB6632F-BC21-460C-93D9-F14835E30E29}"/>
          </ac:spMkLst>
        </pc:spChg>
        <pc:spChg chg="mod">
          <ac:chgData name="Antonia H." userId="da08060cd893cdf4" providerId="Windows Live" clId="Web-{2232CB0A-6BFE-43DE-A702-97D28BD6AC3F}" dt="2018-04-24T12:15:25.347" v="69"/>
          <ac:spMkLst>
            <pc:docMk/>
            <pc:sldMk cId="2633497461" sldId="329"/>
            <ac:spMk id="11" creationId="{D079609C-C700-4B8E-BD7F-171445DF46C5}"/>
          </ac:spMkLst>
        </pc:spChg>
      </pc:sldChg>
      <pc:sldChg chg="addSp delSp modSp add mod ord replId modClrScheme chgLayout">
        <pc:chgData name="Antonia H." userId="da08060cd893cdf4" providerId="Windows Live" clId="Web-{2232CB0A-6BFE-43DE-A702-97D28BD6AC3F}" dt="2018-04-24T12:22:36.993" v="515"/>
        <pc:sldMkLst>
          <pc:docMk/>
          <pc:sldMk cId="3177862398" sldId="330"/>
        </pc:sldMkLst>
        <pc:spChg chg="mod ord">
          <ac:chgData name="Antonia H." userId="da08060cd893cdf4" providerId="Windows Live" clId="Web-{2232CB0A-6BFE-43DE-A702-97D28BD6AC3F}" dt="2018-04-24T12:16:08.598" v="93"/>
          <ac:spMkLst>
            <pc:docMk/>
            <pc:sldMk cId="3177862398" sldId="330"/>
            <ac:spMk id="2" creationId="{434D8175-2B0A-4E59-AE69-7AFDCCD0E3FD}"/>
          </ac:spMkLst>
        </pc:spChg>
        <pc:spChg chg="mod ord">
          <ac:chgData name="Antonia H." userId="da08060cd893cdf4" providerId="Windows Live" clId="Web-{2232CB0A-6BFE-43DE-A702-97D28BD6AC3F}" dt="2018-04-24T12:15:57.426" v="78"/>
          <ac:spMkLst>
            <pc:docMk/>
            <pc:sldMk cId="3177862398" sldId="330"/>
            <ac:spMk id="3" creationId="{3ADED61F-BF1F-4863-8861-9E84DC6E7AA6}"/>
          </ac:spMkLst>
        </pc:spChg>
        <pc:spChg chg="add mod ord">
          <ac:chgData name="Antonia H." userId="da08060cd893cdf4" providerId="Windows Live" clId="Web-{2232CB0A-6BFE-43DE-A702-97D28BD6AC3F}" dt="2018-04-24T12:22:36.993" v="515"/>
          <ac:spMkLst>
            <pc:docMk/>
            <pc:sldMk cId="3177862398" sldId="330"/>
            <ac:spMk id="5" creationId="{2CF319C0-4967-4B29-9CB0-87152BCA9D16}"/>
          </ac:spMkLst>
        </pc:spChg>
        <pc:spChg chg="del">
          <ac:chgData name="Antonia H." userId="da08060cd893cdf4" providerId="Windows Live" clId="Web-{2232CB0A-6BFE-43DE-A702-97D28BD6AC3F}" dt="2018-04-24T12:15:40.816" v="74"/>
          <ac:spMkLst>
            <pc:docMk/>
            <pc:sldMk cId="3177862398" sldId="330"/>
            <ac:spMk id="7" creationId="{C73AA70C-62C8-4DDF-845F-EA64E52992CE}"/>
          </ac:spMkLst>
        </pc:spChg>
        <pc:spChg chg="add del mod ord">
          <ac:chgData name="Antonia H." userId="da08060cd893cdf4" providerId="Windows Live" clId="Web-{2232CB0A-6BFE-43DE-A702-97D28BD6AC3F}" dt="2018-04-24T12:15:57.426" v="78"/>
          <ac:spMkLst>
            <pc:docMk/>
            <pc:sldMk cId="3177862398" sldId="330"/>
            <ac:spMk id="8" creationId="{BA6411AA-0FFD-41F2-9B02-9851CC6DAC47}"/>
          </ac:spMkLst>
        </pc:spChg>
        <pc:spChg chg="del">
          <ac:chgData name="Antonia H." userId="da08060cd893cdf4" providerId="Windows Live" clId="Web-{2232CB0A-6BFE-43DE-A702-97D28BD6AC3F}" dt="2018-04-24T12:15:41.785" v="75"/>
          <ac:spMkLst>
            <pc:docMk/>
            <pc:sldMk cId="3177862398" sldId="330"/>
            <ac:spMk id="9" creationId="{DCB6632F-BC21-460C-93D9-F14835E30E29}"/>
          </ac:spMkLst>
        </pc:spChg>
        <pc:spChg chg="add mod">
          <ac:chgData name="Antonia H." userId="da08060cd893cdf4" providerId="Windows Live" clId="Web-{2232CB0A-6BFE-43DE-A702-97D28BD6AC3F}" dt="2018-04-24T12:21:38.007" v="396"/>
          <ac:spMkLst>
            <pc:docMk/>
            <pc:sldMk cId="3177862398" sldId="330"/>
            <ac:spMk id="10" creationId="{6BF803CB-CD60-46D8-BC51-8ECC880B3984}"/>
          </ac:spMkLst>
        </pc:spChg>
        <pc:spChg chg="del">
          <ac:chgData name="Antonia H." userId="da08060cd893cdf4" providerId="Windows Live" clId="Web-{2232CB0A-6BFE-43DE-A702-97D28BD6AC3F}" dt="2018-04-24T12:15:42.129" v="76"/>
          <ac:spMkLst>
            <pc:docMk/>
            <pc:sldMk cId="3177862398" sldId="330"/>
            <ac:spMk id="11" creationId="{D079609C-C700-4B8E-BD7F-171445DF46C5}"/>
          </ac:spMkLst>
        </pc:spChg>
      </pc:sldChg>
      <pc:sldChg chg="modSp add replId delCm">
        <pc:chgData name="Antonia H." userId="da08060cd893cdf4" providerId="Windows Live" clId="Web-{2232CB0A-6BFE-43DE-A702-97D28BD6AC3F}" dt="2018-04-24T12:32:28.790" v="948"/>
        <pc:sldMkLst>
          <pc:docMk/>
          <pc:sldMk cId="2445411180" sldId="331"/>
        </pc:sldMkLst>
        <pc:spChg chg="mod">
          <ac:chgData name="Antonia H." userId="da08060cd893cdf4" providerId="Windows Live" clId="Web-{2232CB0A-6BFE-43DE-A702-97D28BD6AC3F}" dt="2018-04-24T12:32:28.790" v="948"/>
          <ac:spMkLst>
            <pc:docMk/>
            <pc:sldMk cId="2445411180" sldId="331"/>
            <ac:spMk id="5" creationId="{2CF319C0-4967-4B29-9CB0-87152BCA9D16}"/>
          </ac:spMkLst>
        </pc:spChg>
        <pc:spChg chg="mod">
          <ac:chgData name="Antonia H." userId="da08060cd893cdf4" providerId="Windows Live" clId="Web-{2232CB0A-6BFE-43DE-A702-97D28BD6AC3F}" dt="2018-04-24T12:23:06.868" v="521"/>
          <ac:spMkLst>
            <pc:docMk/>
            <pc:sldMk cId="2445411180" sldId="331"/>
            <ac:spMk id="10" creationId="{6BF803CB-CD60-46D8-BC51-8ECC880B3984}"/>
          </ac:spMkLst>
        </pc:spChg>
      </pc:sldChg>
    </pc:docChg>
  </pc:docChgLst>
  <pc:docChgLst>
    <pc:chgData name="Antonia H." userId="da08060cd893cdf4" providerId="Windows Live" clId="Web-{08F15F4C-863A-46AC-997E-C2858259BD22}"/>
    <pc:docChg chg="addSld modSld sldOrd">
      <pc:chgData name="Antonia H." userId="da08060cd893cdf4" providerId="Windows Live" clId="Web-{08F15F4C-863A-46AC-997E-C2858259BD22}" dt="2018-04-22T19:19:51.890" v="559"/>
      <pc:docMkLst>
        <pc:docMk/>
      </pc:docMkLst>
      <pc:sldChg chg="modSp">
        <pc:chgData name="Antonia H." userId="da08060cd893cdf4" providerId="Windows Live" clId="Web-{08F15F4C-863A-46AC-997E-C2858259BD22}" dt="2018-04-22T18:55:29.846" v="343"/>
        <pc:sldMkLst>
          <pc:docMk/>
          <pc:sldMk cId="3325964084" sldId="269"/>
        </pc:sldMkLst>
        <pc:spChg chg="mod">
          <ac:chgData name="Antonia H." userId="da08060cd893cdf4" providerId="Windows Live" clId="Web-{08F15F4C-863A-46AC-997E-C2858259BD22}" dt="2018-04-22T18:55:29.846" v="343"/>
          <ac:spMkLst>
            <pc:docMk/>
            <pc:sldMk cId="3325964084" sldId="269"/>
            <ac:spMk id="5" creationId="{901F3C57-5EE1-4EFD-95B5-73C971B3F44E}"/>
          </ac:spMkLst>
        </pc:spChg>
      </pc:sldChg>
      <pc:sldChg chg="addSp modSp">
        <pc:chgData name="Antonia H." userId="da08060cd893cdf4" providerId="Windows Live" clId="Web-{08F15F4C-863A-46AC-997E-C2858259BD22}" dt="2018-04-22T18:43:14.362" v="161"/>
        <pc:sldMkLst>
          <pc:docMk/>
          <pc:sldMk cId="690376751" sldId="285"/>
        </pc:sldMkLst>
        <pc:spChg chg="mod">
          <ac:chgData name="Antonia H." userId="da08060cd893cdf4" providerId="Windows Live" clId="Web-{08F15F4C-863A-46AC-997E-C2858259BD22}" dt="2018-04-22T18:42:10.612" v="111"/>
          <ac:spMkLst>
            <pc:docMk/>
            <pc:sldMk cId="690376751" sldId="285"/>
            <ac:spMk id="3" creationId="{1135C6D1-21E2-4D9D-8492-93014F9E0CE4}"/>
          </ac:spMkLst>
        </pc:spChg>
        <pc:spChg chg="add mod">
          <ac:chgData name="Antonia H." userId="da08060cd893cdf4" providerId="Windows Live" clId="Web-{08F15F4C-863A-46AC-997E-C2858259BD22}" dt="2018-04-22T18:42:59.050" v="149"/>
          <ac:spMkLst>
            <pc:docMk/>
            <pc:sldMk cId="690376751" sldId="285"/>
            <ac:spMk id="5" creationId="{6105B205-010F-49DC-8B0C-DEA52C89E5A5}"/>
          </ac:spMkLst>
        </pc:spChg>
        <pc:spChg chg="mod">
          <ac:chgData name="Antonia H." userId="da08060cd893cdf4" providerId="Windows Live" clId="Web-{08F15F4C-863A-46AC-997E-C2858259BD22}" dt="2018-04-22T18:42:44.987" v="145"/>
          <ac:spMkLst>
            <pc:docMk/>
            <pc:sldMk cId="690376751" sldId="285"/>
            <ac:spMk id="6" creationId="{0ABD4D66-2FFD-44F8-8D5C-5915DB6D383F}"/>
          </ac:spMkLst>
        </pc:spChg>
        <pc:spChg chg="add mod">
          <ac:chgData name="Antonia H." userId="da08060cd893cdf4" providerId="Windows Live" clId="Web-{08F15F4C-863A-46AC-997E-C2858259BD22}" dt="2018-04-22T18:43:14.362" v="161"/>
          <ac:spMkLst>
            <pc:docMk/>
            <pc:sldMk cId="690376751" sldId="285"/>
            <ac:spMk id="9" creationId="{18DD0C07-73B7-476F-BD6E-B3B4225DA9A5}"/>
          </ac:spMkLst>
        </pc:spChg>
      </pc:sldChg>
      <pc:sldChg chg="addSp delSp modSp add replId addCm">
        <pc:chgData name="Antonia H." userId="da08060cd893cdf4" providerId="Windows Live" clId="Web-{08F15F4C-863A-46AC-997E-C2858259BD22}" dt="2018-04-22T18:47:45.972" v="313"/>
        <pc:sldMkLst>
          <pc:docMk/>
          <pc:sldMk cId="3154115653" sldId="286"/>
        </pc:sldMkLst>
        <pc:spChg chg="mod">
          <ac:chgData name="Antonia H." userId="da08060cd893cdf4" providerId="Windows Live" clId="Web-{08F15F4C-863A-46AC-997E-C2858259BD22}" dt="2018-04-22T18:47:06.300" v="285"/>
          <ac:spMkLst>
            <pc:docMk/>
            <pc:sldMk cId="3154115653" sldId="286"/>
            <ac:spMk id="3" creationId="{1135C6D1-21E2-4D9D-8492-93014F9E0CE4}"/>
          </ac:spMkLst>
        </pc:spChg>
        <pc:spChg chg="del">
          <ac:chgData name="Antonia H." userId="da08060cd893cdf4" providerId="Windows Live" clId="Web-{08F15F4C-863A-46AC-997E-C2858259BD22}" dt="2018-04-22T18:44:20.706" v="165"/>
          <ac:spMkLst>
            <pc:docMk/>
            <pc:sldMk cId="3154115653" sldId="286"/>
            <ac:spMk id="5" creationId="{6105B205-010F-49DC-8B0C-DEA52C89E5A5}"/>
          </ac:spMkLst>
        </pc:spChg>
        <pc:spChg chg="del">
          <ac:chgData name="Antonia H." userId="da08060cd893cdf4" providerId="Windows Live" clId="Web-{08F15F4C-863A-46AC-997E-C2858259BD22}" dt="2018-04-22T18:44:19.097" v="164"/>
          <ac:spMkLst>
            <pc:docMk/>
            <pc:sldMk cId="3154115653" sldId="286"/>
            <ac:spMk id="6" creationId="{0ABD4D66-2FFD-44F8-8D5C-5915DB6D383F}"/>
          </ac:spMkLst>
        </pc:spChg>
        <pc:spChg chg="add mod">
          <ac:chgData name="Antonia H." userId="da08060cd893cdf4" providerId="Windows Live" clId="Web-{08F15F4C-863A-46AC-997E-C2858259BD22}" dt="2018-04-22T18:46:55.112" v="282"/>
          <ac:spMkLst>
            <pc:docMk/>
            <pc:sldMk cId="3154115653" sldId="286"/>
            <ac:spMk id="7" creationId="{6A6D3248-2210-4C19-AFBC-3F81F79F33B4}"/>
          </ac:spMkLst>
        </pc:spChg>
        <pc:spChg chg="del">
          <ac:chgData name="Antonia H." userId="da08060cd893cdf4" providerId="Windows Live" clId="Web-{08F15F4C-863A-46AC-997E-C2858259BD22}" dt="2018-04-22T18:44:21.581" v="166"/>
          <ac:spMkLst>
            <pc:docMk/>
            <pc:sldMk cId="3154115653" sldId="286"/>
            <ac:spMk id="9" creationId="{18DD0C07-73B7-476F-BD6E-B3B4225DA9A5}"/>
          </ac:spMkLst>
        </pc:spChg>
        <pc:spChg chg="add del">
          <ac:chgData name="Antonia H." userId="da08060cd893cdf4" providerId="Windows Live" clId="Web-{08F15F4C-863A-46AC-997E-C2858259BD22}" dt="2018-04-22T18:47:11.097" v="287"/>
          <ac:spMkLst>
            <pc:docMk/>
            <pc:sldMk cId="3154115653" sldId="286"/>
            <ac:spMk id="11" creationId="{064042D9-F138-410C-9838-2F41FF80C710}"/>
          </ac:spMkLst>
        </pc:spChg>
        <pc:spChg chg="add mod">
          <ac:chgData name="Antonia H." userId="da08060cd893cdf4" providerId="Windows Live" clId="Web-{08F15F4C-863A-46AC-997E-C2858259BD22}" dt="2018-04-22T18:47:45.972" v="313"/>
          <ac:spMkLst>
            <pc:docMk/>
            <pc:sldMk cId="3154115653" sldId="286"/>
            <ac:spMk id="13" creationId="{CDC4866E-F106-4887-9981-93E159A1A42C}"/>
          </ac:spMkLst>
        </pc:spChg>
      </pc:sldChg>
      <pc:sldChg chg="delSp modSp add ord replId delCm">
        <pc:chgData name="Antonia H." userId="da08060cd893cdf4" providerId="Windows Live" clId="Web-{08F15F4C-863A-46AC-997E-C2858259BD22}" dt="2018-04-22T19:03:51.615" v="516"/>
        <pc:sldMkLst>
          <pc:docMk/>
          <pc:sldMk cId="71612676" sldId="287"/>
        </pc:sldMkLst>
        <pc:spChg chg="mod">
          <ac:chgData name="Antonia H." userId="da08060cd893cdf4" providerId="Windows Live" clId="Web-{08F15F4C-863A-46AC-997E-C2858259BD22}" dt="2018-04-22T18:54:44.190" v="319"/>
          <ac:spMkLst>
            <pc:docMk/>
            <pc:sldMk cId="71612676" sldId="287"/>
            <ac:spMk id="2" creationId="{5F7134CE-E66C-480F-8D49-AA89D087E36E}"/>
          </ac:spMkLst>
        </pc:spChg>
        <pc:spChg chg="mod">
          <ac:chgData name="Antonia H." userId="da08060cd893cdf4" providerId="Windows Live" clId="Web-{08F15F4C-863A-46AC-997E-C2858259BD22}" dt="2018-04-22T18:59:49.941" v="478"/>
          <ac:spMkLst>
            <pc:docMk/>
            <pc:sldMk cId="71612676" sldId="287"/>
            <ac:spMk id="5" creationId="{BF6240F0-2B94-4F1F-8E35-4B2C2F9B722A}"/>
          </ac:spMkLst>
        </pc:spChg>
        <pc:spChg chg="mod">
          <ac:chgData name="Antonia H." userId="da08060cd893cdf4" providerId="Windows Live" clId="Web-{08F15F4C-863A-46AC-997E-C2858259BD22}" dt="2018-04-22T19:03:51.615" v="516"/>
          <ac:spMkLst>
            <pc:docMk/>
            <pc:sldMk cId="71612676" sldId="287"/>
            <ac:spMk id="6" creationId="{DF5E470A-8834-46C8-B61E-596CEE55F855}"/>
          </ac:spMkLst>
        </pc:spChg>
        <pc:spChg chg="del">
          <ac:chgData name="Antonia H." userId="da08060cd893cdf4" providerId="Windows Live" clId="Web-{08F15F4C-863A-46AC-997E-C2858259BD22}" dt="2018-04-22T18:56:36.800" v="374"/>
          <ac:spMkLst>
            <pc:docMk/>
            <pc:sldMk cId="71612676" sldId="287"/>
            <ac:spMk id="7" creationId="{8225FE3B-F3A3-424B-B0F5-E7EF33676E7E}"/>
          </ac:spMkLst>
        </pc:spChg>
        <pc:spChg chg="mod">
          <ac:chgData name="Antonia H." userId="da08060cd893cdf4" providerId="Windows Live" clId="Web-{08F15F4C-863A-46AC-997E-C2858259BD22}" dt="2018-04-22T18:59:47.347" v="476"/>
          <ac:spMkLst>
            <pc:docMk/>
            <pc:sldMk cId="71612676" sldId="287"/>
            <ac:spMk id="8" creationId="{438C086B-C4AA-485B-9BA7-543357E44CA5}"/>
          </ac:spMkLst>
        </pc:spChg>
        <pc:spChg chg="mod">
          <ac:chgData name="Antonia H." userId="da08060cd893cdf4" providerId="Windows Live" clId="Web-{08F15F4C-863A-46AC-997E-C2858259BD22}" dt="2018-04-22T18:59:29.550" v="445"/>
          <ac:spMkLst>
            <pc:docMk/>
            <pc:sldMk cId="71612676" sldId="287"/>
            <ac:spMk id="9" creationId="{F7BFB401-8E32-4C08-B264-73D249DE6863}"/>
          </ac:spMkLst>
        </pc:spChg>
      </pc:sldChg>
      <pc:sldChg chg="modSp add replId">
        <pc:chgData name="Antonia H." userId="da08060cd893cdf4" providerId="Windows Live" clId="Web-{08F15F4C-863A-46AC-997E-C2858259BD22}" dt="2018-04-22T19:04:28.084" v="552"/>
        <pc:sldMkLst>
          <pc:docMk/>
          <pc:sldMk cId="1708688924" sldId="288"/>
        </pc:sldMkLst>
        <pc:spChg chg="mod">
          <ac:chgData name="Antonia H." userId="da08060cd893cdf4" providerId="Windows Live" clId="Web-{08F15F4C-863A-46AC-997E-C2858259BD22}" dt="2018-04-22T19:04:28.084" v="552"/>
          <ac:spMkLst>
            <pc:docMk/>
            <pc:sldMk cId="1708688924" sldId="288"/>
            <ac:spMk id="2" creationId="{5F7134CE-E66C-480F-8D49-AA89D087E36E}"/>
          </ac:spMkLst>
        </pc:spChg>
        <pc:spChg chg="mod">
          <ac:chgData name="Antonia H." userId="da08060cd893cdf4" providerId="Windows Live" clId="Web-{08F15F4C-863A-46AC-997E-C2858259BD22}" dt="2018-04-22T19:04:20.834" v="548"/>
          <ac:spMkLst>
            <pc:docMk/>
            <pc:sldMk cId="1708688924" sldId="288"/>
            <ac:spMk id="5" creationId="{BF6240F0-2B94-4F1F-8E35-4B2C2F9B722A}"/>
          </ac:spMkLst>
        </pc:spChg>
        <pc:spChg chg="mod">
          <ac:chgData name="Antonia H." userId="da08060cd893cdf4" providerId="Windows Live" clId="Web-{08F15F4C-863A-46AC-997E-C2858259BD22}" dt="2018-04-22T19:04:09.068" v="537"/>
          <ac:spMkLst>
            <pc:docMk/>
            <pc:sldMk cId="1708688924" sldId="288"/>
            <ac:spMk id="6" creationId="{DF5E470A-8834-46C8-B61E-596CEE55F855}"/>
          </ac:spMkLst>
        </pc:spChg>
        <pc:spChg chg="mod">
          <ac:chgData name="Antonia H." userId="da08060cd893cdf4" providerId="Windows Live" clId="Web-{08F15F4C-863A-46AC-997E-C2858259BD22}" dt="2018-04-22T19:04:17.115" v="544"/>
          <ac:spMkLst>
            <pc:docMk/>
            <pc:sldMk cId="1708688924" sldId="288"/>
            <ac:spMk id="8" creationId="{438C086B-C4AA-485B-9BA7-543357E44CA5}"/>
          </ac:spMkLst>
        </pc:spChg>
        <pc:spChg chg="mod">
          <ac:chgData name="Antonia H." userId="da08060cd893cdf4" providerId="Windows Live" clId="Web-{08F15F4C-863A-46AC-997E-C2858259BD22}" dt="2018-04-22T19:04:11.678" v="539"/>
          <ac:spMkLst>
            <pc:docMk/>
            <pc:sldMk cId="1708688924" sldId="288"/>
            <ac:spMk id="9" creationId="{F7BFB401-8E32-4C08-B264-73D249DE6863}"/>
          </ac:spMkLst>
        </pc:spChg>
      </pc:sldChg>
      <pc:sldChg chg="modSp add replId">
        <pc:chgData name="Antonia H." userId="da08060cd893cdf4" providerId="Windows Live" clId="Web-{08F15F4C-863A-46AC-997E-C2858259BD22}" dt="2018-04-22T19:19:51.890" v="558"/>
        <pc:sldMkLst>
          <pc:docMk/>
          <pc:sldMk cId="401510135" sldId="289"/>
        </pc:sldMkLst>
        <pc:spChg chg="mod">
          <ac:chgData name="Antonia H." userId="da08060cd893cdf4" providerId="Windows Live" clId="Web-{08F15F4C-863A-46AC-997E-C2858259BD22}" dt="2018-04-22T19:19:51.890" v="558"/>
          <ac:spMkLst>
            <pc:docMk/>
            <pc:sldMk cId="401510135" sldId="289"/>
            <ac:spMk id="2" creationId="{5F7134CE-E66C-480F-8D49-AA89D087E36E}"/>
          </ac:spMkLst>
        </pc:spChg>
      </pc:sldChg>
    </pc:docChg>
  </pc:docChgLst>
  <pc:docChgLst>
    <pc:chgData name="Antonia H." userId="da08060cd893cdf4" providerId="Windows Live" clId="Web-{ADC9C418-8CCD-4732-A1D7-7EA047621E31}"/>
    <pc:docChg chg="addSld modSld">
      <pc:chgData name="Antonia H." userId="da08060cd893cdf4" providerId="Windows Live" clId="Web-{ADC9C418-8CCD-4732-A1D7-7EA047621E31}" dt="2018-04-21T11:54:52.657" v="255"/>
      <pc:docMkLst>
        <pc:docMk/>
      </pc:docMkLst>
      <pc:sldChg chg="addSp modSp add mod replId modClrScheme chgLayout">
        <pc:chgData name="Antonia H." userId="da08060cd893cdf4" providerId="Windows Live" clId="Web-{ADC9C418-8CCD-4732-A1D7-7EA047621E31}" dt="2018-04-21T11:54:52.657" v="255"/>
        <pc:sldMkLst>
          <pc:docMk/>
          <pc:sldMk cId="4206914747" sldId="271"/>
        </pc:sldMkLst>
        <pc:spChg chg="mod ord">
          <ac:chgData name="Antonia H." userId="da08060cd893cdf4" providerId="Windows Live" clId="Web-{ADC9C418-8CCD-4732-A1D7-7EA047621E31}" dt="2018-04-21T11:31:27.228" v="1"/>
          <ac:spMkLst>
            <pc:docMk/>
            <pc:sldMk cId="4206914747" sldId="271"/>
            <ac:spMk id="2" creationId="{5F7134CE-E66C-480F-8D49-AA89D087E36E}"/>
          </ac:spMkLst>
        </pc:spChg>
        <pc:spChg chg="mod ord">
          <ac:chgData name="Antonia H." userId="da08060cd893cdf4" providerId="Windows Live" clId="Web-{ADC9C418-8CCD-4732-A1D7-7EA047621E31}" dt="2018-04-21T11:31:27.228" v="1"/>
          <ac:spMkLst>
            <pc:docMk/>
            <pc:sldMk cId="4206914747" sldId="271"/>
            <ac:spMk id="4" creationId="{7EC6BA7E-D905-41BA-89C6-506A875CB2CA}"/>
          </ac:spMkLst>
        </pc:spChg>
        <pc:spChg chg="add mod ord">
          <ac:chgData name="Antonia H." userId="da08060cd893cdf4" providerId="Windows Live" clId="Web-{ADC9C418-8CCD-4732-A1D7-7EA047621E31}" dt="2018-04-21T11:54:22.204" v="235"/>
          <ac:spMkLst>
            <pc:docMk/>
            <pc:sldMk cId="4206914747" sldId="271"/>
            <ac:spMk id="5" creationId="{BF6240F0-2B94-4F1F-8E35-4B2C2F9B722A}"/>
          </ac:spMkLst>
        </pc:spChg>
        <pc:spChg chg="add mod">
          <ac:chgData name="Antonia H." userId="da08060cd893cdf4" providerId="Windows Live" clId="Web-{ADC9C418-8CCD-4732-A1D7-7EA047621E31}" dt="2018-04-21T11:51:06.015" v="80"/>
          <ac:spMkLst>
            <pc:docMk/>
            <pc:sldMk cId="4206914747" sldId="271"/>
            <ac:spMk id="6" creationId="{DF5E470A-8834-46C8-B61E-596CEE55F855}"/>
          </ac:spMkLst>
        </pc:spChg>
        <pc:spChg chg="add mod">
          <ac:chgData name="Antonia H." userId="da08060cd893cdf4" providerId="Windows Live" clId="Web-{ADC9C418-8CCD-4732-A1D7-7EA047621E31}" dt="2018-04-21T11:52:51.187" v="158"/>
          <ac:spMkLst>
            <pc:docMk/>
            <pc:sldMk cId="4206914747" sldId="271"/>
            <ac:spMk id="7" creationId="{8225FE3B-F3A3-424B-B0F5-E7EF33676E7E}"/>
          </ac:spMkLst>
        </pc:spChg>
        <pc:spChg chg="add mod">
          <ac:chgData name="Antonia H." userId="da08060cd893cdf4" providerId="Windows Live" clId="Web-{ADC9C418-8CCD-4732-A1D7-7EA047621E31}" dt="2018-04-21T11:53:57.454" v="193"/>
          <ac:spMkLst>
            <pc:docMk/>
            <pc:sldMk cId="4206914747" sldId="271"/>
            <ac:spMk id="8" creationId="{438C086B-C4AA-485B-9BA7-543357E44CA5}"/>
          </ac:spMkLst>
        </pc:spChg>
        <pc:spChg chg="add mod">
          <ac:chgData name="Antonia H." userId="da08060cd893cdf4" providerId="Windows Live" clId="Web-{ADC9C418-8CCD-4732-A1D7-7EA047621E31}" dt="2018-04-21T11:54:52.657" v="255"/>
          <ac:spMkLst>
            <pc:docMk/>
            <pc:sldMk cId="4206914747" sldId="271"/>
            <ac:spMk id="9" creationId="{F7BFB401-8E32-4C08-B264-73D249DE6863}"/>
          </ac:spMkLst>
        </pc:spChg>
      </pc:sldChg>
    </pc:docChg>
  </pc:docChgLst>
  <pc:docChgLst>
    <pc:chgData name="Antonia H." userId="da08060cd893cdf4" providerId="Windows Live" clId="Web-{A470FA14-CF48-4E98-A0F8-695AB6A878D3}"/>
    <pc:docChg chg="modSld">
      <pc:chgData name="Antonia H." userId="da08060cd893cdf4" providerId="Windows Live" clId="Web-{A470FA14-CF48-4E98-A0F8-695AB6A878D3}" dt="2018-04-22T16:58:01.933" v="2"/>
      <pc:docMkLst>
        <pc:docMk/>
      </pc:docMkLst>
      <pc:sldChg chg="modSp">
        <pc:chgData name="Antonia H." userId="da08060cd893cdf4" providerId="Windows Live" clId="Web-{A470FA14-CF48-4E98-A0F8-695AB6A878D3}" dt="2018-04-22T16:57:59.683" v="0"/>
        <pc:sldMkLst>
          <pc:docMk/>
          <pc:sldMk cId="3168537409" sldId="281"/>
        </pc:sldMkLst>
        <pc:spChg chg="mod">
          <ac:chgData name="Antonia H." userId="da08060cd893cdf4" providerId="Windows Live" clId="Web-{A470FA14-CF48-4E98-A0F8-695AB6A878D3}" dt="2018-04-22T16:57:59.683" v="0"/>
          <ac:spMkLst>
            <pc:docMk/>
            <pc:sldMk cId="3168537409" sldId="281"/>
            <ac:spMk id="5" creationId="{BF6240F0-2B94-4F1F-8E35-4B2C2F9B722A}"/>
          </ac:spMkLst>
        </pc:spChg>
      </pc:sldChg>
    </pc:docChg>
  </pc:docChgLst>
  <pc:docChgLst>
    <pc:chgData name="Antonia H." userId="da08060cd893cdf4" providerId="Windows Live" clId="Web-{3C28EAD5-AAF8-4629-A456-70E8D38B286E}"/>
    <pc:docChg chg="addSld delSld modSld sldOrd">
      <pc:chgData name="Antonia H." userId="da08060cd893cdf4" providerId="Windows Live" clId="Web-{3C28EAD5-AAF8-4629-A456-70E8D38B286E}" dt="2018-04-23T10:11:08.424" v="648"/>
      <pc:docMkLst>
        <pc:docMk/>
      </pc:docMkLst>
      <pc:sldChg chg="modSp">
        <pc:chgData name="Antonia H." userId="da08060cd893cdf4" providerId="Windows Live" clId="Web-{3C28EAD5-AAF8-4629-A456-70E8D38B286E}" dt="2018-04-23T10:11:08.424" v="647"/>
        <pc:sldMkLst>
          <pc:docMk/>
          <pc:sldMk cId="1590192757" sldId="261"/>
        </pc:sldMkLst>
        <pc:spChg chg="mod">
          <ac:chgData name="Antonia H." userId="da08060cd893cdf4" providerId="Windows Live" clId="Web-{3C28EAD5-AAF8-4629-A456-70E8D38B286E}" dt="2018-04-23T10:11:08.424" v="647"/>
          <ac:spMkLst>
            <pc:docMk/>
            <pc:sldMk cId="1590192757" sldId="261"/>
            <ac:spMk id="5" creationId="{05EEC94A-DD2E-45EF-8D41-CA1496243E6D}"/>
          </ac:spMkLst>
        </pc:spChg>
      </pc:sldChg>
      <pc:sldChg chg="addSp modSp addCm">
        <pc:chgData name="Antonia H." userId="da08060cd893cdf4" providerId="Windows Live" clId="Web-{3C28EAD5-AAF8-4629-A456-70E8D38B286E}" dt="2018-04-23T10:09:20.564" v="571"/>
        <pc:sldMkLst>
          <pc:docMk/>
          <pc:sldMk cId="3325964084" sldId="269"/>
        </pc:sldMkLst>
        <pc:spChg chg="mod">
          <ac:chgData name="Antonia H." userId="da08060cd893cdf4" providerId="Windows Live" clId="Web-{3C28EAD5-AAF8-4629-A456-70E8D38B286E}" dt="2018-04-23T10:04:10.236" v="342"/>
          <ac:spMkLst>
            <pc:docMk/>
            <pc:sldMk cId="3325964084" sldId="269"/>
            <ac:spMk id="2" creationId="{46C6E970-EAB0-4B4A-A5B6-B35EDA0C35C6}"/>
          </ac:spMkLst>
        </pc:spChg>
        <pc:spChg chg="add mod">
          <ac:chgData name="Antonia H." userId="da08060cd893cdf4" providerId="Windows Live" clId="Web-{3C28EAD5-AAF8-4629-A456-70E8D38B286E}" dt="2018-04-23T10:09:20.564" v="571"/>
          <ac:spMkLst>
            <pc:docMk/>
            <pc:sldMk cId="3325964084" sldId="269"/>
            <ac:spMk id="4" creationId="{C7D7F340-2A65-4F51-A8DF-B4064BE2B546}"/>
          </ac:spMkLst>
        </pc:spChg>
        <pc:spChg chg="mod">
          <ac:chgData name="Antonia H." userId="da08060cd893cdf4" providerId="Windows Live" clId="Web-{3C28EAD5-AAF8-4629-A456-70E8D38B286E}" dt="2018-04-23T10:08:09.705" v="455"/>
          <ac:spMkLst>
            <pc:docMk/>
            <pc:sldMk cId="3325964084" sldId="269"/>
            <ac:spMk id="5" creationId="{901F3C57-5EE1-4EFD-95B5-73C971B3F44E}"/>
          </ac:spMkLst>
        </pc:spChg>
      </pc:sldChg>
      <pc:sldChg chg="modSp add replId">
        <pc:chgData name="Antonia H." userId="da08060cd893cdf4" providerId="Windows Live" clId="Web-{3C28EAD5-AAF8-4629-A456-70E8D38B286E}" dt="2018-04-23T10:00:02.313" v="156"/>
        <pc:sldMkLst>
          <pc:docMk/>
          <pc:sldMk cId="2569662816" sldId="309"/>
        </pc:sldMkLst>
        <pc:spChg chg="mod">
          <ac:chgData name="Antonia H." userId="da08060cd893cdf4" providerId="Windows Live" clId="Web-{3C28EAD5-AAF8-4629-A456-70E8D38B286E}" dt="2018-04-23T09:55:56.079" v="9"/>
          <ac:spMkLst>
            <pc:docMk/>
            <pc:sldMk cId="2569662816" sldId="309"/>
            <ac:spMk id="2" creationId="{5E72BDD5-21D8-4E71-ABE2-9B8A7F6DD818}"/>
          </ac:spMkLst>
        </pc:spChg>
        <pc:spChg chg="mod">
          <ac:chgData name="Antonia H." userId="da08060cd893cdf4" providerId="Windows Live" clId="Web-{3C28EAD5-AAF8-4629-A456-70E8D38B286E}" dt="2018-04-23T10:00:00.563" v="155"/>
          <ac:spMkLst>
            <pc:docMk/>
            <pc:sldMk cId="2569662816" sldId="309"/>
            <ac:spMk id="3" creationId="{62A610AB-C42E-45D1-B2BD-CE62B62AB8E3}"/>
          </ac:spMkLst>
        </pc:spChg>
        <pc:spChg chg="mod">
          <ac:chgData name="Antonia H." userId="da08060cd893cdf4" providerId="Windows Live" clId="Web-{3C28EAD5-AAF8-4629-A456-70E8D38B286E}" dt="2018-04-23T09:57:44.844" v="87"/>
          <ac:spMkLst>
            <pc:docMk/>
            <pc:sldMk cId="2569662816" sldId="309"/>
            <ac:spMk id="5" creationId="{1D9A743E-E325-486A-ACA1-32C3B7C5307C}"/>
          </ac:spMkLst>
        </pc:spChg>
        <pc:spChg chg="mod">
          <ac:chgData name="Antonia H." userId="da08060cd893cdf4" providerId="Windows Live" clId="Web-{3C28EAD5-AAF8-4629-A456-70E8D38B286E}" dt="2018-04-23T09:59:56.110" v="154"/>
          <ac:spMkLst>
            <pc:docMk/>
            <pc:sldMk cId="2569662816" sldId="309"/>
            <ac:spMk id="9" creationId="{2D8EB43A-7242-43A6-97E0-87ADE3B1D144}"/>
          </ac:spMkLst>
        </pc:spChg>
        <pc:spChg chg="mod">
          <ac:chgData name="Antonia H." userId="da08060cd893cdf4" providerId="Windows Live" clId="Web-{3C28EAD5-AAF8-4629-A456-70E8D38B286E}" dt="2018-04-23T10:00:02.313" v="156"/>
          <ac:spMkLst>
            <pc:docMk/>
            <pc:sldMk cId="2569662816" sldId="309"/>
            <ac:spMk id="11" creationId="{56BDB226-858E-43A4-A408-0A318745D79A}"/>
          </ac:spMkLst>
        </pc:spChg>
      </pc:sldChg>
      <pc:sldChg chg="modSp add replId">
        <pc:chgData name="Antonia H." userId="da08060cd893cdf4" providerId="Windows Live" clId="Web-{3C28EAD5-AAF8-4629-A456-70E8D38B286E}" dt="2018-04-23T10:03:11.376" v="325"/>
        <pc:sldMkLst>
          <pc:docMk/>
          <pc:sldMk cId="2408715357" sldId="310"/>
        </pc:sldMkLst>
        <pc:spChg chg="mod">
          <ac:chgData name="Antonia H." userId="da08060cd893cdf4" providerId="Windows Live" clId="Web-{3C28EAD5-AAF8-4629-A456-70E8D38B286E}" dt="2018-04-23T10:01:05.626" v="202"/>
          <ac:spMkLst>
            <pc:docMk/>
            <pc:sldMk cId="2408715357" sldId="310"/>
            <ac:spMk id="3" creationId="{62A610AB-C42E-45D1-B2BD-CE62B62AB8E3}"/>
          </ac:spMkLst>
        </pc:spChg>
        <pc:spChg chg="mod">
          <ac:chgData name="Antonia H." userId="da08060cd893cdf4" providerId="Windows Live" clId="Web-{3C28EAD5-AAF8-4629-A456-70E8D38B286E}" dt="2018-04-23T10:03:11.376" v="325"/>
          <ac:spMkLst>
            <pc:docMk/>
            <pc:sldMk cId="2408715357" sldId="310"/>
            <ac:spMk id="5" creationId="{1D9A743E-E325-486A-ACA1-32C3B7C5307C}"/>
          </ac:spMkLst>
        </pc:spChg>
        <pc:spChg chg="mod">
          <ac:chgData name="Antonia H." userId="da08060cd893cdf4" providerId="Windows Live" clId="Web-{3C28EAD5-AAF8-4629-A456-70E8D38B286E}" dt="2018-04-23T10:00:41.969" v="190"/>
          <ac:spMkLst>
            <pc:docMk/>
            <pc:sldMk cId="2408715357" sldId="310"/>
            <ac:spMk id="9" creationId="{2D8EB43A-7242-43A6-97E0-87ADE3B1D144}"/>
          </ac:spMkLst>
        </pc:spChg>
        <pc:spChg chg="mod">
          <ac:chgData name="Antonia H." userId="da08060cd893cdf4" providerId="Windows Live" clId="Web-{3C28EAD5-AAF8-4629-A456-70E8D38B286E}" dt="2018-04-23T10:01:11.282" v="210"/>
          <ac:spMkLst>
            <pc:docMk/>
            <pc:sldMk cId="2408715357" sldId="310"/>
            <ac:spMk id="11" creationId="{56BDB226-858E-43A4-A408-0A318745D79A}"/>
          </ac:spMkLst>
        </pc:spChg>
      </pc:sldChg>
      <pc:sldChg chg="modSp new ord">
        <pc:chgData name="Antonia H." userId="da08060cd893cdf4" providerId="Windows Live" clId="Web-{3C28EAD5-AAF8-4629-A456-70E8D38B286E}" dt="2018-04-23T10:03:53.908" v="337"/>
        <pc:sldMkLst>
          <pc:docMk/>
          <pc:sldMk cId="168258756" sldId="311"/>
        </pc:sldMkLst>
        <pc:spChg chg="mod">
          <ac:chgData name="Antonia H." userId="da08060cd893cdf4" providerId="Windows Live" clId="Web-{3C28EAD5-AAF8-4629-A456-70E8D38B286E}" dt="2018-04-23T10:03:53.908" v="337"/>
          <ac:spMkLst>
            <pc:docMk/>
            <pc:sldMk cId="168258756" sldId="311"/>
            <ac:spMk id="2" creationId="{D2A3C0E2-BCA1-41A2-A95B-E37F90BCD912}"/>
          </ac:spMkLst>
        </pc:spChg>
      </pc:sldChg>
      <pc:sldChg chg="delSp modSp add del replId">
        <pc:chgData name="Antonia H." userId="da08060cd893cdf4" providerId="Windows Live" clId="Web-{3C28EAD5-AAF8-4629-A456-70E8D38B286E}" dt="2018-04-23T10:02:12.923" v="243"/>
        <pc:sldMkLst>
          <pc:docMk/>
          <pc:sldMk cId="2509218833" sldId="311"/>
        </pc:sldMkLst>
        <pc:spChg chg="del">
          <ac:chgData name="Antonia H." userId="da08060cd893cdf4" providerId="Windows Live" clId="Web-{3C28EAD5-AAF8-4629-A456-70E8D38B286E}" dt="2018-04-23T10:01:27.251" v="215"/>
          <ac:spMkLst>
            <pc:docMk/>
            <pc:sldMk cId="2509218833" sldId="311"/>
            <ac:spMk id="3" creationId="{62A610AB-C42E-45D1-B2BD-CE62B62AB8E3}"/>
          </ac:spMkLst>
        </pc:spChg>
        <pc:spChg chg="mod">
          <ac:chgData name="Antonia H." userId="da08060cd893cdf4" providerId="Windows Live" clId="Web-{3C28EAD5-AAF8-4629-A456-70E8D38B286E}" dt="2018-04-23T10:01:47.626" v="240"/>
          <ac:spMkLst>
            <pc:docMk/>
            <pc:sldMk cId="2509218833" sldId="311"/>
            <ac:spMk id="5" creationId="{1D9A743E-E325-486A-ACA1-32C3B7C5307C}"/>
          </ac:spMkLst>
        </pc:spChg>
        <pc:spChg chg="del">
          <ac:chgData name="Antonia H." userId="da08060cd893cdf4" providerId="Windows Live" clId="Web-{3C28EAD5-AAF8-4629-A456-70E8D38B286E}" dt="2018-04-23T10:01:26.282" v="214"/>
          <ac:spMkLst>
            <pc:docMk/>
            <pc:sldMk cId="2509218833" sldId="311"/>
            <ac:spMk id="9" creationId="{2D8EB43A-7242-43A6-97E0-87ADE3B1D144}"/>
          </ac:spMkLst>
        </pc:spChg>
        <pc:spChg chg="del">
          <ac:chgData name="Antonia H." userId="da08060cd893cdf4" providerId="Windows Live" clId="Web-{3C28EAD5-AAF8-4629-A456-70E8D38B286E}" dt="2018-04-23T10:01:25.110" v="213"/>
          <ac:spMkLst>
            <pc:docMk/>
            <pc:sldMk cId="2509218833" sldId="311"/>
            <ac:spMk id="11" creationId="{56BDB226-858E-43A4-A408-0A318745D79A}"/>
          </ac:spMkLst>
        </pc:spChg>
      </pc:sldChg>
    </pc:docChg>
  </pc:docChgLst>
  <pc:docChgLst>
    <pc:chgData name="Moritz Nipshagen" userId="ee3b3bbc25b4cb6d" providerId="LiveId" clId="{8313EEEF-F651-4BE8-AE71-5FF8B1504396}"/>
    <pc:docChg chg="modSld">
      <pc:chgData name="Moritz Nipshagen" userId="ee3b3bbc25b4cb6d" providerId="LiveId" clId="{8313EEEF-F651-4BE8-AE71-5FF8B1504396}" dt="2018-04-22T10:03:35.827" v="2"/>
      <pc:docMkLst>
        <pc:docMk/>
      </pc:docMkLst>
      <pc:sldChg chg="modSp">
        <pc:chgData name="Moritz Nipshagen" userId="ee3b3bbc25b4cb6d" providerId="LiveId" clId="{8313EEEF-F651-4BE8-AE71-5FF8B1504396}" dt="2018-04-22T10:00:58.414" v="0" actId="113"/>
        <pc:sldMkLst>
          <pc:docMk/>
          <pc:sldMk cId="484959753" sldId="257"/>
        </pc:sldMkLst>
        <pc:spChg chg="mod">
          <ac:chgData name="Moritz Nipshagen" userId="ee3b3bbc25b4cb6d" providerId="LiveId" clId="{8313EEEF-F651-4BE8-AE71-5FF8B1504396}" dt="2018-04-22T10:00:58.414" v="0" actId="113"/>
          <ac:spMkLst>
            <pc:docMk/>
            <pc:sldMk cId="484959753" sldId="257"/>
            <ac:spMk id="10" creationId="{85B93AEE-3827-4F04-8A34-BD7E7FD3CB90}"/>
          </ac:spMkLst>
        </pc:spChg>
      </pc:sldChg>
    </pc:docChg>
  </pc:docChgLst>
  <pc:docChgLst>
    <pc:chgData name="Moritz Nipshagen" userId="ee3b3bbc25b4cb6d" providerId="Windows Live" clId="Web-{1EFB0DE3-3179-4FBD-A5D8-8F24052FE9D1}"/>
    <pc:docChg chg="modSld">
      <pc:chgData name="Moritz Nipshagen" userId="ee3b3bbc25b4cb6d" providerId="Windows Live" clId="Web-{1EFB0DE3-3179-4FBD-A5D8-8F24052FE9D1}" dt="2018-04-24T08:03:34.986" v="8"/>
      <pc:docMkLst>
        <pc:docMk/>
      </pc:docMkLst>
      <pc:sldChg chg="modSp">
        <pc:chgData name="Moritz Nipshagen" userId="ee3b3bbc25b4cb6d" providerId="Windows Live" clId="Web-{1EFB0DE3-3179-4FBD-A5D8-8F24052FE9D1}" dt="2018-04-24T08:03:23.924" v="7"/>
        <pc:sldMkLst>
          <pc:docMk/>
          <pc:sldMk cId="1814448403" sldId="306"/>
        </pc:sldMkLst>
        <pc:spChg chg="mod">
          <ac:chgData name="Moritz Nipshagen" userId="ee3b3bbc25b4cb6d" providerId="Windows Live" clId="Web-{1EFB0DE3-3179-4FBD-A5D8-8F24052FE9D1}" dt="2018-04-24T08:03:23.924" v="7"/>
          <ac:spMkLst>
            <pc:docMk/>
            <pc:sldMk cId="1814448403" sldId="306"/>
            <ac:spMk id="9" creationId="{6CFC4E03-466B-42E2-ADCD-AFAE5DD8C6A5}"/>
          </ac:spMkLst>
        </pc:spChg>
      </pc:sldChg>
    </pc:docChg>
  </pc:docChgLst>
  <pc:docChgLst>
    <pc:chgData name="Antonia H." userId="da08060cd893cdf4" providerId="Windows Live" clId="Web-{05953ADA-48C9-41EE-875D-9056722B34BB}"/>
    <pc:docChg chg="addSld modSld sldOrd">
      <pc:chgData name="Antonia H." userId="da08060cd893cdf4" providerId="Windows Live" clId="Web-{05953ADA-48C9-41EE-875D-9056722B34BB}" dt="2018-04-22T16:28:04.836" v="423"/>
      <pc:docMkLst>
        <pc:docMk/>
      </pc:docMkLst>
      <pc:sldChg chg="modSp">
        <pc:chgData name="Antonia H." userId="da08060cd893cdf4" providerId="Windows Live" clId="Web-{05953ADA-48C9-41EE-875D-9056722B34BB}" dt="2018-04-22T16:12:07.272" v="368"/>
        <pc:sldMkLst>
          <pc:docMk/>
          <pc:sldMk cId="4206914747" sldId="271"/>
        </pc:sldMkLst>
        <pc:spChg chg="mod">
          <ac:chgData name="Antonia H." userId="da08060cd893cdf4" providerId="Windows Live" clId="Web-{05953ADA-48C9-41EE-875D-9056722B34BB}" dt="2018-04-22T16:10:38.537" v="303"/>
          <ac:spMkLst>
            <pc:docMk/>
            <pc:sldMk cId="4206914747" sldId="271"/>
            <ac:spMk id="5" creationId="{BF6240F0-2B94-4F1F-8E35-4B2C2F9B722A}"/>
          </ac:spMkLst>
        </pc:spChg>
        <pc:spChg chg="mod">
          <ac:chgData name="Antonia H." userId="da08060cd893cdf4" providerId="Windows Live" clId="Web-{05953ADA-48C9-41EE-875D-9056722B34BB}" dt="2018-04-22T16:12:01.616" v="359"/>
          <ac:spMkLst>
            <pc:docMk/>
            <pc:sldMk cId="4206914747" sldId="271"/>
            <ac:spMk id="6" creationId="{DF5E470A-8834-46C8-B61E-596CEE55F855}"/>
          </ac:spMkLst>
        </pc:spChg>
        <pc:spChg chg="mod">
          <ac:chgData name="Antonia H." userId="da08060cd893cdf4" providerId="Windows Live" clId="Web-{05953ADA-48C9-41EE-875D-9056722B34BB}" dt="2018-04-22T16:11:50.522" v="354"/>
          <ac:spMkLst>
            <pc:docMk/>
            <pc:sldMk cId="4206914747" sldId="271"/>
            <ac:spMk id="7" creationId="{8225FE3B-F3A3-424B-B0F5-E7EF33676E7E}"/>
          </ac:spMkLst>
        </pc:spChg>
        <pc:spChg chg="mod">
          <ac:chgData name="Antonia H." userId="da08060cd893cdf4" providerId="Windows Live" clId="Web-{05953ADA-48C9-41EE-875D-9056722B34BB}" dt="2018-04-22T16:12:07.272" v="368"/>
          <ac:spMkLst>
            <pc:docMk/>
            <pc:sldMk cId="4206914747" sldId="271"/>
            <ac:spMk id="8" creationId="{438C086B-C4AA-485B-9BA7-543357E44CA5}"/>
          </ac:spMkLst>
        </pc:spChg>
        <pc:spChg chg="mod">
          <ac:chgData name="Antonia H." userId="da08060cd893cdf4" providerId="Windows Live" clId="Web-{05953ADA-48C9-41EE-875D-9056722B34BB}" dt="2018-04-22T16:11:54.631" v="356"/>
          <ac:spMkLst>
            <pc:docMk/>
            <pc:sldMk cId="4206914747" sldId="271"/>
            <ac:spMk id="9" creationId="{F7BFB401-8E32-4C08-B264-73D249DE6863}"/>
          </ac:spMkLst>
        </pc:spChg>
      </pc:sldChg>
      <pc:sldChg chg="ord">
        <pc:chgData name="Antonia H." userId="da08060cd893cdf4" providerId="Windows Live" clId="Web-{05953ADA-48C9-41EE-875D-9056722B34BB}" dt="2018-04-22T16:04:26.724" v="237"/>
        <pc:sldMkLst>
          <pc:docMk/>
          <pc:sldMk cId="762386544" sldId="273"/>
        </pc:sldMkLst>
      </pc:sldChg>
      <pc:sldChg chg="delSp modSp add replId modNotes">
        <pc:chgData name="Antonia H." userId="da08060cd893cdf4" providerId="Windows Live" clId="Web-{05953ADA-48C9-41EE-875D-9056722B34BB}" dt="2018-04-22T15:51:27.058" v="229"/>
        <pc:sldMkLst>
          <pc:docMk/>
          <pc:sldMk cId="3431474211" sldId="278"/>
        </pc:sldMkLst>
        <pc:spChg chg="mod">
          <ac:chgData name="Antonia H." userId="da08060cd893cdf4" providerId="Windows Live" clId="Web-{05953ADA-48C9-41EE-875D-9056722B34BB}" dt="2018-04-22T15:45:43.525" v="3"/>
          <ac:spMkLst>
            <pc:docMk/>
            <pc:sldMk cId="3431474211" sldId="278"/>
            <ac:spMk id="2" creationId="{FC50DE61-5856-435A-8D49-39A8C71EBAE5}"/>
          </ac:spMkLst>
        </pc:spChg>
        <pc:spChg chg="mod">
          <ac:chgData name="Antonia H." userId="da08060cd893cdf4" providerId="Windows Live" clId="Web-{05953ADA-48C9-41EE-875D-9056722B34BB}" dt="2018-04-22T15:46:51.010" v="40"/>
          <ac:spMkLst>
            <pc:docMk/>
            <pc:sldMk cId="3431474211" sldId="278"/>
            <ac:spMk id="3" creationId="{CAD484F6-3659-4B76-8A9F-007637CBA92F}"/>
          </ac:spMkLst>
        </pc:spChg>
        <pc:spChg chg="del">
          <ac:chgData name="Antonia H." userId="da08060cd893cdf4" providerId="Windows Live" clId="Web-{05953ADA-48C9-41EE-875D-9056722B34BB}" dt="2018-04-22T15:47:24.447" v="71"/>
          <ac:spMkLst>
            <pc:docMk/>
            <pc:sldMk cId="3431474211" sldId="278"/>
            <ac:spMk id="5" creationId="{5F16E6E3-2C61-4C4B-AAC6-FD609C3ABDAE}"/>
          </ac:spMkLst>
        </pc:spChg>
        <pc:spChg chg="mod">
          <ac:chgData name="Antonia H." userId="da08060cd893cdf4" providerId="Windows Live" clId="Web-{05953ADA-48C9-41EE-875D-9056722B34BB}" dt="2018-04-22T15:47:45.572" v="102"/>
          <ac:spMkLst>
            <pc:docMk/>
            <pc:sldMk cId="3431474211" sldId="278"/>
            <ac:spMk id="6" creationId="{71220873-D656-403A-8155-A3047C12B0FB}"/>
          </ac:spMkLst>
        </pc:spChg>
        <pc:spChg chg="mod">
          <ac:chgData name="Antonia H." userId="da08060cd893cdf4" providerId="Windows Live" clId="Web-{05953ADA-48C9-41EE-875D-9056722B34BB}" dt="2018-04-22T15:47:46.697" v="104"/>
          <ac:spMkLst>
            <pc:docMk/>
            <pc:sldMk cId="3431474211" sldId="278"/>
            <ac:spMk id="8" creationId="{95B35778-63BE-498E-9F6E-18639971D5DB}"/>
          </ac:spMkLst>
        </pc:spChg>
        <pc:spChg chg="mod">
          <ac:chgData name="Antonia H." userId="da08060cd893cdf4" providerId="Windows Live" clId="Web-{05953ADA-48C9-41EE-875D-9056722B34BB}" dt="2018-04-22T15:48:13.619" v="123"/>
          <ac:spMkLst>
            <pc:docMk/>
            <pc:sldMk cId="3431474211" sldId="278"/>
            <ac:spMk id="10" creationId="{A12538C3-5C6C-4806-BD43-B83B3240E94A}"/>
          </ac:spMkLst>
        </pc:spChg>
      </pc:sldChg>
      <pc:sldChg chg="delSp modSp add ord replId addCm modCm modNotes">
        <pc:chgData name="Antonia H." userId="da08060cd893cdf4" providerId="Windows Live" clId="Web-{05953ADA-48C9-41EE-875D-9056722B34BB}" dt="2018-04-22T15:52:24.496" v="235"/>
        <pc:sldMkLst>
          <pc:docMk/>
          <pc:sldMk cId="3734595001" sldId="279"/>
        </pc:sldMkLst>
        <pc:spChg chg="mod">
          <ac:chgData name="Antonia H." userId="da08060cd893cdf4" providerId="Windows Live" clId="Web-{05953ADA-48C9-41EE-875D-9056722B34BB}" dt="2018-04-22T15:49:18.901" v="138"/>
          <ac:spMkLst>
            <pc:docMk/>
            <pc:sldMk cId="3734595001" sldId="279"/>
            <ac:spMk id="2" creationId="{FC50DE61-5856-435A-8D49-39A8C71EBAE5}"/>
          </ac:spMkLst>
        </pc:spChg>
        <pc:spChg chg="mod">
          <ac:chgData name="Antonia H." userId="da08060cd893cdf4" providerId="Windows Live" clId="Web-{05953ADA-48C9-41EE-875D-9056722B34BB}" dt="2018-04-22T15:49:32.026" v="158"/>
          <ac:spMkLst>
            <pc:docMk/>
            <pc:sldMk cId="3734595001" sldId="279"/>
            <ac:spMk id="3" creationId="{CAD484F6-3659-4B76-8A9F-007637CBA92F}"/>
          </ac:spMkLst>
        </pc:spChg>
        <pc:spChg chg="del">
          <ac:chgData name="Antonia H." userId="da08060cd893cdf4" providerId="Windows Live" clId="Web-{05953ADA-48C9-41EE-875D-9056722B34BB}" dt="2018-04-22T15:50:44.745" v="225"/>
          <ac:spMkLst>
            <pc:docMk/>
            <pc:sldMk cId="3734595001" sldId="279"/>
            <ac:spMk id="5" creationId="{5F16E6E3-2C61-4C4B-AAC6-FD609C3ABDAE}"/>
          </ac:spMkLst>
        </pc:spChg>
        <pc:spChg chg="mod">
          <ac:chgData name="Antonia H." userId="da08060cd893cdf4" providerId="Windows Live" clId="Web-{05953ADA-48C9-41EE-875D-9056722B34BB}" dt="2018-04-22T15:51:07.745" v="226"/>
          <ac:spMkLst>
            <pc:docMk/>
            <pc:sldMk cId="3734595001" sldId="279"/>
            <ac:spMk id="6" creationId="{71220873-D656-403A-8155-A3047C12B0FB}"/>
          </ac:spMkLst>
        </pc:spChg>
        <pc:spChg chg="mod">
          <ac:chgData name="Antonia H." userId="da08060cd893cdf4" providerId="Windows Live" clId="Web-{05953ADA-48C9-41EE-875D-9056722B34BB}" dt="2018-04-22T15:50:02.776" v="199"/>
          <ac:spMkLst>
            <pc:docMk/>
            <pc:sldMk cId="3734595001" sldId="279"/>
            <ac:spMk id="8" creationId="{95B35778-63BE-498E-9F6E-18639971D5DB}"/>
          </ac:spMkLst>
        </pc:spChg>
        <pc:spChg chg="mod">
          <ac:chgData name="Antonia H." userId="da08060cd893cdf4" providerId="Windows Live" clId="Web-{05953ADA-48C9-41EE-875D-9056722B34BB}" dt="2018-04-22T15:50:43.792" v="223"/>
          <ac:spMkLst>
            <pc:docMk/>
            <pc:sldMk cId="3734595001" sldId="279"/>
            <ac:spMk id="10" creationId="{A12538C3-5C6C-4806-BD43-B83B3240E94A}"/>
          </ac:spMkLst>
        </pc:spChg>
      </pc:sldChg>
      <pc:sldChg chg="modSp add replId">
        <pc:chgData name="Antonia H." userId="da08060cd893cdf4" providerId="Windows Live" clId="Web-{05953ADA-48C9-41EE-875D-9056722B34BB}" dt="2018-04-22T16:28:04.821" v="422"/>
        <pc:sldMkLst>
          <pc:docMk/>
          <pc:sldMk cId="3168537409" sldId="281"/>
        </pc:sldMkLst>
        <pc:spChg chg="mod">
          <ac:chgData name="Antonia H." userId="da08060cd893cdf4" providerId="Windows Live" clId="Web-{05953ADA-48C9-41EE-875D-9056722B34BB}" dt="2018-04-22T16:04:41.943" v="245"/>
          <ac:spMkLst>
            <pc:docMk/>
            <pc:sldMk cId="3168537409" sldId="281"/>
            <ac:spMk id="2" creationId="{5F7134CE-E66C-480F-8D49-AA89D087E36E}"/>
          </ac:spMkLst>
        </pc:spChg>
        <pc:spChg chg="mod">
          <ac:chgData name="Antonia H." userId="da08060cd893cdf4" providerId="Windows Live" clId="Web-{05953ADA-48C9-41EE-875D-9056722B34BB}" dt="2018-04-22T16:28:04.821" v="422"/>
          <ac:spMkLst>
            <pc:docMk/>
            <pc:sldMk cId="3168537409" sldId="281"/>
            <ac:spMk id="5" creationId="{BF6240F0-2B94-4F1F-8E35-4B2C2F9B722A}"/>
          </ac:spMkLst>
        </pc:spChg>
        <pc:spChg chg="mod">
          <ac:chgData name="Antonia H." userId="da08060cd893cdf4" providerId="Windows Live" clId="Web-{05953ADA-48C9-41EE-875D-9056722B34BB}" dt="2018-04-22T16:07:32.147" v="276"/>
          <ac:spMkLst>
            <pc:docMk/>
            <pc:sldMk cId="3168537409" sldId="281"/>
            <ac:spMk id="6" creationId="{DF5E470A-8834-46C8-B61E-596CEE55F855}"/>
          </ac:spMkLst>
        </pc:spChg>
      </pc:sldChg>
    </pc:docChg>
  </pc:docChgLst>
  <pc:docChgLst>
    <pc:chgData name="Antonia H." userId="da08060cd893cdf4" providerId="Windows Live" clId="Web-{784DF23D-5CCD-4106-8B66-B1A666E4AA69}"/>
    <pc:docChg chg="addSld modSld sldOrd">
      <pc:chgData name="Antonia H." userId="da08060cd893cdf4" providerId="Windows Live" clId="Web-{784DF23D-5CCD-4106-8B66-B1A666E4AA69}" dt="2018-04-23T08:01:41.061" v="904"/>
      <pc:docMkLst>
        <pc:docMk/>
      </pc:docMkLst>
      <pc:sldChg chg="modSp">
        <pc:chgData name="Antonia H." userId="da08060cd893cdf4" providerId="Windows Live" clId="Web-{784DF23D-5CCD-4106-8B66-B1A666E4AA69}" dt="2018-04-23T07:34:22.519" v="253"/>
        <pc:sldMkLst>
          <pc:docMk/>
          <pc:sldMk cId="71612676" sldId="287"/>
        </pc:sldMkLst>
        <pc:spChg chg="mod">
          <ac:chgData name="Antonia H." userId="da08060cd893cdf4" providerId="Windows Live" clId="Web-{784DF23D-5CCD-4106-8B66-B1A666E4AA69}" dt="2018-04-23T07:34:22.519" v="253"/>
          <ac:spMkLst>
            <pc:docMk/>
            <pc:sldMk cId="71612676" sldId="287"/>
            <ac:spMk id="5" creationId="{BF6240F0-2B94-4F1F-8E35-4B2C2F9B722A}"/>
          </ac:spMkLst>
        </pc:spChg>
      </pc:sldChg>
      <pc:sldChg chg="addSp modSp modNotes">
        <pc:chgData name="Antonia H." userId="da08060cd893cdf4" providerId="Windows Live" clId="Web-{784DF23D-5CCD-4106-8B66-B1A666E4AA69}" dt="2018-04-23T07:14:32.129" v="147"/>
        <pc:sldMkLst>
          <pc:docMk/>
          <pc:sldMk cId="401510135" sldId="289"/>
        </pc:sldMkLst>
        <pc:spChg chg="mod">
          <ac:chgData name="Antonia H." userId="da08060cd893cdf4" providerId="Windows Live" clId="Web-{784DF23D-5CCD-4106-8B66-B1A666E4AA69}" dt="2018-04-23T07:04:13.801" v="87"/>
          <ac:spMkLst>
            <pc:docMk/>
            <pc:sldMk cId="401510135" sldId="289"/>
            <ac:spMk id="2" creationId="{5F7134CE-E66C-480F-8D49-AA89D087E36E}"/>
          </ac:spMkLst>
        </pc:spChg>
        <pc:spChg chg="add mod">
          <ac:chgData name="Antonia H." userId="da08060cd893cdf4" providerId="Windows Live" clId="Web-{784DF23D-5CCD-4106-8B66-B1A666E4AA69}" dt="2018-04-23T07:09:24.293" v="138"/>
          <ac:spMkLst>
            <pc:docMk/>
            <pc:sldMk cId="401510135" sldId="289"/>
            <ac:spMk id="3" creationId="{EED377DF-1505-4C76-A5EC-33E40D0DEEF3}"/>
          </ac:spMkLst>
        </pc:spChg>
        <pc:spChg chg="mod">
          <ac:chgData name="Antonia H." userId="da08060cd893cdf4" providerId="Windows Live" clId="Web-{784DF23D-5CCD-4106-8B66-B1A666E4AA69}" dt="2018-04-23T07:09:21.793" v="136"/>
          <ac:spMkLst>
            <pc:docMk/>
            <pc:sldMk cId="401510135" sldId="289"/>
            <ac:spMk id="5" creationId="{BF6240F0-2B94-4F1F-8E35-4B2C2F9B722A}"/>
          </ac:spMkLst>
        </pc:spChg>
        <pc:spChg chg="add mod">
          <ac:chgData name="Antonia H." userId="da08060cd893cdf4" providerId="Windows Live" clId="Web-{784DF23D-5CCD-4106-8B66-B1A666E4AA69}" dt="2018-04-23T07:14:32.129" v="147"/>
          <ac:spMkLst>
            <pc:docMk/>
            <pc:sldMk cId="401510135" sldId="289"/>
            <ac:spMk id="8" creationId="{BB329042-B412-4E99-A1C2-0FC81AED33FE}"/>
          </ac:spMkLst>
        </pc:spChg>
        <pc:spChg chg="add mod">
          <ac:chgData name="Antonia H." userId="da08060cd893cdf4" providerId="Windows Live" clId="Web-{784DF23D-5CCD-4106-8B66-B1A666E4AA69}" dt="2018-04-23T07:13:50.972" v="142"/>
          <ac:spMkLst>
            <pc:docMk/>
            <pc:sldMk cId="401510135" sldId="289"/>
            <ac:spMk id="10" creationId="{F6D4F5DD-A0A2-4E33-B31E-13F2D2BB7627}"/>
          </ac:spMkLst>
        </pc:spChg>
      </pc:sldChg>
      <pc:sldChg chg="modSp add replId">
        <pc:chgData name="Antonia H." userId="da08060cd893cdf4" providerId="Windows Live" clId="Web-{784DF23D-5CCD-4106-8B66-B1A666E4AA69}" dt="2018-04-23T07:17:41.524" v="221"/>
        <pc:sldMkLst>
          <pc:docMk/>
          <pc:sldMk cId="2196158187" sldId="290"/>
        </pc:sldMkLst>
        <pc:spChg chg="mod">
          <ac:chgData name="Antonia H." userId="da08060cd893cdf4" providerId="Windows Live" clId="Web-{784DF23D-5CCD-4106-8B66-B1A666E4AA69}" dt="2018-04-23T07:17:34.618" v="209"/>
          <ac:spMkLst>
            <pc:docMk/>
            <pc:sldMk cId="2196158187" sldId="290"/>
            <ac:spMk id="3" creationId="{EED377DF-1505-4C76-A5EC-33E40D0DEEF3}"/>
          </ac:spMkLst>
        </pc:spChg>
        <pc:spChg chg="mod">
          <ac:chgData name="Antonia H." userId="da08060cd893cdf4" providerId="Windows Live" clId="Web-{784DF23D-5CCD-4106-8B66-B1A666E4AA69}" dt="2018-04-23T07:16:16.632" v="167"/>
          <ac:spMkLst>
            <pc:docMk/>
            <pc:sldMk cId="2196158187" sldId="290"/>
            <ac:spMk id="5" creationId="{BF6240F0-2B94-4F1F-8E35-4B2C2F9B722A}"/>
          </ac:spMkLst>
        </pc:spChg>
        <pc:spChg chg="mod">
          <ac:chgData name="Antonia H." userId="da08060cd893cdf4" providerId="Windows Live" clId="Web-{784DF23D-5CCD-4106-8B66-B1A666E4AA69}" dt="2018-04-23T07:17:41.524" v="221"/>
          <ac:spMkLst>
            <pc:docMk/>
            <pc:sldMk cId="2196158187" sldId="290"/>
            <ac:spMk id="8" creationId="{BB329042-B412-4E99-A1C2-0FC81AED33FE}"/>
          </ac:spMkLst>
        </pc:spChg>
      </pc:sldChg>
      <pc:sldChg chg="modSp add replId modCm">
        <pc:chgData name="Antonia H." userId="da08060cd893cdf4" providerId="Windows Live" clId="Web-{784DF23D-5CCD-4106-8B66-B1A666E4AA69}" dt="2018-04-23T07:32:26.391" v="248"/>
        <pc:sldMkLst>
          <pc:docMk/>
          <pc:sldMk cId="1017274250" sldId="291"/>
        </pc:sldMkLst>
        <pc:spChg chg="mod">
          <ac:chgData name="Antonia H." userId="da08060cd893cdf4" providerId="Windows Live" clId="Web-{784DF23D-5CCD-4106-8B66-B1A666E4AA69}" dt="2018-04-23T07:31:51.452" v="224"/>
          <ac:spMkLst>
            <pc:docMk/>
            <pc:sldMk cId="1017274250" sldId="291"/>
            <ac:spMk id="2" creationId="{FC50DE61-5856-435A-8D49-39A8C71EBAE5}"/>
          </ac:spMkLst>
        </pc:spChg>
        <pc:spChg chg="mod">
          <ac:chgData name="Antonia H." userId="da08060cd893cdf4" providerId="Windows Live" clId="Web-{784DF23D-5CCD-4106-8B66-B1A666E4AA69}" dt="2018-04-23T07:32:17.906" v="246"/>
          <ac:spMkLst>
            <pc:docMk/>
            <pc:sldMk cId="1017274250" sldId="291"/>
            <ac:spMk id="7" creationId="{1665D288-3A4F-4195-98DF-D35CA5444AA9}"/>
          </ac:spMkLst>
        </pc:spChg>
      </pc:sldChg>
      <pc:sldChg chg="addSp modSp add replId addCm">
        <pc:chgData name="Antonia H." userId="da08060cd893cdf4" providerId="Windows Live" clId="Web-{784DF23D-5CCD-4106-8B66-B1A666E4AA69}" dt="2018-04-23T07:54:30.518" v="685"/>
        <pc:sldMkLst>
          <pc:docMk/>
          <pc:sldMk cId="3762039400" sldId="292"/>
        </pc:sldMkLst>
        <pc:spChg chg="mod">
          <ac:chgData name="Antonia H." userId="da08060cd893cdf4" providerId="Windows Live" clId="Web-{784DF23D-5CCD-4106-8B66-B1A666E4AA69}" dt="2018-04-23T07:40:07.528" v="258"/>
          <ac:spMkLst>
            <pc:docMk/>
            <pc:sldMk cId="3762039400" sldId="292"/>
            <ac:spMk id="2" creationId="{5F7134CE-E66C-480F-8D49-AA89D087E36E}"/>
          </ac:spMkLst>
        </pc:spChg>
        <pc:spChg chg="mod">
          <ac:chgData name="Antonia H." userId="da08060cd893cdf4" providerId="Windows Live" clId="Web-{784DF23D-5CCD-4106-8B66-B1A666E4AA69}" dt="2018-04-23T07:46:47.241" v="383"/>
          <ac:spMkLst>
            <pc:docMk/>
            <pc:sldMk cId="3762039400" sldId="292"/>
            <ac:spMk id="5" creationId="{BF6240F0-2B94-4F1F-8E35-4B2C2F9B722A}"/>
          </ac:spMkLst>
        </pc:spChg>
        <pc:spChg chg="mod">
          <ac:chgData name="Antonia H." userId="da08060cd893cdf4" providerId="Windows Live" clId="Web-{784DF23D-5CCD-4106-8B66-B1A666E4AA69}" dt="2018-04-23T07:54:08.659" v="682"/>
          <ac:spMkLst>
            <pc:docMk/>
            <pc:sldMk cId="3762039400" sldId="292"/>
            <ac:spMk id="6" creationId="{DF5E470A-8834-46C8-B61E-596CEE55F855}"/>
          </ac:spMkLst>
        </pc:spChg>
        <pc:spChg chg="mod">
          <ac:chgData name="Antonia H." userId="da08060cd893cdf4" providerId="Windows Live" clId="Web-{784DF23D-5CCD-4106-8B66-B1A666E4AA69}" dt="2018-04-23T07:54:30.518" v="685"/>
          <ac:spMkLst>
            <pc:docMk/>
            <pc:sldMk cId="3762039400" sldId="292"/>
            <ac:spMk id="8" creationId="{438C086B-C4AA-485B-9BA7-543357E44CA5}"/>
          </ac:spMkLst>
        </pc:spChg>
        <pc:spChg chg="mod">
          <ac:chgData name="Antonia H." userId="da08060cd893cdf4" providerId="Windows Live" clId="Web-{784DF23D-5CCD-4106-8B66-B1A666E4AA69}" dt="2018-04-23T07:47:38.961" v="428"/>
          <ac:spMkLst>
            <pc:docMk/>
            <pc:sldMk cId="3762039400" sldId="292"/>
            <ac:spMk id="9" creationId="{F7BFB401-8E32-4C08-B264-73D249DE6863}"/>
          </ac:spMkLst>
        </pc:spChg>
        <pc:spChg chg="add mod">
          <ac:chgData name="Antonia H." userId="da08060cd893cdf4" providerId="Windows Live" clId="Web-{784DF23D-5CCD-4106-8B66-B1A666E4AA69}" dt="2018-04-23T07:54:06.268" v="681"/>
          <ac:spMkLst>
            <pc:docMk/>
            <pc:sldMk cId="3762039400" sldId="292"/>
            <ac:spMk id="10" creationId="{78DD1077-1955-4D2C-9413-88A062A06F9E}"/>
          </ac:spMkLst>
        </pc:spChg>
      </pc:sldChg>
      <pc:sldChg chg="addSp delSp modSp add replId delCm">
        <pc:chgData name="Antonia H." userId="da08060cd893cdf4" providerId="Windows Live" clId="Web-{784DF23D-5CCD-4106-8B66-B1A666E4AA69}" dt="2018-04-23T07:52:28.047" v="572"/>
        <pc:sldMkLst>
          <pc:docMk/>
          <pc:sldMk cId="2620888667" sldId="293"/>
        </pc:sldMkLst>
        <pc:spChg chg="mod">
          <ac:chgData name="Antonia H." userId="da08060cd893cdf4" providerId="Windows Live" clId="Web-{784DF23D-5CCD-4106-8B66-B1A666E4AA69}" dt="2018-04-23T07:48:18.368" v="447"/>
          <ac:spMkLst>
            <pc:docMk/>
            <pc:sldMk cId="2620888667" sldId="293"/>
            <ac:spMk id="2" creationId="{5F7134CE-E66C-480F-8D49-AA89D087E36E}"/>
          </ac:spMkLst>
        </pc:spChg>
        <pc:spChg chg="mod">
          <ac:chgData name="Antonia H." userId="da08060cd893cdf4" providerId="Windows Live" clId="Web-{784DF23D-5CCD-4106-8B66-B1A666E4AA69}" dt="2018-04-23T07:50:02.683" v="495"/>
          <ac:spMkLst>
            <pc:docMk/>
            <pc:sldMk cId="2620888667" sldId="293"/>
            <ac:spMk id="5" creationId="{BF6240F0-2B94-4F1F-8E35-4B2C2F9B722A}"/>
          </ac:spMkLst>
        </pc:spChg>
        <pc:spChg chg="del">
          <ac:chgData name="Antonia H." userId="da08060cd893cdf4" providerId="Windows Live" clId="Web-{784DF23D-5CCD-4106-8B66-B1A666E4AA69}" dt="2018-04-23T07:49:31.386" v="450"/>
          <ac:spMkLst>
            <pc:docMk/>
            <pc:sldMk cId="2620888667" sldId="293"/>
            <ac:spMk id="6" creationId="{DF5E470A-8834-46C8-B61E-596CEE55F855}"/>
          </ac:spMkLst>
        </pc:spChg>
        <pc:spChg chg="add del mod">
          <ac:chgData name="Antonia H." userId="da08060cd893cdf4" providerId="Windows Live" clId="Web-{784DF23D-5CCD-4106-8B66-B1A666E4AA69}" dt="2018-04-23T07:51:19.904" v="554"/>
          <ac:spMkLst>
            <pc:docMk/>
            <pc:sldMk cId="2620888667" sldId="293"/>
            <ac:spMk id="8" creationId="{438C086B-C4AA-485B-9BA7-543357E44CA5}"/>
          </ac:spMkLst>
        </pc:spChg>
        <pc:spChg chg="mod">
          <ac:chgData name="Antonia H." userId="da08060cd893cdf4" providerId="Windows Live" clId="Web-{784DF23D-5CCD-4106-8B66-B1A666E4AA69}" dt="2018-04-23T07:51:56.296" v="555"/>
          <ac:spMkLst>
            <pc:docMk/>
            <pc:sldMk cId="2620888667" sldId="293"/>
            <ac:spMk id="9" creationId="{F7BFB401-8E32-4C08-B264-73D249DE6863}"/>
          </ac:spMkLst>
        </pc:spChg>
        <pc:spChg chg="add del mod">
          <ac:chgData name="Antonia H." userId="da08060cd893cdf4" providerId="Windows Live" clId="Web-{784DF23D-5CCD-4106-8B66-B1A666E4AA69}" dt="2018-04-23T07:51:58.515" v="556"/>
          <ac:spMkLst>
            <pc:docMk/>
            <pc:sldMk cId="2620888667" sldId="293"/>
            <ac:spMk id="10" creationId="{78DD1077-1955-4D2C-9413-88A062A06F9E}"/>
          </ac:spMkLst>
        </pc:spChg>
      </pc:sldChg>
      <pc:sldChg chg="delSp modSp add replId delCm">
        <pc:chgData name="Antonia H." userId="da08060cd893cdf4" providerId="Windows Live" clId="Web-{784DF23D-5CCD-4106-8B66-B1A666E4AA69}" dt="2018-04-23T07:53:09.188" v="651"/>
        <pc:sldMkLst>
          <pc:docMk/>
          <pc:sldMk cId="3392857707" sldId="294"/>
        </pc:sldMkLst>
        <pc:spChg chg="mod">
          <ac:chgData name="Antonia H." userId="da08060cd893cdf4" providerId="Windows Live" clId="Web-{784DF23D-5CCD-4106-8B66-B1A666E4AA69}" dt="2018-04-23T07:52:10.749" v="558"/>
          <ac:spMkLst>
            <pc:docMk/>
            <pc:sldMk cId="3392857707" sldId="294"/>
            <ac:spMk id="2" creationId="{5F7134CE-E66C-480F-8D49-AA89D087E36E}"/>
          </ac:spMkLst>
        </pc:spChg>
        <pc:spChg chg="mod">
          <ac:chgData name="Antonia H." userId="da08060cd893cdf4" providerId="Windows Live" clId="Web-{784DF23D-5CCD-4106-8B66-B1A666E4AA69}" dt="2018-04-23T07:53:09.188" v="651"/>
          <ac:spMkLst>
            <pc:docMk/>
            <pc:sldMk cId="3392857707" sldId="294"/>
            <ac:spMk id="5" creationId="{BF6240F0-2B94-4F1F-8E35-4B2C2F9B722A}"/>
          </ac:spMkLst>
        </pc:spChg>
        <pc:spChg chg="del">
          <ac:chgData name="Antonia H." userId="da08060cd893cdf4" providerId="Windows Live" clId="Web-{784DF23D-5CCD-4106-8B66-B1A666E4AA69}" dt="2018-04-23T07:52:12.093" v="561"/>
          <ac:spMkLst>
            <pc:docMk/>
            <pc:sldMk cId="3392857707" sldId="294"/>
            <ac:spMk id="8" creationId="{438C086B-C4AA-485B-9BA7-543357E44CA5}"/>
          </ac:spMkLst>
        </pc:spChg>
        <pc:spChg chg="del">
          <ac:chgData name="Antonia H." userId="da08060cd893cdf4" providerId="Windows Live" clId="Web-{784DF23D-5CCD-4106-8B66-B1A666E4AA69}" dt="2018-04-23T07:52:15.171" v="563"/>
          <ac:spMkLst>
            <pc:docMk/>
            <pc:sldMk cId="3392857707" sldId="294"/>
            <ac:spMk id="9" creationId="{F7BFB401-8E32-4C08-B264-73D249DE6863}"/>
          </ac:spMkLst>
        </pc:spChg>
        <pc:spChg chg="del">
          <ac:chgData name="Antonia H." userId="da08060cd893cdf4" providerId="Windows Live" clId="Web-{784DF23D-5CCD-4106-8B66-B1A666E4AA69}" dt="2018-04-23T07:52:13.109" v="562"/>
          <ac:spMkLst>
            <pc:docMk/>
            <pc:sldMk cId="3392857707" sldId="294"/>
            <ac:spMk id="10" creationId="{78DD1077-1955-4D2C-9413-88A062A06F9E}"/>
          </ac:spMkLst>
        </pc:spChg>
      </pc:sldChg>
      <pc:sldChg chg="modSp add ord replId">
        <pc:chgData name="Antonia H." userId="da08060cd893cdf4" providerId="Windows Live" clId="Web-{784DF23D-5CCD-4106-8B66-B1A666E4AA69}" dt="2018-04-23T07:56:27.396" v="775"/>
        <pc:sldMkLst>
          <pc:docMk/>
          <pc:sldMk cId="2030756608" sldId="295"/>
        </pc:sldMkLst>
        <pc:spChg chg="mod">
          <ac:chgData name="Antonia H." userId="da08060cd893cdf4" providerId="Windows Live" clId="Web-{784DF23D-5CCD-4106-8B66-B1A666E4AA69}" dt="2018-04-23T07:54:57.722" v="693"/>
          <ac:spMkLst>
            <pc:docMk/>
            <pc:sldMk cId="2030756608" sldId="295"/>
            <ac:spMk id="2" creationId="{5F7134CE-E66C-480F-8D49-AA89D087E36E}"/>
          </ac:spMkLst>
        </pc:spChg>
        <pc:spChg chg="mod">
          <ac:chgData name="Antonia H." userId="da08060cd893cdf4" providerId="Windows Live" clId="Web-{784DF23D-5CCD-4106-8B66-B1A666E4AA69}" dt="2018-04-23T07:55:39.098" v="719"/>
          <ac:spMkLst>
            <pc:docMk/>
            <pc:sldMk cId="2030756608" sldId="295"/>
            <ac:spMk id="5" creationId="{BF6240F0-2B94-4F1F-8E35-4B2C2F9B722A}"/>
          </ac:spMkLst>
        </pc:spChg>
        <pc:spChg chg="mod">
          <ac:chgData name="Antonia H." userId="da08060cd893cdf4" providerId="Windows Live" clId="Web-{784DF23D-5CCD-4106-8B66-B1A666E4AA69}" dt="2018-04-23T07:56:03.911" v="767"/>
          <ac:spMkLst>
            <pc:docMk/>
            <pc:sldMk cId="2030756608" sldId="295"/>
            <ac:spMk id="8" creationId="{438C086B-C4AA-485B-9BA7-543357E44CA5}"/>
          </ac:spMkLst>
        </pc:spChg>
        <pc:spChg chg="mod">
          <ac:chgData name="Antonia H." userId="da08060cd893cdf4" providerId="Windows Live" clId="Web-{784DF23D-5CCD-4106-8B66-B1A666E4AA69}" dt="2018-04-23T07:56:24.521" v="774"/>
          <ac:spMkLst>
            <pc:docMk/>
            <pc:sldMk cId="2030756608" sldId="295"/>
            <ac:spMk id="9" creationId="{F7BFB401-8E32-4C08-B264-73D249DE6863}"/>
          </ac:spMkLst>
        </pc:spChg>
        <pc:spChg chg="mod">
          <ac:chgData name="Antonia H." userId="da08060cd893cdf4" providerId="Windows Live" clId="Web-{784DF23D-5CCD-4106-8B66-B1A666E4AA69}" dt="2018-04-23T07:56:27.396" v="775"/>
          <ac:spMkLst>
            <pc:docMk/>
            <pc:sldMk cId="2030756608" sldId="295"/>
            <ac:spMk id="10" creationId="{78DD1077-1955-4D2C-9413-88A062A06F9E}"/>
          </ac:spMkLst>
        </pc:spChg>
      </pc:sldChg>
      <pc:sldChg chg="modSp add replId">
        <pc:chgData name="Antonia H." userId="da08060cd893cdf4" providerId="Windows Live" clId="Web-{784DF23D-5CCD-4106-8B66-B1A666E4AA69}" dt="2018-04-23T07:58:55.025" v="838"/>
        <pc:sldMkLst>
          <pc:docMk/>
          <pc:sldMk cId="1297396431" sldId="296"/>
        </pc:sldMkLst>
        <pc:spChg chg="mod">
          <ac:chgData name="Antonia H." userId="da08060cd893cdf4" providerId="Windows Live" clId="Web-{784DF23D-5CCD-4106-8B66-B1A666E4AA69}" dt="2018-04-23T07:57:34.132" v="779"/>
          <ac:spMkLst>
            <pc:docMk/>
            <pc:sldMk cId="1297396431" sldId="296"/>
            <ac:spMk id="2" creationId="{5F7134CE-E66C-480F-8D49-AA89D087E36E}"/>
          </ac:spMkLst>
        </pc:spChg>
        <pc:spChg chg="mod">
          <ac:chgData name="Antonia H." userId="da08060cd893cdf4" providerId="Windows Live" clId="Web-{784DF23D-5CCD-4106-8B66-B1A666E4AA69}" dt="2018-04-23T07:57:55.696" v="801"/>
          <ac:spMkLst>
            <pc:docMk/>
            <pc:sldMk cId="1297396431" sldId="296"/>
            <ac:spMk id="5" creationId="{BF6240F0-2B94-4F1F-8E35-4B2C2F9B722A}"/>
          </ac:spMkLst>
        </pc:spChg>
        <pc:spChg chg="mod">
          <ac:chgData name="Antonia H." userId="da08060cd893cdf4" providerId="Windows Live" clId="Web-{784DF23D-5CCD-4106-8B66-B1A666E4AA69}" dt="2018-04-23T07:58:55.025" v="838"/>
          <ac:spMkLst>
            <pc:docMk/>
            <pc:sldMk cId="1297396431" sldId="296"/>
            <ac:spMk id="8" creationId="{438C086B-C4AA-485B-9BA7-543357E44CA5}"/>
          </ac:spMkLst>
        </pc:spChg>
        <pc:spChg chg="mod">
          <ac:chgData name="Antonia H." userId="da08060cd893cdf4" providerId="Windows Live" clId="Web-{784DF23D-5CCD-4106-8B66-B1A666E4AA69}" dt="2018-04-23T07:58:50.338" v="837"/>
          <ac:spMkLst>
            <pc:docMk/>
            <pc:sldMk cId="1297396431" sldId="296"/>
            <ac:spMk id="10" creationId="{78DD1077-1955-4D2C-9413-88A062A06F9E}"/>
          </ac:spMkLst>
        </pc:spChg>
      </pc:sldChg>
      <pc:sldChg chg="modSp add replId">
        <pc:chgData name="Antonia H." userId="da08060cd893cdf4" providerId="Windows Live" clId="Web-{784DF23D-5CCD-4106-8B66-B1A666E4AA69}" dt="2018-04-23T08:00:18.543" v="890"/>
        <pc:sldMkLst>
          <pc:docMk/>
          <pc:sldMk cId="1841746726" sldId="297"/>
        </pc:sldMkLst>
        <pc:spChg chg="mod">
          <ac:chgData name="Antonia H." userId="da08060cd893cdf4" providerId="Windows Live" clId="Web-{784DF23D-5CCD-4106-8B66-B1A666E4AA69}" dt="2018-04-23T07:59:21.073" v="848"/>
          <ac:spMkLst>
            <pc:docMk/>
            <pc:sldMk cId="1841746726" sldId="297"/>
            <ac:spMk id="2" creationId="{5F7134CE-E66C-480F-8D49-AA89D087E36E}"/>
          </ac:spMkLst>
        </pc:spChg>
        <pc:spChg chg="mod">
          <ac:chgData name="Antonia H." userId="da08060cd893cdf4" providerId="Windows Live" clId="Web-{784DF23D-5CCD-4106-8B66-B1A666E4AA69}" dt="2018-04-23T07:59:51.136" v="867"/>
          <ac:spMkLst>
            <pc:docMk/>
            <pc:sldMk cId="1841746726" sldId="297"/>
            <ac:spMk id="5" creationId="{BF6240F0-2B94-4F1F-8E35-4B2C2F9B722A}"/>
          </ac:spMkLst>
        </pc:spChg>
        <pc:spChg chg="mod">
          <ac:chgData name="Antonia H." userId="da08060cd893cdf4" providerId="Windows Live" clId="Web-{784DF23D-5CCD-4106-8B66-B1A666E4AA69}" dt="2018-04-23T08:00:15.527" v="886"/>
          <ac:spMkLst>
            <pc:docMk/>
            <pc:sldMk cId="1841746726" sldId="297"/>
            <ac:spMk id="8" creationId="{438C086B-C4AA-485B-9BA7-543357E44CA5}"/>
          </ac:spMkLst>
        </pc:spChg>
        <pc:spChg chg="mod">
          <ac:chgData name="Antonia H." userId="da08060cd893cdf4" providerId="Windows Live" clId="Web-{784DF23D-5CCD-4106-8B66-B1A666E4AA69}" dt="2018-04-23T08:00:18.543" v="890"/>
          <ac:spMkLst>
            <pc:docMk/>
            <pc:sldMk cId="1841746726" sldId="297"/>
            <ac:spMk id="10" creationId="{78DD1077-1955-4D2C-9413-88A062A06F9E}"/>
          </ac:spMkLst>
        </pc:spChg>
      </pc:sldChg>
      <pc:sldChg chg="modSp add replId modCm">
        <pc:chgData name="Antonia H." userId="da08060cd893cdf4" providerId="Windows Live" clId="Web-{784DF23D-5CCD-4106-8B66-B1A666E4AA69}" dt="2018-04-23T08:01:41.061" v="903"/>
        <pc:sldMkLst>
          <pc:docMk/>
          <pc:sldMk cId="4093681790" sldId="298"/>
        </pc:sldMkLst>
        <pc:spChg chg="mod">
          <ac:chgData name="Antonia H." userId="da08060cd893cdf4" providerId="Windows Live" clId="Web-{784DF23D-5CCD-4106-8B66-B1A666E4AA69}" dt="2018-04-23T08:01:31.061" v="899"/>
          <ac:spMkLst>
            <pc:docMk/>
            <pc:sldMk cId="4093681790" sldId="298"/>
            <ac:spMk id="2" creationId="{FC50DE61-5856-435A-8D49-39A8C71EBAE5}"/>
          </ac:spMkLst>
        </pc:spChg>
        <pc:spChg chg="mod">
          <ac:chgData name="Antonia H." userId="da08060cd893cdf4" providerId="Windows Live" clId="Web-{784DF23D-5CCD-4106-8B66-B1A666E4AA69}" dt="2018-04-23T08:01:41.061" v="903"/>
          <ac:spMkLst>
            <pc:docMk/>
            <pc:sldMk cId="4093681790" sldId="298"/>
            <ac:spMk id="7" creationId="{1665D288-3A4F-4195-98DF-D35CA5444AA9}"/>
          </ac:spMkLst>
        </pc:spChg>
      </pc:sldChg>
    </pc:docChg>
  </pc:docChgLst>
  <pc:docChgLst>
    <pc:chgData name="Antonia H." userId="da08060cd893cdf4" providerId="Windows Live" clId="Web-{6A28862C-F04C-4D44-AF16-3E15AC9C3A24}"/>
    <pc:docChg chg="modSld">
      <pc:chgData name="Antonia H." userId="da08060cd893cdf4" providerId="Windows Live" clId="Web-{6A28862C-F04C-4D44-AF16-3E15AC9C3A24}" dt="2018-04-24T09:44:02.416" v="898"/>
      <pc:docMkLst>
        <pc:docMk/>
      </pc:docMkLst>
      <pc:sldChg chg="modSp delCm">
        <pc:chgData name="Antonia H." userId="da08060cd893cdf4" providerId="Windows Live" clId="Web-{6A28862C-F04C-4D44-AF16-3E15AC9C3A24}" dt="2018-04-24T09:44:02.401" v="897"/>
        <pc:sldMkLst>
          <pc:docMk/>
          <pc:sldMk cId="3005330592" sldId="264"/>
        </pc:sldMkLst>
        <pc:spChg chg="mod">
          <ac:chgData name="Antonia H." userId="da08060cd893cdf4" providerId="Windows Live" clId="Web-{6A28862C-F04C-4D44-AF16-3E15AC9C3A24}" dt="2018-04-24T09:44:02.401" v="897"/>
          <ac:spMkLst>
            <pc:docMk/>
            <pc:sldMk cId="3005330592" sldId="264"/>
            <ac:spMk id="3" creationId="{5C2DAB6B-3579-402B-815B-048B38899939}"/>
          </ac:spMkLst>
        </pc:spChg>
      </pc:sldChg>
      <pc:sldChg chg="modSp">
        <pc:chgData name="Antonia H." userId="da08060cd893cdf4" providerId="Windows Live" clId="Web-{6A28862C-F04C-4D44-AF16-3E15AC9C3A24}" dt="2018-04-24T09:25:16.185" v="5"/>
        <pc:sldMkLst>
          <pc:docMk/>
          <pc:sldMk cId="1805120519" sldId="307"/>
        </pc:sldMkLst>
        <pc:spChg chg="mod">
          <ac:chgData name="Antonia H." userId="da08060cd893cdf4" providerId="Windows Live" clId="Web-{6A28862C-F04C-4D44-AF16-3E15AC9C3A24}" dt="2018-04-24T09:25:16.185" v="5"/>
          <ac:spMkLst>
            <pc:docMk/>
            <pc:sldMk cId="1805120519" sldId="307"/>
            <ac:spMk id="9" creationId="{2D8EB43A-7242-43A6-97E0-87ADE3B1D144}"/>
          </ac:spMkLst>
        </pc:spChg>
      </pc:sldChg>
      <pc:sldChg chg="modSp">
        <pc:chgData name="Antonia H." userId="da08060cd893cdf4" providerId="Windows Live" clId="Web-{6A28862C-F04C-4D44-AF16-3E15AC9C3A24}" dt="2018-04-24T09:25:11.872" v="3"/>
        <pc:sldMkLst>
          <pc:docMk/>
          <pc:sldMk cId="1258163108" sldId="308"/>
        </pc:sldMkLst>
        <pc:spChg chg="mod">
          <ac:chgData name="Antonia H." userId="da08060cd893cdf4" providerId="Windows Live" clId="Web-{6A28862C-F04C-4D44-AF16-3E15AC9C3A24}" dt="2018-04-24T09:25:11.872" v="3"/>
          <ac:spMkLst>
            <pc:docMk/>
            <pc:sldMk cId="1258163108" sldId="308"/>
            <ac:spMk id="9" creationId="{2D8EB43A-7242-43A6-97E0-87ADE3B1D144}"/>
          </ac:spMkLst>
        </pc:spChg>
      </pc:sldChg>
      <pc:sldChg chg="delCm">
        <pc:chgData name="Antonia H." userId="da08060cd893cdf4" providerId="Windows Live" clId="Web-{6A28862C-F04C-4D44-AF16-3E15AC9C3A24}" dt="2018-04-24T09:26:13.076" v="8"/>
        <pc:sldMkLst>
          <pc:docMk/>
          <pc:sldMk cId="1551051261" sldId="32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8-04-23T16:58:01.220" idx="15">
    <p:pos x="10" y="10"/>
    <p:text>der Titel darf sich gern noch ändern
ich plane außerdem, noch Code mit richtigem Highlighting einzufügen, muss ich allerdings vermutlich lokal machen</p:text>
    <p:extLst mod="1">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4-22T17:34:27.787" idx="4">
    <p:pos x="10" y="10"/>
    <p:text>another TODO</p:text>
    <p:extLst mod="1">
      <p:ext uri="{C676402C-5697-4E1C-873F-D02D1690AC5C}">
        <p15:threadingInfo xmlns:p15="http://schemas.microsoft.com/office/powerpoint/2012/main" timeZoneBias="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4-24T14:13:02.806" idx="17">
    <p:pos x="10" y="10"/>
    <p:text>Add a "recall from last week"</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4-24T14:13:21.898" idx="18">
    <p:pos x="10" y="10"/>
    <p:text>Add slide: A NEW FUNCTION APPEARS: enumerate</p:text>
    <p:extLst mod="1">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4-24T14:16:21.275" idx="20">
    <p:pos x="10" y="10"/>
    <p:text>Iterables can be sliced. Everything that's indexable by ascending ints can be sliced. Not just list, tuples and strings</p:text>
    <p:extLst mod="1">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4-24T14:17:10.630" idx="21">
    <p:pos x="10" y="10"/>
    <p:text>You can leave the numbers out. and they will default to 1, -1, 1</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8-04-23T10:06:58.064" idx="9">
    <p:pos x="10" y="10"/>
    <p:text>dict conversion ist zu kompliziert.. oder?</p:text>
    <p:extLst>
      <p:ext uri="{C676402C-5697-4E1C-873F-D02D1690AC5C}">
        <p15:threadingInfo xmlns:p15="http://schemas.microsoft.com/office/powerpoint/2012/main" timeZoneBias="0"/>
      </p:ext>
    </p:extLst>
  </p:cm>
  <p:cm authorId="1" dt="2018-04-24T14:17:53.644" idx="22">
    <p:pos x="5247" y="2763"/>
    <p:text>Note that in you lsoe the original order when you do this</p:text>
    <p:extLst mod="1">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4-24T14:19:20.671" idx="23">
    <p:pos x="5430" y="2692"/>
    <p:text>For any length n, the index of the last entry is n-1? Just a generalisation</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4-24T14:21:32.427" idx="24">
    <p:pos x="2052" y="2518"/>
    <p:text>might use [False] isntead? as an empty list is always false.</p:text>
    <p:extLst mod="1">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4-24T14:23:16.292" idx="26">
    <p:pos x="1521" y="3314"/>
    <p:text>You can make sure but using `if x in s` ;)</p:text>
    <p:extLst mod="1">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 dt="2018-04-23T16:47:25.113" idx="13">
    <p:pos x="10" y="10"/>
    <p:text>have to fix the format but I'm not really sure about it lol</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4-24T12:39:47.178" idx="16">
    <p:pos x="146" y="146"/>
    <p:text>referenz wikipedia</p:text>
    <p:extLst>
      <p:ext uri="{C676402C-5697-4E1C-873F-D02D1690AC5C}">
        <p15:threadingInfo xmlns:p15="http://schemas.microsoft.com/office/powerpoint/2012/main" timeZoneBias="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18-04-23T16:43:03.456" idx="12">
    <p:pos x="10" y="10"/>
    <p:text>TODO</p:text>
    <p:extLst>
      <p:ext uri="{C676402C-5697-4E1C-873F-D02D1690AC5C}">
        <p15:threadingInfo xmlns:p15="http://schemas.microsoft.com/office/powerpoint/2012/main" timeZoneBias="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2" dt="2018-04-24T14:08:10.044" idx="17">
    <p:pos x="10" y="10"/>
    <p:text>still need to look up if there's another way to do this</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24T10:05:12.546" idx="3">
    <p:pos x="10" y="10"/>
    <p:text>For the whole lecture I would consider the order: Tuples &gt; Lists &gt; Sets &gt; Dictrionaries, as to me this seems to fit the hirarchy of these structures. Tuples are kind of outliers, as they do not directly serve the same purpose as the others. Tuples are more like vectors, and as such I would do them first or last.
The transition from lists to sets seems rather straightforward (sets are just lists without doubles, but unsorted), and then from sets do dicts seems ok (dict keys are sets)</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4-23T09:21:36.933" idx="8">
    <p:pos x="10" y="10"/>
    <p:text>Ich denke ich möchte irgendwo noch andere Beispiele als die Früchte benutzen damit es nicht zu langweilig wird</p:text>
    <p:extLst>
      <p:ext uri="{C676402C-5697-4E1C-873F-D02D1690AC5C}">
        <p15:threadingInfo xmlns:p15="http://schemas.microsoft.com/office/powerpoint/2012/main" timeZoneBias="0"/>
      </p:ext>
    </p:extLst>
  </p:cm>
  <p:cm authorId="1" dt="2018-04-24T10:36:43.032" idx="11">
    <p:pos x="146" y="146"/>
    <p:text>For all types I would add the constructor calls:
list(), set(), dict()
so you can do set(lst) which is common use case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4-24T10:24:17.134" idx="6">
    <p:pos x="4854" y="1657"/>
    <p:text>I would mention that we will talk more about the "why" in the OOP lecture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4-22T18:45:41.315" idx="5">
    <p:pos x="10" y="10"/>
    <p:text>still only a shallow copy, but it's okay if I don't mention this now right? I dunno if they will need deep copies anytime soon</p:text>
    <p:extLst>
      <p:ext uri="{C676402C-5697-4E1C-873F-D02D1690AC5C}">
        <p15:threadingInfo xmlns:p15="http://schemas.microsoft.com/office/powerpoint/2012/main" timeZoneBias="0"/>
      </p:ext>
    </p:extLst>
  </p:cm>
  <p:cm authorId="1" dt="2018-04-24T10:27:01.515" idx="7">
    <p:pos x="10" y="146"/>
    <p:text>Well it's deep for non-nested lists, isn't it? That should be enough for now.</p:text>
    <p:extLst>
      <p:ext uri="{C676402C-5697-4E1C-873F-D02D1690AC5C}">
        <p15:threadingInfo xmlns:p15="http://schemas.microsoft.com/office/powerpoint/2012/main" timeZoneBias="-120">
          <p15:parentCm authorId="2" idx="5"/>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4-24T10:39:05.797" idx="12">
    <p:pos x="10" y="10"/>
    <p:text>Uff. Bit-wise operators. I would change the comments and code pieces. Make the functions the priority and mention that bit-wise can be used as well. It is the less intuitive writing.</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04-22T17:34:27.787" idx="4">
    <p:pos x="10" y="10"/>
    <p:text>add example ... no idea so far :D</p:text>
    <p:extLst mod="1">
      <p:ext uri="{C676402C-5697-4E1C-873F-D02D1690AC5C}">
        <p15:threadingInfo xmlns:p15="http://schemas.microsoft.com/office/powerpoint/2012/main" timeZoneBias="0"/>
      </p:ext>
    </p:extLst>
  </p:cm>
  <p:cm authorId="1" dt="2018-04-24T10:42:16.058" idx="13">
    <p:pos x="10" y="146"/>
    <p:text>make a list unique by calling list(set(my_list)) :D (note that this loses the sorting)
Also important for when uniquness is important, like keeping usernames or saving attributes for unique objects.</p:text>
    <p:extLst>
      <p:ext uri="{C676402C-5697-4E1C-873F-D02D1690AC5C}">
        <p15:threadingInfo xmlns:p15="http://schemas.microsoft.com/office/powerpoint/2012/main" timeZoneBias="-120">
          <p15:parentCm authorId="2" idx="4"/>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4-24T14:08:53.517" idx="16">
    <p:pos x="10" y="10"/>
    <p:text>We could consider introducing the `del` keyword</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24/04/2018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13253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Not many mistakes with the solutions, just comments about HOW they are handed in</a:t>
            </a:r>
          </a:p>
        </p:txBody>
      </p:sp>
      <p:sp>
        <p:nvSpPr>
          <p:cNvPr id="4" name="Foliennummernplatzhalt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280042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change order</a:t>
            </a:r>
          </a:p>
          <a:p>
            <a:r>
              <a:rPr lang="en-US" dirty="0">
                <a:cs typeface="Calibri"/>
              </a:rPr>
              <a:t>There's more in different models/packages</a:t>
            </a:r>
          </a:p>
        </p:txBody>
      </p:sp>
      <p:sp>
        <p:nvSpPr>
          <p:cNvPr id="4" name="Foliennummernplatzhalter 3"/>
          <p:cNvSpPr>
            <a:spLocks noGrp="1"/>
          </p:cNvSpPr>
          <p:nvPr>
            <p:ph type="sldNum" sz="quarter" idx="10"/>
          </p:nvPr>
        </p:nvSpPr>
        <p:spPr/>
        <p:txBody>
          <a:bodyPr/>
          <a:lstStyle/>
          <a:p>
            <a:fld id="{42145966-3644-4EF3-8D3C-4E37A0E97571}" type="slidenum">
              <a:rPr lang="en-GB" smtClean="0"/>
              <a:t>10</a:t>
            </a:fld>
            <a:endParaRPr lang="en-GB"/>
          </a:p>
        </p:txBody>
      </p:sp>
    </p:spTree>
    <p:extLst>
      <p:ext uri="{BB962C8B-B14F-4D97-AF65-F5344CB8AC3E}">
        <p14:creationId xmlns:p14="http://schemas.microsoft.com/office/powerpoint/2010/main" val="356259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change order</a:t>
            </a:r>
          </a:p>
          <a:p>
            <a:r>
              <a:rPr lang="en-US" dirty="0">
                <a:cs typeface="Calibri"/>
              </a:rPr>
              <a:t>There's more in different models/packages</a:t>
            </a:r>
          </a:p>
        </p:txBody>
      </p:sp>
      <p:sp>
        <p:nvSpPr>
          <p:cNvPr id="4" name="Foliennummernplatzhalter 3"/>
          <p:cNvSpPr>
            <a:spLocks noGrp="1"/>
          </p:cNvSpPr>
          <p:nvPr>
            <p:ph type="sldNum" sz="quarter" idx="10"/>
          </p:nvPr>
        </p:nvSpPr>
        <p:spPr/>
        <p:txBody>
          <a:bodyPr/>
          <a:lstStyle/>
          <a:p>
            <a:fld id="{42145966-3644-4EF3-8D3C-4E37A0E97571}" type="slidenum">
              <a:rPr lang="en-GB" smtClean="0"/>
              <a:t>11</a:t>
            </a:fld>
            <a:endParaRPr lang="en-GB"/>
          </a:p>
        </p:txBody>
      </p:sp>
    </p:spTree>
    <p:extLst>
      <p:ext uri="{BB962C8B-B14F-4D97-AF65-F5344CB8AC3E}">
        <p14:creationId xmlns:p14="http://schemas.microsoft.com/office/powerpoint/2010/main" val="1901748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26</a:t>
            </a:fld>
            <a:endParaRPr lang="en-GB"/>
          </a:p>
        </p:txBody>
      </p:sp>
    </p:spTree>
    <p:extLst>
      <p:ext uri="{BB962C8B-B14F-4D97-AF65-F5344CB8AC3E}">
        <p14:creationId xmlns:p14="http://schemas.microsoft.com/office/powerpoint/2010/main" val="222619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not symmetrical </a:t>
            </a:r>
            <a:r>
              <a:rPr lang="en-US" dirty="0" err="1">
                <a:cs typeface="Calibri"/>
              </a:rPr>
              <a:t>obv</a:t>
            </a: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169008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not symmetrical </a:t>
            </a:r>
            <a:r>
              <a:rPr lang="en-US" dirty="0" err="1">
                <a:cs typeface="Calibri"/>
              </a:rPr>
              <a:t>obv</a:t>
            </a:r>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715560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24/04/2018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24/04/2018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24/04/2018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24/04/2018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24/04/2018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24/04/2018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24/04/2018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24/04/2018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24/04/2018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473-D4E8-4488-9541-8AB9EE7E608C}"/>
              </a:ext>
            </a:extLst>
          </p:cNvPr>
          <p:cNvSpPr>
            <a:spLocks noGrp="1"/>
          </p:cNvSpPr>
          <p:nvPr>
            <p:ph type="ctrTitle"/>
          </p:nvPr>
        </p:nvSpPr>
        <p:spPr/>
        <p:txBody>
          <a:bodyPr/>
          <a:lstStyle/>
          <a:p>
            <a:r>
              <a:rPr lang="en-GB" dirty="0">
                <a:cs typeface="Calibri Light"/>
              </a:rPr>
              <a:t>Keeping It Together</a:t>
            </a:r>
            <a:endParaRPr lang="en-GB" dirty="0"/>
          </a:p>
        </p:txBody>
      </p:sp>
      <p:sp>
        <p:nvSpPr>
          <p:cNvPr id="3" name="Subtitle 2">
            <a:extLst>
              <a:ext uri="{FF2B5EF4-FFF2-40B4-BE49-F238E27FC236}">
                <a16:creationId xmlns:a16="http://schemas.microsoft.com/office/drawing/2014/main" id="{02A50E58-41B5-4018-866C-E481EE5B9806}"/>
              </a:ext>
            </a:extLst>
          </p:cNvPr>
          <p:cNvSpPr>
            <a:spLocks noGrp="1"/>
          </p:cNvSpPr>
          <p:nvPr>
            <p:ph type="subTitle" idx="1"/>
          </p:nvPr>
        </p:nvSpPr>
        <p:spPr/>
        <p:txBody>
          <a:bodyPr vert="horz" lIns="91440" tIns="45720" rIns="91440" bIns="45720" rtlCol="0" anchor="t">
            <a:normAutofit/>
          </a:bodyPr>
          <a:lstStyle/>
          <a:p>
            <a:r>
              <a:rPr lang="en-GB" dirty="0">
                <a:cs typeface="Calibri Light"/>
              </a:rPr>
              <a:t>Lists &amp; Collections</a:t>
            </a:r>
            <a:endParaRPr lang="en-GB" dirty="0"/>
          </a:p>
        </p:txBody>
      </p:sp>
    </p:spTree>
    <p:extLst>
      <p:ext uri="{BB962C8B-B14F-4D97-AF65-F5344CB8AC3E}">
        <p14:creationId xmlns:p14="http://schemas.microsoft.com/office/powerpoint/2010/main" val="130910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23E3-79F7-4836-84C8-F4724CC18225}"/>
              </a:ext>
            </a:extLst>
          </p:cNvPr>
          <p:cNvSpPr>
            <a:spLocks noGrp="1"/>
          </p:cNvSpPr>
          <p:nvPr>
            <p:ph type="title"/>
          </p:nvPr>
        </p:nvSpPr>
        <p:spPr/>
        <p:txBody>
          <a:bodyPr/>
          <a:lstStyle/>
          <a:p>
            <a:r>
              <a:rPr lang="de-DE" dirty="0" err="1">
                <a:cs typeface="Calibri Light"/>
              </a:rPr>
              <a:t>Tuples</a:t>
            </a:r>
            <a:r>
              <a:rPr lang="de-DE" dirty="0">
                <a:cs typeface="Calibri Light"/>
              </a:rPr>
              <a:t>, Lists, Sets,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have</a:t>
            </a:r>
            <a:r>
              <a:rPr lang="de-DE" dirty="0">
                <a:cs typeface="Calibri"/>
              </a:rPr>
              <a:t> </a:t>
            </a:r>
            <a:r>
              <a:rPr lang="de-DE" b="1" dirty="0" err="1">
                <a:cs typeface="Calibri"/>
              </a:rPr>
              <a:t>four</a:t>
            </a:r>
            <a:r>
              <a:rPr lang="de-DE" b="1" dirty="0">
                <a:cs typeface="Calibri"/>
              </a:rPr>
              <a:t> </a:t>
            </a:r>
            <a:r>
              <a:rPr lang="de-DE" b="1" dirty="0" err="1">
                <a:cs typeface="Calibri"/>
              </a:rPr>
              <a:t>basic</a:t>
            </a:r>
            <a:r>
              <a:rPr lang="de-DE" b="1" dirty="0">
                <a:cs typeface="Calibri"/>
              </a:rPr>
              <a:t> </a:t>
            </a:r>
            <a:r>
              <a:rPr lang="de-DE" b="1" dirty="0" err="1">
                <a:cs typeface="Calibri"/>
              </a:rPr>
              <a:t>collection</a:t>
            </a:r>
            <a:r>
              <a:rPr lang="de-DE" b="1" dirty="0">
                <a:cs typeface="Calibri"/>
              </a:rPr>
              <a:t> </a:t>
            </a:r>
            <a:r>
              <a:rPr lang="de-DE" b="1" dirty="0" err="1">
                <a:cs typeface="Calibri"/>
              </a:rPr>
              <a:t>types</a:t>
            </a:r>
            <a:r>
              <a:rPr lang="de-DE" dirty="0">
                <a:cs typeface="Calibri"/>
              </a:rPr>
              <a:t> in Python:</a:t>
            </a:r>
            <a:endParaRPr lang="de-DE" dirty="0">
              <a:solidFill>
                <a:srgbClr val="404040"/>
              </a:solidFill>
              <a:cs typeface="Calibri"/>
            </a:endParaRPr>
          </a:p>
          <a:p>
            <a:pPr marL="182245" indent="-182245"/>
            <a:r>
              <a:rPr lang="de-DE" dirty="0" err="1">
                <a:cs typeface="Calibri"/>
              </a:rPr>
              <a:t>Tuples</a:t>
            </a:r>
            <a:r>
              <a:rPr lang="de-DE" dirty="0">
                <a:cs typeface="Calibri"/>
              </a:rPr>
              <a:t>: (1, 2, '</a:t>
            </a:r>
            <a:r>
              <a:rPr lang="de-DE" dirty="0" err="1">
                <a:cs typeface="Calibri"/>
              </a:rPr>
              <a:t>hello</a:t>
            </a:r>
            <a:r>
              <a:rPr lang="de-DE" dirty="0">
                <a:cs typeface="Calibri"/>
              </a:rPr>
              <a:t>', 2.3)</a:t>
            </a:r>
          </a:p>
          <a:p>
            <a:pPr marL="182245" indent="-182245"/>
            <a:r>
              <a:rPr lang="de-DE" dirty="0">
                <a:cs typeface="Calibri"/>
              </a:rPr>
              <a:t>Lists: [1, 2, '</a:t>
            </a:r>
            <a:r>
              <a:rPr lang="de-DE" dirty="0" err="1">
                <a:cs typeface="Calibri"/>
              </a:rPr>
              <a:t>hello</a:t>
            </a:r>
            <a:r>
              <a:rPr lang="de-DE" dirty="0">
                <a:cs typeface="Calibri"/>
              </a:rPr>
              <a:t>', 2.4]</a:t>
            </a:r>
          </a:p>
          <a:p>
            <a:pPr marL="182245" indent="-182245"/>
            <a:r>
              <a:rPr lang="de-DE" dirty="0">
                <a:cs typeface="Calibri"/>
              </a:rPr>
              <a:t>Sets: {1, 2, '</a:t>
            </a:r>
            <a:r>
              <a:rPr lang="de-DE" dirty="0" err="1">
                <a:cs typeface="Calibri"/>
              </a:rPr>
              <a:t>hello</a:t>
            </a:r>
            <a:r>
              <a:rPr lang="de-DE" dirty="0">
                <a:cs typeface="Calibri"/>
              </a:rPr>
              <a:t>'}</a:t>
            </a:r>
          </a:p>
          <a:p>
            <a:pPr marL="182245" indent="-182245"/>
            <a:r>
              <a:rPr lang="de-DE" dirty="0" err="1">
                <a:cs typeface="Calibri"/>
              </a:rPr>
              <a:t>Dictionaries</a:t>
            </a:r>
            <a:r>
              <a:rPr lang="de-DE" dirty="0">
                <a:cs typeface="Calibri"/>
              </a:rPr>
              <a:t>: {'a': 1, 'b': 2}</a:t>
            </a:r>
            <a:endParaRPr lang="de-DE" dirty="0">
              <a:solidFill>
                <a:schemeClr val="tx1"/>
              </a:solidFill>
              <a:cs typeface="Calibri"/>
            </a:endParaRPr>
          </a:p>
          <a:p>
            <a:pPr marL="182245" indent="-182245"/>
            <a:endParaRPr lang="de-DE" dirty="0">
              <a:solidFill>
                <a:srgbClr val="404040"/>
              </a:solidFill>
              <a:cs typeface="Calibri"/>
            </a:endParaRPr>
          </a:p>
          <a:p>
            <a:pPr marL="182245" indent="-182245"/>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30517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23E3-79F7-4836-84C8-F4724CC18225}"/>
              </a:ext>
            </a:extLst>
          </p:cNvPr>
          <p:cNvSpPr>
            <a:spLocks noGrp="1"/>
          </p:cNvSpPr>
          <p:nvPr>
            <p:ph type="title"/>
          </p:nvPr>
        </p:nvSpPr>
        <p:spPr/>
        <p:txBody>
          <a:bodyPr/>
          <a:lstStyle/>
          <a:p>
            <a:r>
              <a:rPr lang="de-DE" dirty="0" err="1">
                <a:cs typeface="Calibri Light"/>
              </a:rPr>
              <a:t>Why</a:t>
            </a:r>
            <a:r>
              <a:rPr lang="de-DE" dirty="0">
                <a:cs typeface="Calibri Light"/>
              </a:rPr>
              <a:t> Do </a:t>
            </a:r>
            <a:r>
              <a:rPr lang="de-DE" dirty="0" err="1">
                <a:cs typeface="Calibri Light"/>
              </a:rPr>
              <a:t>We</a:t>
            </a:r>
            <a:r>
              <a:rPr lang="de-DE" dirty="0">
                <a:cs typeface="Calibri Light"/>
              </a:rPr>
              <a:t> Need This?</a:t>
            </a:r>
            <a:endParaRPr lang="de-DE" dirty="0" err="1"/>
          </a:p>
        </p:txBody>
      </p:sp>
      <p:sp>
        <p:nvSpPr>
          <p:cNvPr id="5" name="Inhaltsplatzhalter 4">
            <a:extLst>
              <a:ext uri="{FF2B5EF4-FFF2-40B4-BE49-F238E27FC236}">
                <a16:creationId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t>To</a:t>
            </a:r>
            <a:r>
              <a:rPr lang="de-DE" dirty="0"/>
              <a:t> </a:t>
            </a:r>
            <a:r>
              <a:rPr lang="de-DE" dirty="0" err="1"/>
              <a:t>be</a:t>
            </a:r>
            <a:r>
              <a:rPr lang="de-DE" dirty="0"/>
              <a:t> </a:t>
            </a:r>
            <a:r>
              <a:rPr lang="de-DE" dirty="0" err="1"/>
              <a:t>able</a:t>
            </a:r>
            <a:r>
              <a:rPr lang="de-DE" dirty="0"/>
              <a:t> </a:t>
            </a:r>
            <a:r>
              <a:rPr lang="de-DE" dirty="0" err="1"/>
              <a:t>to</a:t>
            </a:r>
            <a:r>
              <a:rPr lang="de-DE" dirty="0"/>
              <a:t> </a:t>
            </a:r>
            <a:r>
              <a:rPr lang="de-DE" b="1" dirty="0" err="1"/>
              <a:t>operate</a:t>
            </a:r>
            <a:r>
              <a:rPr lang="de-DE" b="1" dirty="0"/>
              <a:t> on </a:t>
            </a:r>
            <a:r>
              <a:rPr lang="de-DE" b="1" dirty="0" err="1"/>
              <a:t>related</a:t>
            </a:r>
            <a:r>
              <a:rPr lang="de-DE" b="1" dirty="0"/>
              <a:t> </a:t>
            </a:r>
            <a:r>
              <a:rPr lang="de-DE" b="1" dirty="0" err="1"/>
              <a:t>data</a:t>
            </a:r>
            <a:r>
              <a:rPr lang="de-DE" dirty="0"/>
              <a:t> </a:t>
            </a:r>
            <a:r>
              <a:rPr lang="de-DE" dirty="0" err="1"/>
              <a:t>easily</a:t>
            </a:r>
          </a:p>
          <a:p>
            <a:pPr marL="383540" lvl="1"/>
            <a:r>
              <a:rPr lang="de-DE" dirty="0" err="1"/>
              <a:t>everything</a:t>
            </a:r>
            <a:r>
              <a:rPr lang="de-DE" dirty="0"/>
              <a:t> </a:t>
            </a:r>
            <a:r>
              <a:rPr lang="de-DE" dirty="0" err="1"/>
              <a:t>is</a:t>
            </a:r>
            <a:r>
              <a:rPr lang="de-DE" dirty="0"/>
              <a:t> </a:t>
            </a:r>
            <a:r>
              <a:rPr lang="de-DE" dirty="0" err="1"/>
              <a:t>nicely</a:t>
            </a:r>
            <a:r>
              <a:rPr lang="de-DE" dirty="0"/>
              <a:t> in </a:t>
            </a:r>
            <a:r>
              <a:rPr lang="de-DE" dirty="0" err="1"/>
              <a:t>one</a:t>
            </a:r>
            <a:r>
              <a:rPr lang="de-DE" dirty="0"/>
              <a:t> </a:t>
            </a:r>
            <a:r>
              <a:rPr lang="de-DE" dirty="0" err="1"/>
              <a:t>place</a:t>
            </a:r>
            <a:endParaRPr lang="de-DE" dirty="0" err="1">
              <a:cs typeface="Calibri"/>
            </a:endParaRPr>
          </a:p>
          <a:p>
            <a:pPr marL="383540" lvl="1"/>
            <a:r>
              <a:rPr lang="de-DE" dirty="0" err="1"/>
              <a:t>collections</a:t>
            </a:r>
            <a:r>
              <a:rPr lang="de-DE" dirty="0"/>
              <a:t> </a:t>
            </a:r>
            <a:r>
              <a:rPr lang="de-DE" dirty="0" err="1"/>
              <a:t>offer</a:t>
            </a:r>
            <a:r>
              <a:rPr lang="de-DE" dirty="0"/>
              <a:t> </a:t>
            </a:r>
            <a:r>
              <a:rPr lang="de-DE" dirty="0" err="1"/>
              <a:t>certain</a:t>
            </a:r>
            <a:r>
              <a:rPr lang="de-DE" dirty="0"/>
              <a:t> </a:t>
            </a:r>
            <a:r>
              <a:rPr lang="de-DE" dirty="0" err="1"/>
              <a:t>operations</a:t>
            </a:r>
            <a:r>
              <a:rPr lang="de-DE" dirty="0"/>
              <a:t> </a:t>
            </a:r>
            <a:r>
              <a:rPr lang="de-DE" dirty="0" err="1"/>
              <a:t>for</a:t>
            </a:r>
            <a:r>
              <a:rPr lang="de-DE" dirty="0"/>
              <a:t> </a:t>
            </a:r>
            <a:r>
              <a:rPr lang="de-DE" dirty="0" err="1"/>
              <a:t>the</a:t>
            </a:r>
            <a:r>
              <a:rPr lang="de-DE" dirty="0"/>
              <a:t> </a:t>
            </a:r>
            <a:r>
              <a:rPr lang="de-DE" dirty="0" err="1"/>
              <a:t>handling</a:t>
            </a:r>
            <a:r>
              <a:rPr lang="de-DE" dirty="0"/>
              <a:t> </a:t>
            </a:r>
            <a:r>
              <a:rPr lang="de-DE" dirty="0" err="1"/>
              <a:t>of</a:t>
            </a:r>
            <a:r>
              <a:rPr lang="de-DE" dirty="0"/>
              <a:t> </a:t>
            </a:r>
            <a:r>
              <a:rPr lang="de-DE" dirty="0" err="1"/>
              <a:t>data</a:t>
            </a:r>
            <a:endParaRPr lang="de-DE" dirty="0" err="1">
              <a:cs typeface="Calibri"/>
            </a:endParaRPr>
          </a:p>
          <a:p>
            <a:pPr marL="383540" lvl="1"/>
            <a:endParaRPr lang="de-DE" dirty="0"/>
          </a:p>
          <a:p>
            <a:pPr marL="182245" indent="-182245"/>
            <a:r>
              <a:rPr lang="de-DE" dirty="0" err="1"/>
              <a:t>To</a:t>
            </a:r>
            <a:r>
              <a:rPr lang="de-DE" dirty="0"/>
              <a:t> </a:t>
            </a:r>
            <a:r>
              <a:rPr lang="de-DE" dirty="0" err="1"/>
              <a:t>store</a:t>
            </a:r>
            <a:r>
              <a:rPr lang="de-DE" dirty="0"/>
              <a:t> and </a:t>
            </a:r>
            <a:r>
              <a:rPr lang="de-DE" dirty="0" err="1"/>
              <a:t>access</a:t>
            </a:r>
            <a:r>
              <a:rPr lang="de-DE" dirty="0"/>
              <a:t> </a:t>
            </a:r>
            <a:r>
              <a:rPr lang="de-DE" b="1" dirty="0"/>
              <a:t>variable </a:t>
            </a:r>
            <a:r>
              <a:rPr lang="de-DE" b="1" dirty="0" err="1"/>
              <a:t>amounts</a:t>
            </a:r>
            <a:r>
              <a:rPr lang="de-DE" dirty="0"/>
              <a:t> </a:t>
            </a:r>
            <a:r>
              <a:rPr lang="de-DE" dirty="0" err="1"/>
              <a:t>of</a:t>
            </a:r>
            <a:r>
              <a:rPr lang="de-DE" dirty="0"/>
              <a:t> </a:t>
            </a:r>
            <a:r>
              <a:rPr lang="de-DE" dirty="0" err="1"/>
              <a:t>data</a:t>
            </a:r>
            <a:endParaRPr lang="de-DE" dirty="0" err="1">
              <a:cs typeface="Calibri"/>
            </a:endParaRPr>
          </a:p>
          <a:p>
            <a:pPr marL="383540" lvl="1"/>
            <a:r>
              <a:rPr lang="de-DE" dirty="0" err="1"/>
              <a:t>especially</a:t>
            </a:r>
            <a:r>
              <a:rPr lang="de-DE" dirty="0"/>
              <a:t> </a:t>
            </a:r>
            <a:r>
              <a:rPr lang="de-DE" dirty="0" err="1"/>
              <a:t>if</a:t>
            </a:r>
            <a:r>
              <a:rPr lang="de-DE" dirty="0"/>
              <a:t> </a:t>
            </a:r>
            <a:r>
              <a:rPr lang="de-DE" dirty="0" err="1"/>
              <a:t>we</a:t>
            </a:r>
            <a:r>
              <a:rPr lang="de-DE" dirty="0"/>
              <a:t> </a:t>
            </a:r>
            <a:r>
              <a:rPr lang="de-DE" dirty="0" err="1"/>
              <a:t>don't</a:t>
            </a:r>
            <a:r>
              <a:rPr lang="de-DE" dirty="0"/>
              <a:t> </a:t>
            </a:r>
            <a:r>
              <a:rPr lang="de-DE" dirty="0" err="1"/>
              <a:t>know</a:t>
            </a:r>
            <a:r>
              <a:rPr lang="de-DE" dirty="0"/>
              <a:t> </a:t>
            </a:r>
            <a:r>
              <a:rPr lang="de-DE" dirty="0" err="1"/>
              <a:t>beforehand</a:t>
            </a:r>
            <a:r>
              <a:rPr lang="de-DE" dirty="0"/>
              <a:t> </a:t>
            </a:r>
            <a:r>
              <a:rPr lang="de-DE" dirty="0" err="1"/>
              <a:t>how</a:t>
            </a:r>
            <a:r>
              <a:rPr lang="de-DE" dirty="0"/>
              <a:t> </a:t>
            </a:r>
            <a:r>
              <a:rPr lang="de-DE" dirty="0" err="1"/>
              <a:t>much</a:t>
            </a:r>
            <a:r>
              <a:rPr lang="de-DE" dirty="0"/>
              <a:t> </a:t>
            </a:r>
            <a:r>
              <a:rPr lang="de-DE" dirty="0" err="1"/>
              <a:t>data</a:t>
            </a:r>
            <a:r>
              <a:rPr lang="de-DE" dirty="0"/>
              <a:t> </a:t>
            </a:r>
            <a:r>
              <a:rPr lang="de-DE" dirty="0" err="1"/>
              <a:t>we</a:t>
            </a:r>
            <a:r>
              <a:rPr lang="de-DE" dirty="0"/>
              <a:t> </a:t>
            </a:r>
            <a:r>
              <a:rPr lang="de-DE" dirty="0" err="1"/>
              <a:t>have</a:t>
            </a:r>
            <a:endParaRPr lang="de-DE" dirty="0" err="1">
              <a:cs typeface="Calibri"/>
            </a:endParaRPr>
          </a:p>
          <a:p>
            <a:pPr marL="383540" lvl="1"/>
            <a:endParaRPr lang="de-DE" dirty="0">
              <a:cs typeface="Calibri"/>
            </a:endParaRPr>
          </a:p>
          <a:p>
            <a:pPr marL="182245" indent="-182245"/>
            <a:r>
              <a:rPr lang="de-DE" dirty="0">
                <a:cs typeface="Calibri"/>
              </a:rPr>
              <a:t>Take,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measurements</a:t>
            </a:r>
            <a:r>
              <a:rPr lang="de-DE" dirty="0">
                <a:cs typeface="Calibri"/>
              </a:rPr>
              <a:t> </a:t>
            </a:r>
            <a:r>
              <a:rPr lang="de-DE" dirty="0" err="1">
                <a:cs typeface="Calibri"/>
              </a:rPr>
              <a:t>taken</a:t>
            </a:r>
            <a:r>
              <a:rPr lang="de-DE" dirty="0">
                <a:cs typeface="Calibri"/>
              </a:rPr>
              <a:t> in </a:t>
            </a:r>
            <a:r>
              <a:rPr lang="de-DE" dirty="0" err="1">
                <a:cs typeface="Calibri"/>
              </a:rPr>
              <a:t>experiments</a:t>
            </a:r>
          </a:p>
          <a:p>
            <a:pPr marL="383540" lvl="1"/>
            <a:r>
              <a:rPr lang="de-DE" dirty="0" err="1">
                <a:cs typeface="Calibri"/>
              </a:rPr>
              <a:t>It</a:t>
            </a:r>
            <a:r>
              <a:rPr lang="de-DE" dirty="0">
                <a:cs typeface="Calibri"/>
              </a:rPr>
              <a:t> </a:t>
            </a:r>
            <a:r>
              <a:rPr lang="de-DE" dirty="0" err="1">
                <a:cs typeface="Calibri"/>
              </a:rPr>
              <a:t>would</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 </a:t>
            </a:r>
            <a:r>
              <a:rPr lang="de-DE" dirty="0" err="1">
                <a:cs typeface="Calibri"/>
              </a:rPr>
              <a:t>hassle</a:t>
            </a:r>
            <a:r>
              <a:rPr lang="de-DE" dirty="0">
                <a:cs typeface="Calibri"/>
              </a:rPr>
              <a:t> </a:t>
            </a:r>
            <a:r>
              <a:rPr lang="de-DE" dirty="0" err="1">
                <a:cs typeface="Calibri"/>
              </a:rPr>
              <a:t>to</a:t>
            </a:r>
            <a:r>
              <a:rPr lang="de-DE" dirty="0">
                <a:cs typeface="Calibri"/>
              </a:rPr>
              <a:t> save all </a:t>
            </a:r>
            <a:r>
              <a:rPr lang="de-DE" dirty="0" err="1">
                <a:cs typeface="Calibri"/>
              </a:rPr>
              <a:t>of</a:t>
            </a:r>
            <a:r>
              <a:rPr lang="de-DE" dirty="0">
                <a:cs typeface="Calibri"/>
              </a:rPr>
              <a:t> </a:t>
            </a:r>
            <a:r>
              <a:rPr lang="de-DE" dirty="0" err="1">
                <a:cs typeface="Calibri"/>
              </a:rPr>
              <a:t>them</a:t>
            </a:r>
            <a:r>
              <a:rPr lang="de-DE" dirty="0">
                <a:cs typeface="Calibri"/>
              </a:rPr>
              <a:t> in separate variables</a:t>
            </a:r>
          </a:p>
        </p:txBody>
      </p:sp>
      <p:sp>
        <p:nvSpPr>
          <p:cNvPr id="3" name="Foliennummernplatzhalter 2">
            <a:extLst>
              <a:ext uri="{FF2B5EF4-FFF2-40B4-BE49-F238E27FC236}">
                <a16:creationId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11</a:t>
            </a:fld>
            <a:endParaRPr lang="en-GB"/>
          </a:p>
        </p:txBody>
      </p:sp>
    </p:spTree>
    <p:extLst>
      <p:ext uri="{BB962C8B-B14F-4D97-AF65-F5344CB8AC3E}">
        <p14:creationId xmlns:p14="http://schemas.microsoft.com/office/powerpoint/2010/main" val="285649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372413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immutable</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a:cs typeface="Calibri"/>
              </a:rPr>
              <a:t>So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them</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a:t>
            </a:r>
            <a:r>
              <a:rPr lang="de-DE" dirty="0" err="1">
                <a:cs typeface="Calibri"/>
              </a:rPr>
              <a:t>certain</a:t>
            </a:r>
            <a:r>
              <a:rPr lang="de-DE" dirty="0">
                <a:cs typeface="Calibri"/>
              </a:rPr>
              <a:t> </a:t>
            </a:r>
            <a:r>
              <a:rPr lang="de-DE" dirty="0" err="1">
                <a:cs typeface="Calibri"/>
              </a:rPr>
              <a:t>values</a:t>
            </a:r>
            <a:r>
              <a:rPr lang="de-DE" dirty="0">
                <a:cs typeface="Calibri"/>
              </a:rPr>
              <a:t>, but </a:t>
            </a:r>
            <a:r>
              <a:rPr lang="de-DE" dirty="0" err="1">
                <a:cs typeface="Calibri"/>
              </a:rPr>
              <a:t>we</a:t>
            </a:r>
            <a:r>
              <a:rPr lang="de-DE" dirty="0">
                <a:cs typeface="Calibri"/>
              </a:rPr>
              <a:t> </a:t>
            </a:r>
            <a:r>
              <a:rPr lang="de-DE" b="1" dirty="0" err="1">
                <a:cs typeface="Calibri"/>
              </a:rPr>
              <a:t>cannot</a:t>
            </a:r>
            <a:r>
              <a:rPr lang="de-DE" b="1" dirty="0">
                <a:cs typeface="Calibri"/>
              </a:rPr>
              <a:t> </a:t>
            </a:r>
            <a:r>
              <a:rPr lang="de-DE" b="1" dirty="0" err="1">
                <a:cs typeface="Calibri"/>
              </a:rPr>
              <a:t>reassign</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13</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273832" y="2373701"/>
            <a:ext cx="53311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p:txBody>
      </p:sp>
      <p:sp>
        <p:nvSpPr>
          <p:cNvPr id="7" name="Textfeld 6">
            <a:extLst>
              <a:ext uri="{FF2B5EF4-FFF2-40B4-BE49-F238E27FC236}">
                <a16:creationId xmlns:a16="http://schemas.microsoft.com/office/drawing/2014/main" id="{8225FE3B-F3A3-424B-B0F5-E7EF33676E7E}"/>
              </a:ext>
            </a:extLst>
          </p:cNvPr>
          <p:cNvSpPr txBox="1"/>
          <p:nvPr/>
        </p:nvSpPr>
        <p:spPr>
          <a:xfrm>
            <a:off x="1273831" y="3940832"/>
            <a:ext cx="5331124"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[1])</a:t>
            </a:r>
          </a:p>
        </p:txBody>
      </p:sp>
      <p:sp>
        <p:nvSpPr>
          <p:cNvPr id="8" name="Textfeld 7">
            <a:extLst>
              <a:ext uri="{FF2B5EF4-FFF2-40B4-BE49-F238E27FC236}">
                <a16:creationId xmlns:a16="http://schemas.microsoft.com/office/drawing/2014/main" id="{438C086B-C4AA-485B-9BA7-543357E44CA5}"/>
              </a:ext>
            </a:extLst>
          </p:cNvPr>
          <p:cNvSpPr txBox="1"/>
          <p:nvPr/>
        </p:nvSpPr>
        <p:spPr>
          <a:xfrm>
            <a:off x="1302585" y="5091022"/>
            <a:ext cx="5331124"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pear</a:t>
            </a:r>
          </a:p>
        </p:txBody>
      </p:sp>
      <p:sp>
        <p:nvSpPr>
          <p:cNvPr id="9" name="Textfeld 8">
            <a:extLst>
              <a:ext uri="{FF2B5EF4-FFF2-40B4-BE49-F238E27FC236}">
                <a16:creationId xmlns:a16="http://schemas.microsoft.com/office/drawing/2014/main" id="{F7BFB401-8E32-4C08-B264-73D249DE6863}"/>
              </a:ext>
            </a:extLst>
          </p:cNvPr>
          <p:cNvSpPr txBox="1"/>
          <p:nvPr/>
        </p:nvSpPr>
        <p:spPr>
          <a:xfrm>
            <a:off x="1273832" y="46597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316853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with</a:t>
            </a:r>
            <a:r>
              <a:rPr lang="de-DE" dirty="0">
                <a:solidFill>
                  <a:srgbClr val="404040"/>
                </a:solidFill>
                <a:cs typeface="Calibri Light"/>
              </a:rPr>
              <a:t> </a:t>
            </a:r>
            <a:r>
              <a:rPr lang="de-DE" dirty="0" err="1">
                <a:solidFill>
                  <a:srgbClr val="404040"/>
                </a:solidFill>
                <a:cs typeface="Calibri Light"/>
              </a:rPr>
              <a:t>One</a:t>
            </a:r>
            <a:r>
              <a:rPr lang="de-DE" dirty="0">
                <a:solidFill>
                  <a:srgbClr val="404040"/>
                </a:solidFill>
                <a:cs typeface="Calibri Light"/>
              </a:rPr>
              <a:t> Element</a:t>
            </a:r>
            <a:endParaRPr lang="de-DE" dirty="0">
              <a:solidFill>
                <a:schemeClr val="tx1"/>
              </a:solidFill>
            </a:endParaRPr>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create</a:t>
            </a:r>
            <a:r>
              <a:rPr lang="de-DE" dirty="0">
                <a:cs typeface="Calibri"/>
              </a:rPr>
              <a:t> a </a:t>
            </a:r>
            <a:r>
              <a:rPr lang="de-DE" dirty="0" err="1">
                <a:cs typeface="Calibri"/>
              </a:rPr>
              <a:t>tuple</a:t>
            </a:r>
            <a:r>
              <a:rPr lang="de-DE" dirty="0">
                <a:cs typeface="Calibri"/>
              </a:rPr>
              <a:t> </a:t>
            </a:r>
            <a:r>
              <a:rPr lang="de-DE" dirty="0" err="1">
                <a:cs typeface="Calibri"/>
              </a:rPr>
              <a:t>with</a:t>
            </a:r>
            <a:r>
              <a:rPr lang="de-DE" dirty="0">
                <a:cs typeface="Calibri"/>
              </a:rPr>
              <a:t> </a:t>
            </a:r>
            <a:r>
              <a:rPr lang="de-DE" dirty="0" err="1">
                <a:cs typeface="Calibri"/>
              </a:rPr>
              <a:t>only</a:t>
            </a:r>
            <a:r>
              <a:rPr lang="de-DE" dirty="0">
                <a:cs typeface="Calibri"/>
              </a:rPr>
              <a:t> </a:t>
            </a:r>
            <a:r>
              <a:rPr lang="de-DE" dirty="0" err="1">
                <a:cs typeface="Calibri"/>
              </a:rPr>
              <a:t>one</a:t>
            </a:r>
            <a:r>
              <a:rPr lang="de-DE" dirty="0">
                <a:cs typeface="Calibri"/>
              </a:rPr>
              <a:t> </a:t>
            </a:r>
            <a:r>
              <a:rPr lang="de-DE" dirty="0" err="1">
                <a:cs typeface="Calibri"/>
              </a:rPr>
              <a:t>element</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put</a:t>
            </a:r>
            <a:r>
              <a:rPr lang="de-DE" dirty="0">
                <a:cs typeface="Calibri"/>
              </a:rPr>
              <a:t> a </a:t>
            </a:r>
            <a:r>
              <a:rPr lang="de-DE" dirty="0" err="1">
                <a:cs typeface="Calibri"/>
              </a:rPr>
              <a:t>comma</a:t>
            </a:r>
            <a:r>
              <a:rPr lang="de-DE" dirty="0">
                <a:cs typeface="Calibri"/>
              </a:rPr>
              <a:t> </a:t>
            </a:r>
            <a:r>
              <a:rPr lang="de-DE" dirty="0" err="1">
                <a:cs typeface="Calibri"/>
              </a:rPr>
              <a:t>behind</a:t>
            </a:r>
            <a:r>
              <a:rPr lang="de-DE" dirty="0">
                <a:cs typeface="Calibri"/>
              </a:rPr>
              <a:t> </a:t>
            </a:r>
            <a:r>
              <a:rPr lang="de-DE" dirty="0" err="1">
                <a:cs typeface="Calibri"/>
              </a:rPr>
              <a:t>your</a:t>
            </a:r>
            <a:r>
              <a:rPr lang="de-DE" dirty="0">
                <a:cs typeface="Calibri"/>
              </a:rPr>
              <a:t> </a:t>
            </a:r>
            <a:r>
              <a:rPr lang="de-DE" dirty="0" err="1">
                <a:cs typeface="Calibri"/>
              </a:rPr>
              <a:t>single</a:t>
            </a:r>
            <a:r>
              <a:rPr lang="de-DE" dirty="0">
                <a:cs typeface="Calibri"/>
              </a:rPr>
              <a:t> </a:t>
            </a:r>
            <a:r>
              <a:rPr lang="de-DE" dirty="0" err="1">
                <a:cs typeface="Calibri"/>
              </a:rPr>
              <a:t>element</a:t>
            </a:r>
            <a:r>
              <a:rPr lang="de-DE" dirty="0">
                <a:cs typeface="Calibri"/>
              </a:rPr>
              <a:t> </a:t>
            </a:r>
            <a:r>
              <a:rPr lang="de-DE" dirty="0" err="1">
                <a:cs typeface="Calibri"/>
              </a:rPr>
              <a:t>to</a:t>
            </a:r>
            <a:r>
              <a:rPr lang="de-DE" dirty="0">
                <a:cs typeface="Calibri"/>
              </a:rPr>
              <a:t> </a:t>
            </a:r>
            <a:r>
              <a:rPr lang="de-DE" dirty="0" err="1">
                <a:cs typeface="Calibri"/>
              </a:rPr>
              <a:t>indicate</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in </a:t>
            </a:r>
            <a:r>
              <a:rPr lang="de-DE" dirty="0" err="1">
                <a:cs typeface="Calibri"/>
              </a:rPr>
              <a:t>fact</a:t>
            </a:r>
            <a:r>
              <a:rPr lang="de-DE" dirty="0">
                <a:cs typeface="Calibri"/>
              </a:rPr>
              <a:t> a </a:t>
            </a:r>
            <a:r>
              <a:rPr lang="de-DE" dirty="0" err="1">
                <a:cs typeface="Calibri"/>
              </a:rPr>
              <a:t>tuple</a:t>
            </a:r>
            <a:r>
              <a:rPr lang="de-DE" dirty="0">
                <a:cs typeface="Calibri"/>
              </a:rPr>
              <a:t>:</a:t>
            </a:r>
            <a:endParaRPr lang="de-DE" dirty="0" err="1">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14</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259454" y="3049436"/>
            <a:ext cx="53311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a:t>
            </a:r>
            <a:r>
              <a:rPr lang="de-DE" dirty="0">
                <a:latin typeface="Consolas"/>
              </a:rPr>
              <a:t> = ('</a:t>
            </a:r>
            <a:r>
              <a:rPr lang="de-DE" dirty="0" err="1">
                <a:latin typeface="Consolas"/>
              </a:rPr>
              <a:t>apple</a:t>
            </a:r>
            <a:r>
              <a:rPr lang="de-DE" dirty="0">
                <a:latin typeface="Consolas"/>
              </a:rPr>
              <a:t>', )</a:t>
            </a:r>
          </a:p>
        </p:txBody>
      </p:sp>
    </p:spTree>
    <p:extLst>
      <p:ext uri="{BB962C8B-B14F-4D97-AF65-F5344CB8AC3E}">
        <p14:creationId xmlns:p14="http://schemas.microsoft.com/office/powerpoint/2010/main" val="76238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Extending</a:t>
            </a:r>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a:cs typeface="Calibri"/>
              </a:rPr>
              <a:t>This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done</a:t>
            </a:r>
            <a:r>
              <a:rPr lang="de-DE" dirty="0">
                <a:cs typeface="Calibri"/>
              </a:rPr>
              <a:t> </a:t>
            </a:r>
            <a:r>
              <a:rPr lang="de-DE" dirty="0" err="1">
                <a:cs typeface="Calibri"/>
              </a:rPr>
              <a:t>with</a:t>
            </a:r>
            <a:r>
              <a:rPr lang="de-DE" dirty="0">
                <a:cs typeface="Calibri"/>
              </a:rPr>
              <a:t> a </a:t>
            </a:r>
            <a:r>
              <a:rPr lang="de-DE" dirty="0">
                <a:latin typeface="consolas"/>
                <a:cs typeface="Calibri"/>
              </a:rPr>
              <a:t>+</a:t>
            </a:r>
            <a:endParaRPr lang="de-DE" dirty="0" err="1">
              <a:latin typeface="consolas"/>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15</a:t>
            </a:fld>
            <a:endParaRPr lang="en-GB"/>
          </a:p>
        </p:txBody>
      </p:sp>
      <p:sp>
        <p:nvSpPr>
          <p:cNvPr id="5" name="Textfeld 4">
            <a:extLst>
              <a:ext uri="{FF2B5EF4-FFF2-40B4-BE49-F238E27FC236}">
                <a16:creationId xmlns:a16="http://schemas.microsoft.com/office/drawing/2014/main" id="{F0BB6193-A4A2-44C6-AAA9-9AA13EBD6573}"/>
              </a:ext>
            </a:extLst>
          </p:cNvPr>
          <p:cNvSpPr txBox="1"/>
          <p:nvPr/>
        </p:nvSpPr>
        <p:spPr>
          <a:xfrm>
            <a:off x="1216322" y="2574983"/>
            <a:ext cx="5331124"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a:t>
            </a:r>
          </a:p>
          <a:p>
            <a:r>
              <a:rPr lang="de-DE" dirty="0">
                <a:latin typeface="Consolas"/>
              </a:rPr>
              <a:t>fruits2 = ('</a:t>
            </a:r>
            <a:r>
              <a:rPr lang="de-DE" dirty="0" err="1">
                <a:latin typeface="Consolas"/>
              </a:rPr>
              <a:t>banana</a:t>
            </a:r>
            <a:r>
              <a:rPr lang="de-DE" dirty="0">
                <a:latin typeface="Consolas"/>
              </a:rPr>
              <a:t>', 'orange')</a:t>
            </a:r>
          </a:p>
          <a:p>
            <a:r>
              <a:rPr lang="de-DE" dirty="0" err="1">
                <a:latin typeface="Consolas"/>
              </a:rPr>
              <a:t>fruits</a:t>
            </a:r>
            <a:r>
              <a:rPr lang="de-DE" dirty="0">
                <a:latin typeface="Consolas"/>
              </a:rPr>
              <a:t> = </a:t>
            </a:r>
            <a:r>
              <a:rPr lang="de-DE" dirty="0" err="1">
                <a:latin typeface="Consolas"/>
              </a:rPr>
              <a:t>fruits</a:t>
            </a:r>
            <a:r>
              <a:rPr lang="de-DE" dirty="0">
                <a:latin typeface="Consolas"/>
              </a:rPr>
              <a:t> + fruits2</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9" name="Textfeld 8">
            <a:extLst>
              <a:ext uri="{FF2B5EF4-FFF2-40B4-BE49-F238E27FC236}">
                <a16:creationId xmlns:a16="http://schemas.microsoft.com/office/drawing/2014/main" id="{F65810FE-9265-407B-86B6-517097180BB5}"/>
              </a:ext>
            </a:extLst>
          </p:cNvPr>
          <p:cNvSpPr txBox="1"/>
          <p:nvPr/>
        </p:nvSpPr>
        <p:spPr>
          <a:xfrm>
            <a:off x="1201943" y="4386531"/>
            <a:ext cx="53311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p>
        </p:txBody>
      </p:sp>
      <p:sp>
        <p:nvSpPr>
          <p:cNvPr id="11" name="Textfeld 10">
            <a:extLst>
              <a:ext uri="{FF2B5EF4-FFF2-40B4-BE49-F238E27FC236}">
                <a16:creationId xmlns:a16="http://schemas.microsoft.com/office/drawing/2014/main" id="{EE5DD355-AD70-4FDA-9948-4C2998F135BF}"/>
              </a:ext>
            </a:extLst>
          </p:cNvPr>
          <p:cNvSpPr txBox="1"/>
          <p:nvPr/>
        </p:nvSpPr>
        <p:spPr>
          <a:xfrm>
            <a:off x="1201945" y="385457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126728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Unpacking</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16</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extract</a:t>
            </a:r>
            <a:r>
              <a:rPr lang="de-DE" dirty="0">
                <a:cs typeface="Calibri"/>
              </a:rPr>
              <a:t> </a:t>
            </a:r>
            <a:r>
              <a:rPr lang="de-DE" dirty="0" err="1">
                <a:cs typeface="Calibri"/>
              </a:rPr>
              <a:t>elements</a:t>
            </a:r>
            <a:r>
              <a:rPr lang="de-DE" dirty="0">
                <a:cs typeface="Calibri"/>
              </a:rPr>
              <a:t> </a:t>
            </a:r>
            <a:r>
              <a:rPr lang="de-DE" dirty="0" err="1">
                <a:cs typeface="Calibri"/>
              </a:rPr>
              <a:t>of</a:t>
            </a:r>
            <a:r>
              <a:rPr lang="de-DE" dirty="0">
                <a:cs typeface="Calibri"/>
              </a:rPr>
              <a:t> </a:t>
            </a:r>
            <a:r>
              <a:rPr lang="de-DE" dirty="0" err="1">
                <a:cs typeface="Calibri"/>
              </a:rPr>
              <a:t>tuples</a:t>
            </a:r>
            <a:r>
              <a:rPr lang="de-DE" dirty="0">
                <a:cs typeface="Calibri"/>
              </a:rPr>
              <a:t> </a:t>
            </a:r>
            <a:r>
              <a:rPr lang="de-DE" dirty="0" err="1">
                <a:cs typeface="Calibri"/>
              </a:rPr>
              <a:t>into</a:t>
            </a:r>
            <a:r>
              <a:rPr lang="de-DE" dirty="0">
                <a:cs typeface="Calibri"/>
              </a:rPr>
              <a:t> </a:t>
            </a:r>
            <a:r>
              <a:rPr lang="de-DE" dirty="0" err="1">
                <a:cs typeface="Calibri"/>
              </a:rPr>
              <a:t>single</a:t>
            </a:r>
            <a:r>
              <a:rPr lang="de-DE" dirty="0">
                <a:cs typeface="Calibri"/>
              </a:rPr>
              <a:t> variables</a:t>
            </a:r>
          </a:p>
          <a:p>
            <a:pPr marL="383540" lvl="1"/>
            <a:r>
              <a:rPr lang="de-DE" dirty="0">
                <a:cs typeface="Calibri"/>
              </a:rPr>
              <a:t>This </a:t>
            </a:r>
            <a:r>
              <a:rPr lang="de-DE" dirty="0" err="1">
                <a:cs typeface="Calibri"/>
              </a:rPr>
              <a:t>is</a:t>
            </a:r>
            <a:r>
              <a:rPr lang="de-DE" dirty="0">
                <a:cs typeface="Calibri"/>
              </a:rPr>
              <a:t> </a:t>
            </a:r>
            <a:r>
              <a:rPr lang="de-DE" dirty="0" err="1">
                <a:cs typeface="Calibri"/>
              </a:rPr>
              <a:t>called</a:t>
            </a:r>
            <a:r>
              <a:rPr lang="de-DE" dirty="0">
                <a:cs typeface="Calibri"/>
              </a:rPr>
              <a:t> </a:t>
            </a:r>
            <a:r>
              <a:rPr lang="de-DE" i="1" dirty="0" err="1">
                <a:cs typeface="Calibri"/>
              </a:rPr>
              <a:t>unpacking</a:t>
            </a:r>
            <a:endParaRPr lang="de-DE" dirty="0" err="1">
              <a:cs typeface="Calibri"/>
            </a:endParaRPr>
          </a:p>
        </p:txBody>
      </p:sp>
      <p:sp>
        <p:nvSpPr>
          <p:cNvPr id="3" name="Textfeld 2">
            <a:extLst>
              <a:ext uri="{FF2B5EF4-FFF2-40B4-BE49-F238E27FC236}">
                <a16:creationId xmlns:a16="http://schemas.microsoft.com/office/drawing/2014/main" id="{0EEE9499-E0E3-41C1-B551-55E79C59250C}"/>
              </a:ext>
            </a:extLst>
          </p:cNvPr>
          <p:cNvSpPr txBox="1"/>
          <p:nvPr/>
        </p:nvSpPr>
        <p:spPr>
          <a:xfrm>
            <a:off x="1216322" y="2948793"/>
            <a:ext cx="5331124"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meals</a:t>
            </a:r>
            <a:r>
              <a:rPr lang="de-DE" dirty="0">
                <a:latin typeface="Consolas"/>
              </a:rPr>
              <a:t> = ('</a:t>
            </a:r>
            <a:r>
              <a:rPr lang="de-DE" dirty="0" err="1">
                <a:latin typeface="Consolas"/>
              </a:rPr>
              <a:t>oatmeal</a:t>
            </a:r>
            <a:r>
              <a:rPr lang="de-DE" dirty="0">
                <a:latin typeface="Consolas"/>
              </a:rPr>
              <a:t>', '</a:t>
            </a:r>
            <a:r>
              <a:rPr lang="de-DE" dirty="0" err="1">
                <a:latin typeface="Consolas"/>
              </a:rPr>
              <a:t>pasta</a:t>
            </a:r>
            <a:r>
              <a:rPr lang="de-DE" dirty="0">
                <a:latin typeface="Consolas"/>
              </a:rPr>
              <a:t>', '</a:t>
            </a:r>
            <a:r>
              <a:rPr lang="de-DE" dirty="0" err="1">
                <a:latin typeface="Consolas"/>
              </a:rPr>
              <a:t>salad</a:t>
            </a:r>
            <a:r>
              <a:rPr lang="de-DE" dirty="0">
                <a:latin typeface="Consolas"/>
              </a:rPr>
              <a:t>')</a:t>
            </a:r>
            <a:endParaRPr lang="de-DE" dirty="0"/>
          </a:p>
          <a:p>
            <a:r>
              <a:rPr lang="de-DE" dirty="0">
                <a:latin typeface="Consolas"/>
              </a:rPr>
              <a:t>breakfast, lunch, </a:t>
            </a:r>
            <a:r>
              <a:rPr lang="de-DE" dirty="0" err="1">
                <a:latin typeface="Consolas"/>
              </a:rPr>
              <a:t>dinner</a:t>
            </a:r>
            <a:r>
              <a:rPr lang="de-DE" dirty="0">
                <a:latin typeface="Consolas"/>
              </a:rPr>
              <a:t> = </a:t>
            </a:r>
            <a:r>
              <a:rPr lang="de-DE" dirty="0" err="1">
                <a:latin typeface="Consolas"/>
              </a:rPr>
              <a:t>meals</a:t>
            </a:r>
            <a:endParaRPr lang="de-DE" dirty="0" err="1"/>
          </a:p>
          <a:p>
            <a:endParaRPr lang="de-DE"/>
          </a:p>
          <a:p>
            <a:r>
              <a:rPr lang="de-DE" dirty="0" err="1">
                <a:latin typeface="Consolas"/>
              </a:rPr>
              <a:t>print</a:t>
            </a:r>
            <a:r>
              <a:rPr lang="de-DE" dirty="0">
                <a:latin typeface="Consolas"/>
              </a:rPr>
              <a:t>(lunch)</a:t>
            </a:r>
            <a:endParaRPr lang="de-DE" dirty="0"/>
          </a:p>
        </p:txBody>
      </p:sp>
      <p:sp>
        <p:nvSpPr>
          <p:cNvPr id="6" name="Textfeld 5">
            <a:extLst>
              <a:ext uri="{FF2B5EF4-FFF2-40B4-BE49-F238E27FC236}">
                <a16:creationId xmlns:a16="http://schemas.microsoft.com/office/drawing/2014/main" id="{24548C4B-FBF5-4FA0-87D4-919D889E5938}"/>
              </a:ext>
            </a:extLst>
          </p:cNvPr>
          <p:cNvSpPr txBox="1"/>
          <p:nvPr/>
        </p:nvSpPr>
        <p:spPr>
          <a:xfrm>
            <a:off x="1216320" y="4616568"/>
            <a:ext cx="53311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pasta</a:t>
            </a:r>
          </a:p>
        </p:txBody>
      </p:sp>
      <p:sp>
        <p:nvSpPr>
          <p:cNvPr id="10" name="Textfeld 9">
            <a:extLst>
              <a:ext uri="{FF2B5EF4-FFF2-40B4-BE49-F238E27FC236}">
                <a16:creationId xmlns:a16="http://schemas.microsoft.com/office/drawing/2014/main" id="{6AA81E86-03C4-4753-80E8-5A9E1CAA8B4C}"/>
              </a:ext>
            </a:extLst>
          </p:cNvPr>
          <p:cNvSpPr txBox="1"/>
          <p:nvPr/>
        </p:nvSpPr>
        <p:spPr>
          <a:xfrm>
            <a:off x="1173189" y="41708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422262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17</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often</a:t>
            </a:r>
            <a:r>
              <a:rPr lang="de-DE" dirty="0">
                <a:cs typeface="Calibri"/>
              </a:rPr>
              <a:t> </a:t>
            </a:r>
            <a:r>
              <a:rPr lang="de-DE" dirty="0" err="1">
                <a:cs typeface="Calibri"/>
              </a:rPr>
              <a:t>used</a:t>
            </a:r>
            <a:r>
              <a:rPr lang="de-DE" dirty="0">
                <a:cs typeface="Calibri"/>
              </a:rPr>
              <a:t> </a:t>
            </a:r>
            <a:r>
              <a:rPr lang="de-DE" dirty="0" err="1">
                <a:cs typeface="Calibri"/>
              </a:rPr>
              <a:t>for</a:t>
            </a:r>
            <a:r>
              <a:rPr lang="de-DE" dirty="0">
                <a:cs typeface="Calibri"/>
              </a:rPr>
              <a:t> </a:t>
            </a:r>
            <a:r>
              <a:rPr lang="de-DE" b="1" dirty="0" err="1">
                <a:cs typeface="Calibri"/>
              </a:rPr>
              <a:t>grouping</a:t>
            </a:r>
            <a:r>
              <a:rPr lang="de-DE" b="1" dirty="0">
                <a:cs typeface="Calibri"/>
              </a:rPr>
              <a:t> </a:t>
            </a:r>
            <a:r>
              <a:rPr lang="de-DE" b="1" dirty="0" err="1">
                <a:cs typeface="Calibri"/>
              </a:rPr>
              <a:t>data</a:t>
            </a:r>
            <a:r>
              <a:rPr lang="de-DE" b="1" dirty="0">
                <a:cs typeface="Calibri"/>
              </a:rPr>
              <a:t> </a:t>
            </a:r>
            <a:r>
              <a:rPr lang="de-DE" b="1" dirty="0" err="1">
                <a:cs typeface="Calibri"/>
              </a:rPr>
              <a:t>together</a:t>
            </a:r>
            <a:endParaRPr lang="de-DE" b="1" dirty="0">
              <a:cs typeface="Calibri"/>
            </a:endParaRPr>
          </a:p>
          <a:p>
            <a:pPr marL="182245" indent="-182245"/>
            <a:r>
              <a:rPr lang="de-DE" dirty="0">
                <a:cs typeface="Calibri"/>
              </a:rPr>
              <a:t>Data in </a:t>
            </a:r>
            <a:r>
              <a:rPr lang="de-DE" dirty="0" err="1">
                <a:cs typeface="Calibri"/>
              </a:rPr>
              <a:t>tuples</a:t>
            </a:r>
            <a:r>
              <a:rPr lang="de-DE" dirty="0">
                <a:cs typeface="Calibri"/>
              </a:rPr>
              <a:t> </a:t>
            </a:r>
            <a:r>
              <a:rPr lang="de-DE" dirty="0" err="1">
                <a:cs typeface="Calibri"/>
              </a:rPr>
              <a:t>is</a:t>
            </a:r>
            <a:r>
              <a:rPr lang="de-DE" dirty="0">
                <a:cs typeface="Calibri"/>
              </a:rPr>
              <a:t> </a:t>
            </a:r>
            <a:r>
              <a:rPr lang="de-DE" dirty="0" err="1">
                <a:cs typeface="Calibri"/>
              </a:rPr>
              <a:t>therefore</a:t>
            </a:r>
            <a:r>
              <a:rPr lang="de-DE" dirty="0">
                <a:cs typeface="Calibri"/>
              </a:rPr>
              <a:t> </a:t>
            </a:r>
            <a:r>
              <a:rPr lang="de-DE" dirty="0" err="1">
                <a:cs typeface="Calibri"/>
              </a:rPr>
              <a:t>often</a:t>
            </a:r>
            <a:r>
              <a:rPr lang="de-DE" dirty="0">
                <a:cs typeface="Calibri"/>
              </a:rPr>
              <a:t> </a:t>
            </a:r>
            <a:r>
              <a:rPr lang="de-DE" b="1" dirty="0">
                <a:cs typeface="Calibri"/>
              </a:rPr>
              <a:t>not </a:t>
            </a:r>
            <a:r>
              <a:rPr lang="de-DE" b="1" dirty="0" err="1">
                <a:cs typeface="Calibri"/>
              </a:rPr>
              <a:t>homogeneous</a:t>
            </a:r>
            <a:endParaRPr lang="de-DE" b="1" dirty="0">
              <a:cs typeface="Calibri"/>
            </a:endParaRPr>
          </a:p>
          <a:p>
            <a:pPr marL="383540" lvl="1"/>
            <a:r>
              <a:rPr lang="de-DE" dirty="0" err="1">
                <a:cs typeface="Calibri"/>
              </a:rPr>
              <a:t>that</a:t>
            </a:r>
            <a:r>
              <a:rPr lang="de-DE" dirty="0">
                <a:cs typeface="Calibri"/>
              </a:rPr>
              <a:t> </a:t>
            </a:r>
            <a:r>
              <a:rPr lang="de-DE" dirty="0" err="1">
                <a:cs typeface="Calibri"/>
              </a:rPr>
              <a:t>means</a:t>
            </a:r>
            <a:r>
              <a:rPr lang="de-DE" dirty="0">
                <a:cs typeface="Calibri"/>
              </a:rPr>
              <a:t> </a:t>
            </a:r>
            <a:r>
              <a:rPr lang="de-DE" dirty="0" err="1">
                <a:cs typeface="Calibri"/>
              </a:rPr>
              <a:t>they</a:t>
            </a:r>
            <a:r>
              <a:rPr lang="de-DE" dirty="0">
                <a:cs typeface="Calibri"/>
              </a:rPr>
              <a:t> do not </a:t>
            </a:r>
            <a:r>
              <a:rPr lang="de-DE" dirty="0" err="1">
                <a:cs typeface="Calibri"/>
              </a:rPr>
              <a:t>necessarily</a:t>
            </a:r>
            <a:r>
              <a:rPr lang="de-DE" dirty="0">
                <a:cs typeface="Calibri"/>
              </a:rPr>
              <a:t> </a:t>
            </a:r>
            <a:r>
              <a:rPr lang="de-DE" dirty="0" err="1">
                <a:cs typeface="Calibri"/>
              </a:rPr>
              <a:t>share</a:t>
            </a:r>
            <a:r>
              <a:rPr lang="de-DE" dirty="0">
                <a:cs typeface="Calibri"/>
              </a:rPr>
              <a:t> </a:t>
            </a:r>
            <a:r>
              <a:rPr lang="de-DE" dirty="0" err="1">
                <a:cs typeface="Calibri"/>
              </a:rPr>
              <a:t>the</a:t>
            </a:r>
            <a:r>
              <a:rPr lang="de-DE" dirty="0">
                <a:cs typeface="Calibri"/>
              </a:rPr>
              <a:t> same </a:t>
            </a:r>
            <a:r>
              <a:rPr lang="de-DE" dirty="0" err="1">
                <a:cs typeface="Calibri"/>
              </a:rPr>
              <a:t>sort</a:t>
            </a:r>
            <a:r>
              <a:rPr lang="de-DE" dirty="0">
                <a:cs typeface="Calibri"/>
              </a:rPr>
              <a:t> </a:t>
            </a:r>
            <a:r>
              <a:rPr lang="de-DE" dirty="0" err="1">
                <a:cs typeface="Calibri"/>
              </a:rPr>
              <a:t>of</a:t>
            </a:r>
            <a:r>
              <a:rPr lang="de-DE" dirty="0">
                <a:cs typeface="Calibri"/>
              </a:rPr>
              <a:t> </a:t>
            </a:r>
            <a:r>
              <a:rPr lang="de-DE" dirty="0" err="1">
                <a:cs typeface="Calibri"/>
              </a:rPr>
              <a:t>meaning</a:t>
            </a:r>
            <a:r>
              <a:rPr lang="de-DE" dirty="0">
                <a:cs typeface="Calibri"/>
              </a:rPr>
              <a:t> </a:t>
            </a:r>
            <a:r>
              <a:rPr lang="de-DE" dirty="0" err="1">
                <a:cs typeface="Calibri"/>
              </a:rPr>
              <a:t>or</a:t>
            </a:r>
            <a:r>
              <a:rPr lang="de-DE" dirty="0">
                <a:cs typeface="Calibri"/>
              </a:rPr>
              <a:t> </a:t>
            </a:r>
            <a:r>
              <a:rPr lang="de-DE" dirty="0" err="1">
                <a:cs typeface="Calibri"/>
              </a:rPr>
              <a:t>even</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type</a:t>
            </a:r>
            <a:endParaRPr lang="de-DE" b="1" dirty="0" err="1">
              <a:cs typeface="Calibri"/>
            </a:endParaRPr>
          </a:p>
          <a:p>
            <a:pPr marL="383540" lvl="1"/>
            <a:r>
              <a:rPr lang="de-DE" dirty="0" err="1">
                <a:cs typeface="Calibri"/>
              </a:rPr>
              <a:t>they</a:t>
            </a:r>
            <a:r>
              <a:rPr lang="de-DE" dirty="0">
                <a:cs typeface="Calibri"/>
              </a:rPr>
              <a:t> </a:t>
            </a:r>
            <a:r>
              <a:rPr lang="de-DE" dirty="0" err="1">
                <a:cs typeface="Calibri"/>
              </a:rPr>
              <a:t>can</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describe</a:t>
            </a:r>
            <a:r>
              <a:rPr lang="de-DE" dirty="0">
                <a:cs typeface="Calibri"/>
              </a:rPr>
              <a:t> </a:t>
            </a:r>
            <a:r>
              <a:rPr lang="de-DE" dirty="0" err="1">
                <a:cs typeface="Calibri"/>
              </a:rPr>
              <a:t>several</a:t>
            </a:r>
            <a:r>
              <a:rPr lang="de-DE" dirty="0">
                <a:cs typeface="Calibri"/>
              </a:rPr>
              <a:t> </a:t>
            </a:r>
            <a:r>
              <a:rPr lang="de-DE" dirty="0" err="1">
                <a:cs typeface="Calibri"/>
              </a:rPr>
              <a:t>aspects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same </a:t>
            </a:r>
            <a:r>
              <a:rPr lang="de-DE" dirty="0" err="1">
                <a:cs typeface="Calibri"/>
              </a:rPr>
              <a:t>thing</a:t>
            </a:r>
            <a:r>
              <a:rPr lang="de-DE" dirty="0">
                <a:cs typeface="Calibri"/>
              </a:rPr>
              <a:t> </a:t>
            </a:r>
            <a:r>
              <a:rPr lang="de-DE" dirty="0" err="1">
                <a:cs typeface="Calibri"/>
              </a:rPr>
              <a:t>instead</a:t>
            </a:r>
          </a:p>
          <a:p>
            <a:pPr marL="182245" indent="-182245"/>
            <a:r>
              <a:rPr lang="de-DE" dirty="0" err="1">
                <a:cs typeface="Calibri"/>
              </a:rPr>
              <a:t>Examples</a:t>
            </a:r>
            <a:r>
              <a:rPr lang="de-DE" dirty="0">
                <a:cs typeface="Calibri"/>
              </a:rPr>
              <a:t> </a:t>
            </a:r>
            <a:r>
              <a:rPr lang="de-DE" dirty="0" err="1">
                <a:cs typeface="Calibri"/>
              </a:rPr>
              <a:t>for</a:t>
            </a:r>
            <a:r>
              <a:rPr lang="de-DE" dirty="0">
                <a:cs typeface="Calibri"/>
              </a:rPr>
              <a:t> </a:t>
            </a:r>
            <a:r>
              <a:rPr lang="de-DE" dirty="0" err="1">
                <a:cs typeface="Calibri"/>
              </a:rPr>
              <a:t>this</a:t>
            </a:r>
            <a:r>
              <a:rPr lang="de-DE" dirty="0">
                <a:cs typeface="Calibri"/>
              </a:rPr>
              <a:t> </a:t>
            </a:r>
            <a:r>
              <a:rPr lang="de-DE" dirty="0" err="1">
                <a:cs typeface="Calibri"/>
              </a:rPr>
              <a:t>could</a:t>
            </a:r>
            <a:r>
              <a:rPr lang="de-DE" dirty="0">
                <a:cs typeface="Calibri"/>
              </a:rPr>
              <a:t> </a:t>
            </a:r>
            <a:r>
              <a:rPr lang="de-DE" dirty="0" err="1">
                <a:cs typeface="Calibri"/>
              </a:rPr>
              <a:t>be</a:t>
            </a:r>
          </a:p>
          <a:p>
            <a:pPr marL="383540" lvl="1"/>
            <a:r>
              <a:rPr lang="de-DE" dirty="0" err="1">
                <a:cs typeface="Calibri"/>
              </a:rPr>
              <a:t>coordinates</a:t>
            </a:r>
            <a:r>
              <a:rPr lang="de-DE" dirty="0">
                <a:cs typeface="Calibri"/>
              </a:rPr>
              <a:t> on a </a:t>
            </a:r>
            <a:r>
              <a:rPr lang="de-DE" dirty="0" err="1">
                <a:cs typeface="Calibri"/>
              </a:rPr>
              <a:t>picture</a:t>
            </a:r>
            <a:r>
              <a:rPr lang="de-DE" dirty="0">
                <a:cs typeface="Calibri"/>
              </a:rPr>
              <a:t> and </a:t>
            </a:r>
            <a:r>
              <a:rPr lang="de-DE" dirty="0" err="1">
                <a:cs typeface="Calibri"/>
              </a:rPr>
              <a:t>the</a:t>
            </a:r>
            <a:r>
              <a:rPr lang="de-DE" dirty="0">
                <a:cs typeface="Calibri"/>
              </a:rPr>
              <a:t> </a:t>
            </a:r>
            <a:r>
              <a:rPr lang="de-DE" dirty="0" err="1">
                <a:cs typeface="Calibri"/>
              </a:rPr>
              <a:t>respective</a:t>
            </a:r>
            <a:r>
              <a:rPr lang="de-DE" dirty="0">
                <a:cs typeface="Calibri"/>
              </a:rPr>
              <a:t> RGB </a:t>
            </a:r>
            <a:r>
              <a:rPr lang="de-DE" dirty="0" err="1">
                <a:cs typeface="Calibri"/>
              </a:rPr>
              <a:t>color</a:t>
            </a:r>
            <a:r>
              <a:rPr lang="de-DE" dirty="0">
                <a:cs typeface="Calibri"/>
              </a:rPr>
              <a:t> </a:t>
            </a:r>
            <a:r>
              <a:rPr lang="de-DE" dirty="0" err="1">
                <a:cs typeface="Calibri"/>
              </a:rPr>
              <a:t>values</a:t>
            </a:r>
          </a:p>
          <a:p>
            <a:pPr marL="383540" lvl="1"/>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about</a:t>
            </a:r>
            <a:r>
              <a:rPr lang="de-DE" dirty="0">
                <a:solidFill>
                  <a:srgbClr val="404040"/>
                </a:solidFill>
                <a:cs typeface="Calibri"/>
              </a:rPr>
              <a:t> </a:t>
            </a:r>
            <a:r>
              <a:rPr lang="de-DE" dirty="0" err="1">
                <a:solidFill>
                  <a:srgbClr val="404040"/>
                </a:solidFill>
                <a:cs typeface="Calibri"/>
              </a:rPr>
              <a:t>people</a:t>
            </a:r>
            <a:r>
              <a:rPr lang="de-DE" dirty="0">
                <a:solidFill>
                  <a:srgbClr val="404040"/>
                </a:solidFill>
                <a:cs typeface="Calibri"/>
              </a:rPr>
              <a:t> (e.g. </a:t>
            </a:r>
            <a:r>
              <a:rPr lang="de-DE" dirty="0" err="1">
                <a:solidFill>
                  <a:srgbClr val="404040"/>
                </a:solidFill>
                <a:cs typeface="Calibri"/>
              </a:rPr>
              <a:t>experiment</a:t>
            </a:r>
            <a:r>
              <a:rPr lang="de-DE" dirty="0">
                <a:solidFill>
                  <a:srgbClr val="404040"/>
                </a:solidFill>
                <a:cs typeface="Calibri"/>
              </a:rPr>
              <a:t> </a:t>
            </a:r>
            <a:r>
              <a:rPr lang="de-DE" dirty="0" err="1">
                <a:solidFill>
                  <a:srgbClr val="404040"/>
                </a:solidFill>
                <a:cs typeface="Calibri"/>
              </a:rPr>
              <a:t>participants</a:t>
            </a:r>
            <a:r>
              <a:rPr lang="de-DE" dirty="0">
                <a:solidFill>
                  <a:srgbClr val="404040"/>
                </a:solidFill>
                <a:cs typeface="Calibri"/>
              </a:rPr>
              <a:t>: </a:t>
            </a:r>
            <a:r>
              <a:rPr lang="de-DE" dirty="0" err="1">
                <a:solidFill>
                  <a:srgbClr val="404040"/>
                </a:solidFill>
                <a:cs typeface="Calibri"/>
              </a:rPr>
              <a:t>name</a:t>
            </a:r>
            <a:r>
              <a:rPr lang="de-DE" dirty="0">
                <a:solidFill>
                  <a:srgbClr val="404040"/>
                </a:solidFill>
                <a:cs typeface="Calibri"/>
              </a:rPr>
              <a:t>, </a:t>
            </a:r>
            <a:r>
              <a:rPr lang="de-DE" dirty="0" err="1">
                <a:solidFill>
                  <a:srgbClr val="404040"/>
                </a:solidFill>
                <a:cs typeface="Calibri"/>
              </a:rPr>
              <a:t>age</a:t>
            </a:r>
            <a:r>
              <a:rPr lang="de-DE" dirty="0">
                <a:solidFill>
                  <a:srgbClr val="404040"/>
                </a:solidFill>
                <a:cs typeface="Calibri"/>
              </a:rPr>
              <a:t>, ...)</a:t>
            </a:r>
          </a:p>
          <a:p>
            <a:pPr marL="383540" lvl="1"/>
            <a:endParaRPr lang="de-DE" dirty="0">
              <a:solidFill>
                <a:srgbClr val="404040"/>
              </a:solidFill>
              <a:cs typeface="Calibri"/>
            </a:endParaRPr>
          </a:p>
          <a:p>
            <a:pPr marL="182245" indent="-182245"/>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cs typeface="Calibri"/>
              </a:rPr>
              <a:t>them</a:t>
            </a:r>
            <a:r>
              <a:rPr lang="de-DE" dirty="0">
                <a:solidFill>
                  <a:srgbClr val="404040"/>
                </a:solidFill>
                <a:cs typeface="Calibri"/>
              </a:rPr>
              <a:t> </a:t>
            </a:r>
            <a:r>
              <a:rPr lang="de-DE" dirty="0" err="1">
                <a:solidFill>
                  <a:srgbClr val="404040"/>
                </a:solidFill>
                <a:cs typeface="Calibri"/>
              </a:rPr>
              <a:t>if</a:t>
            </a:r>
            <a:r>
              <a:rPr lang="de-DE" dirty="0">
                <a:solidFill>
                  <a:srgbClr val="404040"/>
                </a:solidFill>
                <a:cs typeface="Calibri"/>
              </a:rPr>
              <a:t> </a:t>
            </a:r>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have</a:t>
            </a:r>
            <a:r>
              <a:rPr lang="de-DE" dirty="0">
                <a:solidFill>
                  <a:srgbClr val="404040"/>
                </a:solidFill>
                <a:cs typeface="Calibri"/>
              </a:rPr>
              <a:t> a </a:t>
            </a:r>
            <a:r>
              <a:rPr lang="de-DE" dirty="0" err="1">
                <a:solidFill>
                  <a:srgbClr val="404040"/>
                </a:solidFill>
                <a:cs typeface="Calibri"/>
              </a:rPr>
              <a:t>function</a:t>
            </a:r>
            <a:r>
              <a:rPr lang="de-DE" dirty="0">
                <a:solidFill>
                  <a:srgbClr val="404040"/>
                </a:solidFill>
                <a:cs typeface="Calibri"/>
              </a:rPr>
              <a:t> </a:t>
            </a:r>
            <a:r>
              <a:rPr lang="de-DE" dirty="0" err="1">
                <a:solidFill>
                  <a:srgbClr val="404040"/>
                </a:solidFill>
                <a:cs typeface="Calibri"/>
              </a:rPr>
              <a:t>that</a:t>
            </a:r>
            <a:r>
              <a:rPr lang="de-DE" dirty="0">
                <a:solidFill>
                  <a:srgbClr val="404040"/>
                </a:solidFill>
                <a:cs typeface="Calibri"/>
              </a:rPr>
              <a:t> </a:t>
            </a:r>
            <a:r>
              <a:rPr lang="de-DE" dirty="0" err="1">
                <a:solidFill>
                  <a:srgbClr val="404040"/>
                </a:solidFill>
                <a:cs typeface="Calibri"/>
              </a:rPr>
              <a:t>returns</a:t>
            </a:r>
            <a:r>
              <a:rPr lang="de-DE" dirty="0">
                <a:solidFill>
                  <a:srgbClr val="404040"/>
                </a:solidFill>
                <a:cs typeface="Calibri"/>
              </a:rPr>
              <a:t> multiple </a:t>
            </a:r>
            <a:r>
              <a:rPr lang="de-DE" dirty="0" err="1">
                <a:solidFill>
                  <a:srgbClr val="404040"/>
                </a:solidFill>
                <a:cs typeface="Calibri"/>
              </a:rPr>
              <a:t>values</a:t>
            </a:r>
          </a:p>
        </p:txBody>
      </p:sp>
    </p:spTree>
    <p:extLst>
      <p:ext uri="{BB962C8B-B14F-4D97-AF65-F5344CB8AC3E}">
        <p14:creationId xmlns:p14="http://schemas.microsoft.com/office/powerpoint/2010/main" val="354832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227939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mutable, </a:t>
            </a:r>
            <a:r>
              <a:rPr lang="de-DE" dirty="0" err="1">
                <a:cs typeface="Calibri"/>
              </a:rPr>
              <a:t>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print</a:t>
            </a:r>
            <a:r>
              <a:rPr lang="de-DE" dirty="0">
                <a:cs typeface="Calibri"/>
              </a:rPr>
              <a:t> a </a:t>
            </a:r>
            <a:r>
              <a:rPr lang="de-DE" dirty="0" err="1">
                <a:cs typeface="Calibri"/>
              </a:rPr>
              <a:t>list</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just </a:t>
            </a:r>
            <a:r>
              <a:rPr lang="de-DE" dirty="0" err="1">
                <a:cs typeface="Calibri"/>
              </a:rPr>
              <a:t>certain</a:t>
            </a:r>
            <a:r>
              <a:rPr lang="de-DE" dirty="0">
                <a:cs typeface="Calibri"/>
              </a:rPr>
              <a:t> </a:t>
            </a:r>
            <a:r>
              <a:rPr lang="de-DE" dirty="0" err="1">
                <a:cs typeface="Calibri"/>
              </a:rPr>
              <a:t>values</a:t>
            </a:r>
            <a:r>
              <a:rPr lang="de-DE" dirty="0">
                <a:cs typeface="Calibri"/>
              </a:rPr>
              <a:t> in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an </a:t>
            </a:r>
            <a:r>
              <a:rPr lang="de-DE" dirty="0" err="1">
                <a:cs typeface="Calibri"/>
              </a:rPr>
              <a:t>index</a:t>
            </a:r>
          </a:p>
          <a:p>
            <a:pPr marL="383540" lvl="1"/>
            <a:r>
              <a:rPr lang="de-DE" dirty="0" err="1">
                <a:cs typeface="Calibri"/>
              </a:rPr>
              <a:t>Contrary</a:t>
            </a:r>
            <a:r>
              <a:rPr lang="de-DE" dirty="0">
                <a:cs typeface="Calibri"/>
              </a:rPr>
              <a:t> </a:t>
            </a:r>
            <a:r>
              <a:rPr lang="de-DE" dirty="0" err="1">
                <a:cs typeface="Calibri"/>
              </a:rPr>
              <a:t>to</a:t>
            </a:r>
            <a:r>
              <a:rPr lang="de-DE" dirty="0">
                <a:cs typeface="Calibri"/>
              </a:rPr>
              <a:t> </a:t>
            </a:r>
            <a:r>
              <a:rPr lang="de-DE" dirty="0" err="1">
                <a:cs typeface="Calibri"/>
              </a:rPr>
              <a:t>tuples</a:t>
            </a:r>
            <a:r>
              <a:rPr lang="de-DE" dirty="0">
                <a:cs typeface="Calibri"/>
              </a:rPr>
              <a:t>, </a:t>
            </a:r>
            <a:r>
              <a:rPr lang="de-DE" dirty="0" err="1">
                <a:cs typeface="Calibri"/>
              </a:rPr>
              <a:t>items</a:t>
            </a:r>
            <a:r>
              <a:rPr lang="de-DE" dirty="0">
                <a:cs typeface="Calibri"/>
              </a:rPr>
              <a:t> </a:t>
            </a:r>
            <a:r>
              <a:rPr lang="de-DE" dirty="0" err="1">
                <a:cs typeface="Calibri"/>
              </a:rPr>
              <a:t>can</a:t>
            </a:r>
            <a:r>
              <a:rPr lang="de-DE" dirty="0">
                <a:cs typeface="Calibri"/>
              </a:rPr>
              <a:t> also </a:t>
            </a:r>
            <a:r>
              <a:rPr lang="de-DE" dirty="0" err="1">
                <a:cs typeface="Calibri"/>
              </a:rPr>
              <a:t>be</a:t>
            </a:r>
            <a:r>
              <a:rPr lang="de-DE" dirty="0">
                <a:cs typeface="Calibri"/>
              </a:rPr>
              <a:t> </a:t>
            </a:r>
            <a:r>
              <a:rPr lang="de-DE" dirty="0" err="1">
                <a:cs typeface="Calibri"/>
              </a:rPr>
              <a:t>reassigned</a:t>
            </a:r>
            <a:r>
              <a:rPr lang="de-DE" dirty="0">
                <a:cs typeface="Calibri"/>
              </a:rPr>
              <a:t> </a:t>
            </a:r>
            <a:r>
              <a:rPr lang="de-DE" dirty="0" err="1">
                <a:cs typeface="Calibri"/>
              </a:rPr>
              <a:t>using</a:t>
            </a:r>
            <a:r>
              <a:rPr lang="de-DE" dirty="0">
                <a:cs typeface="Calibri"/>
              </a:rPr>
              <a:t> </a:t>
            </a:r>
            <a:r>
              <a:rPr lang="de-DE" dirty="0" err="1">
                <a:cs typeface="Calibri"/>
              </a:rPr>
              <a:t>this</a:t>
            </a:r>
            <a:r>
              <a:rPr lang="de-DE" dirty="0">
                <a:cs typeface="Calibri"/>
              </a:rPr>
              <a:t> </a:t>
            </a:r>
            <a:r>
              <a:rPr lang="de-DE" dirty="0" err="1">
                <a:cs typeface="Calibri"/>
              </a:rPr>
              <a:t>index</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19</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273832" y="2287438"/>
            <a:ext cx="53311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p:txBody>
      </p:sp>
      <p:sp>
        <p:nvSpPr>
          <p:cNvPr id="7" name="Textfeld 6">
            <a:extLst>
              <a:ext uri="{FF2B5EF4-FFF2-40B4-BE49-F238E27FC236}">
                <a16:creationId xmlns:a16="http://schemas.microsoft.com/office/drawing/2014/main" id="{8225FE3B-F3A3-424B-B0F5-E7EF33676E7E}"/>
              </a:ext>
            </a:extLst>
          </p:cNvPr>
          <p:cNvSpPr txBox="1"/>
          <p:nvPr/>
        </p:nvSpPr>
        <p:spPr>
          <a:xfrm>
            <a:off x="1259454" y="3782681"/>
            <a:ext cx="5331124"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[1])</a:t>
            </a:r>
          </a:p>
          <a:p>
            <a:r>
              <a:rPr lang="de-DE" dirty="0" err="1">
                <a:latin typeface="Consolas"/>
              </a:rPr>
              <a:t>fruits</a:t>
            </a:r>
            <a:r>
              <a:rPr lang="de-DE" dirty="0">
                <a:latin typeface="Consolas"/>
              </a:rPr>
              <a:t>[1] = 'orange'</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438C086B-C4AA-485B-9BA7-543357E44CA5}"/>
              </a:ext>
            </a:extLst>
          </p:cNvPr>
          <p:cNvSpPr txBox="1"/>
          <p:nvPr/>
        </p:nvSpPr>
        <p:spPr>
          <a:xfrm>
            <a:off x="1259453" y="5349813"/>
            <a:ext cx="5331124"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pear</a:t>
            </a:r>
          </a:p>
          <a:p>
            <a:r>
              <a:rPr lang="de-DE" dirty="0">
                <a:latin typeface="Consolas"/>
              </a:rPr>
              <a:t>['</a:t>
            </a:r>
            <a:r>
              <a:rPr lang="de-DE" dirty="0" err="1">
                <a:latin typeface="Consolas"/>
              </a:rPr>
              <a:t>apple</a:t>
            </a:r>
            <a:r>
              <a:rPr lang="de-DE" dirty="0">
                <a:latin typeface="Consolas"/>
              </a:rPr>
              <a:t>', 'orange', '</a:t>
            </a:r>
            <a:r>
              <a:rPr lang="de-DE" dirty="0" err="1">
                <a:latin typeface="Consolas"/>
              </a:rPr>
              <a:t>banana</a:t>
            </a:r>
            <a:r>
              <a:rPr lang="de-DE" dirty="0">
                <a:latin typeface="Consolas"/>
              </a:rPr>
              <a:t>']</a:t>
            </a:r>
            <a:endParaRPr lang="de-DE" dirty="0"/>
          </a:p>
        </p:txBody>
      </p:sp>
      <p:sp>
        <p:nvSpPr>
          <p:cNvPr id="9" name="Textfeld 8">
            <a:extLst>
              <a:ext uri="{FF2B5EF4-FFF2-40B4-BE49-F238E27FC236}">
                <a16:creationId xmlns:a16="http://schemas.microsoft.com/office/drawing/2014/main" id="{F7BFB401-8E32-4C08-B264-73D249DE6863}"/>
              </a:ext>
            </a:extLst>
          </p:cNvPr>
          <p:cNvSpPr txBox="1"/>
          <p:nvPr/>
        </p:nvSpPr>
        <p:spPr>
          <a:xfrm>
            <a:off x="1259455" y="497600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420691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dirty="0"/>
              <a:t>Week 1: Introduction</a:t>
            </a:r>
          </a:p>
          <a:p>
            <a:r>
              <a:rPr lang="en-GB" dirty="0"/>
              <a:t>Week 2: Syntax, Variables &amp; Functions</a:t>
            </a:r>
          </a:p>
          <a:p>
            <a:r>
              <a:rPr lang="en-GB" dirty="0"/>
              <a:t>Week 3: Control Structures</a:t>
            </a:r>
          </a:p>
          <a:p>
            <a:r>
              <a:rPr lang="en-GB" b="1"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a16="http://schemas.microsoft.com/office/drawing/2014/main" id="{1135C6D1-21E2-4D9D-8492-93014F9E0CE4}"/>
              </a:ext>
            </a:extLst>
          </p:cNvPr>
          <p:cNvSpPr>
            <a:spLocks noGrp="1"/>
          </p:cNvSpPr>
          <p:nvPr>
            <p:ph idx="1"/>
          </p:nvPr>
        </p:nvSpPr>
        <p:spPr>
          <a:xfrm>
            <a:off x="1054148" y="1903243"/>
            <a:ext cx="10058400" cy="3189474"/>
          </a:xfrm>
        </p:spPr>
        <p:txBody>
          <a:bodyPr vert="horz" lIns="0" tIns="45720" rIns="0" bIns="45720" rtlCol="0" anchor="t">
            <a:normAutofit/>
          </a:bodyPr>
          <a:lstStyle/>
          <a:p>
            <a:pPr marL="182245" indent="-182245"/>
            <a:r>
              <a:rPr lang="de-DE" dirty="0" err="1">
                <a:cs typeface="Calibri"/>
              </a:rPr>
              <a:t>Assigning</a:t>
            </a:r>
            <a:r>
              <a:rPr lang="de-DE" dirty="0">
                <a:cs typeface="Calibri"/>
              </a:rPr>
              <a:t> a </a:t>
            </a:r>
            <a:r>
              <a:rPr lang="de-DE" dirty="0" err="1">
                <a:cs typeface="Calibri"/>
              </a:rPr>
              <a:t>list</a:t>
            </a:r>
            <a:r>
              <a:rPr lang="de-DE" dirty="0">
                <a:cs typeface="Calibri"/>
              </a:rPr>
              <a:t> </a:t>
            </a:r>
            <a:r>
              <a:rPr lang="de-DE" dirty="0" err="1">
                <a:cs typeface="Calibri"/>
              </a:rPr>
              <a:t>with</a:t>
            </a:r>
            <a:r>
              <a:rPr lang="de-DE" dirty="0">
                <a:cs typeface="Calibri"/>
              </a:rPr>
              <a:t> a </a:t>
            </a:r>
            <a:r>
              <a:rPr lang="de-DE" dirty="0" err="1">
                <a:cs typeface="Calibri"/>
              </a:rPr>
              <a:t>pre-existing</a:t>
            </a:r>
            <a:r>
              <a:rPr lang="de-DE" dirty="0">
                <a:cs typeface="Calibri"/>
              </a:rPr>
              <a:t> </a:t>
            </a:r>
            <a:r>
              <a:rPr lang="de-DE" dirty="0" err="1">
                <a:cs typeface="Calibri"/>
              </a:rPr>
              <a:t>list</a:t>
            </a:r>
            <a:r>
              <a:rPr lang="de-DE" dirty="0">
                <a:cs typeface="Calibri"/>
              </a:rPr>
              <a:t> will not </a:t>
            </a:r>
            <a:r>
              <a:rPr lang="de-DE" dirty="0" err="1">
                <a:cs typeface="Calibri"/>
              </a:rPr>
              <a:t>create</a:t>
            </a:r>
            <a:r>
              <a:rPr lang="de-DE" dirty="0">
                <a:cs typeface="Calibri"/>
              </a:rPr>
              <a:t> a </a:t>
            </a:r>
            <a:r>
              <a:rPr lang="de-DE" dirty="0" err="1">
                <a:cs typeface="Calibri"/>
              </a:rPr>
              <a:t>new</a:t>
            </a:r>
            <a:r>
              <a:rPr lang="de-DE" dirty="0">
                <a:cs typeface="Calibri"/>
              </a:rPr>
              <a:t> </a:t>
            </a:r>
            <a:r>
              <a:rPr lang="de-DE" dirty="0" err="1">
                <a:cs typeface="Calibri"/>
              </a:rPr>
              <a:t>list</a:t>
            </a:r>
            <a:r>
              <a:rPr lang="de-DE" dirty="0">
                <a:cs typeface="Calibri"/>
              </a:rPr>
              <a:t> and </a:t>
            </a:r>
            <a:r>
              <a:rPr lang="de-DE" dirty="0" err="1">
                <a:cs typeface="Calibri"/>
              </a:rPr>
              <a:t>copy</a:t>
            </a:r>
            <a:r>
              <a:rPr lang="de-DE" dirty="0">
                <a:cs typeface="Calibri"/>
              </a:rPr>
              <a:t> </a:t>
            </a:r>
            <a:r>
              <a:rPr lang="de-DE" dirty="0" err="1">
                <a:cs typeface="Calibri"/>
              </a:rPr>
              <a:t>the</a:t>
            </a:r>
            <a:r>
              <a:rPr lang="de-DE" dirty="0">
                <a:cs typeface="Calibri"/>
              </a:rPr>
              <a:t> </a:t>
            </a:r>
            <a:r>
              <a:rPr lang="de-DE" dirty="0" err="1">
                <a:cs typeface="Calibri"/>
              </a:rPr>
              <a:t>values</a:t>
            </a:r>
            <a:r>
              <a:rPr lang="de-DE" dirty="0">
                <a:cs typeface="Calibri"/>
              </a:rPr>
              <a:t> </a:t>
            </a:r>
            <a:r>
              <a:rPr lang="de-DE" dirty="0" err="1">
                <a:cs typeface="Calibri"/>
              </a:rPr>
              <a:t>from</a:t>
            </a:r>
            <a:r>
              <a:rPr lang="de-DE" dirty="0">
                <a:cs typeface="Calibri"/>
              </a:rPr>
              <a:t> </a:t>
            </a:r>
            <a:r>
              <a:rPr lang="de-DE" dirty="0" err="1">
                <a:cs typeface="Calibri"/>
              </a:rPr>
              <a:t>one</a:t>
            </a:r>
            <a:r>
              <a:rPr lang="de-DE" dirty="0">
                <a:cs typeface="Calibri"/>
              </a:rPr>
              <a:t> </a:t>
            </a:r>
            <a:r>
              <a:rPr lang="de-DE" dirty="0" err="1">
                <a:cs typeface="Calibri"/>
              </a:rPr>
              <a:t>to</a:t>
            </a:r>
            <a:r>
              <a:rPr lang="de-DE" dirty="0">
                <a:cs typeface="Calibri"/>
              </a:rPr>
              <a:t> </a:t>
            </a:r>
            <a:r>
              <a:rPr lang="de-DE" dirty="0" err="1">
                <a:cs typeface="Calibri"/>
              </a:rPr>
              <a:t>another</a:t>
            </a:r>
          </a:p>
          <a:p>
            <a:pPr marL="182245" indent="-182245"/>
            <a:r>
              <a:rPr lang="de-DE" dirty="0" err="1">
                <a:cs typeface="Calibri"/>
              </a:rPr>
              <a:t>Instead</a:t>
            </a:r>
            <a:r>
              <a:rPr lang="de-DE" dirty="0">
                <a:cs typeface="Calibri"/>
              </a:rPr>
              <a:t>, </a:t>
            </a:r>
            <a:r>
              <a:rPr lang="de-DE" dirty="0" err="1">
                <a:cs typeface="Calibri"/>
              </a:rPr>
              <a:t>both</a:t>
            </a:r>
            <a:r>
              <a:rPr lang="de-DE" dirty="0">
                <a:cs typeface="Calibri"/>
              </a:rPr>
              <a:t> variables will </a:t>
            </a:r>
            <a:r>
              <a:rPr lang="de-DE" dirty="0" err="1">
                <a:cs typeface="Calibri"/>
              </a:rPr>
              <a:t>point</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same </a:t>
            </a:r>
            <a:r>
              <a:rPr lang="de-DE" dirty="0" err="1">
                <a:cs typeface="Calibri"/>
              </a:rPr>
              <a:t>object</a:t>
            </a:r>
          </a:p>
          <a:p>
            <a:pPr marL="383540" lvl="1"/>
            <a:r>
              <a:rPr lang="de-DE" dirty="0" err="1">
                <a:cs typeface="Calibri"/>
              </a:rPr>
              <a:t>Therefore</a:t>
            </a:r>
            <a:r>
              <a:rPr lang="de-DE" dirty="0">
                <a:cs typeface="Calibri"/>
              </a:rPr>
              <a:t>, </a:t>
            </a:r>
            <a:r>
              <a:rPr lang="de-DE" dirty="0" err="1">
                <a:cs typeface="Calibri"/>
              </a:rPr>
              <a:t>changing</a:t>
            </a:r>
            <a:r>
              <a:rPr lang="de-DE" dirty="0">
                <a:cs typeface="Calibri"/>
              </a:rPr>
              <a:t> </a:t>
            </a:r>
            <a:r>
              <a:rPr lang="de-DE" dirty="0" err="1">
                <a:cs typeface="Calibri"/>
              </a:rPr>
              <a:t>one</a:t>
            </a:r>
            <a:r>
              <a:rPr lang="de-DE" dirty="0">
                <a:cs typeface="Calibri"/>
              </a:rPr>
              <a:t> will also </a:t>
            </a:r>
            <a:r>
              <a:rPr lang="de-DE" dirty="0" err="1">
                <a:cs typeface="Calibri"/>
              </a:rPr>
              <a:t>change</a:t>
            </a:r>
            <a:r>
              <a:rPr lang="de-DE" dirty="0">
                <a:cs typeface="Calibri"/>
              </a:rPr>
              <a:t> </a:t>
            </a:r>
            <a:r>
              <a:rPr lang="de-DE" dirty="0" err="1">
                <a:cs typeface="Calibri"/>
              </a:rPr>
              <a:t>the</a:t>
            </a:r>
            <a:r>
              <a:rPr lang="de-DE" dirty="0">
                <a:cs typeface="Calibri"/>
              </a:rPr>
              <a:t> </a:t>
            </a:r>
            <a:r>
              <a:rPr lang="de-DE" dirty="0" err="1">
                <a:cs typeface="Calibri"/>
              </a:rPr>
              <a:t>other</a:t>
            </a:r>
          </a:p>
        </p:txBody>
      </p:sp>
      <p:sp>
        <p:nvSpPr>
          <p:cNvPr id="4" name="Foliennummernplatzhalter 3">
            <a:extLst>
              <a:ext uri="{FF2B5EF4-FFF2-40B4-BE49-F238E27FC236}">
                <a16:creationId xmlns:a16="http://schemas.microsoft.com/office/drawing/2014/main" id="{ACBA3221-037C-4F47-936D-40B69921F35F}"/>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6" name="Textfeld 5">
            <a:extLst>
              <a:ext uri="{FF2B5EF4-FFF2-40B4-BE49-F238E27FC236}">
                <a16:creationId xmlns:a16="http://schemas.microsoft.com/office/drawing/2014/main" id="{0ABD4D66-2FFD-44F8-8D5C-5915DB6D383F}"/>
              </a:ext>
            </a:extLst>
          </p:cNvPr>
          <p:cNvSpPr txBox="1"/>
          <p:nvPr/>
        </p:nvSpPr>
        <p:spPr>
          <a:xfrm>
            <a:off x="1173188" y="3840192"/>
            <a:ext cx="570493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fruits2 = </a:t>
            </a:r>
            <a:r>
              <a:rPr lang="de-DE" dirty="0" err="1">
                <a:latin typeface="Consolas"/>
              </a:rPr>
              <a:t>fruits</a:t>
            </a:r>
          </a:p>
          <a:p>
            <a:r>
              <a:rPr lang="de-DE" dirty="0" err="1">
                <a:latin typeface="Consolas"/>
              </a:rPr>
              <a:t>fruits</a:t>
            </a:r>
            <a:r>
              <a:rPr lang="de-DE" dirty="0">
                <a:latin typeface="Consolas"/>
              </a:rPr>
              <a:t>[1] = 'orange'</a:t>
            </a:r>
          </a:p>
          <a:p>
            <a:r>
              <a:rPr lang="de-DE" dirty="0" err="1">
                <a:latin typeface="Consolas"/>
              </a:rPr>
              <a:t>print</a:t>
            </a:r>
            <a:r>
              <a:rPr lang="de-DE" dirty="0">
                <a:latin typeface="Consolas"/>
              </a:rPr>
              <a:t>(fruits2)</a:t>
            </a:r>
          </a:p>
        </p:txBody>
      </p:sp>
      <p:sp>
        <p:nvSpPr>
          <p:cNvPr id="5" name="Textfeld 4">
            <a:extLst>
              <a:ext uri="{FF2B5EF4-FFF2-40B4-BE49-F238E27FC236}">
                <a16:creationId xmlns:a16="http://schemas.microsoft.com/office/drawing/2014/main" id="{6105B205-010F-49DC-8B0C-DEA52C89E5A5}"/>
              </a:ext>
            </a:extLst>
          </p:cNvPr>
          <p:cNvSpPr txBox="1"/>
          <p:nvPr/>
        </p:nvSpPr>
        <p:spPr>
          <a:xfrm>
            <a:off x="1115680" y="509102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9" name="Textfeld 8">
            <a:extLst>
              <a:ext uri="{FF2B5EF4-FFF2-40B4-BE49-F238E27FC236}">
                <a16:creationId xmlns:a16="http://schemas.microsoft.com/office/drawing/2014/main" id="{18DD0C07-73B7-476F-BD6E-B3B4225DA9A5}"/>
              </a:ext>
            </a:extLst>
          </p:cNvPr>
          <p:cNvSpPr txBox="1"/>
          <p:nvPr/>
        </p:nvSpPr>
        <p:spPr>
          <a:xfrm>
            <a:off x="1173189" y="5565476"/>
            <a:ext cx="570493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'orange', '</a:t>
            </a:r>
            <a:r>
              <a:rPr lang="de-DE" dirty="0" err="1">
                <a:latin typeface="Consolas"/>
              </a:rPr>
              <a:t>banana</a:t>
            </a:r>
            <a:r>
              <a:rPr lang="de-DE" dirty="0">
                <a:latin typeface="Consolas"/>
              </a:rPr>
              <a:t>']</a:t>
            </a:r>
          </a:p>
        </p:txBody>
      </p:sp>
    </p:spTree>
    <p:extLst>
      <p:ext uri="{BB962C8B-B14F-4D97-AF65-F5344CB8AC3E}">
        <p14:creationId xmlns:p14="http://schemas.microsoft.com/office/powerpoint/2010/main" val="69037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a16="http://schemas.microsoft.com/office/drawing/2014/main" id="{1135C6D1-21E2-4D9D-8492-93014F9E0CE4}"/>
              </a:ext>
            </a:extLst>
          </p:cNvPr>
          <p:cNvSpPr>
            <a:spLocks noGrp="1"/>
          </p:cNvSpPr>
          <p:nvPr>
            <p:ph idx="1"/>
          </p:nvPr>
        </p:nvSpPr>
        <p:spPr>
          <a:xfrm>
            <a:off x="1054148" y="1903243"/>
            <a:ext cx="10058400" cy="874720"/>
          </a:xfrm>
        </p:spPr>
        <p:txBody>
          <a:bodyPr vert="horz" lIns="0" tIns="45720" rIns="0" bIns="45720" rtlCol="0" anchor="t">
            <a:normAutofit/>
          </a:bodyPr>
          <a:lstStyle/>
          <a:p>
            <a:pPr marL="383540" lvl="1"/>
            <a:r>
              <a:rPr lang="de-DE" sz="2400" dirty="0" err="1">
                <a:cs typeface="Calibri"/>
              </a:rPr>
              <a:t>To</a:t>
            </a:r>
            <a:r>
              <a:rPr lang="de-DE" sz="2400" dirty="0">
                <a:cs typeface="Calibri"/>
              </a:rPr>
              <a:t> </a:t>
            </a:r>
            <a:r>
              <a:rPr lang="de-DE" sz="2400" dirty="0" err="1">
                <a:cs typeface="Calibri"/>
              </a:rPr>
              <a:t>prevent</a:t>
            </a:r>
            <a:r>
              <a:rPr lang="de-DE" sz="2400" dirty="0">
                <a:cs typeface="Calibri"/>
              </a:rPr>
              <a:t> </a:t>
            </a:r>
            <a:r>
              <a:rPr lang="de-DE" sz="2400" dirty="0" err="1">
                <a:cs typeface="Calibri"/>
              </a:rPr>
              <a:t>the</a:t>
            </a:r>
            <a:r>
              <a:rPr lang="de-DE" sz="2400" dirty="0">
                <a:cs typeface="Calibri"/>
              </a:rPr>
              <a:t> </a:t>
            </a:r>
            <a:r>
              <a:rPr lang="de-DE" sz="2400" dirty="0" err="1">
                <a:cs typeface="Calibri"/>
              </a:rPr>
              <a:t>problem</a:t>
            </a:r>
            <a:r>
              <a:rPr lang="de-DE" sz="2400" dirty="0">
                <a:cs typeface="Calibri"/>
              </a:rPr>
              <a:t> </a:t>
            </a:r>
            <a:r>
              <a:rPr lang="de-DE" sz="2400" dirty="0" err="1">
                <a:cs typeface="Calibri"/>
              </a:rPr>
              <a:t>mentioned</a:t>
            </a:r>
            <a:r>
              <a:rPr lang="de-DE" sz="2400" dirty="0">
                <a:cs typeface="Calibri"/>
              </a:rPr>
              <a:t> on </a:t>
            </a:r>
            <a:r>
              <a:rPr lang="de-DE" sz="2400" dirty="0" err="1">
                <a:cs typeface="Calibri"/>
              </a:rPr>
              <a:t>the</a:t>
            </a:r>
            <a:r>
              <a:rPr lang="de-DE" sz="2400" dirty="0">
                <a:cs typeface="Calibri"/>
              </a:rPr>
              <a:t> </a:t>
            </a:r>
            <a:r>
              <a:rPr lang="de-DE" sz="2400" dirty="0" err="1">
                <a:cs typeface="Calibri"/>
              </a:rPr>
              <a:t>previous</a:t>
            </a:r>
            <a:r>
              <a:rPr lang="de-DE" sz="2400" dirty="0">
                <a:cs typeface="Calibri"/>
              </a:rPr>
              <a:t> </a:t>
            </a:r>
            <a:r>
              <a:rPr lang="de-DE" sz="2400" dirty="0" err="1">
                <a:cs typeface="Calibri"/>
              </a:rPr>
              <a:t>slide</a:t>
            </a:r>
            <a:r>
              <a:rPr lang="de-DE" sz="2400" dirty="0">
                <a:cs typeface="Calibri"/>
              </a:rPr>
              <a:t> and </a:t>
            </a:r>
            <a:r>
              <a:rPr lang="de-DE" sz="2400" dirty="0" err="1">
                <a:cs typeface="Calibri"/>
              </a:rPr>
              <a:t>make</a:t>
            </a:r>
            <a:r>
              <a:rPr lang="de-DE" sz="2400" dirty="0">
                <a:cs typeface="Calibri"/>
              </a:rPr>
              <a:t> an </a:t>
            </a:r>
            <a:r>
              <a:rPr lang="de-DE" sz="2400" dirty="0" err="1">
                <a:cs typeface="Calibri"/>
              </a:rPr>
              <a:t>actual</a:t>
            </a:r>
            <a:r>
              <a:rPr lang="de-DE" sz="2400" dirty="0">
                <a:cs typeface="Calibri"/>
              </a:rPr>
              <a:t> </a:t>
            </a:r>
            <a:r>
              <a:rPr lang="de-DE" sz="2400" dirty="0" err="1">
                <a:cs typeface="Calibri"/>
              </a:rPr>
              <a:t>copy</a:t>
            </a:r>
            <a:r>
              <a:rPr lang="de-DE" sz="2400" dirty="0">
                <a:cs typeface="Calibri"/>
              </a:rPr>
              <a:t> </a:t>
            </a:r>
            <a:r>
              <a:rPr lang="de-DE" sz="2400" dirty="0" err="1">
                <a:cs typeface="Calibri"/>
              </a:rPr>
              <a:t>of</a:t>
            </a:r>
            <a:r>
              <a:rPr lang="de-DE" sz="2400" dirty="0">
                <a:cs typeface="Calibri"/>
              </a:rPr>
              <a:t> a </a:t>
            </a:r>
            <a:r>
              <a:rPr lang="de-DE" sz="2400" dirty="0" err="1">
                <a:cs typeface="Calibri"/>
              </a:rPr>
              <a:t>list</a:t>
            </a:r>
            <a:r>
              <a:rPr lang="de-DE" sz="2400" dirty="0">
                <a:cs typeface="Calibri"/>
              </a:rPr>
              <a:t>, </a:t>
            </a:r>
            <a:r>
              <a:rPr lang="de-DE" sz="2400" dirty="0" err="1">
                <a:cs typeface="Calibri"/>
              </a:rPr>
              <a:t>use</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dirty="0" err="1">
                <a:cs typeface="Calibri"/>
              </a:rPr>
              <a:t>commands</a:t>
            </a:r>
            <a:r>
              <a:rPr lang="de-DE" sz="2400" dirty="0">
                <a:cs typeface="Calibri"/>
              </a:rPr>
              <a:t>:</a:t>
            </a:r>
          </a:p>
          <a:p>
            <a:pPr marL="383540" lvl="1"/>
            <a:endParaRPr lang="de-DE" sz="2400" dirty="0">
              <a:cs typeface="Calibri"/>
            </a:endParaRPr>
          </a:p>
          <a:p>
            <a:pPr marL="383540" lvl="1"/>
            <a:endParaRPr lang="de-DE" sz="2400" dirty="0">
              <a:cs typeface="Calibri"/>
            </a:endParaRPr>
          </a:p>
        </p:txBody>
      </p:sp>
      <p:sp>
        <p:nvSpPr>
          <p:cNvPr id="4" name="Foliennummernplatzhalter 3">
            <a:extLst>
              <a:ext uri="{FF2B5EF4-FFF2-40B4-BE49-F238E27FC236}">
                <a16:creationId xmlns:a16="http://schemas.microsoft.com/office/drawing/2014/main" id="{ACBA3221-037C-4F47-936D-40B69921F35F}"/>
              </a:ext>
            </a:extLst>
          </p:cNvPr>
          <p:cNvSpPr>
            <a:spLocks noGrp="1"/>
          </p:cNvSpPr>
          <p:nvPr>
            <p:ph type="sldNum" sz="quarter" idx="12"/>
          </p:nvPr>
        </p:nvSpPr>
        <p:spPr/>
        <p:txBody>
          <a:bodyPr/>
          <a:lstStyle/>
          <a:p>
            <a:fld id="{89C4E583-6443-4199-AF95-A2ECCC288D48}" type="slidenum">
              <a:rPr lang="en-GB" smtClean="0"/>
              <a:t>21</a:t>
            </a:fld>
            <a:endParaRPr lang="en-GB"/>
          </a:p>
        </p:txBody>
      </p:sp>
      <p:sp>
        <p:nvSpPr>
          <p:cNvPr id="7" name="Textfeld 6">
            <a:extLst>
              <a:ext uri="{FF2B5EF4-FFF2-40B4-BE49-F238E27FC236}">
                <a16:creationId xmlns:a16="http://schemas.microsoft.com/office/drawing/2014/main" id="{6A6D3248-2210-4C19-AFBC-3F81F79F33B4}"/>
              </a:ext>
            </a:extLst>
          </p:cNvPr>
          <p:cNvSpPr txBox="1"/>
          <p:nvPr/>
        </p:nvSpPr>
        <p:spPr>
          <a:xfrm>
            <a:off x="1201941" y="2991928"/>
            <a:ext cx="570493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endParaRPr lang="de-DE" dirty="0">
              <a:latin typeface="Consolas"/>
            </a:endParaRPr>
          </a:p>
          <a:p>
            <a:r>
              <a:rPr lang="de-DE" dirty="0">
                <a:latin typeface="Consolas"/>
              </a:rPr>
              <a:t>fruits2 = </a:t>
            </a:r>
            <a:r>
              <a:rPr lang="de-DE" dirty="0" err="1">
                <a:latin typeface="Consolas"/>
              </a:rPr>
              <a:t>fruits.copy</a:t>
            </a:r>
            <a:r>
              <a:rPr lang="de-DE" dirty="0">
                <a:latin typeface="Consolas"/>
              </a:rPr>
              <a:t>()</a:t>
            </a:r>
          </a:p>
          <a:p>
            <a:r>
              <a:rPr lang="de-DE" dirty="0">
                <a:latin typeface="Consolas"/>
              </a:rPr>
              <a:t>fruits2 = </a:t>
            </a:r>
            <a:r>
              <a:rPr lang="de-DE" dirty="0" err="1">
                <a:latin typeface="Consolas"/>
              </a:rPr>
              <a:t>fruits</a:t>
            </a:r>
            <a:r>
              <a:rPr lang="de-DE" dirty="0">
                <a:latin typeface="Consolas"/>
              </a:rPr>
              <a:t>[:]</a:t>
            </a:r>
          </a:p>
        </p:txBody>
      </p:sp>
      <p:sp>
        <p:nvSpPr>
          <p:cNvPr id="13" name="Inhaltsplatzhalter 2">
            <a:extLst>
              <a:ext uri="{FF2B5EF4-FFF2-40B4-BE49-F238E27FC236}">
                <a16:creationId xmlns:a16="http://schemas.microsoft.com/office/drawing/2014/main" id="{CDC4866E-F106-4887-9981-93E159A1A42C}"/>
              </a:ext>
            </a:extLst>
          </p:cNvPr>
          <p:cNvSpPr txBox="1">
            <a:spLocks/>
          </p:cNvSpPr>
          <p:nvPr/>
        </p:nvSpPr>
        <p:spPr>
          <a:xfrm>
            <a:off x="1097280" y="4793091"/>
            <a:ext cx="10058400" cy="874720"/>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r>
              <a:rPr lang="de-DE" sz="1800" i="1" dirty="0">
                <a:cs typeface="Calibri"/>
              </a:rPr>
              <a:t>Note</a:t>
            </a:r>
            <a:r>
              <a:rPr lang="de-DE" sz="1800" dirty="0">
                <a:cs typeface="Calibri"/>
              </a:rPr>
              <a:t>: </a:t>
            </a:r>
            <a:r>
              <a:rPr lang="de-DE" sz="1800" dirty="0" err="1">
                <a:cs typeface="Calibri"/>
              </a:rPr>
              <a:t>more</a:t>
            </a:r>
            <a:r>
              <a:rPr lang="de-DE" sz="1800" dirty="0">
                <a:cs typeface="Calibri"/>
              </a:rPr>
              <a:t> on </a:t>
            </a:r>
            <a:r>
              <a:rPr lang="de-DE" sz="1800" dirty="0" err="1">
                <a:cs typeface="Calibri"/>
              </a:rPr>
              <a:t>this</a:t>
            </a:r>
            <a:r>
              <a:rPr lang="de-DE" sz="1800" dirty="0">
                <a:cs typeface="Calibri"/>
              </a:rPr>
              <a:t> </a:t>
            </a:r>
            <a:r>
              <a:rPr lang="de-DE" sz="1800" dirty="0" err="1">
                <a:cs typeface="Calibri"/>
              </a:rPr>
              <a:t>later</a:t>
            </a:r>
            <a:r>
              <a:rPr lang="de-DE" sz="1800" dirty="0">
                <a:cs typeface="Calibri"/>
              </a:rPr>
              <a:t> in </a:t>
            </a:r>
            <a:r>
              <a:rPr lang="de-DE" sz="1800" dirty="0" err="1">
                <a:cs typeface="Calibri"/>
              </a:rPr>
              <a:t>the</a:t>
            </a:r>
            <a:r>
              <a:rPr lang="de-DE" sz="1800" dirty="0">
                <a:cs typeface="Calibri"/>
              </a:rPr>
              <a:t> </a:t>
            </a:r>
            <a:r>
              <a:rPr lang="de-DE" sz="1800" dirty="0" err="1">
                <a:cs typeface="Calibri"/>
              </a:rPr>
              <a:t>excursion</a:t>
            </a:r>
            <a:r>
              <a:rPr lang="de-DE" sz="1800" dirty="0">
                <a:cs typeface="Calibri"/>
              </a:rPr>
              <a:t> at </a:t>
            </a:r>
            <a:r>
              <a:rPr lang="de-DE" sz="1800" dirty="0" err="1">
                <a:cs typeface="Calibri"/>
              </a:rPr>
              <a:t>the</a:t>
            </a:r>
            <a:r>
              <a:rPr lang="de-DE" sz="1800" dirty="0">
                <a:cs typeface="Calibri"/>
              </a:rPr>
              <a:t> </a:t>
            </a:r>
            <a:r>
              <a:rPr lang="de-DE" sz="1800" dirty="0" err="1">
                <a:cs typeface="Calibri"/>
              </a:rPr>
              <a:t>end</a:t>
            </a:r>
            <a:r>
              <a:rPr lang="de-DE" sz="1800" dirty="0">
                <a:cs typeface="Calibri"/>
              </a:rPr>
              <a:t> </a:t>
            </a:r>
            <a:r>
              <a:rPr lang="de-DE" sz="1800" dirty="0" err="1">
                <a:cs typeface="Calibri"/>
              </a:rPr>
              <a:t>of</a:t>
            </a:r>
            <a:r>
              <a:rPr lang="de-DE" sz="1800" dirty="0">
                <a:cs typeface="Calibri"/>
              </a:rPr>
              <a:t> </a:t>
            </a:r>
            <a:r>
              <a:rPr lang="de-DE" sz="1800" dirty="0" err="1">
                <a:cs typeface="Calibri"/>
              </a:rPr>
              <a:t>the</a:t>
            </a:r>
            <a:r>
              <a:rPr lang="de-DE" sz="1800" dirty="0">
                <a:cs typeface="Calibri"/>
              </a:rPr>
              <a:t> </a:t>
            </a:r>
            <a:r>
              <a:rPr lang="de-DE" sz="1800" dirty="0" err="1">
                <a:cs typeface="Calibri"/>
              </a:rPr>
              <a:t>lecture</a:t>
            </a:r>
          </a:p>
          <a:p>
            <a:pPr marL="383540" lvl="1"/>
            <a:endParaRPr lang="de-DE" sz="2400" dirty="0">
              <a:cs typeface="Calibri"/>
            </a:endParaRPr>
          </a:p>
          <a:p>
            <a:pPr marL="383540" lvl="1"/>
            <a:endParaRPr lang="de-DE" sz="2400" dirty="0">
              <a:cs typeface="Calibri"/>
            </a:endParaRPr>
          </a:p>
        </p:txBody>
      </p:sp>
    </p:spTree>
    <p:extLst>
      <p:ext uri="{BB962C8B-B14F-4D97-AF65-F5344CB8AC3E}">
        <p14:creationId xmlns:p14="http://schemas.microsoft.com/office/powerpoint/2010/main" val="315411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Append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append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one</a:t>
            </a:r>
            <a:r>
              <a:rPr lang="de-DE" dirty="0">
                <a:solidFill>
                  <a:srgbClr val="404040"/>
                </a:solidFill>
                <a:cs typeface="Calibri"/>
              </a:rPr>
              <a:t> item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22</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44435" y="2416833"/>
            <a:ext cx="5331124"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fruits.append</a:t>
            </a:r>
            <a:r>
              <a:rPr lang="de-DE" dirty="0">
                <a:latin typeface="Consolas"/>
              </a:rPr>
              <a:t>('orange')</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44435" y="34520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id="{A12538C3-5C6C-4806-BD43-B83B3240E94A}"/>
              </a:ext>
            </a:extLst>
          </p:cNvPr>
          <p:cNvSpPr txBox="1"/>
          <p:nvPr/>
        </p:nvSpPr>
        <p:spPr>
          <a:xfrm>
            <a:off x="1144435" y="3926456"/>
            <a:ext cx="53311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endParaRPr lang="de-DE" dirty="0"/>
          </a:p>
        </p:txBody>
      </p:sp>
      <p:sp>
        <p:nvSpPr>
          <p:cNvPr id="5" name="Inhaltsplatzhalter 2">
            <a:extLst>
              <a:ext uri="{FF2B5EF4-FFF2-40B4-BE49-F238E27FC236}">
                <a16:creationId xmlns:a16="http://schemas.microsoft.com/office/drawing/2014/main" id="{5F16E6E3-2C61-4C4B-AAC6-FD609C3ABDAE}"/>
              </a:ext>
            </a:extLst>
          </p:cNvPr>
          <p:cNvSpPr txBox="1">
            <a:spLocks/>
          </p:cNvSpPr>
          <p:nvPr/>
        </p:nvSpPr>
        <p:spPr>
          <a:xfrm>
            <a:off x="1140412" y="477871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a:t>
            </a:r>
            <a:r>
              <a:rPr lang="de-DE" sz="2000" dirty="0" err="1">
                <a:solidFill>
                  <a:srgbClr val="404040"/>
                </a:solidFill>
                <a:latin typeface="Consolas"/>
                <a:cs typeface="Calibri"/>
              </a:rPr>
              <a:t>fruits</a:t>
            </a:r>
            <a:r>
              <a:rPr lang="de-DE" sz="2000" dirty="0">
                <a:solidFill>
                  <a:srgbClr val="404040"/>
                </a:solidFill>
                <a:latin typeface="Consolas"/>
                <a:cs typeface="Calibri"/>
              </a:rPr>
              <a:t> + 'orange'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112252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Extend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extend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the</a:t>
            </a:r>
            <a:r>
              <a:rPr lang="de-DE" dirty="0">
                <a:cs typeface="Calibri"/>
              </a:rPr>
              <a:t> </a:t>
            </a:r>
            <a:r>
              <a:rPr lang="de-DE" dirty="0" err="1">
                <a:solidFill>
                  <a:srgbClr val="404040"/>
                </a:solidFill>
                <a:cs typeface="Calibri"/>
              </a:rPr>
              <a:t>contents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another</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23</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15680" y="2474342"/>
            <a:ext cx="616501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fruits2 = ['orange','</a:t>
            </a:r>
            <a:r>
              <a:rPr lang="de-DE" dirty="0" err="1">
                <a:latin typeface="Consolas"/>
              </a:rPr>
              <a:t>avocado</a:t>
            </a:r>
            <a:r>
              <a:rPr lang="de-DE" dirty="0">
                <a:latin typeface="Consolas"/>
              </a:rPr>
              <a:t>']</a:t>
            </a:r>
          </a:p>
          <a:p>
            <a:r>
              <a:rPr lang="de-DE" dirty="0" err="1">
                <a:latin typeface="Consolas"/>
              </a:rPr>
              <a:t>fruits.extend</a:t>
            </a:r>
            <a:r>
              <a:rPr lang="de-DE" dirty="0">
                <a:latin typeface="Consolas"/>
              </a:rPr>
              <a:t>(fruits2)</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73190" y="368204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id="{A12538C3-5C6C-4806-BD43-B83B3240E94A}"/>
              </a:ext>
            </a:extLst>
          </p:cNvPr>
          <p:cNvSpPr txBox="1"/>
          <p:nvPr/>
        </p:nvSpPr>
        <p:spPr>
          <a:xfrm>
            <a:off x="1115680" y="4156493"/>
            <a:ext cx="6165009"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 '</a:t>
            </a:r>
            <a:r>
              <a:rPr lang="de-DE" dirty="0" err="1">
                <a:latin typeface="Consolas"/>
              </a:rPr>
              <a:t>avocado</a:t>
            </a:r>
            <a:r>
              <a:rPr lang="de-DE" dirty="0">
                <a:latin typeface="Consolas"/>
              </a:rPr>
              <a:t>]</a:t>
            </a:r>
            <a:endParaRPr lang="de-DE" dirty="0"/>
          </a:p>
        </p:txBody>
      </p:sp>
      <p:sp>
        <p:nvSpPr>
          <p:cNvPr id="5" name="Inhaltsplatzhalter 2">
            <a:extLst>
              <a:ext uri="{FF2B5EF4-FFF2-40B4-BE49-F238E27FC236}">
                <a16:creationId xmlns:a16="http://schemas.microsoft.com/office/drawing/2014/main" id="{5F16E6E3-2C61-4C4B-AAC6-FD609C3ABDAE}"/>
              </a:ext>
            </a:extLst>
          </p:cNvPr>
          <p:cNvSpPr txBox="1">
            <a:spLocks/>
          </p:cNvSpPr>
          <p:nvPr/>
        </p:nvSpPr>
        <p:spPr>
          <a:xfrm>
            <a:off x="1111657" y="483622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fruits2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383876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remove</a:t>
            </a:r>
            <a:r>
              <a:rPr lang="de-DE" dirty="0">
                <a:latin typeface="Consolas"/>
                <a:cs typeface="Calibri"/>
              </a:rPr>
              <a:t>() </a:t>
            </a:r>
            <a:r>
              <a:rPr lang="de-DE" dirty="0" err="1">
                <a:latin typeface="Calibri"/>
                <a:cs typeface="Calibri"/>
              </a:rPr>
              <a:t>deletes</a:t>
            </a:r>
            <a:r>
              <a:rPr lang="de-DE" dirty="0">
                <a:solidFill>
                  <a:srgbClr val="404040"/>
                </a:solidFill>
                <a:cs typeface="Calibri"/>
              </a:rPr>
              <a:t> </a:t>
            </a:r>
            <a:r>
              <a:rPr lang="de-DE" b="1" dirty="0" err="1">
                <a:solidFill>
                  <a:srgbClr val="404040"/>
                </a:solidFill>
                <a:cs typeface="Calibri"/>
              </a:rPr>
              <a:t>the</a:t>
            </a:r>
            <a:r>
              <a:rPr lang="de-DE" b="1" dirty="0">
                <a:solidFill>
                  <a:srgbClr val="404040"/>
                </a:solidFill>
                <a:cs typeface="Calibri"/>
              </a:rPr>
              <a:t> </a:t>
            </a:r>
            <a:r>
              <a:rPr lang="de-DE" b="1" dirty="0" err="1">
                <a:solidFill>
                  <a:srgbClr val="404040"/>
                </a:solidFill>
                <a:cs typeface="Calibri"/>
              </a:rPr>
              <a:t>first</a:t>
            </a:r>
            <a:r>
              <a:rPr lang="de-DE" b="1" dirty="0">
                <a:solidFill>
                  <a:srgbClr val="404040"/>
                </a:solidFill>
                <a:cs typeface="Calibri"/>
              </a:rPr>
              <a:t> </a:t>
            </a:r>
            <a:r>
              <a:rPr lang="de-DE" b="1" dirty="0" err="1">
                <a:solidFill>
                  <a:srgbClr val="404040"/>
                </a:solidFill>
                <a:cs typeface="Calibri"/>
              </a:rPr>
              <a:t>occurrence</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 </a:t>
            </a:r>
            <a:r>
              <a:rPr lang="de-DE" dirty="0" err="1">
                <a:solidFill>
                  <a:srgbClr val="404040"/>
                </a:solidFill>
                <a:cs typeface="Calibri"/>
              </a:rPr>
              <a:t>given</a:t>
            </a:r>
            <a:r>
              <a:rPr lang="de-DE" dirty="0">
                <a:solidFill>
                  <a:srgbClr val="404040"/>
                </a:solidFill>
                <a:cs typeface="Calibri"/>
              </a:rPr>
              <a:t> item in a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245076" y="2833776"/>
            <a:ext cx="5704935"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r>
              <a:rPr lang="de-DE" dirty="0" err="1">
                <a:latin typeface="Consolas"/>
              </a:rPr>
              <a:t>pear</a:t>
            </a:r>
            <a:r>
              <a:rPr lang="de-DE" dirty="0">
                <a:latin typeface="Consolas"/>
              </a:rPr>
              <a:t>']</a:t>
            </a:r>
          </a:p>
          <a:p>
            <a:r>
              <a:rPr lang="de-DE" dirty="0" err="1">
                <a:latin typeface="Consolas"/>
              </a:rPr>
              <a:t>fruits.remove</a:t>
            </a:r>
            <a:r>
              <a:rPr lang="de-DE" dirty="0">
                <a:latin typeface="Consolas"/>
              </a:rPr>
              <a:t>('</a:t>
            </a:r>
            <a:r>
              <a:rPr lang="de-DE" dirty="0" err="1">
                <a:latin typeface="Consolas"/>
              </a:rPr>
              <a:t>pear</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245077" y="384019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p:txBody>
      </p:sp>
      <p:sp>
        <p:nvSpPr>
          <p:cNvPr id="10" name="Textfeld 9">
            <a:extLst>
              <a:ext uri="{FF2B5EF4-FFF2-40B4-BE49-F238E27FC236}">
                <a16:creationId xmlns:a16="http://schemas.microsoft.com/office/drawing/2014/main" id="{A12538C3-5C6C-4806-BD43-B83B3240E94A}"/>
              </a:ext>
            </a:extLst>
          </p:cNvPr>
          <p:cNvSpPr txBox="1"/>
          <p:nvPr/>
        </p:nvSpPr>
        <p:spPr>
          <a:xfrm>
            <a:off x="1245076" y="4214003"/>
            <a:ext cx="570493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a:t>
            </a:r>
            <a:endParaRPr lang="de-DE" dirty="0"/>
          </a:p>
        </p:txBody>
      </p:sp>
    </p:spTree>
    <p:extLst>
      <p:ext uri="{BB962C8B-B14F-4D97-AF65-F5344CB8AC3E}">
        <p14:creationId xmlns:p14="http://schemas.microsoft.com/office/powerpoint/2010/main" val="2076563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25</a:t>
            </a:fld>
            <a:endParaRPr lang="en-GB"/>
          </a:p>
        </p:txBody>
      </p:sp>
      <p:sp>
        <p:nvSpPr>
          <p:cNvPr id="5" name="Inhaltsplatzhalter 2">
            <a:extLst>
              <a:ext uri="{FF2B5EF4-FFF2-40B4-BE49-F238E27FC236}">
                <a16:creationId xmlns:a16="http://schemas.microsoft.com/office/drawing/2014/main" id="{5F16E6E3-2C61-4C4B-AAC6-FD609C3ABDAE}"/>
              </a:ext>
            </a:extLst>
          </p:cNvPr>
          <p:cNvSpPr txBox="1">
            <a:spLocks/>
          </p:cNvSpPr>
          <p:nvPr/>
        </p:nvSpPr>
        <p:spPr>
          <a:xfrm>
            <a:off x="1097280" y="1874489"/>
            <a:ext cx="10058400" cy="3505774"/>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dirty="0" err="1">
                <a:solidFill>
                  <a:srgbClr val="404040"/>
                </a:solidFill>
                <a:latin typeface="Calibri"/>
                <a:cs typeface="Calibri"/>
              </a:rPr>
              <a:t>Make</a:t>
            </a:r>
            <a:r>
              <a:rPr lang="de-DE" dirty="0">
                <a:solidFill>
                  <a:srgbClr val="404040"/>
                </a:solidFill>
                <a:latin typeface="Calibri"/>
                <a:cs typeface="Calibri"/>
              </a:rPr>
              <a:t> </a:t>
            </a:r>
            <a:r>
              <a:rPr lang="de-DE" dirty="0" err="1">
                <a:solidFill>
                  <a:srgbClr val="404040"/>
                </a:solidFill>
                <a:latin typeface="Calibri"/>
                <a:cs typeface="Calibri"/>
              </a:rPr>
              <a:t>sure</a:t>
            </a:r>
            <a:r>
              <a:rPr lang="de-DE" dirty="0">
                <a:solidFill>
                  <a:srgbClr val="404040"/>
                </a:solidFill>
                <a:latin typeface="Calibri"/>
                <a:cs typeface="Calibri"/>
              </a:rPr>
              <a:t>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b="1" dirty="0">
                <a:solidFill>
                  <a:srgbClr val="404040"/>
                </a:solidFill>
                <a:latin typeface="Calibri"/>
                <a:cs typeface="Calibri"/>
              </a:rPr>
              <a:t> </a:t>
            </a:r>
            <a:r>
              <a:rPr lang="de-DE" b="1" dirty="0" err="1">
                <a:solidFill>
                  <a:srgbClr val="404040"/>
                </a:solidFill>
                <a:latin typeface="Calibri"/>
                <a:cs typeface="Calibri"/>
              </a:rPr>
              <a:t>actually</a:t>
            </a:r>
            <a:r>
              <a:rPr lang="de-DE" b="1" dirty="0">
                <a:solidFill>
                  <a:srgbClr val="404040"/>
                </a:solidFill>
                <a:latin typeface="Calibri"/>
                <a:cs typeface="Calibri"/>
              </a:rPr>
              <a:t> </a:t>
            </a:r>
            <a:r>
              <a:rPr lang="de-DE" b="1" dirty="0" err="1">
                <a:solidFill>
                  <a:srgbClr val="404040"/>
                </a:solidFill>
                <a:latin typeface="Calibri"/>
                <a:cs typeface="Calibri"/>
              </a:rPr>
              <a:t>contains</a:t>
            </a:r>
            <a:r>
              <a:rPr lang="de-DE" b="1" dirty="0">
                <a:solidFill>
                  <a:srgbClr val="404040"/>
                </a:solidFill>
                <a:latin typeface="Calibri"/>
                <a:cs typeface="Calibri"/>
              </a:rPr>
              <a:t> </a:t>
            </a:r>
            <a:r>
              <a:rPr lang="de-DE" b="1" dirty="0" err="1">
                <a:solidFill>
                  <a:srgbClr val="404040"/>
                </a:solidFill>
                <a:latin typeface="Calibri"/>
                <a:cs typeface="Calibri"/>
              </a:rPr>
              <a:t>this</a:t>
            </a:r>
            <a:r>
              <a:rPr lang="de-DE" b="1" dirty="0">
                <a:solidFill>
                  <a:srgbClr val="404040"/>
                </a:solidFill>
                <a:latin typeface="Calibri"/>
                <a:cs typeface="Calibri"/>
              </a:rPr>
              <a:t> item</a:t>
            </a:r>
            <a:r>
              <a:rPr lang="de-DE" dirty="0">
                <a:solidFill>
                  <a:srgbClr val="404040"/>
                </a:solidFill>
                <a:latin typeface="Calibri"/>
                <a:cs typeface="Calibri"/>
              </a:rPr>
              <a:t>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will </a:t>
            </a:r>
            <a:r>
              <a:rPr lang="de-DE" dirty="0" err="1">
                <a:solidFill>
                  <a:srgbClr val="404040"/>
                </a:solidFill>
                <a:latin typeface="Calibri"/>
                <a:cs typeface="Calibri"/>
              </a:rPr>
              <a:t>get</a:t>
            </a:r>
            <a:r>
              <a:rPr lang="de-DE" dirty="0">
                <a:solidFill>
                  <a:srgbClr val="404040"/>
                </a:solidFill>
                <a:latin typeface="Calibri"/>
                <a:cs typeface="Calibri"/>
              </a:rPr>
              <a:t> an </a:t>
            </a:r>
            <a:r>
              <a:rPr lang="de-DE" dirty="0" err="1">
                <a:solidFill>
                  <a:srgbClr val="404040"/>
                </a:solidFill>
                <a:latin typeface="Calibri"/>
                <a:cs typeface="Calibri"/>
              </a:rPr>
              <a:t>error</a:t>
            </a:r>
            <a:r>
              <a:rPr lang="de-DE" dirty="0">
                <a:solidFill>
                  <a:srgbClr val="404040"/>
                </a:solidFill>
                <a:latin typeface="Calibri"/>
                <a:cs typeface="Calibri"/>
              </a:rPr>
              <a:t>!</a:t>
            </a:r>
          </a:p>
          <a:p>
            <a:pPr marL="182245" indent="-182245"/>
            <a:endParaRPr lang="de-DE" dirty="0">
              <a:solidFill>
                <a:srgbClr val="404040"/>
              </a:solidFill>
              <a:latin typeface="Calibri"/>
              <a:cs typeface="Calibri"/>
            </a:endParaRPr>
          </a:p>
          <a:p>
            <a:pPr marL="182245" indent="-182245"/>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want</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t>
            </a:r>
            <a:r>
              <a:rPr lang="de-DE" dirty="0" err="1">
                <a:solidFill>
                  <a:srgbClr val="404040"/>
                </a:solidFill>
                <a:latin typeface="Calibri"/>
                <a:cs typeface="Calibri"/>
              </a:rPr>
              <a:t>delete</a:t>
            </a:r>
            <a:r>
              <a:rPr lang="de-DE" b="1" dirty="0">
                <a:solidFill>
                  <a:srgbClr val="404040"/>
                </a:solidFill>
                <a:latin typeface="Calibri"/>
                <a:cs typeface="Calibri"/>
              </a:rPr>
              <a:t> all </a:t>
            </a:r>
            <a:r>
              <a:rPr lang="de-DE" b="1" dirty="0" err="1">
                <a:solidFill>
                  <a:srgbClr val="404040"/>
                </a:solidFill>
                <a:latin typeface="Calibri"/>
                <a:cs typeface="Calibri"/>
              </a:rPr>
              <a:t>items</a:t>
            </a:r>
            <a:r>
              <a:rPr lang="de-DE" dirty="0">
                <a:solidFill>
                  <a:srgbClr val="404040"/>
                </a:solidFill>
                <a:latin typeface="Calibri"/>
                <a:cs typeface="Calibri"/>
              </a:rPr>
              <a:t> in a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use</a:t>
            </a:r>
            <a:r>
              <a:rPr lang="de-DE" dirty="0">
                <a:solidFill>
                  <a:srgbClr val="404040"/>
                </a:solidFill>
                <a:latin typeface="Consolas"/>
                <a:cs typeface="Calibri"/>
              </a:rPr>
              <a:t> </a:t>
            </a:r>
            <a:r>
              <a:rPr lang="de-DE" dirty="0" err="1">
                <a:solidFill>
                  <a:srgbClr val="404040"/>
                </a:solidFill>
                <a:latin typeface="Consolas"/>
                <a:cs typeface="Calibri"/>
              </a:rPr>
              <a:t>fruits.clear</a:t>
            </a:r>
            <a:r>
              <a:rPr lang="de-DE" dirty="0">
                <a:solidFill>
                  <a:srgbClr val="404040"/>
                </a:solidFill>
                <a:latin typeface="Consolas"/>
                <a:cs typeface="Calibri"/>
              </a:rPr>
              <a:t>()</a:t>
            </a:r>
            <a:r>
              <a:rPr lang="de-DE" dirty="0">
                <a:solidFill>
                  <a:srgbClr val="404040"/>
                </a:solidFill>
                <a:latin typeface="Calibri"/>
                <a:cs typeface="Calibri"/>
              </a:rPr>
              <a:t>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onsolas"/>
                <a:cs typeface="Calibri"/>
              </a:rPr>
              <a:t>fruits</a:t>
            </a:r>
            <a:r>
              <a:rPr lang="de-DE" dirty="0">
                <a:solidFill>
                  <a:srgbClr val="404040"/>
                </a:solidFill>
                <a:latin typeface="Consolas"/>
                <a:cs typeface="Calibri"/>
              </a:rPr>
              <a:t> = []</a:t>
            </a:r>
            <a:r>
              <a:rPr lang="de-DE" dirty="0">
                <a:solidFill>
                  <a:srgbClr val="404040"/>
                </a:solidFill>
                <a:latin typeface="Calibri"/>
                <a:cs typeface="Calibri"/>
              </a:rPr>
              <a:t> </a:t>
            </a:r>
            <a:r>
              <a:rPr lang="de-DE" dirty="0" err="1">
                <a:solidFill>
                  <a:srgbClr val="404040"/>
                </a:solidFill>
                <a:latin typeface="Calibri"/>
                <a:cs typeface="Calibri"/>
              </a:rPr>
              <a:t>instead</a:t>
            </a:r>
          </a:p>
          <a:p>
            <a:pPr marL="383540" lvl="1"/>
            <a:r>
              <a:rPr lang="de-DE" dirty="0" err="1">
                <a:solidFill>
                  <a:srgbClr val="404040"/>
                </a:solidFill>
                <a:latin typeface="Consolas"/>
                <a:cs typeface="Calibri"/>
              </a:rPr>
              <a:t>fruits.clear</a:t>
            </a:r>
            <a:r>
              <a:rPr lang="de-DE" dirty="0">
                <a:solidFill>
                  <a:srgbClr val="404040"/>
                </a:solidFill>
                <a:latin typeface="Consolas"/>
                <a:cs typeface="Calibri"/>
              </a:rPr>
              <a:t>()</a:t>
            </a:r>
            <a:r>
              <a:rPr lang="de-DE" dirty="0">
                <a:solidFill>
                  <a:srgbClr val="404040"/>
                </a:solidFill>
                <a:latin typeface="Calibri"/>
                <a:cs typeface="Calibri"/>
              </a:rPr>
              <a:t> will </a:t>
            </a:r>
            <a:r>
              <a:rPr lang="de-DE" dirty="0" err="1">
                <a:solidFill>
                  <a:srgbClr val="404040"/>
                </a:solidFill>
                <a:latin typeface="Calibri"/>
                <a:cs typeface="Calibri"/>
              </a:rPr>
              <a:t>clear</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will </a:t>
            </a:r>
            <a:r>
              <a:rPr lang="de-DE" dirty="0" err="1">
                <a:solidFill>
                  <a:srgbClr val="404040"/>
                </a:solidFill>
                <a:latin typeface="Calibri"/>
                <a:cs typeface="Calibri"/>
              </a:rPr>
              <a:t>be</a:t>
            </a:r>
            <a:r>
              <a:rPr lang="de-DE" dirty="0">
                <a:solidFill>
                  <a:srgbClr val="404040"/>
                </a:solidFill>
                <a:latin typeface="Calibri"/>
                <a:cs typeface="Calibri"/>
              </a:rPr>
              <a:t> </a:t>
            </a:r>
            <a:r>
              <a:rPr lang="de-DE" dirty="0" err="1">
                <a:solidFill>
                  <a:srgbClr val="404040"/>
                </a:solidFill>
                <a:latin typeface="Calibri"/>
                <a:cs typeface="Calibri"/>
              </a:rPr>
              <a:t>empty</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all variables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reference</a:t>
            </a:r>
            <a:r>
              <a:rPr lang="de-DE" dirty="0">
                <a:solidFill>
                  <a:srgbClr val="404040"/>
                </a:solidFill>
                <a:latin typeface="Calibri"/>
                <a:cs typeface="Calibri"/>
              </a:rPr>
              <a:t> </a:t>
            </a:r>
            <a:r>
              <a:rPr lang="de-DE" dirty="0" err="1">
                <a:solidFill>
                  <a:srgbClr val="404040"/>
                </a:solidFill>
                <a:latin typeface="Calibri"/>
                <a:cs typeface="Calibri"/>
              </a:rPr>
              <a:t>it</a:t>
            </a:r>
          </a:p>
          <a:p>
            <a:pPr marL="383540" lvl="1"/>
            <a:r>
              <a:rPr lang="de-DE" dirty="0" err="1">
                <a:solidFill>
                  <a:srgbClr val="404040"/>
                </a:solidFill>
                <a:latin typeface="Consolas"/>
                <a:cs typeface="Calibri"/>
              </a:rPr>
              <a:t>fruits</a:t>
            </a:r>
            <a:r>
              <a:rPr lang="de-DE" dirty="0">
                <a:solidFill>
                  <a:srgbClr val="404040"/>
                </a:solidFill>
                <a:latin typeface="Consolas"/>
                <a:cs typeface="Calibri"/>
              </a:rPr>
              <a:t> = []</a:t>
            </a:r>
            <a:r>
              <a:rPr lang="de-DE" dirty="0">
                <a:solidFill>
                  <a:srgbClr val="404040"/>
                </a:solidFill>
                <a:latin typeface="Calibri"/>
                <a:cs typeface="Calibri"/>
              </a:rPr>
              <a:t> will </a:t>
            </a:r>
            <a:r>
              <a:rPr lang="de-DE" dirty="0" err="1">
                <a:solidFill>
                  <a:srgbClr val="404040"/>
                </a:solidFill>
                <a:latin typeface="Calibri"/>
                <a:cs typeface="Calibri"/>
              </a:rPr>
              <a:t>replace</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an </a:t>
            </a:r>
            <a:r>
              <a:rPr lang="de-DE" dirty="0" err="1">
                <a:solidFill>
                  <a:srgbClr val="404040"/>
                </a:solidFill>
                <a:latin typeface="Calibri"/>
                <a:cs typeface="Calibri"/>
              </a:rPr>
              <a:t>empty</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only</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variable in </a:t>
            </a:r>
            <a:r>
              <a:rPr lang="de-DE" dirty="0" err="1">
                <a:solidFill>
                  <a:srgbClr val="404040"/>
                </a:solidFill>
                <a:latin typeface="Calibri"/>
                <a:cs typeface="Calibri"/>
              </a:rPr>
              <a:t>question</a:t>
            </a:r>
          </a:p>
          <a:p>
            <a:pPr marL="383540" lvl="1"/>
            <a:r>
              <a:rPr lang="de-DE" dirty="0" err="1">
                <a:solidFill>
                  <a:srgbClr val="404040"/>
                </a:solidFill>
                <a:latin typeface="Calibri"/>
                <a:cs typeface="Calibri"/>
              </a:rPr>
              <a:t>don't</a:t>
            </a:r>
            <a:r>
              <a:rPr lang="de-DE" dirty="0">
                <a:solidFill>
                  <a:srgbClr val="404040"/>
                </a:solidFill>
                <a:latin typeface="Calibri"/>
                <a:cs typeface="Calibri"/>
              </a:rPr>
              <a:t> </a:t>
            </a:r>
            <a:r>
              <a:rPr lang="de-DE" dirty="0" err="1">
                <a:solidFill>
                  <a:srgbClr val="404040"/>
                </a:solidFill>
                <a:latin typeface="Calibri"/>
                <a:cs typeface="Calibri"/>
              </a:rPr>
              <a:t>worry</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alibri"/>
                <a:cs typeface="Calibri"/>
              </a:rPr>
              <a:t>confuses</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right</a:t>
            </a:r>
            <a:r>
              <a:rPr lang="de-DE" dirty="0">
                <a:solidFill>
                  <a:srgbClr val="404040"/>
                </a:solidFill>
                <a:latin typeface="Calibri"/>
                <a:cs typeface="Calibri"/>
              </a:rPr>
              <a:t> </a:t>
            </a:r>
            <a:r>
              <a:rPr lang="de-DE" dirty="0" err="1">
                <a:solidFill>
                  <a:srgbClr val="404040"/>
                </a:solidFill>
                <a:latin typeface="Calibri"/>
                <a:cs typeface="Calibri"/>
              </a:rPr>
              <a:t>now</a:t>
            </a:r>
            <a:r>
              <a:rPr lang="de-DE" dirty="0">
                <a:solidFill>
                  <a:srgbClr val="404040"/>
                </a:solidFill>
                <a:latin typeface="Calibri"/>
                <a:cs typeface="Calibri"/>
              </a:rPr>
              <a:t> –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lecture</a:t>
            </a:r>
            <a:r>
              <a:rPr lang="de-DE" dirty="0">
                <a:solidFill>
                  <a:srgbClr val="404040"/>
                </a:solidFill>
                <a:latin typeface="Calibri"/>
                <a:cs typeface="Calibri"/>
              </a:rPr>
              <a:t> on OOP will </a:t>
            </a:r>
            <a:r>
              <a:rPr lang="de-DE" dirty="0" err="1">
                <a:solidFill>
                  <a:srgbClr val="404040"/>
                </a:solidFill>
                <a:latin typeface="Calibri"/>
                <a:cs typeface="Calibri"/>
              </a:rPr>
              <a:t>give</a:t>
            </a:r>
            <a:r>
              <a:rPr lang="de-DE" dirty="0">
                <a:solidFill>
                  <a:srgbClr val="404040"/>
                </a:solidFill>
                <a:latin typeface="Calibri"/>
                <a:cs typeface="Calibri"/>
              </a:rPr>
              <a:t> </a:t>
            </a:r>
            <a:r>
              <a:rPr lang="de-DE" dirty="0" err="1">
                <a:solidFill>
                  <a:srgbClr val="404040"/>
                </a:solidFill>
                <a:latin typeface="Calibri"/>
                <a:cs typeface="Calibri"/>
              </a:rPr>
              <a:t>more</a:t>
            </a:r>
            <a:r>
              <a:rPr lang="de-DE" dirty="0">
                <a:solidFill>
                  <a:srgbClr val="404040"/>
                </a:solidFill>
                <a:latin typeface="Calibri"/>
                <a:cs typeface="Calibri"/>
              </a:rPr>
              <a:t> </a:t>
            </a:r>
            <a:r>
              <a:rPr lang="de-DE" dirty="0" err="1">
                <a:solidFill>
                  <a:srgbClr val="404040"/>
                </a:solidFill>
                <a:latin typeface="Calibri"/>
                <a:cs typeface="Calibri"/>
              </a:rPr>
              <a:t>insight</a:t>
            </a:r>
            <a:r>
              <a:rPr lang="de-DE" dirty="0">
                <a:solidFill>
                  <a:srgbClr val="404040"/>
                </a:solidFill>
                <a:latin typeface="Calibri"/>
                <a:cs typeface="Calibri"/>
              </a:rPr>
              <a:t>!</a:t>
            </a:r>
            <a:endParaRPr lang="de-DE">
              <a:solidFill>
                <a:schemeClr val="tx1"/>
              </a:solidFill>
            </a:endParaRPr>
          </a:p>
        </p:txBody>
      </p:sp>
    </p:spTree>
    <p:extLst>
      <p:ext uri="{BB962C8B-B14F-4D97-AF65-F5344CB8AC3E}">
        <p14:creationId xmlns:p14="http://schemas.microsoft.com/office/powerpoint/2010/main" val="3527468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Pop()</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pop</a:t>
            </a:r>
            <a:r>
              <a:rPr lang="de-DE" dirty="0">
                <a:latin typeface="Consolas"/>
                <a:cs typeface="Calibri"/>
              </a:rPr>
              <a:t>() </a:t>
            </a:r>
            <a:r>
              <a:rPr lang="de-DE" dirty="0" err="1">
                <a:latin typeface="Calibri"/>
                <a:cs typeface="Calibri"/>
              </a:rPr>
              <a:t>removes</a:t>
            </a:r>
            <a:r>
              <a:rPr lang="de-DE" dirty="0">
                <a:solidFill>
                  <a:srgbClr val="404040"/>
                </a:solidFill>
                <a:cs typeface="Calibri"/>
              </a:rPr>
              <a:t> </a:t>
            </a:r>
            <a:r>
              <a:rPr lang="de-DE" b="1" dirty="0">
                <a:solidFill>
                  <a:srgbClr val="404040"/>
                </a:solidFill>
                <a:cs typeface="Calibri"/>
              </a:rPr>
              <a:t>and </a:t>
            </a:r>
            <a:r>
              <a:rPr lang="de-DE" b="1" dirty="0" err="1">
                <a:solidFill>
                  <a:srgbClr val="404040"/>
                </a:solidFill>
                <a:cs typeface="Calibri"/>
              </a:rPr>
              <a:t>returns</a:t>
            </a:r>
            <a:r>
              <a:rPr lang="de-DE" dirty="0">
                <a:solidFill>
                  <a:srgbClr val="404040"/>
                </a:solidFill>
                <a:cs typeface="Calibri"/>
              </a:rPr>
              <a:t> an item </a:t>
            </a:r>
            <a:r>
              <a:rPr lang="de-DE" dirty="0" err="1">
                <a:solidFill>
                  <a:srgbClr val="404040"/>
                </a:solidFill>
                <a:cs typeface="Calibri"/>
              </a:rPr>
              <a:t>from</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by</a:t>
            </a:r>
            <a:r>
              <a:rPr lang="de-DE" dirty="0">
                <a:solidFill>
                  <a:srgbClr val="404040"/>
                </a:solidFill>
                <a:cs typeface="Calibri"/>
              </a:rPr>
              <a:t> </a:t>
            </a:r>
            <a:r>
              <a:rPr lang="de-DE" dirty="0" err="1">
                <a:solidFill>
                  <a:srgbClr val="404040"/>
                </a:solidFill>
                <a:cs typeface="Calibri"/>
              </a:rPr>
              <a:t>default</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last </a:t>
            </a:r>
            <a:r>
              <a:rPr lang="de-DE" dirty="0" err="1">
                <a:solidFill>
                  <a:srgbClr val="404040"/>
                </a:solidFill>
                <a:cs typeface="Calibri"/>
              </a:rPr>
              <a:t>one</a:t>
            </a:r>
            <a:r>
              <a:rPr lang="de-DE" dirty="0">
                <a:solidFill>
                  <a:srgbClr val="404040"/>
                </a:solidFill>
                <a:cs typeface="Calibri"/>
              </a:rPr>
              <a: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6" name="Textfeld 5">
            <a:extLst>
              <a:ext uri="{FF2B5EF4-FFF2-40B4-BE49-F238E27FC236}">
                <a16:creationId xmlns:a16="http://schemas.microsoft.com/office/drawing/2014/main" id="{71220873-D656-403A-8155-A3047C12B0FB}"/>
              </a:ext>
            </a:extLst>
          </p:cNvPr>
          <p:cNvSpPr txBox="1"/>
          <p:nvPr/>
        </p:nvSpPr>
        <p:spPr>
          <a:xfrm>
            <a:off x="1187567" y="2459965"/>
            <a:ext cx="5704935"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a:latin typeface="Consolas"/>
              </a:rPr>
              <a:t>last = </a:t>
            </a:r>
            <a:r>
              <a:rPr lang="de-DE" dirty="0" err="1">
                <a:latin typeface="Consolas"/>
              </a:rPr>
              <a:t>fruits.pop</a:t>
            </a:r>
            <a:r>
              <a:rPr lang="de-DE" dirty="0">
                <a:latin typeface="Consolas"/>
              </a:rPr>
              <a:t>()</a:t>
            </a:r>
          </a:p>
          <a:p>
            <a:r>
              <a:rPr lang="de-DE" dirty="0" err="1">
                <a:latin typeface="Consolas"/>
              </a:rPr>
              <a:t>first</a:t>
            </a:r>
            <a:r>
              <a:rPr lang="de-DE" dirty="0">
                <a:latin typeface="Consolas"/>
              </a:rPr>
              <a:t> = </a:t>
            </a:r>
            <a:r>
              <a:rPr lang="de-DE" dirty="0" err="1">
                <a:latin typeface="Consolas"/>
              </a:rPr>
              <a:t>fruits.pop</a:t>
            </a:r>
            <a:r>
              <a:rPr lang="de-DE" dirty="0">
                <a:latin typeface="Consolas"/>
              </a:rPr>
              <a:t>(0)</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a:p>
            <a:r>
              <a:rPr lang="de-DE" dirty="0" err="1">
                <a:latin typeface="Consolas"/>
              </a:rPr>
              <a:t>print</a:t>
            </a:r>
            <a:r>
              <a:rPr lang="de-DE" dirty="0">
                <a:latin typeface="Consolas"/>
              </a:rPr>
              <a:t>(last)</a:t>
            </a:r>
          </a:p>
          <a:p>
            <a:r>
              <a:rPr lang="de-DE" dirty="0" err="1">
                <a:latin typeface="Consolas"/>
              </a:rPr>
              <a:t>print</a:t>
            </a:r>
            <a:r>
              <a:rPr lang="de-DE" dirty="0">
                <a:latin typeface="Consolas"/>
              </a:rPr>
              <a:t>(</a:t>
            </a:r>
            <a:r>
              <a:rPr lang="de-DE" dirty="0" err="1">
                <a:latin typeface="Consolas"/>
              </a:rPr>
              <a:t>first</a:t>
            </a:r>
            <a:r>
              <a:rPr lang="de-DE" dirty="0">
                <a:latin typeface="Consolas"/>
              </a:rPr>
              <a:t>)</a:t>
            </a:r>
          </a:p>
        </p:txBody>
      </p:sp>
      <p:sp>
        <p:nvSpPr>
          <p:cNvPr id="8" name="Textfeld 7">
            <a:extLst>
              <a:ext uri="{FF2B5EF4-FFF2-40B4-BE49-F238E27FC236}">
                <a16:creationId xmlns:a16="http://schemas.microsoft.com/office/drawing/2014/main" id="{95B35778-63BE-498E-9F6E-18639971D5DB}"/>
              </a:ext>
            </a:extLst>
          </p:cNvPr>
          <p:cNvSpPr txBox="1"/>
          <p:nvPr/>
        </p:nvSpPr>
        <p:spPr>
          <a:xfrm>
            <a:off x="1187568" y="43002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p:txBody>
      </p:sp>
      <p:sp>
        <p:nvSpPr>
          <p:cNvPr id="10" name="Textfeld 9">
            <a:extLst>
              <a:ext uri="{FF2B5EF4-FFF2-40B4-BE49-F238E27FC236}">
                <a16:creationId xmlns:a16="http://schemas.microsoft.com/office/drawing/2014/main" id="{A12538C3-5C6C-4806-BD43-B83B3240E94A}"/>
              </a:ext>
            </a:extLst>
          </p:cNvPr>
          <p:cNvSpPr txBox="1"/>
          <p:nvPr/>
        </p:nvSpPr>
        <p:spPr>
          <a:xfrm>
            <a:off x="1187567" y="4789098"/>
            <a:ext cx="5791199"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pear</a:t>
            </a:r>
            <a:r>
              <a:rPr lang="de-DE" dirty="0">
                <a:latin typeface="Consolas"/>
              </a:rPr>
              <a:t>']</a:t>
            </a:r>
          </a:p>
          <a:p>
            <a:r>
              <a:rPr lang="de-DE" dirty="0" err="1">
                <a:latin typeface="Consolas"/>
              </a:rPr>
              <a:t>banana</a:t>
            </a:r>
          </a:p>
          <a:p>
            <a:r>
              <a:rPr lang="de-DE" dirty="0" err="1">
                <a:latin typeface="Consolas"/>
              </a:rPr>
              <a:t>apple</a:t>
            </a:r>
          </a:p>
        </p:txBody>
      </p:sp>
    </p:spTree>
    <p:extLst>
      <p:ext uri="{BB962C8B-B14F-4D97-AF65-F5344CB8AC3E}">
        <p14:creationId xmlns:p14="http://schemas.microsoft.com/office/powerpoint/2010/main" val="3431474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Lists: </a:t>
            </a:r>
            <a:r>
              <a:rPr lang="de-DE" dirty="0" err="1">
                <a:cs typeface="Calibri Light"/>
              </a:rPr>
              <a:t>Usage</a:t>
            </a:r>
            <a:endParaRPr lang="de-DE" dirty="0" err="1"/>
          </a:p>
        </p:txBody>
      </p:sp>
      <p:sp>
        <p:nvSpPr>
          <p:cNvPr id="3" name="Inhaltsplatzhalter 2">
            <a:extLst>
              <a:ext uri="{FF2B5EF4-FFF2-40B4-BE49-F238E27FC236}">
                <a16:creationId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a:t>
            </a:r>
            <a:r>
              <a:rPr lang="de-DE" dirty="0" err="1">
                <a:cs typeface="Calibri"/>
              </a:rPr>
              <a:t>probably</a:t>
            </a:r>
            <a:r>
              <a:rPr lang="de-DE" dirty="0">
                <a:cs typeface="Calibri"/>
              </a:rPr>
              <a:t> </a:t>
            </a:r>
            <a:r>
              <a:rPr lang="de-DE" dirty="0" err="1">
                <a:cs typeface="Calibri"/>
              </a:rPr>
              <a:t>the</a:t>
            </a:r>
            <a:r>
              <a:rPr lang="de-DE" dirty="0">
                <a:cs typeface="Calibri"/>
              </a:rPr>
              <a:t> </a:t>
            </a:r>
            <a:r>
              <a:rPr lang="de-DE" b="1" dirty="0" err="1">
                <a:cs typeface="Calibri"/>
              </a:rPr>
              <a:t>most</a:t>
            </a:r>
            <a:r>
              <a:rPr lang="de-DE" b="1" dirty="0">
                <a:cs typeface="Calibri"/>
              </a:rPr>
              <a:t> </a:t>
            </a:r>
            <a:r>
              <a:rPr lang="de-DE" b="1" dirty="0" err="1">
                <a:cs typeface="Calibri"/>
              </a:rPr>
              <a:t>widely</a:t>
            </a:r>
            <a:r>
              <a:rPr lang="de-DE" b="1" dirty="0">
                <a:cs typeface="Calibri"/>
              </a:rPr>
              <a:t> </a:t>
            </a:r>
            <a:r>
              <a:rPr lang="de-DE" b="1" dirty="0" err="1">
                <a:cs typeface="Calibri"/>
              </a:rPr>
              <a:t>used</a:t>
            </a:r>
            <a:r>
              <a:rPr lang="de-DE" dirty="0">
                <a:cs typeface="Calibri"/>
              </a:rPr>
              <a:t> </a:t>
            </a:r>
            <a:r>
              <a:rPr lang="de-DE" dirty="0" err="1">
                <a:cs typeface="Calibri"/>
              </a:rPr>
              <a:t>collection</a:t>
            </a:r>
            <a:r>
              <a:rPr lang="de-DE" dirty="0">
                <a:cs typeface="Calibri"/>
              </a:rPr>
              <a:t> type</a:t>
            </a:r>
          </a:p>
          <a:p>
            <a:pPr marL="182245" indent="-182245"/>
            <a:r>
              <a:rPr lang="de-DE" err="1">
                <a:cs typeface="Calibri"/>
              </a:rPr>
              <a:t>Though</a:t>
            </a:r>
            <a:r>
              <a:rPr lang="de-DE" dirty="0">
                <a:cs typeface="Calibri"/>
              </a:rPr>
              <a:t> </a:t>
            </a:r>
            <a:r>
              <a:rPr lang="de-DE" err="1">
                <a:cs typeface="Calibri"/>
              </a:rPr>
              <a:t>we</a:t>
            </a:r>
            <a:r>
              <a:rPr lang="de-DE" dirty="0">
                <a:cs typeface="Calibri"/>
              </a:rPr>
              <a:t> </a:t>
            </a:r>
            <a:r>
              <a:rPr lang="de-DE" err="1">
                <a:cs typeface="Calibri"/>
              </a:rPr>
              <a:t>are</a:t>
            </a:r>
            <a:r>
              <a:rPr lang="de-DE" dirty="0">
                <a:cs typeface="Calibri"/>
              </a:rPr>
              <a:t> </a:t>
            </a:r>
            <a:r>
              <a:rPr lang="de-DE" err="1">
                <a:cs typeface="Calibri"/>
              </a:rPr>
              <a:t>able</a:t>
            </a:r>
            <a:r>
              <a:rPr lang="de-DE" dirty="0">
                <a:cs typeface="Calibri"/>
              </a:rPr>
              <a:t> </a:t>
            </a:r>
            <a:r>
              <a:rPr lang="de-DE" err="1">
                <a:cs typeface="Calibri"/>
              </a:rPr>
              <a:t>to</a:t>
            </a:r>
            <a:r>
              <a:rPr lang="de-DE" dirty="0">
                <a:cs typeface="Calibri"/>
              </a:rPr>
              <a:t> save </a:t>
            </a:r>
            <a:r>
              <a:rPr lang="de-DE" err="1">
                <a:cs typeface="Calibri"/>
              </a:rPr>
              <a:t>data</a:t>
            </a:r>
            <a:r>
              <a:rPr lang="de-DE" dirty="0">
                <a:cs typeface="Calibri"/>
              </a:rPr>
              <a:t> </a:t>
            </a:r>
            <a:r>
              <a:rPr lang="de-DE" err="1">
                <a:cs typeface="Calibri"/>
              </a:rPr>
              <a:t>of</a:t>
            </a:r>
            <a:r>
              <a:rPr lang="de-DE" dirty="0">
                <a:cs typeface="Calibri"/>
              </a:rPr>
              <a:t> different </a:t>
            </a:r>
            <a:r>
              <a:rPr lang="de-DE" err="1">
                <a:cs typeface="Calibri"/>
              </a:rPr>
              <a:t>types</a:t>
            </a:r>
            <a:r>
              <a:rPr lang="de-DE" dirty="0">
                <a:cs typeface="Calibri"/>
              </a:rPr>
              <a:t> in </a:t>
            </a:r>
            <a:r>
              <a:rPr lang="de-DE" err="1">
                <a:cs typeface="Calibri"/>
              </a:rPr>
              <a:t>lists</a:t>
            </a:r>
            <a:r>
              <a:rPr lang="de-DE" dirty="0">
                <a:cs typeface="Calibri"/>
              </a:rPr>
              <a:t>, </a:t>
            </a:r>
            <a:r>
              <a:rPr lang="de-DE" err="1">
                <a:cs typeface="Calibri"/>
              </a:rPr>
              <a:t>we</a:t>
            </a:r>
            <a:r>
              <a:rPr lang="de-DE" dirty="0">
                <a:cs typeface="Calibri"/>
              </a:rPr>
              <a:t> </a:t>
            </a:r>
            <a:r>
              <a:rPr lang="de-DE" err="1">
                <a:cs typeface="Calibri"/>
              </a:rPr>
              <a:t>usually</a:t>
            </a:r>
            <a:r>
              <a:rPr lang="de-DE" dirty="0">
                <a:cs typeface="Calibri"/>
              </a:rPr>
              <a:t> </a:t>
            </a:r>
            <a:r>
              <a:rPr lang="de-DE" err="1">
                <a:cs typeface="Calibri"/>
              </a:rPr>
              <a:t>use</a:t>
            </a:r>
            <a:r>
              <a:rPr lang="de-DE" dirty="0">
                <a:cs typeface="Calibri"/>
              </a:rPr>
              <a:t> </a:t>
            </a:r>
            <a:r>
              <a:rPr lang="de-DE" err="1">
                <a:cs typeface="Calibri"/>
              </a:rPr>
              <a:t>them</a:t>
            </a:r>
            <a:r>
              <a:rPr lang="de-DE" dirty="0">
                <a:cs typeface="Calibri"/>
              </a:rPr>
              <a:t> </a:t>
            </a:r>
            <a:r>
              <a:rPr lang="de-DE" err="1">
                <a:cs typeface="Calibri"/>
              </a:rPr>
              <a:t>for</a:t>
            </a:r>
            <a:r>
              <a:rPr lang="de-DE" dirty="0">
                <a:cs typeface="Calibri"/>
              </a:rPr>
              <a:t> </a:t>
            </a:r>
            <a:r>
              <a:rPr lang="de-DE" b="1" err="1">
                <a:cs typeface="Calibri"/>
              </a:rPr>
              <a:t>homogeneous</a:t>
            </a:r>
            <a:r>
              <a:rPr lang="de-DE" b="1" dirty="0">
                <a:cs typeface="Calibri"/>
              </a:rPr>
              <a:t> </a:t>
            </a:r>
            <a:r>
              <a:rPr lang="de-DE" b="1" err="1">
                <a:cs typeface="Calibri"/>
              </a:rPr>
              <a:t>data</a:t>
            </a:r>
            <a:endParaRPr lang="de-DE" b="1" err="1">
              <a:solidFill>
                <a:schemeClr val="tx1"/>
              </a:solidFill>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1025323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Sets</a:t>
            </a:r>
            <a:endParaRPr lang="de-DE" dirty="0"/>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28</a:t>
            </a:fld>
            <a:endParaRPr lang="en-GB"/>
          </a:p>
        </p:txBody>
      </p:sp>
    </p:spTree>
    <p:extLst>
      <p:ext uri="{BB962C8B-B14F-4D97-AF65-F5344CB8AC3E}">
        <p14:creationId xmlns:p14="http://schemas.microsoft.com/office/powerpoint/2010/main" val="3460218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Sets </a:t>
            </a:r>
            <a:r>
              <a:rPr lang="de-DE" dirty="0" err="1">
                <a:cs typeface="Calibri"/>
              </a:rPr>
              <a:t>are</a:t>
            </a:r>
            <a:r>
              <a:rPr lang="de-DE" dirty="0">
                <a:cs typeface="Calibri"/>
              </a:rPr>
              <a:t> mutable, </a:t>
            </a:r>
            <a:r>
              <a:rPr lang="de-DE" dirty="0" err="1">
                <a:cs typeface="Calibri"/>
              </a:rPr>
              <a:t>unordered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b="1" dirty="0" err="1">
                <a:cs typeface="Calibri"/>
              </a:rPr>
              <a:t>unique</a:t>
            </a:r>
            <a:r>
              <a:rPr lang="de-DE" b="1"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easily</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29</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245077" y="2431211"/>
            <a:ext cx="5748067"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a:t>
            </a:r>
          </a:p>
          <a:p>
            <a:r>
              <a:rPr lang="de-DE" dirty="0" err="1">
                <a:latin typeface="Consolas"/>
              </a:rPr>
              <a:t>print</a:t>
            </a:r>
            <a:r>
              <a:rPr lang="de-DE" dirty="0">
                <a:latin typeface="Consolas"/>
              </a:rPr>
              <a:t>(</a:t>
            </a:r>
            <a:r>
              <a:rPr lang="de-DE" dirty="0" err="1">
                <a:latin typeface="Consolas"/>
              </a:rPr>
              <a:t>fruits</a:t>
            </a:r>
            <a:r>
              <a:rPr lang="de-DE" dirty="0">
                <a:latin typeface="Consolas"/>
              </a:rPr>
              <a:t>)</a:t>
            </a:r>
          </a:p>
        </p:txBody>
      </p:sp>
      <p:sp>
        <p:nvSpPr>
          <p:cNvPr id="8" name="Textfeld 7">
            <a:extLst>
              <a:ext uri="{FF2B5EF4-FFF2-40B4-BE49-F238E27FC236}">
                <a16:creationId xmlns:a16="http://schemas.microsoft.com/office/drawing/2014/main" id="{438C086B-C4AA-485B-9BA7-543357E44CA5}"/>
              </a:ext>
            </a:extLst>
          </p:cNvPr>
          <p:cNvSpPr txBox="1"/>
          <p:nvPr/>
        </p:nvSpPr>
        <p:spPr>
          <a:xfrm>
            <a:off x="1216320" y="4027097"/>
            <a:ext cx="581995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245077" y="333698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7161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4A91D72-4AD0-4902-940F-2B0D6A98CAFF}"/>
              </a:ext>
            </a:extLst>
          </p:cNvPr>
          <p:cNvSpPr>
            <a:spLocks noGrp="1"/>
          </p:cNvSpPr>
          <p:nvPr>
            <p:ph type="title"/>
          </p:nvPr>
        </p:nvSpPr>
        <p:spPr/>
        <p:txBody>
          <a:bodyPr/>
          <a:lstStyle/>
          <a:p>
            <a:r>
              <a:rPr lang="en-GB" dirty="0"/>
              <a:t>Last Week's Homework</a:t>
            </a:r>
          </a:p>
        </p:txBody>
      </p:sp>
      <p:sp>
        <p:nvSpPr>
          <p:cNvPr id="4" name="Slide Number Placeholder 3">
            <a:extLst>
              <a:ext uri="{FF2B5EF4-FFF2-40B4-BE49-F238E27FC236}">
                <a16:creationId xmlns:a16="http://schemas.microsoft.com/office/drawing/2014/main" id="{7B5A8143-3286-41DD-B232-3C231D696F35}"/>
              </a:ext>
            </a:extLst>
          </p:cNvPr>
          <p:cNvSpPr>
            <a:spLocks noGrp="1"/>
          </p:cNvSpPr>
          <p:nvPr>
            <p:ph type="sldNum" sz="quarter" idx="12"/>
          </p:nvPr>
        </p:nvSpPr>
        <p:spPr/>
        <p:txBody>
          <a:bodyPr/>
          <a:lstStyle/>
          <a:p>
            <a:fld id="{89C4E583-6443-4199-AF95-A2ECCC288D48}" type="slidenum">
              <a:rPr lang="en-GB" smtClean="0"/>
              <a:pPr/>
              <a:t>3</a:t>
            </a:fld>
            <a:endParaRPr lang="en-GB"/>
          </a:p>
        </p:txBody>
      </p:sp>
    </p:spTree>
    <p:extLst>
      <p:ext uri="{BB962C8B-B14F-4D97-AF65-F5344CB8AC3E}">
        <p14:creationId xmlns:p14="http://schemas.microsoft.com/office/powerpoint/2010/main" val="15976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Sets: </a:t>
            </a:r>
            <a:r>
              <a:rPr lang="de-DE" dirty="0" err="1">
                <a:cs typeface="Calibri Light"/>
              </a:rPr>
              <a:t>Extending</a:t>
            </a:r>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add</a:t>
            </a:r>
            <a:r>
              <a:rPr lang="de-DE" dirty="0">
                <a:cs typeface="Calibri"/>
              </a:rPr>
              <a:t> </a:t>
            </a:r>
            <a:r>
              <a:rPr lang="de-DE" dirty="0" err="1">
                <a:cs typeface="Calibri"/>
              </a:rPr>
              <a:t>another</a:t>
            </a:r>
            <a:r>
              <a:rPr lang="de-DE" dirty="0">
                <a:cs typeface="Calibri"/>
              </a:rPr>
              <a:t> item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add</a:t>
            </a:r>
            <a:r>
              <a:rPr lang="de-DE" dirty="0">
                <a:latin typeface="Consolas"/>
                <a:cs typeface="Calibri"/>
              </a:rPr>
              <a:t>()</a:t>
            </a:r>
            <a:endParaRPr lang="de-DE" dirty="0">
              <a:cs typeface="Calibri"/>
            </a:endParaRP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30</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245077" y="2416833"/>
            <a:ext cx="5748067"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p>
          <a:p>
            <a:r>
              <a:rPr lang="de-DE" dirty="0" err="1">
                <a:latin typeface="Consolas"/>
              </a:rPr>
              <a:t>fruits.add</a:t>
            </a:r>
            <a:r>
              <a:rPr lang="de-DE" dirty="0">
                <a:latin typeface="Consolas"/>
              </a:rPr>
              <a:t>('orange')</a:t>
            </a:r>
          </a:p>
          <a:p>
            <a:r>
              <a:rPr lang="de-DE" dirty="0" err="1">
                <a:latin typeface="Consolas"/>
              </a:rPr>
              <a:t>print</a:t>
            </a:r>
            <a:r>
              <a:rPr lang="de-DE" dirty="0">
                <a:latin typeface="Consolas"/>
              </a:rPr>
              <a:t>(</a:t>
            </a:r>
            <a:r>
              <a:rPr lang="de-DE" dirty="0" err="1">
                <a:latin typeface="Consolas"/>
              </a:rPr>
              <a:t>fruits</a:t>
            </a:r>
            <a:r>
              <a:rPr lang="de-DE" dirty="0">
                <a:latin typeface="Consolas"/>
              </a:rPr>
              <a:t>)</a:t>
            </a:r>
            <a:endParaRPr lang="de-DE" dirty="0"/>
          </a:p>
        </p:txBody>
      </p:sp>
      <p:sp>
        <p:nvSpPr>
          <p:cNvPr id="8" name="Textfeld 7">
            <a:extLst>
              <a:ext uri="{FF2B5EF4-FFF2-40B4-BE49-F238E27FC236}">
                <a16:creationId xmlns:a16="http://schemas.microsoft.com/office/drawing/2014/main" id="{438C086B-C4AA-485B-9BA7-543357E44CA5}"/>
              </a:ext>
            </a:extLst>
          </p:cNvPr>
          <p:cNvSpPr txBox="1"/>
          <p:nvPr/>
        </p:nvSpPr>
        <p:spPr>
          <a:xfrm>
            <a:off x="1216320" y="4012719"/>
            <a:ext cx="581995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p>
        </p:txBody>
      </p:sp>
      <p:sp>
        <p:nvSpPr>
          <p:cNvPr id="9" name="Textfeld 8">
            <a:extLst>
              <a:ext uri="{FF2B5EF4-FFF2-40B4-BE49-F238E27FC236}">
                <a16:creationId xmlns:a16="http://schemas.microsoft.com/office/drawing/2014/main" id="{F7BFB401-8E32-4C08-B264-73D249DE6863}"/>
              </a:ext>
            </a:extLst>
          </p:cNvPr>
          <p:cNvSpPr txBox="1"/>
          <p:nvPr/>
        </p:nvSpPr>
        <p:spPr>
          <a:xfrm>
            <a:off x="1216322" y="34807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1708688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set</a:t>
            </a:r>
            <a:r>
              <a:rPr lang="de-DE" dirty="0">
                <a:cs typeface="Calibri"/>
              </a:rPr>
              <a:t> </a:t>
            </a:r>
            <a:r>
              <a:rPr lang="de-DE" dirty="0" err="1">
                <a:cs typeface="Calibri"/>
              </a:rPr>
              <a:t>operators</a:t>
            </a:r>
            <a:r>
              <a:rPr lang="de-DE" dirty="0">
                <a:cs typeface="Calibri"/>
              </a:rPr>
              <a:t> </a:t>
            </a:r>
            <a:r>
              <a:rPr lang="de-DE" dirty="0" err="1">
                <a:cs typeface="Calibri"/>
              </a:rPr>
              <a:t>to</a:t>
            </a:r>
            <a:r>
              <a:rPr lang="de-DE" dirty="0">
                <a:cs typeface="Calibri"/>
              </a:rPr>
              <a:t> </a:t>
            </a:r>
            <a:r>
              <a:rPr lang="de-DE" dirty="0" err="1">
                <a:cs typeface="Calibri"/>
              </a:rPr>
              <a:t>easily</a:t>
            </a:r>
            <a:r>
              <a:rPr lang="de-DE" dirty="0">
                <a:cs typeface="Calibri"/>
              </a:rPr>
              <a:t> </a:t>
            </a:r>
            <a:r>
              <a:rPr lang="de-DE" dirty="0" err="1">
                <a:cs typeface="Calibri"/>
              </a:rPr>
              <a:t>determine</a:t>
            </a:r>
            <a:r>
              <a:rPr lang="de-DE" dirty="0">
                <a:cs typeface="Calibri"/>
              </a:rPr>
              <a:t> </a:t>
            </a:r>
            <a:r>
              <a:rPr lang="de-DE" dirty="0" err="1">
                <a:cs typeface="Calibri"/>
              </a:rPr>
              <a:t>commonalities</a:t>
            </a:r>
            <a:r>
              <a:rPr lang="de-DE" dirty="0">
                <a:cs typeface="Calibri"/>
              </a:rPr>
              <a:t> </a:t>
            </a:r>
            <a:r>
              <a:rPr lang="de-DE" dirty="0" err="1">
                <a:cs typeface="Calibri"/>
              </a:rPr>
              <a:t>or</a:t>
            </a:r>
            <a:r>
              <a:rPr lang="de-DE" dirty="0">
                <a:cs typeface="Calibri"/>
              </a:rPr>
              <a:t> </a:t>
            </a:r>
            <a:r>
              <a:rPr lang="de-DE" dirty="0" err="1">
                <a:cs typeface="Calibri"/>
              </a:rPr>
              <a:t>differences</a:t>
            </a:r>
            <a:r>
              <a:rPr lang="de-DE" dirty="0">
                <a:cs typeface="Calibri"/>
              </a:rPr>
              <a:t> </a:t>
            </a:r>
            <a:r>
              <a:rPr lang="de-DE" dirty="0" err="1">
                <a:cs typeface="Calibri"/>
              </a:rPr>
              <a:t>between</a:t>
            </a:r>
            <a:r>
              <a:rPr lang="de-DE" dirty="0">
                <a:cs typeface="Calibri"/>
              </a:rPr>
              <a:t> </a:t>
            </a:r>
            <a:r>
              <a:rPr lang="de-DE" dirty="0" err="1">
                <a:cs typeface="Calibri"/>
              </a:rPr>
              <a:t>sets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3" name="Textfeld 2">
            <a:extLst>
              <a:ext uri="{FF2B5EF4-FFF2-40B4-BE49-F238E27FC236}">
                <a16:creationId xmlns:a16="http://schemas.microsoft.com/office/drawing/2014/main" id="{EED377DF-1505-4C76-A5EC-33E40D0DEEF3}"/>
              </a:ext>
            </a:extLst>
          </p:cNvPr>
          <p:cNvSpPr txBox="1"/>
          <p:nvPr/>
        </p:nvSpPr>
        <p:spPr>
          <a:xfrm>
            <a:off x="1216322" y="2661248"/>
            <a:ext cx="9026104"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fruits1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a:t>
            </a:r>
            <a:endParaRPr lang="de-DE" dirty="0"/>
          </a:p>
          <a:p>
            <a:r>
              <a:rPr lang="de-DE" dirty="0">
                <a:latin typeface="Consolas"/>
              </a:rPr>
              <a:t>fruits2 = {'</a:t>
            </a:r>
            <a:r>
              <a:rPr lang="de-DE" dirty="0" err="1">
                <a:latin typeface="Consolas"/>
              </a:rPr>
              <a:t>banana</a:t>
            </a:r>
            <a:r>
              <a:rPr lang="de-DE" dirty="0">
                <a:latin typeface="Consolas"/>
              </a:rPr>
              <a:t>', 'orange', '</a:t>
            </a:r>
            <a:r>
              <a:rPr lang="de-DE" dirty="0" err="1">
                <a:latin typeface="Consolas"/>
              </a:rPr>
              <a:t>apple</a:t>
            </a:r>
            <a:r>
              <a:rPr lang="de-DE" dirty="0">
                <a:latin typeface="Consolas"/>
              </a:rPr>
              <a:t>', '</a:t>
            </a:r>
            <a:r>
              <a:rPr lang="de-DE" dirty="0" err="1">
                <a:latin typeface="Consolas"/>
              </a:rPr>
              <a:t>avocado</a:t>
            </a:r>
            <a:r>
              <a:rPr lang="de-DE" dirty="0">
                <a:latin typeface="Consolas"/>
              </a:rPr>
              <a:t>'}</a:t>
            </a:r>
            <a:endParaRPr lang="de-DE" dirty="0"/>
          </a:p>
          <a:p>
            <a:endParaRPr lang="de-DE"/>
          </a:p>
          <a:p>
            <a:r>
              <a:rPr lang="de-DE" dirty="0" err="1">
                <a:latin typeface="Consolas"/>
                <a:cs typeface="Calibri"/>
              </a:rPr>
              <a:t>print</a:t>
            </a:r>
            <a:r>
              <a:rPr lang="de-DE" dirty="0">
                <a:latin typeface="Consolas"/>
                <a:cs typeface="Calibri"/>
              </a:rPr>
              <a:t>(fruits1.intersection(fruits2)) # </a:t>
            </a:r>
            <a:r>
              <a:rPr lang="de-DE" dirty="0" err="1">
                <a:latin typeface="Consolas"/>
                <a:cs typeface="Calibri"/>
              </a:rPr>
              <a:t>or</a:t>
            </a:r>
            <a:r>
              <a:rPr lang="de-DE" dirty="0">
                <a:latin typeface="Consolas"/>
                <a:cs typeface="Calibri"/>
              </a:rPr>
              <a:t>: fruits1 &amp; fruits2</a:t>
            </a:r>
            <a:endParaRPr lang="de-DE" dirty="0">
              <a:latin typeface="Consolas"/>
            </a:endParaRPr>
          </a:p>
          <a:p>
            <a:r>
              <a:rPr lang="de-DE" dirty="0" err="1">
                <a:latin typeface="Consolas"/>
              </a:rPr>
              <a:t>print</a:t>
            </a:r>
            <a:r>
              <a:rPr lang="de-DE" dirty="0">
                <a:latin typeface="Consolas"/>
              </a:rPr>
              <a:t>(fruits1.union(fruits2))        # </a:t>
            </a:r>
            <a:r>
              <a:rPr lang="de-DE" dirty="0" err="1">
                <a:latin typeface="Consolas"/>
              </a:rPr>
              <a:t>or</a:t>
            </a:r>
            <a:r>
              <a:rPr lang="de-DE" dirty="0">
                <a:latin typeface="Consolas"/>
              </a:rPr>
              <a:t>: fruits1 | fruits2</a:t>
            </a:r>
            <a:endParaRPr lang="de-DE" dirty="0"/>
          </a:p>
          <a:p>
            <a:r>
              <a:rPr lang="de-DE" dirty="0" err="1">
                <a:latin typeface="Consolas"/>
              </a:rPr>
              <a:t>print</a:t>
            </a:r>
            <a:r>
              <a:rPr lang="de-DE" dirty="0">
                <a:latin typeface="Consolas"/>
              </a:rPr>
              <a:t>(fruits1.difference(fruits2))   # </a:t>
            </a:r>
            <a:r>
              <a:rPr lang="de-DE" dirty="0" err="1">
                <a:latin typeface="Consolas"/>
              </a:rPr>
              <a:t>or</a:t>
            </a:r>
            <a:r>
              <a:rPr lang="de-DE" dirty="0">
                <a:latin typeface="Consolas"/>
              </a:rPr>
              <a:t>: fruits1 - fruits2</a:t>
            </a:r>
            <a:endParaRPr lang="de-DE" dirty="0"/>
          </a:p>
        </p:txBody>
      </p:sp>
      <p:sp>
        <p:nvSpPr>
          <p:cNvPr id="8" name="Textfeld 7">
            <a:extLst>
              <a:ext uri="{FF2B5EF4-FFF2-40B4-BE49-F238E27FC236}">
                <a16:creationId xmlns:a16="http://schemas.microsoft.com/office/drawing/2014/main" id="{BB329042-B412-4E99-A1C2-0FC81AED33FE}"/>
              </a:ext>
            </a:extLst>
          </p:cNvPr>
          <p:cNvSpPr txBox="1"/>
          <p:nvPr/>
        </p:nvSpPr>
        <p:spPr>
          <a:xfrm>
            <a:off x="1201942" y="5076644"/>
            <a:ext cx="904048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{'banana', 'apple'}
{'pear', 'banana', 'orange', 'avocado', 'apple'}
{'</a:t>
            </a:r>
            <a:r>
              <a:rPr lang="de-DE" dirty="0" err="1">
                <a:latin typeface="Consolas"/>
              </a:rPr>
              <a:t>pear</a:t>
            </a:r>
            <a:r>
              <a:rPr lang="de-DE" dirty="0">
                <a:latin typeface="Consolas"/>
              </a:rPr>
              <a:t>'}</a:t>
            </a:r>
            <a:endParaRPr lang="de-DE" dirty="0"/>
          </a:p>
        </p:txBody>
      </p:sp>
      <p:sp>
        <p:nvSpPr>
          <p:cNvPr id="10" name="Textfeld 9">
            <a:extLst>
              <a:ext uri="{FF2B5EF4-FFF2-40B4-BE49-F238E27FC236}">
                <a16:creationId xmlns:a16="http://schemas.microsoft.com/office/drawing/2014/main" id="{F6D4F5DD-A0A2-4E33-B31E-13F2D2BB7627}"/>
              </a:ext>
            </a:extLst>
          </p:cNvPr>
          <p:cNvSpPr txBox="1"/>
          <p:nvPr/>
        </p:nvSpPr>
        <p:spPr>
          <a:xfrm>
            <a:off x="1101302" y="4530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40151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to</a:t>
            </a:r>
            <a:r>
              <a:rPr lang="de-DE" dirty="0">
                <a:cs typeface="Calibri"/>
              </a:rPr>
              <a:t> </a:t>
            </a:r>
            <a:r>
              <a:rPr lang="de-DE" dirty="0" err="1">
                <a:cs typeface="Calibri"/>
              </a:rPr>
              <a:t>determine</a:t>
            </a:r>
            <a:r>
              <a:rPr lang="de-DE" dirty="0">
                <a:cs typeface="Calibri"/>
              </a:rPr>
              <a:t> </a:t>
            </a:r>
            <a:r>
              <a:rPr lang="de-DE" dirty="0" err="1">
                <a:cs typeface="Calibri"/>
              </a:rPr>
              <a:t>whether</a:t>
            </a:r>
            <a:r>
              <a:rPr lang="de-DE" dirty="0">
                <a:cs typeface="Calibri"/>
              </a:rPr>
              <a:t> </a:t>
            </a:r>
            <a:r>
              <a:rPr lang="de-DE" dirty="0" err="1">
                <a:cs typeface="Calibri"/>
              </a:rPr>
              <a:t>one</a:t>
            </a:r>
            <a:r>
              <a:rPr lang="de-DE" dirty="0">
                <a:cs typeface="Calibri"/>
              </a:rPr>
              <a:t> </a:t>
            </a:r>
            <a:r>
              <a:rPr lang="de-DE" dirty="0" err="1">
                <a:cs typeface="Calibri"/>
              </a:rPr>
              <a:t>set</a:t>
            </a:r>
            <a:r>
              <a:rPr lang="de-DE" dirty="0">
                <a:cs typeface="Calibri"/>
              </a:rPr>
              <a:t> </a:t>
            </a:r>
            <a:r>
              <a:rPr lang="de-DE" dirty="0" err="1">
                <a:cs typeface="Calibri"/>
              </a:rPr>
              <a:t>is</a:t>
            </a:r>
            <a:r>
              <a:rPr lang="de-DE" dirty="0">
                <a:cs typeface="Calibri"/>
              </a:rPr>
              <a:t> a </a:t>
            </a:r>
            <a:r>
              <a:rPr lang="de-DE" dirty="0" err="1">
                <a:cs typeface="Calibri"/>
              </a:rPr>
              <a:t>superset</a:t>
            </a:r>
            <a:r>
              <a:rPr lang="de-DE" dirty="0">
                <a:cs typeface="Calibri"/>
              </a:rPr>
              <a:t>/</a:t>
            </a:r>
            <a:r>
              <a:rPr lang="de-DE" dirty="0" err="1">
                <a:cs typeface="Calibri"/>
              </a:rPr>
              <a:t>subset</a:t>
            </a:r>
            <a:r>
              <a:rPr lang="de-DE" dirty="0">
                <a:cs typeface="Calibri"/>
              </a:rPr>
              <a:t> </a:t>
            </a:r>
            <a:r>
              <a:rPr lang="de-DE" dirty="0" err="1">
                <a:cs typeface="Calibri"/>
              </a:rPr>
              <a:t>of</a:t>
            </a:r>
            <a:r>
              <a:rPr lang="de-DE" dirty="0">
                <a:cs typeface="Calibri"/>
              </a:rPr>
              <a:t> </a:t>
            </a:r>
            <a:r>
              <a:rPr lang="de-DE" dirty="0" err="1">
                <a:cs typeface="Calibri"/>
              </a:rPr>
              <a:t>another</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3" name="Textfeld 2">
            <a:extLst>
              <a:ext uri="{FF2B5EF4-FFF2-40B4-BE49-F238E27FC236}">
                <a16:creationId xmlns:a16="http://schemas.microsoft.com/office/drawing/2014/main" id="{EED377DF-1505-4C76-A5EC-33E40D0DEEF3}"/>
              </a:ext>
            </a:extLst>
          </p:cNvPr>
          <p:cNvSpPr txBox="1"/>
          <p:nvPr/>
        </p:nvSpPr>
        <p:spPr>
          <a:xfrm>
            <a:off x="1144435" y="2661248"/>
            <a:ext cx="9026104"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fruits1 = {'</a:t>
            </a:r>
            <a:r>
              <a:rPr lang="de-DE" dirty="0" err="1">
                <a:latin typeface="Consolas"/>
              </a:rPr>
              <a:t>apple</a:t>
            </a:r>
            <a:r>
              <a:rPr lang="de-DE" dirty="0">
                <a:latin typeface="Consolas"/>
              </a:rPr>
              <a:t>', '</a:t>
            </a:r>
            <a:r>
              <a:rPr lang="de-DE" dirty="0" err="1">
                <a:latin typeface="Consolas"/>
              </a:rPr>
              <a:t>banana</a:t>
            </a:r>
            <a:r>
              <a:rPr lang="de-DE" dirty="0">
                <a:latin typeface="Consolas"/>
              </a:rPr>
              <a:t>'}</a:t>
            </a:r>
            <a:endParaRPr lang="de-DE" dirty="0"/>
          </a:p>
          <a:p>
            <a:r>
              <a:rPr lang="de-DE" dirty="0">
                <a:latin typeface="Consolas"/>
              </a:rPr>
              <a:t>fruits2 = {'</a:t>
            </a:r>
            <a:r>
              <a:rPr lang="de-DE" dirty="0" err="1">
                <a:latin typeface="Consolas"/>
              </a:rPr>
              <a:t>banana</a:t>
            </a:r>
            <a:r>
              <a:rPr lang="de-DE" dirty="0">
                <a:latin typeface="Consolas"/>
              </a:rPr>
              <a:t>', 'orange', '</a:t>
            </a:r>
            <a:r>
              <a:rPr lang="de-DE" dirty="0" err="1">
                <a:latin typeface="Consolas"/>
              </a:rPr>
              <a:t>apple</a:t>
            </a:r>
            <a:r>
              <a:rPr lang="de-DE" dirty="0">
                <a:latin typeface="Consolas"/>
              </a:rPr>
              <a:t>'}</a:t>
            </a:r>
            <a:endParaRPr lang="de-DE" dirty="0"/>
          </a:p>
          <a:p>
            <a:endParaRPr lang="de-DE"/>
          </a:p>
          <a:p>
            <a:r>
              <a:rPr lang="de-DE" dirty="0" err="1">
                <a:latin typeface="Consolas"/>
              </a:rPr>
              <a:t>print</a:t>
            </a:r>
            <a:r>
              <a:rPr lang="de-DE" dirty="0">
                <a:latin typeface="Consolas"/>
              </a:rPr>
              <a:t>(fruits1 &lt; fruits2)</a:t>
            </a:r>
            <a:endParaRPr lang="de-DE" dirty="0">
              <a:latin typeface="Calibri"/>
              <a:cs typeface="Calibri"/>
            </a:endParaRPr>
          </a:p>
          <a:p>
            <a:r>
              <a:rPr lang="de-DE" dirty="0" err="1">
                <a:latin typeface="Consolas"/>
              </a:rPr>
              <a:t>print</a:t>
            </a:r>
            <a:r>
              <a:rPr lang="de-DE" dirty="0">
                <a:latin typeface="Consolas"/>
              </a:rPr>
              <a:t>(fruits2 &gt;= fruits1)</a:t>
            </a:r>
            <a:endParaRPr lang="de-DE" dirty="0">
              <a:latin typeface="Consolas"/>
              <a:cs typeface="Calibri"/>
            </a:endParaRPr>
          </a:p>
          <a:p>
            <a:r>
              <a:rPr lang="de-DE" dirty="0" err="1">
                <a:latin typeface="Consolas"/>
              </a:rPr>
              <a:t>print</a:t>
            </a:r>
            <a:r>
              <a:rPr lang="de-DE" dirty="0">
                <a:latin typeface="Consolas"/>
              </a:rPr>
              <a:t>(fruits1 == fruits2)</a:t>
            </a:r>
          </a:p>
        </p:txBody>
      </p:sp>
      <p:sp>
        <p:nvSpPr>
          <p:cNvPr id="8" name="Textfeld 7">
            <a:extLst>
              <a:ext uri="{FF2B5EF4-FFF2-40B4-BE49-F238E27FC236}">
                <a16:creationId xmlns:a16="http://schemas.microsoft.com/office/drawing/2014/main" id="{BB329042-B412-4E99-A1C2-0FC81AED33FE}"/>
              </a:ext>
            </a:extLst>
          </p:cNvPr>
          <p:cNvSpPr txBox="1"/>
          <p:nvPr/>
        </p:nvSpPr>
        <p:spPr>
          <a:xfrm>
            <a:off x="1144432" y="5047887"/>
            <a:ext cx="904048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a:latin typeface="Consolas"/>
              </a:rPr>
              <a:t>True</a:t>
            </a:r>
          </a:p>
          <a:p>
            <a:r>
              <a:rPr lang="de-DE" dirty="0" err="1">
                <a:latin typeface="Consolas"/>
              </a:rPr>
              <a:t>False</a:t>
            </a:r>
          </a:p>
        </p:txBody>
      </p:sp>
      <p:sp>
        <p:nvSpPr>
          <p:cNvPr id="10" name="Textfeld 9">
            <a:extLst>
              <a:ext uri="{FF2B5EF4-FFF2-40B4-BE49-F238E27FC236}">
                <a16:creationId xmlns:a16="http://schemas.microsoft.com/office/drawing/2014/main" id="{F6D4F5DD-A0A2-4E33-B31E-13F2D2BB7627}"/>
              </a:ext>
            </a:extLst>
          </p:cNvPr>
          <p:cNvSpPr txBox="1"/>
          <p:nvPr/>
        </p:nvSpPr>
        <p:spPr>
          <a:xfrm>
            <a:off x="1101302" y="4530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219615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a:cs typeface="Calibri Light"/>
              </a:rPr>
              <a:t>Sets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33</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a:cs typeface="Calibri"/>
              </a:rPr>
              <a:t>Even </a:t>
            </a:r>
            <a:r>
              <a:rPr lang="de-DE" dirty="0" err="1">
                <a:cs typeface="Calibri"/>
              </a:rPr>
              <a:t>though</a:t>
            </a:r>
            <a:r>
              <a:rPr lang="de-DE" dirty="0">
                <a:cs typeface="Calibri"/>
              </a:rPr>
              <a:t> </a:t>
            </a:r>
            <a:r>
              <a:rPr lang="de-DE" dirty="0" err="1">
                <a:cs typeface="Calibri"/>
              </a:rPr>
              <a:t>sets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t>
            </a:r>
            <a:r>
              <a:rPr lang="de-DE" dirty="0" err="1">
                <a:cs typeface="Calibri"/>
              </a:rPr>
              <a:t>useful</a:t>
            </a:r>
            <a:r>
              <a:rPr lang="de-DE" dirty="0">
                <a:cs typeface="Calibri"/>
              </a:rPr>
              <a:t>, </a:t>
            </a:r>
            <a:r>
              <a:rPr lang="de-DE" dirty="0" err="1">
                <a:cs typeface="Calibri"/>
              </a:rPr>
              <a:t>they</a:t>
            </a:r>
            <a:r>
              <a:rPr lang="de-DE" dirty="0">
                <a:cs typeface="Calibri"/>
              </a:rPr>
              <a:t> </a:t>
            </a:r>
            <a:r>
              <a:rPr lang="de-DE" dirty="0" err="1">
                <a:cs typeface="Calibri"/>
              </a:rPr>
              <a:t>are</a:t>
            </a:r>
            <a:r>
              <a:rPr lang="de-DE" dirty="0">
                <a:cs typeface="Calibri"/>
              </a:rPr>
              <a:t> not </a:t>
            </a:r>
            <a:r>
              <a:rPr lang="de-DE" dirty="0" err="1">
                <a:cs typeface="Calibri"/>
              </a:rPr>
              <a:t>used</a:t>
            </a:r>
            <a:r>
              <a:rPr lang="de-DE" dirty="0">
                <a:cs typeface="Calibri"/>
              </a:rPr>
              <a:t> </a:t>
            </a:r>
            <a:r>
              <a:rPr lang="de-DE" dirty="0" err="1">
                <a:cs typeface="Calibri"/>
              </a:rPr>
              <a:t>as</a:t>
            </a:r>
            <a:r>
              <a:rPr lang="de-DE" dirty="0">
                <a:cs typeface="Calibri"/>
              </a:rPr>
              <a:t> </a:t>
            </a:r>
            <a:r>
              <a:rPr lang="de-DE" dirty="0" err="1">
                <a:cs typeface="Calibri"/>
              </a:rPr>
              <a:t>often</a:t>
            </a:r>
            <a:endParaRPr lang="de-DE" dirty="0" err="1"/>
          </a:p>
          <a:p>
            <a:pPr marL="182245" indent="-182245"/>
            <a:r>
              <a:rPr lang="de-DE" dirty="0">
                <a:cs typeface="Calibri"/>
              </a:rPr>
              <a:t>As </a:t>
            </a:r>
            <a:r>
              <a:rPr lang="de-DE" dirty="0" err="1">
                <a:cs typeface="Calibri"/>
              </a:rPr>
              <a:t>their</a:t>
            </a:r>
            <a:r>
              <a:rPr lang="de-DE" dirty="0">
                <a:cs typeface="Calibri"/>
              </a:rPr>
              <a:t> </a:t>
            </a:r>
            <a:r>
              <a:rPr lang="de-DE" dirty="0" err="1">
                <a:cs typeface="Calibri"/>
              </a:rPr>
              <a:t>items</a:t>
            </a:r>
            <a:r>
              <a:rPr lang="de-DE" dirty="0">
                <a:cs typeface="Calibri"/>
              </a:rPr>
              <a:t> </a:t>
            </a:r>
            <a:r>
              <a:rPr lang="de-DE" dirty="0" err="1">
                <a:cs typeface="Calibri"/>
              </a:rPr>
              <a:t>are</a:t>
            </a:r>
            <a:r>
              <a:rPr lang="de-DE" dirty="0">
                <a:cs typeface="Calibri"/>
              </a:rPr>
              <a:t> </a:t>
            </a:r>
            <a:r>
              <a:rPr lang="de-DE" dirty="0" err="1">
                <a:cs typeface="Calibri"/>
              </a:rPr>
              <a:t>unique</a:t>
            </a:r>
            <a:r>
              <a:rPr lang="de-DE" dirty="0">
                <a:cs typeface="Calibri"/>
              </a:rPr>
              <a:t>, </a:t>
            </a:r>
            <a:r>
              <a:rPr lang="de-DE" dirty="0" err="1">
                <a:cs typeface="Calibri"/>
              </a:rPr>
              <a:t>they</a:t>
            </a:r>
            <a:r>
              <a:rPr lang="de-DE" dirty="0">
                <a:cs typeface="Calibri"/>
              </a:rPr>
              <a:t> </a:t>
            </a:r>
            <a:r>
              <a:rPr lang="de-DE" dirty="0" err="1">
                <a:cs typeface="Calibri"/>
              </a:rPr>
              <a:t>prove</a:t>
            </a:r>
            <a:r>
              <a:rPr lang="de-DE" dirty="0">
                <a:cs typeface="Calibri"/>
              </a:rPr>
              <a:t> </a:t>
            </a:r>
            <a:r>
              <a:rPr lang="de-DE" dirty="0" err="1">
                <a:cs typeface="Calibri"/>
              </a:rPr>
              <a:t>especially</a:t>
            </a:r>
            <a:r>
              <a:rPr lang="de-DE" dirty="0">
                <a:cs typeface="Calibri"/>
              </a:rPr>
              <a:t> </a:t>
            </a:r>
            <a:r>
              <a:rPr lang="de-DE" dirty="0" err="1">
                <a:cs typeface="Calibri"/>
              </a:rPr>
              <a:t>handy</a:t>
            </a:r>
            <a:r>
              <a:rPr lang="de-DE" dirty="0">
                <a:cs typeface="Calibri"/>
              </a:rPr>
              <a:t> in </a:t>
            </a:r>
            <a:r>
              <a:rPr lang="de-DE" dirty="0" err="1">
                <a:cs typeface="Calibri"/>
              </a:rPr>
              <a:t>situations</a:t>
            </a:r>
            <a:r>
              <a:rPr lang="de-DE" dirty="0">
                <a:cs typeface="Calibri"/>
              </a:rPr>
              <a:t> </a:t>
            </a:r>
            <a:r>
              <a:rPr lang="de-DE" dirty="0" err="1">
                <a:cs typeface="Calibri"/>
              </a:rPr>
              <a:t>where</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this</a:t>
            </a:r>
            <a:r>
              <a:rPr lang="de-DE" dirty="0">
                <a:cs typeface="Calibri"/>
              </a:rPr>
              <a:t> feature</a:t>
            </a:r>
          </a:p>
          <a:p>
            <a:pPr marL="383540" lvl="1"/>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make</a:t>
            </a:r>
            <a:r>
              <a:rPr lang="de-DE" dirty="0">
                <a:cs typeface="Calibri"/>
              </a:rPr>
              <a:t> a </a:t>
            </a:r>
            <a:r>
              <a:rPr lang="de-DE" dirty="0" err="1">
                <a:cs typeface="Calibri"/>
              </a:rPr>
              <a:t>list</a:t>
            </a:r>
            <a:r>
              <a:rPr lang="de-DE" dirty="0">
                <a:cs typeface="Calibri"/>
              </a:rPr>
              <a:t> </a:t>
            </a:r>
            <a:r>
              <a:rPr lang="de-DE" dirty="0" err="1">
                <a:cs typeface="Calibri"/>
              </a:rPr>
              <a:t>unique</a:t>
            </a:r>
            <a:r>
              <a:rPr lang="de-DE" dirty="0">
                <a:cs typeface="Calibri"/>
              </a:rPr>
              <a:t> </a:t>
            </a:r>
            <a:r>
              <a:rPr lang="de-DE" dirty="0" err="1">
                <a:cs typeface="Calibri"/>
              </a:rPr>
              <a:t>by</a:t>
            </a:r>
            <a:r>
              <a:rPr lang="de-DE" dirty="0">
                <a:cs typeface="Calibri"/>
              </a:rPr>
              <a:t> </a:t>
            </a:r>
            <a:r>
              <a:rPr lang="de-DE" dirty="0" err="1">
                <a:cs typeface="Calibri"/>
              </a:rPr>
              <a:t>converting</a:t>
            </a:r>
            <a:r>
              <a:rPr lang="de-DE" dirty="0">
                <a:cs typeface="Calibri"/>
              </a:rPr>
              <a:t> </a:t>
            </a:r>
            <a:r>
              <a:rPr lang="de-DE" dirty="0" err="1">
                <a:cs typeface="Calibri"/>
              </a:rPr>
              <a:t>it</a:t>
            </a:r>
            <a:r>
              <a:rPr lang="de-DE" dirty="0">
                <a:cs typeface="Calibri"/>
              </a:rPr>
              <a:t>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see</a:t>
            </a:r>
            <a:r>
              <a:rPr lang="de-DE" dirty="0">
                <a:cs typeface="Calibri"/>
              </a:rPr>
              <a:t> </a:t>
            </a:r>
            <a:r>
              <a:rPr lang="de-DE" dirty="0" err="1">
                <a:cs typeface="Calibri"/>
              </a:rPr>
              <a:t>conversion</a:t>
            </a:r>
            <a:r>
              <a:rPr lang="de-DE" dirty="0">
                <a:cs typeface="Calibri"/>
              </a:rPr>
              <a:t> </a:t>
            </a:r>
            <a:r>
              <a:rPr lang="de-DE" dirty="0" err="1">
                <a:cs typeface="Calibri"/>
              </a:rPr>
              <a:t>slide</a:t>
            </a:r>
            <a:r>
              <a:rPr lang="de-DE" dirty="0">
                <a:cs typeface="Calibri"/>
              </a:rPr>
              <a:t> </a:t>
            </a:r>
            <a:r>
              <a:rPr lang="de-DE" dirty="0" err="1">
                <a:cs typeface="Calibri"/>
              </a:rPr>
              <a:t>later</a:t>
            </a:r>
            <a:r>
              <a:rPr lang="de-DE" dirty="0">
                <a:cs typeface="Calibri"/>
              </a:rPr>
              <a:t> in </a:t>
            </a:r>
            <a:r>
              <a:rPr lang="de-DE" dirty="0" err="1">
                <a:cs typeface="Calibri"/>
              </a:rPr>
              <a:t>this</a:t>
            </a:r>
            <a:r>
              <a:rPr lang="de-DE" dirty="0">
                <a:cs typeface="Calibri"/>
              </a:rPr>
              <a:t> </a:t>
            </a:r>
            <a:r>
              <a:rPr lang="de-DE" dirty="0" err="1">
                <a:cs typeface="Calibri"/>
              </a:rPr>
              <a:t>lecture</a:t>
            </a:r>
            <a:r>
              <a:rPr lang="de-DE" dirty="0">
                <a:cs typeface="Calibri"/>
              </a:rPr>
              <a:t>)</a:t>
            </a:r>
          </a:p>
          <a:p>
            <a:pPr marL="182245" indent="-182245"/>
            <a:endParaRPr lang="de-DE" dirty="0">
              <a:cs typeface="Calibri"/>
            </a:endParaRPr>
          </a:p>
          <a:p>
            <a:pPr marL="182245" indent="-182245"/>
            <a:r>
              <a:rPr lang="de-DE" dirty="0">
                <a:cs typeface="Calibri"/>
              </a:rPr>
              <a:t>Take </a:t>
            </a:r>
            <a:r>
              <a:rPr lang="de-DE" dirty="0" err="1">
                <a:cs typeface="Calibri"/>
              </a:rPr>
              <a:t>this</a:t>
            </a:r>
            <a:r>
              <a:rPr lang="de-DE" dirty="0">
                <a:solidFill>
                  <a:srgbClr val="404040"/>
                </a:solidFill>
                <a:cs typeface="Calibri"/>
              </a:rPr>
              <a:t> (</a:t>
            </a:r>
            <a:r>
              <a:rPr lang="de-DE" dirty="0" err="1">
                <a:solidFill>
                  <a:srgbClr val="404040"/>
                </a:solidFill>
                <a:cs typeface="Calibri"/>
              </a:rPr>
              <a:t>rather</a:t>
            </a:r>
            <a:r>
              <a:rPr lang="de-DE" dirty="0">
                <a:solidFill>
                  <a:srgbClr val="404040"/>
                </a:solidFill>
                <a:cs typeface="Calibri"/>
              </a:rPr>
              <a:t> </a:t>
            </a:r>
            <a:r>
              <a:rPr lang="de-DE" dirty="0" err="1">
                <a:solidFill>
                  <a:srgbClr val="404040"/>
                </a:solidFill>
                <a:cs typeface="Calibri"/>
              </a:rPr>
              <a:t>random</a:t>
            </a:r>
            <a:r>
              <a:rPr lang="de-DE" dirty="0">
                <a:solidFill>
                  <a:srgbClr val="404040"/>
                </a:solidFill>
                <a:cs typeface="Calibri"/>
              </a:rPr>
              <a:t>) </a:t>
            </a:r>
            <a:r>
              <a:rPr lang="de-DE" dirty="0" err="1">
                <a:solidFill>
                  <a:srgbClr val="404040"/>
                </a:solidFill>
                <a:cs typeface="Calibri"/>
              </a:rPr>
              <a:t>example</a:t>
            </a:r>
            <a:r>
              <a:rPr lang="de-DE" dirty="0">
                <a:solidFill>
                  <a:srgbClr val="404040"/>
                </a:solidFill>
                <a:cs typeface="Calibri"/>
              </a:rPr>
              <a:t>:</a:t>
            </a:r>
            <a:endParaRPr lang="de-DE" dirty="0" err="1">
              <a:solidFill>
                <a:srgbClr val="000000"/>
              </a:solidFill>
              <a:cs typeface="Calibri"/>
            </a:endParaRPr>
          </a:p>
          <a:p>
            <a:pPr marL="383540" lvl="1"/>
            <a:r>
              <a:rPr lang="de-DE" dirty="0">
                <a:cs typeface="Calibri"/>
              </a:rPr>
              <a:t>I </a:t>
            </a:r>
            <a:r>
              <a:rPr lang="de-DE" dirty="0" err="1">
                <a:cs typeface="Calibri"/>
              </a:rPr>
              <a:t>need</a:t>
            </a:r>
            <a:r>
              <a:rPr lang="de-DE" dirty="0">
                <a:cs typeface="Calibri"/>
              </a:rPr>
              <a:t> a </a:t>
            </a:r>
            <a:r>
              <a:rPr lang="de-DE" dirty="0" err="1">
                <a:cs typeface="Calibri"/>
              </a:rPr>
              <a:t>list</a:t>
            </a:r>
            <a:r>
              <a:rPr lang="de-DE" dirty="0">
                <a:cs typeface="Calibri"/>
              </a:rPr>
              <a:t> </a:t>
            </a:r>
            <a:r>
              <a:rPr lang="de-DE" dirty="0" err="1">
                <a:cs typeface="Calibri"/>
              </a:rPr>
              <a:t>of</a:t>
            </a:r>
            <a:r>
              <a:rPr lang="de-DE" dirty="0">
                <a:cs typeface="Calibri"/>
              </a:rPr>
              <a:t> all </a:t>
            </a:r>
            <a:r>
              <a:rPr lang="de-DE" dirty="0" err="1">
                <a:cs typeface="Calibri"/>
              </a:rPr>
              <a:t>people</a:t>
            </a:r>
            <a:r>
              <a:rPr lang="de-DE" dirty="0">
                <a:cs typeface="Calibri"/>
              </a:rPr>
              <a:t> </a:t>
            </a:r>
            <a:r>
              <a:rPr lang="de-DE" dirty="0" err="1">
                <a:cs typeface="Calibri"/>
              </a:rPr>
              <a:t>who</a:t>
            </a:r>
            <a:r>
              <a:rPr lang="de-DE" dirty="0">
                <a:cs typeface="Calibri"/>
              </a:rPr>
              <a:t> </a:t>
            </a:r>
            <a:r>
              <a:rPr lang="de-DE" dirty="0" err="1">
                <a:cs typeface="Calibri"/>
              </a:rPr>
              <a:t>ever</a:t>
            </a:r>
            <a:r>
              <a:rPr lang="de-DE" dirty="0">
                <a:solidFill>
                  <a:srgbClr val="404040"/>
                </a:solidFill>
                <a:cs typeface="Calibri"/>
              </a:rPr>
              <a:t> </a:t>
            </a:r>
            <a:r>
              <a:rPr lang="de-DE" dirty="0" err="1">
                <a:solidFill>
                  <a:srgbClr val="404040"/>
                </a:solidFill>
                <a:cs typeface="Calibri"/>
              </a:rPr>
              <a:t>won</a:t>
            </a:r>
            <a:r>
              <a:rPr lang="de-DE" dirty="0">
                <a:solidFill>
                  <a:srgbClr val="404040"/>
                </a:solidFill>
                <a:cs typeface="Calibri"/>
              </a:rPr>
              <a:t> an Oscar</a:t>
            </a:r>
            <a:endParaRPr lang="de-DE" i="1" dirty="0">
              <a:solidFill>
                <a:schemeClr val="tx1"/>
              </a:solidFill>
              <a:cs typeface="Calibri"/>
            </a:endParaRPr>
          </a:p>
          <a:p>
            <a:pPr marL="383540" lvl="1"/>
            <a:r>
              <a:rPr lang="de-DE" dirty="0">
                <a:cs typeface="Calibri"/>
              </a:rPr>
              <a:t>So I </a:t>
            </a:r>
            <a:r>
              <a:rPr lang="de-DE" dirty="0" err="1">
                <a:cs typeface="Calibri"/>
              </a:rPr>
              <a:t>use</a:t>
            </a:r>
            <a:r>
              <a:rPr lang="de-DE" dirty="0">
                <a:cs typeface="Calibri"/>
              </a:rPr>
              <a:t> </a:t>
            </a:r>
            <a:r>
              <a:rPr lang="de-DE" dirty="0" err="1">
                <a:cs typeface="Calibri"/>
              </a:rPr>
              <a:t>sets</a:t>
            </a:r>
            <a:r>
              <a:rPr lang="de-DE" dirty="0">
                <a:cs typeface="Calibri"/>
              </a:rPr>
              <a:t> and </a:t>
            </a:r>
            <a:r>
              <a:rPr lang="de-DE" dirty="0" err="1">
                <a:cs typeface="Calibri"/>
              </a:rPr>
              <a:t>import</a:t>
            </a:r>
            <a:r>
              <a:rPr lang="de-DE" dirty="0">
                <a:cs typeface="Calibri"/>
              </a:rPr>
              <a:t> all </a:t>
            </a:r>
            <a:r>
              <a:rPr lang="de-DE" dirty="0" err="1">
                <a:cs typeface="Calibri"/>
              </a:rPr>
              <a:t>winners</a:t>
            </a:r>
            <a:r>
              <a:rPr lang="de-DE" dirty="0">
                <a:cs typeface="Calibri"/>
              </a:rPr>
              <a:t> </a:t>
            </a:r>
            <a:r>
              <a:rPr lang="de-DE" dirty="0" err="1">
                <a:cs typeface="Calibri"/>
              </a:rPr>
              <a:t>from</a:t>
            </a:r>
            <a:r>
              <a:rPr lang="de-DE" dirty="0">
                <a:cs typeface="Calibri"/>
              </a:rPr>
              <a:t> </a:t>
            </a:r>
            <a:r>
              <a:rPr lang="de-DE" dirty="0" err="1">
                <a:cs typeface="Calibri"/>
              </a:rPr>
              <a:t>each</a:t>
            </a:r>
            <a:r>
              <a:rPr lang="de-DE" dirty="0">
                <a:cs typeface="Calibri"/>
              </a:rPr>
              <a:t> </a:t>
            </a:r>
            <a:r>
              <a:rPr lang="de-DE" dirty="0" err="1">
                <a:cs typeface="Calibri"/>
              </a:rPr>
              <a:t>year</a:t>
            </a:r>
            <a:r>
              <a:rPr lang="de-DE" dirty="0">
                <a:cs typeface="Calibri"/>
              </a:rPr>
              <a:t> and </a:t>
            </a:r>
            <a:r>
              <a:rPr lang="de-DE" dirty="0" err="1">
                <a:cs typeface="Calibri"/>
              </a:rPr>
              <a:t>merge</a:t>
            </a:r>
            <a:r>
              <a:rPr lang="de-DE" dirty="0">
                <a:cs typeface="Calibri"/>
              </a:rPr>
              <a:t> </a:t>
            </a:r>
            <a:r>
              <a:rPr lang="de-DE" dirty="0" err="1">
                <a:cs typeface="Calibri"/>
              </a:rPr>
              <a:t>them</a:t>
            </a:r>
            <a:r>
              <a:rPr lang="de-DE" dirty="0">
                <a:cs typeface="Calibri"/>
              </a:rPr>
              <a:t> </a:t>
            </a:r>
            <a:r>
              <a:rPr lang="de-DE" dirty="0" err="1">
                <a:cs typeface="Calibri"/>
              </a:rPr>
              <a:t>together</a:t>
            </a:r>
            <a:r>
              <a:rPr lang="de-DE" dirty="0">
                <a:cs typeface="Calibri"/>
              </a:rPr>
              <a:t> </a:t>
            </a:r>
            <a:r>
              <a:rPr lang="de-DE" dirty="0" err="1">
                <a:cs typeface="Calibri"/>
              </a:rPr>
              <a:t>into</a:t>
            </a:r>
            <a:r>
              <a:rPr lang="de-DE" dirty="0">
                <a:cs typeface="Calibri"/>
              </a:rPr>
              <a:t> </a:t>
            </a:r>
            <a:r>
              <a:rPr lang="de-DE" dirty="0" err="1">
                <a:cs typeface="Calibri"/>
              </a:rPr>
              <a:t>one</a:t>
            </a:r>
            <a:r>
              <a:rPr lang="de-DE" dirty="0">
                <a:cs typeface="Calibri"/>
              </a:rPr>
              <a:t> </a:t>
            </a:r>
            <a:r>
              <a:rPr lang="de-DE" dirty="0" err="1">
                <a:cs typeface="Calibri"/>
              </a:rPr>
              <a:t>big</a:t>
            </a:r>
            <a:r>
              <a:rPr lang="de-DE" dirty="0">
                <a:cs typeface="Calibri"/>
              </a:rPr>
              <a:t> </a:t>
            </a:r>
            <a:r>
              <a:rPr lang="de-DE" dirty="0" err="1">
                <a:cs typeface="Calibri"/>
              </a:rPr>
              <a:t>list</a:t>
            </a:r>
          </a:p>
          <a:p>
            <a:pPr marL="383540" lvl="1"/>
            <a:r>
              <a:rPr lang="de-DE" dirty="0">
                <a:cs typeface="Calibri"/>
              </a:rPr>
              <a:t>I </a:t>
            </a:r>
            <a:r>
              <a:rPr lang="de-DE" dirty="0" err="1">
                <a:cs typeface="Calibri"/>
              </a:rPr>
              <a:t>only</a:t>
            </a:r>
            <a:r>
              <a:rPr lang="de-DE" dirty="0">
                <a:cs typeface="Calibri"/>
              </a:rPr>
              <a:t> </a:t>
            </a:r>
            <a:r>
              <a:rPr lang="de-DE" dirty="0" err="1">
                <a:cs typeface="Calibri"/>
              </a:rPr>
              <a:t>need</a:t>
            </a:r>
            <a:r>
              <a:rPr lang="de-DE" dirty="0">
                <a:cs typeface="Calibri"/>
              </a:rPr>
              <a:t> </a:t>
            </a:r>
            <a:r>
              <a:rPr lang="de-DE" dirty="0" err="1">
                <a:cs typeface="Calibri"/>
              </a:rPr>
              <a:t>each</a:t>
            </a:r>
            <a:r>
              <a:rPr lang="de-DE" dirty="0">
                <a:cs typeface="Calibri"/>
              </a:rPr>
              <a:t> </a:t>
            </a:r>
            <a:r>
              <a:rPr lang="de-DE" dirty="0" err="1">
                <a:cs typeface="Calibri"/>
              </a:rPr>
              <a:t>name</a:t>
            </a:r>
            <a:r>
              <a:rPr lang="de-DE" dirty="0">
                <a:cs typeface="Calibri"/>
              </a:rPr>
              <a:t> </a:t>
            </a:r>
            <a:r>
              <a:rPr lang="de-DE" dirty="0" err="1">
                <a:cs typeface="Calibri"/>
              </a:rPr>
              <a:t>once</a:t>
            </a:r>
            <a:r>
              <a:rPr lang="de-DE" dirty="0">
                <a:cs typeface="Calibri"/>
              </a:rPr>
              <a:t>, so </a:t>
            </a:r>
            <a:r>
              <a:rPr lang="de-DE" dirty="0" err="1">
                <a:cs typeface="Calibri"/>
              </a:rPr>
              <a:t>duplicates</a:t>
            </a:r>
            <a:r>
              <a:rPr lang="de-DE" dirty="0">
                <a:cs typeface="Calibri"/>
              </a:rPr>
              <a:t> will </a:t>
            </a:r>
            <a:r>
              <a:rPr lang="de-DE" dirty="0" err="1">
                <a:cs typeface="Calibri"/>
              </a:rPr>
              <a:t>be</a:t>
            </a:r>
            <a:r>
              <a:rPr lang="de-DE" dirty="0">
                <a:cs typeface="Calibri"/>
              </a:rPr>
              <a:t> </a:t>
            </a:r>
            <a:r>
              <a:rPr lang="de-DE" dirty="0" err="1">
                <a:cs typeface="Calibri"/>
              </a:rPr>
              <a:t>sorted</a:t>
            </a:r>
            <a:r>
              <a:rPr lang="de-DE" dirty="0">
                <a:cs typeface="Calibri"/>
              </a:rPr>
              <a:t> out </a:t>
            </a:r>
            <a:r>
              <a:rPr lang="de-DE" dirty="0" err="1">
                <a:cs typeface="Calibri"/>
              </a:rPr>
              <a:t>automatically</a:t>
            </a:r>
          </a:p>
          <a:p>
            <a:pPr marL="182245" indent="-182245"/>
            <a:endParaRPr lang="de-DE" dirty="0">
              <a:cs typeface="Calibri"/>
            </a:endParaRPr>
          </a:p>
          <a:p>
            <a:pPr marL="182245" indent="-182245"/>
            <a:endParaRPr lang="de-DE" dirty="0">
              <a:cs typeface="Calibri"/>
            </a:endParaRPr>
          </a:p>
        </p:txBody>
      </p:sp>
    </p:spTree>
    <p:extLst>
      <p:ext uri="{BB962C8B-B14F-4D97-AF65-F5344CB8AC3E}">
        <p14:creationId xmlns:p14="http://schemas.microsoft.com/office/powerpoint/2010/main" val="1017274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34</a:t>
            </a:fld>
            <a:endParaRPr lang="en-GB"/>
          </a:p>
        </p:txBody>
      </p:sp>
    </p:spTree>
    <p:extLst>
      <p:ext uri="{BB962C8B-B14F-4D97-AF65-F5344CB8AC3E}">
        <p14:creationId xmlns:p14="http://schemas.microsoft.com/office/powerpoint/2010/main" val="1586457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b="1" dirty="0" err="1">
                <a:cs typeface="Calibri"/>
              </a:rPr>
              <a:t>mappings</a:t>
            </a:r>
            <a:r>
              <a:rPr lang="de-DE" b="1" dirty="0">
                <a:cs typeface="Calibri"/>
              </a:rPr>
              <a:t> </a:t>
            </a:r>
            <a:r>
              <a:rPr lang="de-DE" b="1" dirty="0" err="1">
                <a:cs typeface="Calibri"/>
              </a:rPr>
              <a:t>from</a:t>
            </a:r>
            <a:r>
              <a:rPr lang="de-DE" b="1" dirty="0">
                <a:cs typeface="Calibri"/>
              </a:rPr>
              <a:t> </a:t>
            </a:r>
            <a:r>
              <a:rPr lang="de-DE" b="1" dirty="0" err="1">
                <a:cs typeface="Calibri"/>
              </a:rPr>
              <a:t>keys</a:t>
            </a:r>
            <a:r>
              <a:rPr lang="de-DE" b="1" dirty="0">
                <a:cs typeface="Calibri"/>
              </a:rPr>
              <a:t> </a:t>
            </a:r>
            <a:r>
              <a:rPr lang="de-DE" b="1" dirty="0" err="1">
                <a:cs typeface="Calibri"/>
              </a:rPr>
              <a:t>to</a:t>
            </a:r>
            <a:r>
              <a:rPr lang="de-DE" b="1" dirty="0">
                <a:cs typeface="Calibri"/>
              </a:rPr>
              <a:t> </a:t>
            </a:r>
            <a:r>
              <a:rPr lang="de-DE" b="1" dirty="0" err="1">
                <a:cs typeface="Calibri"/>
              </a:rPr>
              <a:t>values</a:t>
            </a:r>
          </a:p>
          <a:p>
            <a:pPr marL="383540" lvl="1"/>
            <a:r>
              <a:rPr lang="de-DE" dirty="0">
                <a:solidFill>
                  <a:srgbClr val="404040"/>
                </a:solidFill>
                <a:latin typeface="Calibri"/>
                <a:cs typeface="Calibri"/>
              </a:rPr>
              <a:t>A </a:t>
            </a:r>
            <a:r>
              <a:rPr lang="de-DE" dirty="0" err="1">
                <a:solidFill>
                  <a:srgbClr val="404040"/>
                </a:solidFill>
                <a:latin typeface="Calibri"/>
                <a:cs typeface="Calibri"/>
              </a:rPr>
              <a:t>mapping</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written</a:t>
            </a:r>
            <a:r>
              <a:rPr lang="de-DE" dirty="0">
                <a:solidFill>
                  <a:srgbClr val="404040"/>
                </a:solidFill>
                <a:latin typeface="Calibri"/>
                <a:cs typeface="Calibri"/>
              </a:rPr>
              <a:t> </a:t>
            </a:r>
            <a:r>
              <a:rPr lang="de-DE" dirty="0" err="1">
                <a:solidFill>
                  <a:srgbClr val="404040"/>
                </a:solidFill>
                <a:latin typeface="Calibri"/>
                <a:cs typeface="Calibri"/>
              </a:rPr>
              <a:t>as</a:t>
            </a:r>
            <a:r>
              <a:rPr lang="de-DE" dirty="0">
                <a:solidFill>
                  <a:srgbClr val="404040"/>
                </a:solidFill>
                <a:latin typeface="Calibri"/>
                <a:cs typeface="Calibri"/>
              </a:rPr>
              <a:t> </a:t>
            </a:r>
            <a:r>
              <a:rPr lang="de-DE" dirty="0" err="1">
                <a:solidFill>
                  <a:srgbClr val="404040"/>
                </a:solidFill>
                <a:latin typeface="Consolas"/>
                <a:cs typeface="Calibri"/>
              </a:rPr>
              <a:t>key</a:t>
            </a:r>
            <a:r>
              <a:rPr lang="de-DE" dirty="0">
                <a:solidFill>
                  <a:srgbClr val="404040"/>
                </a:solidFill>
                <a:latin typeface="Consolas"/>
                <a:cs typeface="Calibri"/>
              </a:rPr>
              <a:t> : </a:t>
            </a:r>
            <a:r>
              <a:rPr lang="de-DE" dirty="0" err="1">
                <a:solidFill>
                  <a:srgbClr val="404040"/>
                </a:solidFill>
                <a:latin typeface="Consolas"/>
                <a:cs typeface="Calibri"/>
              </a:rPr>
              <a:t>value</a:t>
            </a:r>
            <a:endParaRPr lang="de-DE" dirty="0" err="1">
              <a:solidFill>
                <a:srgbClr val="404040"/>
              </a:solidFill>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r>
              <a:rPr lang="de-DE" dirty="0">
                <a:cs typeface="Calibri"/>
              </a:rPr>
              <a:t> </a:t>
            </a:r>
            <a:r>
              <a:rPr lang="de-DE" dirty="0" err="1">
                <a:cs typeface="Calibri"/>
              </a:rPr>
              <a:t>with</a:t>
            </a:r>
            <a:r>
              <a:rPr lang="de-DE" dirty="0">
                <a:cs typeface="Calibri"/>
              </a:rPr>
              <a:t> a </a:t>
            </a:r>
            <a:r>
              <a:rPr lang="de-DE" dirty="0" err="1">
                <a:cs typeface="Calibri"/>
              </a:rPr>
              <a:t>number</a:t>
            </a:r>
            <a:r>
              <a:rPr lang="de-DE" dirty="0">
                <a:cs typeface="Calibri"/>
              </a:rPr>
              <a:t>, but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the</a:t>
            </a:r>
            <a:r>
              <a:rPr lang="de-DE" dirty="0">
                <a:cs typeface="Calibri"/>
              </a:rPr>
              <a:t> </a:t>
            </a:r>
            <a:r>
              <a:rPr lang="de-DE" b="1" dirty="0" err="1">
                <a:cs typeface="Calibri"/>
              </a:rPr>
              <a:t>key</a:t>
            </a:r>
            <a:r>
              <a:rPr lang="de-DE" b="1" dirty="0">
                <a:cs typeface="Calibri"/>
              </a:rPr>
              <a:t> </a:t>
            </a:r>
            <a:r>
              <a:rPr lang="de-DE" dirty="0" err="1">
                <a:cs typeface="Calibri"/>
              </a:rPr>
              <a:t>instead</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35</a:t>
            </a:fld>
            <a:endParaRPr lang="en-GB"/>
          </a:p>
        </p:txBody>
      </p:sp>
      <p:sp>
        <p:nvSpPr>
          <p:cNvPr id="6" name="Textfeld 5">
            <a:extLst>
              <a:ext uri="{FF2B5EF4-FFF2-40B4-BE49-F238E27FC236}">
                <a16:creationId xmlns:a16="http://schemas.microsoft.com/office/drawing/2014/main" id="{DF5E470A-8834-46C8-B61E-596CEE55F855}"/>
              </a:ext>
            </a:extLst>
          </p:cNvPr>
          <p:cNvSpPr txBox="1"/>
          <p:nvPr/>
        </p:nvSpPr>
        <p:spPr>
          <a:xfrm>
            <a:off x="1230700" y="2761890"/>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endParaRPr lang="de-DE" dirty="0"/>
          </a:p>
        </p:txBody>
      </p:sp>
      <p:sp>
        <p:nvSpPr>
          <p:cNvPr id="8" name="Textfeld 7">
            <a:extLst>
              <a:ext uri="{FF2B5EF4-FFF2-40B4-BE49-F238E27FC236}">
                <a16:creationId xmlns:a16="http://schemas.microsoft.com/office/drawing/2014/main" id="{438C086B-C4AA-485B-9BA7-543357E44CA5}"/>
              </a:ext>
            </a:extLst>
          </p:cNvPr>
          <p:cNvSpPr txBox="1"/>
          <p:nvPr/>
        </p:nvSpPr>
        <p:spPr>
          <a:xfrm>
            <a:off x="1230699" y="4185249"/>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print</a:t>
            </a:r>
            <a:r>
              <a:rPr lang="de-DE" dirty="0">
                <a:latin typeface="Consolas"/>
              </a:rPr>
              <a:t>(</a:t>
            </a:r>
            <a:r>
              <a:rPr lang="de-DE" dirty="0" err="1">
                <a:latin typeface="Consolas"/>
              </a:rPr>
              <a:t>foods</a:t>
            </a:r>
            <a:r>
              <a:rPr lang="de-DE" dirty="0">
                <a:latin typeface="Consolas"/>
              </a:rPr>
              <a:t>['</a:t>
            </a:r>
            <a:r>
              <a:rPr lang="de-DE" dirty="0" err="1">
                <a:latin typeface="Consolas"/>
              </a:rPr>
              <a:t>fruit</a:t>
            </a:r>
            <a:r>
              <a:rPr lang="de-DE" dirty="0">
                <a:latin typeface="Consolas"/>
              </a:rPr>
              <a:t>']) # </a:t>
            </a:r>
            <a:r>
              <a:rPr lang="de-DE" dirty="0" err="1">
                <a:latin typeface="Consolas"/>
              </a:rPr>
              <a:t>or</a:t>
            </a:r>
            <a:r>
              <a:rPr lang="de-DE" dirty="0">
                <a:latin typeface="Consolas"/>
              </a:rPr>
              <a:t>: </a:t>
            </a:r>
            <a:r>
              <a:rPr lang="de-DE" dirty="0" err="1">
                <a:latin typeface="Consolas"/>
              </a:rPr>
              <a:t>print</a:t>
            </a:r>
            <a:r>
              <a:rPr lang="de-DE" dirty="0">
                <a:latin typeface="Consolas"/>
              </a:rPr>
              <a:t>(</a:t>
            </a:r>
            <a:r>
              <a:rPr lang="de-DE" dirty="0" err="1">
                <a:latin typeface="Consolas"/>
              </a:rPr>
              <a:t>foods.get</a:t>
            </a:r>
            <a:r>
              <a:rPr lang="de-DE" dirty="0">
                <a:latin typeface="Consolas"/>
              </a:rPr>
              <a:t>('</a:t>
            </a:r>
            <a:r>
              <a:rPr lang="de-DE" dirty="0" err="1">
                <a:latin typeface="Consolas"/>
              </a:rPr>
              <a:t>fruit</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58813" y="455906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
        <p:nvSpPr>
          <p:cNvPr id="10" name="Textfeld 9">
            <a:extLst>
              <a:ext uri="{FF2B5EF4-FFF2-40B4-BE49-F238E27FC236}">
                <a16:creationId xmlns:a16="http://schemas.microsoft.com/office/drawing/2014/main" id="{78DD1077-1955-4D2C-9413-88A062A06F9E}"/>
              </a:ext>
            </a:extLst>
          </p:cNvPr>
          <p:cNvSpPr txBox="1"/>
          <p:nvPr/>
        </p:nvSpPr>
        <p:spPr>
          <a:xfrm>
            <a:off x="1230698" y="5004757"/>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p>
        </p:txBody>
      </p:sp>
    </p:spTree>
    <p:extLst>
      <p:ext uri="{BB962C8B-B14F-4D97-AF65-F5344CB8AC3E}">
        <p14:creationId xmlns:p14="http://schemas.microsoft.com/office/powerpoint/2010/main" val="3762039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 Values and Items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keys</a:t>
            </a:r>
            <a:r>
              <a:rPr lang="de-DE" dirty="0">
                <a:cs typeface="Calibri"/>
              </a:rPr>
              <a:t>, </a:t>
            </a:r>
            <a:r>
              <a:rPr lang="de-DE" dirty="0" err="1">
                <a:cs typeface="Calibri"/>
              </a:rPr>
              <a:t>values</a:t>
            </a:r>
            <a:r>
              <a:rPr lang="de-DE" dirty="0">
                <a:cs typeface="Calibri"/>
              </a:rPr>
              <a:t> and </a:t>
            </a:r>
            <a:r>
              <a:rPr lang="de-DE" dirty="0" err="1">
                <a:cs typeface="Calibri"/>
              </a:rPr>
              <a:t>items</a:t>
            </a:r>
            <a:r>
              <a:rPr lang="de-DE" dirty="0">
                <a:cs typeface="Calibri"/>
              </a:rPr>
              <a:t> </a:t>
            </a:r>
            <a:r>
              <a:rPr lang="de-DE" dirty="0" err="1">
                <a:cs typeface="Calibri"/>
              </a:rPr>
              <a:t>separately</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method</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87567" y="2761892"/>
            <a:ext cx="7588368"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print</a:t>
            </a:r>
            <a:r>
              <a:rPr lang="de-DE" dirty="0">
                <a:latin typeface="Consolas"/>
              </a:rPr>
              <a:t>(</a:t>
            </a:r>
            <a:r>
              <a:rPr lang="de-DE" dirty="0" err="1">
                <a:latin typeface="Consolas"/>
              </a:rPr>
              <a:t>foods.keys</a:t>
            </a:r>
            <a:r>
              <a:rPr lang="de-DE" dirty="0">
                <a:latin typeface="Consolas"/>
              </a:rPr>
              <a:t>())</a:t>
            </a:r>
          </a:p>
          <a:p>
            <a:r>
              <a:rPr lang="de-DE" dirty="0" err="1">
                <a:latin typeface="Consolas"/>
              </a:rPr>
              <a:t>print</a:t>
            </a:r>
            <a:r>
              <a:rPr lang="de-DE" dirty="0">
                <a:latin typeface="Consolas"/>
              </a:rPr>
              <a:t>(</a:t>
            </a:r>
            <a:r>
              <a:rPr lang="de-DE" dirty="0" err="1">
                <a:latin typeface="Consolas"/>
              </a:rPr>
              <a:t>foods.values</a:t>
            </a:r>
            <a:r>
              <a:rPr lang="de-DE" dirty="0">
                <a:latin typeface="Consolas"/>
              </a:rPr>
              <a:t>())</a:t>
            </a:r>
          </a:p>
          <a:p>
            <a:r>
              <a:rPr lang="de-DE" dirty="0" err="1">
                <a:latin typeface="Consolas"/>
              </a:rPr>
              <a:t>print</a:t>
            </a:r>
            <a:r>
              <a:rPr lang="de-DE" dirty="0">
                <a:latin typeface="Consolas"/>
              </a:rPr>
              <a:t>(</a:t>
            </a:r>
            <a:r>
              <a:rPr lang="de-DE" dirty="0" err="1">
                <a:latin typeface="Consolas"/>
              </a:rPr>
              <a:t>foods.items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415649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id="{78DD1077-1955-4D2C-9413-88A062A06F9E}"/>
              </a:ext>
            </a:extLst>
          </p:cNvPr>
          <p:cNvSpPr txBox="1"/>
          <p:nvPr/>
        </p:nvSpPr>
        <p:spPr>
          <a:xfrm>
            <a:off x="1187566" y="4717213"/>
            <a:ext cx="758836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dict_keys(['fruit', 'vegetable'])
dict_values(['apple', 'cucumber'])
</a:t>
            </a:r>
            <a:r>
              <a:rPr lang="de-DE" dirty="0" err="1">
                <a:latin typeface="Consolas"/>
              </a:rPr>
              <a:t>dict_items</a:t>
            </a:r>
            <a:r>
              <a:rPr lang="de-DE" dirty="0">
                <a:latin typeface="Consolas"/>
              </a:rPr>
              <a:t>([('</a:t>
            </a:r>
            <a:r>
              <a:rPr lang="de-DE" dirty="0" err="1">
                <a:latin typeface="Consolas"/>
              </a:rPr>
              <a:t>fruit</a:t>
            </a:r>
            <a:r>
              <a:rPr lang="de-DE" dirty="0">
                <a:latin typeface="Consolas"/>
              </a:rPr>
              <a:t>', '</a:t>
            </a:r>
            <a:r>
              <a:rPr lang="de-DE" dirty="0" err="1">
                <a:latin typeface="Consolas"/>
              </a:rPr>
              <a:t>apple</a:t>
            </a:r>
            <a:r>
              <a:rPr lang="de-DE" dirty="0">
                <a:latin typeface="Consolas"/>
              </a:rPr>
              <a:t>'), ('</a:t>
            </a:r>
            <a:r>
              <a:rPr lang="de-DE" dirty="0" err="1">
                <a:latin typeface="Consolas"/>
              </a:rPr>
              <a:t>vegetable</a:t>
            </a:r>
            <a:r>
              <a:rPr lang="de-DE" dirty="0">
                <a:latin typeface="Consolas"/>
              </a:rPr>
              <a:t>', '</a:t>
            </a:r>
            <a:r>
              <a:rPr lang="de-DE" dirty="0" err="1">
                <a:latin typeface="Consolas"/>
              </a:rPr>
              <a:t>cucumber</a:t>
            </a:r>
            <a:r>
              <a:rPr lang="de-DE" dirty="0">
                <a:latin typeface="Consolas"/>
              </a:rPr>
              <a:t>')])</a:t>
            </a:r>
            <a:endParaRPr lang="de-DE" dirty="0"/>
          </a:p>
        </p:txBody>
      </p:sp>
    </p:spTree>
    <p:extLst>
      <p:ext uri="{BB962C8B-B14F-4D97-AF65-F5344CB8AC3E}">
        <p14:creationId xmlns:p14="http://schemas.microsoft.com/office/powerpoint/2010/main" val="262088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Keys in </a:t>
            </a:r>
            <a:r>
              <a:rPr lang="de-DE" dirty="0" err="1">
                <a:cs typeface="Calibri"/>
              </a:rPr>
              <a:t>dictionaries</a:t>
            </a:r>
            <a:r>
              <a:rPr lang="de-DE" dirty="0">
                <a:cs typeface="Calibri"/>
              </a:rPr>
              <a:t> do not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strings</a:t>
            </a:r>
            <a:endParaRPr lang="de-DE" dirty="0" err="1"/>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in </a:t>
            </a:r>
            <a:r>
              <a:rPr lang="de-DE" dirty="0" err="1">
                <a:cs typeface="Calibri"/>
              </a:rPr>
              <a:t>many</a:t>
            </a:r>
            <a:r>
              <a:rPr lang="de-DE" dirty="0">
                <a:cs typeface="Calibri"/>
              </a:rPr>
              <a:t> </a:t>
            </a:r>
            <a:r>
              <a:rPr lang="de-DE" dirty="0" err="1">
                <a:cs typeface="Calibri"/>
              </a:rPr>
              <a:t>cases</a:t>
            </a:r>
            <a:r>
              <a:rPr lang="de-DE" dirty="0">
                <a:cs typeface="Calibri"/>
              </a:rPr>
              <a:t>, </a:t>
            </a:r>
            <a:r>
              <a:rPr lang="de-DE" dirty="0" err="1">
                <a:cs typeface="Calibri"/>
              </a:rPr>
              <a:t>it</a:t>
            </a:r>
            <a:r>
              <a:rPr lang="de-DE" dirty="0">
                <a:cs typeface="Calibri"/>
              </a:rPr>
              <a:t> </a:t>
            </a:r>
            <a:r>
              <a:rPr lang="de-DE" dirty="0" err="1">
                <a:cs typeface="Calibri"/>
              </a:rPr>
              <a:t>makes</a:t>
            </a:r>
            <a:r>
              <a:rPr lang="de-DE" dirty="0">
                <a:cs typeface="Calibri"/>
              </a:rPr>
              <a:t> sense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cs typeface="Calibri"/>
              </a:rPr>
              <a:t>integers</a:t>
            </a:r>
          </a:p>
          <a:p>
            <a:pPr marL="182245" indent="-182245"/>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cs typeface="Calibri"/>
              </a:rPr>
              <a:t>keys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mixed</a:t>
            </a:r>
            <a:r>
              <a:rPr lang="de-DE" dirty="0">
                <a:solidFill>
                  <a:srgbClr val="404040"/>
                </a:solidFill>
                <a:cs typeface="Calibri"/>
              </a:rPr>
              <a:t> </a:t>
            </a:r>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types</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37</a:t>
            </a:fld>
            <a:endParaRPr lang="en-GB"/>
          </a:p>
        </p:txBody>
      </p:sp>
    </p:spTree>
    <p:extLst>
      <p:ext uri="{BB962C8B-B14F-4D97-AF65-F5344CB8AC3E}">
        <p14:creationId xmlns:p14="http://schemas.microsoft.com/office/powerpoint/2010/main" val="3392857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Changing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Since</a:t>
            </a:r>
            <a:r>
              <a:rPr lang="de-DE" dirty="0">
                <a:cs typeface="Calibri"/>
              </a:rPr>
              <a:t> </a:t>
            </a:r>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dirty="0" err="1">
                <a:cs typeface="Calibri"/>
              </a:rPr>
              <a:t>elements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changed</a:t>
            </a:r>
            <a:r>
              <a:rPr lang="de-DE" dirty="0">
                <a:cs typeface="Calibri"/>
              </a:rPr>
              <a:t> </a:t>
            </a:r>
            <a:r>
              <a:rPr lang="de-DE" dirty="0" err="1">
                <a:cs typeface="Calibri"/>
              </a:rPr>
              <a:t>quite</a:t>
            </a:r>
            <a:r>
              <a:rPr lang="de-DE" dirty="0">
                <a:cs typeface="Calibri"/>
              </a:rPr>
              <a:t> </a:t>
            </a:r>
            <a:r>
              <a:rPr lang="de-DE" dirty="0" err="1">
                <a:cs typeface="Calibri"/>
              </a:rPr>
              <a:t>easily</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758836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foods</a:t>
            </a:r>
            <a:r>
              <a:rPr lang="de-DE" dirty="0">
                <a:latin typeface="Consolas"/>
              </a:rPr>
              <a:t>['</a:t>
            </a:r>
            <a:r>
              <a:rPr lang="de-DE" dirty="0" err="1">
                <a:latin typeface="Consolas"/>
              </a:rPr>
              <a:t>fruit</a:t>
            </a:r>
            <a:r>
              <a:rPr lang="de-DE" dirty="0">
                <a:latin typeface="Consolas"/>
              </a:rPr>
              <a:t>'] = '</a:t>
            </a:r>
            <a:r>
              <a:rPr lang="de-DE" dirty="0" err="1">
                <a:latin typeface="Consolas"/>
              </a:rPr>
              <a:t>pear</a:t>
            </a:r>
            <a:r>
              <a:rPr lang="de-DE" dirty="0">
                <a:latin typeface="Consolas"/>
              </a:rPr>
              <a:t>'</a:t>
            </a:r>
          </a:p>
          <a:p>
            <a:r>
              <a:rPr lang="de-DE" dirty="0" err="1">
                <a:latin typeface="Consolas"/>
              </a:rPr>
              <a:t>print</a:t>
            </a:r>
            <a:r>
              <a:rPr lang="de-DE" dirty="0">
                <a:latin typeface="Consolas"/>
              </a:rPr>
              <a:t>(</a:t>
            </a:r>
            <a:r>
              <a:rPr lang="de-DE" dirty="0" err="1">
                <a:latin typeface="Consolas"/>
              </a:rPr>
              <a:t>foods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300269"/>
            <a:ext cx="758836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fruit</a:t>
            </a:r>
            <a:r>
              <a:rPr lang="de-DE" dirty="0">
                <a:latin typeface="Consolas"/>
              </a:rPr>
              <a:t>': '</a:t>
            </a:r>
            <a:r>
              <a:rPr lang="de-DE" dirty="0" err="1">
                <a:latin typeface="Consolas"/>
              </a:rPr>
              <a:t>pear</a:t>
            </a:r>
            <a:r>
              <a:rPr lang="de-DE" dirty="0">
                <a:latin typeface="Consolas"/>
              </a:rPr>
              <a:t>', '</a:t>
            </a:r>
            <a:r>
              <a:rPr lang="de-DE" dirty="0" err="1">
                <a:latin typeface="Consolas"/>
              </a:rPr>
              <a:t>vegetable</a:t>
            </a:r>
            <a:r>
              <a:rPr lang="de-DE" dirty="0">
                <a:latin typeface="Consolas"/>
              </a:rPr>
              <a:t>': '</a:t>
            </a:r>
            <a:r>
              <a:rPr lang="de-DE" dirty="0" err="1">
                <a:latin typeface="Consolas"/>
              </a:rPr>
              <a:t>cucumber</a:t>
            </a:r>
            <a:r>
              <a:rPr lang="de-DE" dirty="0">
                <a:latin typeface="Consolas"/>
              </a:rPr>
              <a:t>'}</a:t>
            </a:r>
            <a:endParaRPr lang="de-DE" dirty="0"/>
          </a:p>
        </p:txBody>
      </p:sp>
    </p:spTree>
    <p:extLst>
      <p:ext uri="{BB962C8B-B14F-4D97-AF65-F5344CB8AC3E}">
        <p14:creationId xmlns:p14="http://schemas.microsoft.com/office/powerpoint/2010/main" val="2030756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Adding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Add an </a:t>
            </a:r>
            <a:r>
              <a:rPr lang="de-DE" dirty="0" err="1">
                <a:cs typeface="Calibri"/>
              </a:rPr>
              <a:t>element</a:t>
            </a:r>
            <a:r>
              <a:rPr lang="de-DE" dirty="0">
                <a:cs typeface="Calibri"/>
              </a:rPr>
              <a:t> </a:t>
            </a:r>
            <a:r>
              <a:rPr lang="de-DE" dirty="0" err="1">
                <a:cs typeface="Calibri"/>
              </a:rPr>
              <a:t>to</a:t>
            </a:r>
            <a:r>
              <a:rPr lang="de-DE" dirty="0">
                <a:cs typeface="Calibri"/>
              </a:rPr>
              <a:t> a </a:t>
            </a:r>
            <a:r>
              <a:rPr lang="de-DE" dirty="0" err="1">
                <a:cs typeface="Calibri"/>
              </a:rPr>
              <a:t>dictionary</a:t>
            </a:r>
            <a:r>
              <a:rPr lang="de-DE" dirty="0">
                <a:cs typeface="Calibri"/>
              </a:rPr>
              <a:t> </a:t>
            </a:r>
            <a:r>
              <a:rPr lang="de-DE" dirty="0" err="1">
                <a:cs typeface="Calibri"/>
              </a:rPr>
              <a:t>by</a:t>
            </a:r>
            <a:r>
              <a:rPr lang="de-DE" dirty="0">
                <a:cs typeface="Calibri"/>
              </a:rPr>
              <a:t> </a:t>
            </a:r>
            <a:r>
              <a:rPr lang="de-DE" dirty="0" err="1">
                <a:cs typeface="Calibri"/>
              </a:rPr>
              <a:t>stating</a:t>
            </a:r>
            <a:r>
              <a:rPr lang="de-DE" dirty="0">
                <a:cs typeface="Calibri"/>
              </a:rPr>
              <a:t> </a:t>
            </a:r>
            <a:r>
              <a:rPr lang="de-DE" dirty="0" err="1">
                <a:cs typeface="Calibri"/>
              </a:rPr>
              <a:t>the</a:t>
            </a:r>
            <a:r>
              <a:rPr lang="de-DE" dirty="0">
                <a:cs typeface="Calibri"/>
              </a:rPr>
              <a:t> </a:t>
            </a:r>
            <a:r>
              <a:rPr lang="de-DE" dirty="0" err="1">
                <a:cs typeface="Calibri"/>
              </a:rPr>
              <a:t>new</a:t>
            </a:r>
            <a:r>
              <a:rPr lang="de-DE" dirty="0">
                <a:cs typeface="Calibri"/>
              </a:rPr>
              <a:t> </a:t>
            </a:r>
            <a:r>
              <a:rPr lang="de-DE" dirty="0" err="1">
                <a:cs typeface="Calibri"/>
              </a:rPr>
              <a:t>key</a:t>
            </a:r>
            <a:r>
              <a:rPr lang="de-DE" dirty="0">
                <a:cs typeface="Calibri"/>
              </a:rPr>
              <a:t> and </a:t>
            </a:r>
            <a:r>
              <a:rPr lang="de-DE" dirty="0" err="1">
                <a:cs typeface="Calibri"/>
              </a:rPr>
              <a:t>value</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39</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843663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foods</a:t>
            </a:r>
            <a:r>
              <a:rPr lang="de-DE" dirty="0">
                <a:latin typeface="Consolas"/>
              </a:rPr>
              <a:t>['</a:t>
            </a:r>
            <a:r>
              <a:rPr lang="de-DE" dirty="0" err="1">
                <a:latin typeface="Consolas"/>
              </a:rPr>
              <a:t>legume</a:t>
            </a:r>
            <a:r>
              <a:rPr lang="de-DE" dirty="0">
                <a:latin typeface="Consolas"/>
              </a:rPr>
              <a:t>'] = '</a:t>
            </a:r>
            <a:r>
              <a:rPr lang="de-DE" dirty="0" err="1">
                <a:latin typeface="Consolas"/>
              </a:rPr>
              <a:t>lentils</a:t>
            </a:r>
            <a:r>
              <a:rPr lang="de-DE" dirty="0">
                <a:latin typeface="Consolas"/>
              </a:rPr>
              <a:t>'</a:t>
            </a:r>
          </a:p>
          <a:p>
            <a:r>
              <a:rPr lang="de-DE" dirty="0" err="1">
                <a:latin typeface="Consolas"/>
              </a:rPr>
              <a:t>print</a:t>
            </a:r>
            <a:r>
              <a:rPr lang="de-DE" dirty="0">
                <a:latin typeface="Consolas"/>
              </a:rPr>
              <a:t>(</a:t>
            </a:r>
            <a:r>
              <a:rPr lang="de-DE" dirty="0" err="1">
                <a:latin typeface="Consolas"/>
              </a:rPr>
              <a:t>foods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300269"/>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fruit</a:t>
            </a:r>
            <a:r>
              <a:rPr lang="de-DE" dirty="0">
                <a:latin typeface="Consolas"/>
              </a:rPr>
              <a:t>': '</a:t>
            </a:r>
            <a:r>
              <a:rPr lang="de-DE" dirty="0" err="1">
                <a:latin typeface="Consolas"/>
              </a:rPr>
              <a:t>apple</a:t>
            </a:r>
            <a:r>
              <a:rPr lang="de-DE" dirty="0">
                <a:latin typeface="Consolas"/>
              </a:rPr>
              <a:t>', '</a:t>
            </a:r>
            <a:r>
              <a:rPr lang="de-DE" dirty="0" err="1">
                <a:latin typeface="Consolas"/>
              </a:rPr>
              <a:t>vegetable</a:t>
            </a:r>
            <a:r>
              <a:rPr lang="de-DE" dirty="0">
                <a:latin typeface="Consolas"/>
              </a:rPr>
              <a:t>': '</a:t>
            </a:r>
            <a:r>
              <a:rPr lang="de-DE" dirty="0" err="1">
                <a:latin typeface="Consolas"/>
              </a:rPr>
              <a:t>cucumber</a:t>
            </a:r>
            <a:r>
              <a:rPr lang="de-DE" dirty="0">
                <a:latin typeface="Consolas"/>
              </a:rPr>
              <a:t>', '</a:t>
            </a:r>
            <a:r>
              <a:rPr lang="de-DE" dirty="0" err="1">
                <a:latin typeface="Consolas"/>
              </a:rPr>
              <a:t>legume</a:t>
            </a:r>
            <a:r>
              <a:rPr lang="de-DE" dirty="0">
                <a:latin typeface="Consolas"/>
              </a:rPr>
              <a:t>': '</a:t>
            </a:r>
            <a:r>
              <a:rPr lang="de-DE" dirty="0" err="1">
                <a:latin typeface="Consolas"/>
              </a:rPr>
              <a:t>lentils</a:t>
            </a:r>
            <a:r>
              <a:rPr lang="de-DE" dirty="0">
                <a:latin typeface="Consolas"/>
              </a:rPr>
              <a:t>'}</a:t>
            </a:r>
            <a:endParaRPr lang="de-DE" dirty="0"/>
          </a:p>
        </p:txBody>
      </p:sp>
    </p:spTree>
    <p:extLst>
      <p:ext uri="{BB962C8B-B14F-4D97-AF65-F5344CB8AC3E}">
        <p14:creationId xmlns:p14="http://schemas.microsoft.com/office/powerpoint/2010/main" val="129739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190DD-30EB-4706-A45A-965ED5A44E6B}"/>
              </a:ext>
            </a:extLst>
          </p:cNvPr>
          <p:cNvSpPr>
            <a:spLocks noGrp="1"/>
          </p:cNvSpPr>
          <p:nvPr>
            <p:ph type="title"/>
          </p:nvPr>
        </p:nvSpPr>
        <p:spPr/>
        <p:txBody>
          <a:bodyPr/>
          <a:lstStyle/>
          <a:p>
            <a:r>
              <a:rPr lang="en-GB" dirty="0"/>
              <a:t>Common Mistakes &amp; Bonus Solutions</a:t>
            </a:r>
          </a:p>
        </p:txBody>
      </p:sp>
      <p:sp>
        <p:nvSpPr>
          <p:cNvPr id="5" name="Content Placeholder 4">
            <a:extLst>
              <a:ext uri="{FF2B5EF4-FFF2-40B4-BE49-F238E27FC236}">
                <a16:creationId xmlns:a16="http://schemas.microsoft.com/office/drawing/2014/main" id="{A87B98F0-1C8A-474A-83D8-6E622BBBC5E5}"/>
              </a:ext>
            </a:extLst>
          </p:cNvPr>
          <p:cNvSpPr>
            <a:spLocks noGrp="1"/>
          </p:cNvSpPr>
          <p:nvPr>
            <p:ph idx="1"/>
          </p:nvPr>
        </p:nvSpPr>
        <p:spPr/>
        <p:txBody>
          <a:bodyPr vert="horz" lIns="0" tIns="45720" rIns="0" bIns="45720" rtlCol="0" anchor="t">
            <a:normAutofit/>
          </a:bodyPr>
          <a:lstStyle/>
          <a:p>
            <a:pPr marL="383540" lvl="1" indent="-182245"/>
            <a:endParaRPr lang="en-GB" dirty="0">
              <a:solidFill>
                <a:srgbClr val="3F3F3F"/>
              </a:solidFill>
              <a:cs typeface="Calibri"/>
            </a:endParaRPr>
          </a:p>
        </p:txBody>
      </p:sp>
      <p:sp>
        <p:nvSpPr>
          <p:cNvPr id="3" name="Slide Number Placeholder 2">
            <a:extLst>
              <a:ext uri="{FF2B5EF4-FFF2-40B4-BE49-F238E27FC236}">
                <a16:creationId xmlns:a16="http://schemas.microsoft.com/office/drawing/2014/main" id="{8D79A3A0-5D8B-4922-A354-F49EEE6C909B}"/>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214841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Deleting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Deleting</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easily</a:t>
            </a:r>
            <a:r>
              <a:rPr lang="de-DE" dirty="0">
                <a:cs typeface="Calibri"/>
              </a:rPr>
              <a:t> </a:t>
            </a:r>
            <a:r>
              <a:rPr lang="de-DE" dirty="0" err="1">
                <a:cs typeface="Calibri"/>
              </a:rPr>
              <a:t>done</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pop</a:t>
            </a:r>
            <a:r>
              <a:rPr lang="de-DE" dirty="0">
                <a:latin typeface="Consolas"/>
                <a:cs typeface="Calibri"/>
              </a:rPr>
              <a:t>()</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40</a:t>
            </a:fld>
            <a:endParaRPr lang="en-GB"/>
          </a:p>
        </p:txBody>
      </p:sp>
      <p:sp>
        <p:nvSpPr>
          <p:cNvPr id="8" name="Textfeld 7">
            <a:extLst>
              <a:ext uri="{FF2B5EF4-FFF2-40B4-BE49-F238E27FC236}">
                <a16:creationId xmlns:a16="http://schemas.microsoft.com/office/drawing/2014/main" id="{438C086B-C4AA-485B-9BA7-543357E44CA5}"/>
              </a:ext>
            </a:extLst>
          </p:cNvPr>
          <p:cNvSpPr txBox="1"/>
          <p:nvPr/>
        </p:nvSpPr>
        <p:spPr>
          <a:xfrm>
            <a:off x="1101303" y="2776269"/>
            <a:ext cx="843663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p>
          <a:p>
            <a:r>
              <a:rPr lang="de-DE" dirty="0" err="1">
                <a:latin typeface="Consolas"/>
              </a:rPr>
              <a:t>foods.pop</a:t>
            </a:r>
            <a:r>
              <a:rPr lang="de-DE" dirty="0">
                <a:latin typeface="Consolas"/>
              </a:rPr>
              <a:t>('</a:t>
            </a:r>
            <a:r>
              <a:rPr lang="de-DE" dirty="0" err="1">
                <a:latin typeface="Consolas"/>
              </a:rPr>
              <a:t>vegetable</a:t>
            </a:r>
            <a:r>
              <a:rPr lang="de-DE" dirty="0">
                <a:latin typeface="Consolas"/>
              </a:rPr>
              <a:t>')</a:t>
            </a:r>
          </a:p>
          <a:p>
            <a:r>
              <a:rPr lang="de-DE" dirty="0" err="1">
                <a:latin typeface="Consolas"/>
              </a:rPr>
              <a:t>print</a:t>
            </a:r>
            <a:r>
              <a:rPr lang="de-DE" dirty="0">
                <a:latin typeface="Consolas"/>
              </a:rPr>
              <a:t>(</a:t>
            </a:r>
            <a:r>
              <a:rPr lang="de-DE" dirty="0" err="1">
                <a:latin typeface="Consolas"/>
              </a:rPr>
              <a:t>foods</a:t>
            </a:r>
            <a:r>
              <a:rPr lang="de-DE" dirty="0">
                <a:latin typeface="Consolas"/>
              </a:rPr>
              <a:t>)</a:t>
            </a:r>
          </a:p>
        </p:txBody>
      </p:sp>
      <p:sp>
        <p:nvSpPr>
          <p:cNvPr id="9" name="Textfeld 8">
            <a:extLst>
              <a:ext uri="{FF2B5EF4-FFF2-40B4-BE49-F238E27FC236}">
                <a16:creationId xmlns:a16="http://schemas.microsoft.com/office/drawing/2014/main"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0" name="Textfeld 9">
            <a:extLst>
              <a:ext uri="{FF2B5EF4-FFF2-40B4-BE49-F238E27FC236}">
                <a16:creationId xmlns:a16="http://schemas.microsoft.com/office/drawing/2014/main" id="{78DD1077-1955-4D2C-9413-88A062A06F9E}"/>
              </a:ext>
            </a:extLst>
          </p:cNvPr>
          <p:cNvSpPr txBox="1"/>
          <p:nvPr/>
        </p:nvSpPr>
        <p:spPr>
          <a:xfrm>
            <a:off x="1101302" y="4300269"/>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fruit</a:t>
            </a:r>
            <a:r>
              <a:rPr lang="de-DE" dirty="0">
                <a:latin typeface="Consolas"/>
              </a:rPr>
              <a:t>': '</a:t>
            </a:r>
            <a:r>
              <a:rPr lang="de-DE" dirty="0" err="1">
                <a:latin typeface="Consolas"/>
              </a:rPr>
              <a:t>apple</a:t>
            </a:r>
            <a:r>
              <a:rPr lang="de-DE" dirty="0">
                <a:latin typeface="Consolas"/>
              </a:rPr>
              <a:t>'}</a:t>
            </a:r>
            <a:endParaRPr lang="de-DE" dirty="0"/>
          </a:p>
        </p:txBody>
      </p:sp>
    </p:spTree>
    <p:extLst>
      <p:ext uri="{BB962C8B-B14F-4D97-AF65-F5344CB8AC3E}">
        <p14:creationId xmlns:p14="http://schemas.microsoft.com/office/powerpoint/2010/main" val="1841746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0DE61-5856-435A-8D49-39A8C71EBAE5}"/>
              </a:ext>
            </a:extLst>
          </p:cNvPr>
          <p:cNvSpPr>
            <a:spLocks noGrp="1"/>
          </p:cNvSpPr>
          <p:nvPr>
            <p:ph type="title"/>
          </p:nvPr>
        </p:nvSpPr>
        <p:spPr/>
        <p:txBody>
          <a:bodyPr/>
          <a:lstStyle/>
          <a:p>
            <a:r>
              <a:rPr lang="de-DE" dirty="0" err="1">
                <a:cs typeface="Calibri Light"/>
              </a:rPr>
              <a:t>Dictionaries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7" name="Inhaltsplatzhalter 6">
            <a:extLst>
              <a:ext uri="{FF2B5EF4-FFF2-40B4-BE49-F238E27FC236}">
                <a16:creationId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describe</a:t>
            </a:r>
            <a:r>
              <a:rPr lang="de-DE" dirty="0">
                <a:cs typeface="Calibri"/>
              </a:rPr>
              <a:t> </a:t>
            </a:r>
            <a:r>
              <a:rPr lang="de-DE" dirty="0" err="1">
                <a:cs typeface="Calibri"/>
              </a:rPr>
              <a:t>several</a:t>
            </a:r>
            <a:r>
              <a:rPr lang="de-DE" dirty="0">
                <a:cs typeface="Calibri"/>
              </a:rPr>
              <a:t> </a:t>
            </a:r>
            <a:r>
              <a:rPr lang="de-DE" dirty="0" err="1">
                <a:cs typeface="Calibri"/>
              </a:rPr>
              <a:t>aspects</a:t>
            </a:r>
            <a:r>
              <a:rPr lang="de-DE" dirty="0">
                <a:cs typeface="Calibri"/>
              </a:rPr>
              <a:t>/</a:t>
            </a:r>
            <a:r>
              <a:rPr lang="de-DE" dirty="0" err="1">
                <a:cs typeface="Calibri"/>
              </a:rPr>
              <a:t>attributes</a:t>
            </a:r>
            <a:r>
              <a:rPr lang="de-DE" dirty="0">
                <a:cs typeface="Calibri"/>
              </a:rPr>
              <a:t> </a:t>
            </a:r>
            <a:r>
              <a:rPr lang="de-DE" dirty="0" err="1">
                <a:cs typeface="Calibri"/>
              </a:rPr>
              <a:t>of</a:t>
            </a:r>
            <a:r>
              <a:rPr lang="de-DE" dirty="0">
                <a:cs typeface="Calibri"/>
              </a:rPr>
              <a:t> </a:t>
            </a:r>
            <a:r>
              <a:rPr lang="de-DE" dirty="0" err="1">
                <a:cs typeface="Calibri"/>
              </a:rPr>
              <a:t>data</a:t>
            </a:r>
            <a:r>
              <a:rPr lang="de-DE" dirty="0">
                <a:cs typeface="Calibri"/>
              </a:rPr>
              <a:t> in a </a:t>
            </a:r>
            <a:r>
              <a:rPr lang="de-DE" dirty="0" err="1">
                <a:cs typeface="Calibri"/>
              </a:rPr>
              <a:t>structured</a:t>
            </a:r>
            <a:r>
              <a:rPr lang="de-DE" dirty="0">
                <a:cs typeface="Calibri"/>
              </a:rPr>
              <a:t> and </a:t>
            </a:r>
            <a:r>
              <a:rPr lang="de-DE" dirty="0" err="1">
                <a:cs typeface="Calibri"/>
              </a:rPr>
              <a:t>meaningful</a:t>
            </a:r>
            <a:r>
              <a:rPr lang="de-DE" dirty="0">
                <a:cs typeface="Calibri"/>
              </a:rPr>
              <a:t> </a:t>
            </a:r>
            <a:r>
              <a:rPr lang="de-DE" dirty="0" err="1">
                <a:cs typeface="Calibri"/>
              </a:rPr>
              <a:t>way</a:t>
            </a: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store</a:t>
            </a:r>
            <a:r>
              <a:rPr lang="de-DE" dirty="0">
                <a:cs typeface="Calibri"/>
              </a:rPr>
              <a:t> </a:t>
            </a:r>
            <a:r>
              <a:rPr lang="de-DE" dirty="0" err="1">
                <a:cs typeface="Calibri"/>
              </a:rPr>
              <a:t>data</a:t>
            </a:r>
            <a:r>
              <a:rPr lang="de-DE" dirty="0">
                <a:cs typeface="Calibri"/>
              </a:rPr>
              <a:t> </a:t>
            </a:r>
            <a:r>
              <a:rPr lang="de-DE" dirty="0" err="1">
                <a:cs typeface="Calibri"/>
              </a:rPr>
              <a:t>about</a:t>
            </a:r>
            <a:r>
              <a:rPr lang="de-DE" dirty="0">
                <a:cs typeface="Calibri"/>
              </a:rPr>
              <a:t> </a:t>
            </a:r>
            <a:r>
              <a:rPr lang="de-DE" dirty="0" err="1">
                <a:cs typeface="Calibri"/>
              </a:rPr>
              <a:t>books</a:t>
            </a:r>
            <a:r>
              <a:rPr lang="de-DE" dirty="0">
                <a:cs typeface="Calibri"/>
              </a:rPr>
              <a:t> in </a:t>
            </a:r>
            <a:r>
              <a:rPr lang="de-DE" dirty="0" err="1">
                <a:cs typeface="Calibri"/>
              </a:rPr>
              <a:t>dictionaries</a:t>
            </a:r>
            <a:r>
              <a:rPr lang="de-DE" dirty="0">
                <a:cs typeface="Calibri"/>
              </a:rPr>
              <a:t> (title, </a:t>
            </a:r>
            <a:r>
              <a:rPr lang="de-DE" dirty="0" err="1">
                <a:cs typeface="Calibri"/>
              </a:rPr>
              <a:t>author</a:t>
            </a:r>
            <a:r>
              <a:rPr lang="de-DE" dirty="0">
                <a:cs typeface="Calibri"/>
              </a:rPr>
              <a:t>, </a:t>
            </a:r>
            <a:r>
              <a:rPr lang="de-DE" dirty="0" err="1">
                <a:cs typeface="Calibri"/>
              </a:rPr>
              <a:t>year</a:t>
            </a:r>
            <a:r>
              <a:rPr lang="de-DE" dirty="0">
                <a:cs typeface="Calibri"/>
              </a:rPr>
              <a:t>, …)</a:t>
            </a:r>
          </a:p>
          <a:p>
            <a:pPr marL="383540" lvl="1"/>
            <a:endParaRPr lang="de-DE" dirty="0">
              <a:cs typeface="Calibri"/>
            </a:endParaRPr>
          </a:p>
          <a:p>
            <a:pPr marL="182245" indent="-182245"/>
            <a:r>
              <a:rPr lang="de-DE" dirty="0" err="1">
                <a:cs typeface="Calibri"/>
              </a:rPr>
              <a:t>Another</a:t>
            </a:r>
            <a:r>
              <a:rPr lang="de-DE" dirty="0">
                <a:cs typeface="Calibri"/>
              </a:rPr>
              <a:t> </a:t>
            </a:r>
            <a:r>
              <a:rPr lang="de-DE" dirty="0" err="1">
                <a:cs typeface="Calibri"/>
              </a:rPr>
              <a:t>application</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dirty="0" err="1">
                <a:cs typeface="Calibri"/>
              </a:rPr>
              <a:t>creation</a:t>
            </a:r>
            <a:r>
              <a:rPr lang="de-DE" dirty="0">
                <a:cs typeface="Calibri"/>
              </a:rPr>
              <a:t> </a:t>
            </a:r>
            <a:r>
              <a:rPr lang="de-DE" dirty="0" err="1">
                <a:cs typeface="Calibri"/>
              </a:rPr>
              <a:t>of</a:t>
            </a:r>
            <a:r>
              <a:rPr lang="de-DE" dirty="0">
                <a:cs typeface="Calibri"/>
              </a:rPr>
              <a:t> </a:t>
            </a:r>
            <a:r>
              <a:rPr lang="de-DE" dirty="0" err="1">
                <a:cs typeface="Calibri"/>
              </a:rPr>
              <a:t>mappings</a:t>
            </a:r>
          </a:p>
          <a:p>
            <a:pPr marL="383540" lvl="1"/>
            <a:r>
              <a:rPr lang="de-DE" dirty="0">
                <a:cs typeface="Calibri"/>
              </a:rPr>
              <a:t>Think a </a:t>
            </a:r>
            <a:r>
              <a:rPr lang="de-DE" dirty="0" err="1">
                <a:cs typeface="Calibri"/>
              </a:rPr>
              <a:t>color</a:t>
            </a:r>
            <a:r>
              <a:rPr lang="de-DE" dirty="0">
                <a:cs typeface="Calibri"/>
              </a:rPr>
              <a:t> </a:t>
            </a:r>
            <a:r>
              <a:rPr lang="de-DE" dirty="0" err="1">
                <a:cs typeface="Calibri"/>
              </a:rPr>
              <a:t>scheme</a:t>
            </a:r>
            <a:r>
              <a:rPr lang="de-DE" dirty="0">
                <a:cs typeface="Calibri"/>
              </a:rPr>
              <a:t>: </a:t>
            </a:r>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create</a:t>
            </a:r>
            <a:r>
              <a:rPr lang="de-DE" dirty="0">
                <a:cs typeface="Calibri"/>
              </a:rPr>
              <a:t> a </a:t>
            </a:r>
            <a:r>
              <a:rPr lang="de-DE" dirty="0" err="1">
                <a:cs typeface="Calibri"/>
              </a:rPr>
              <a:t>dictionary</a:t>
            </a:r>
            <a:r>
              <a:rPr lang="de-DE" dirty="0">
                <a:cs typeface="Calibri"/>
              </a:rPr>
              <a:t> </a:t>
            </a:r>
            <a:r>
              <a:rPr lang="de-DE" dirty="0" err="1">
                <a:cs typeface="Calibri"/>
              </a:rPr>
              <a:t>that</a:t>
            </a:r>
            <a:r>
              <a:rPr lang="de-DE" dirty="0">
                <a:cs typeface="Calibri"/>
              </a:rPr>
              <a:t> </a:t>
            </a:r>
            <a:r>
              <a:rPr lang="de-DE" dirty="0" err="1">
                <a:cs typeface="Calibri"/>
              </a:rPr>
              <a:t>contains</a:t>
            </a:r>
            <a:r>
              <a:rPr lang="de-DE" dirty="0">
                <a:cs typeface="Calibri"/>
              </a:rPr>
              <a:t> </a:t>
            </a:r>
            <a:r>
              <a:rPr lang="de-DE" dirty="0" err="1">
                <a:cs typeface="Calibri"/>
              </a:rPr>
              <a:t>the</a:t>
            </a:r>
            <a:r>
              <a:rPr lang="de-DE" dirty="0">
                <a:cs typeface="Calibri"/>
              </a:rPr>
              <a:t> </a:t>
            </a:r>
            <a:r>
              <a:rPr lang="de-DE" dirty="0" err="1">
                <a:cs typeface="Calibri"/>
              </a:rPr>
              <a:t>keys</a:t>
            </a:r>
            <a:r>
              <a:rPr lang="de-DE" dirty="0">
                <a:cs typeface="Calibri"/>
              </a:rPr>
              <a:t> </a:t>
            </a:r>
            <a:r>
              <a:rPr lang="de-DE" dirty="0" err="1">
                <a:cs typeface="Calibri"/>
              </a:rPr>
              <a:t>of</a:t>
            </a:r>
            <a:r>
              <a:rPr lang="de-DE" dirty="0">
                <a:cs typeface="Calibri"/>
              </a:rPr>
              <a:t> '</a:t>
            </a:r>
            <a:r>
              <a:rPr lang="de-DE" dirty="0" err="1">
                <a:cs typeface="Calibri"/>
              </a:rPr>
              <a:t>red</a:t>
            </a:r>
            <a:r>
              <a:rPr lang="de-DE" dirty="0">
                <a:cs typeface="Calibri"/>
              </a:rPr>
              <a:t>', '</a:t>
            </a:r>
            <a:r>
              <a:rPr lang="de-DE" dirty="0" err="1">
                <a:cs typeface="Calibri"/>
              </a:rPr>
              <a:t>blue</a:t>
            </a:r>
            <a:r>
              <a:rPr lang="de-DE" dirty="0">
                <a:cs typeface="Calibri"/>
              </a:rPr>
              <a:t>', '</a:t>
            </a:r>
            <a:r>
              <a:rPr lang="de-DE" dirty="0" err="1">
                <a:cs typeface="Calibri"/>
              </a:rPr>
              <a:t>gray</a:t>
            </a:r>
            <a:r>
              <a:rPr lang="de-DE" dirty="0">
                <a:cs typeface="Calibri"/>
              </a:rPr>
              <a:t>' etc. </a:t>
            </a:r>
            <a:r>
              <a:rPr lang="de-DE" dirty="0" err="1">
                <a:cs typeface="Calibri"/>
              </a:rPr>
              <a:t>with</a:t>
            </a:r>
            <a:r>
              <a:rPr lang="de-DE" dirty="0">
                <a:cs typeface="Calibri"/>
              </a:rPr>
              <a:t> </a:t>
            </a:r>
            <a:r>
              <a:rPr lang="de-DE" dirty="0" err="1">
                <a:cs typeface="Calibri"/>
              </a:rPr>
              <a:t>their</a:t>
            </a:r>
            <a:r>
              <a:rPr lang="de-DE" dirty="0">
                <a:cs typeface="Calibri"/>
              </a:rPr>
              <a:t> </a:t>
            </a:r>
            <a:r>
              <a:rPr lang="de-DE" dirty="0" err="1">
                <a:cs typeface="Calibri"/>
              </a:rPr>
              <a:t>values</a:t>
            </a:r>
            <a:r>
              <a:rPr lang="de-DE" dirty="0">
                <a:cs typeface="Calibri"/>
              </a:rPr>
              <a:t> </a:t>
            </a:r>
            <a:r>
              <a:rPr lang="de-DE" dirty="0" err="1">
                <a:cs typeface="Calibri"/>
              </a:rPr>
              <a:t>being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RGB </a:t>
            </a:r>
            <a:r>
              <a:rPr lang="de-DE" dirty="0" err="1">
                <a:cs typeface="Calibri"/>
              </a:rPr>
              <a:t>values</a:t>
            </a:r>
            <a:r>
              <a:rPr lang="de-DE" dirty="0">
                <a:cs typeface="Calibri"/>
              </a:rPr>
              <a:t> (e.g. in </a:t>
            </a:r>
            <a:r>
              <a:rPr lang="de-DE" dirty="0" err="1">
                <a:cs typeface="Calibri"/>
              </a:rPr>
              <a:t>form</a:t>
            </a:r>
            <a:r>
              <a:rPr lang="de-DE" dirty="0">
                <a:cs typeface="Calibri"/>
              </a:rPr>
              <a:t> </a:t>
            </a:r>
            <a:r>
              <a:rPr lang="de-DE" dirty="0" err="1">
                <a:cs typeface="Calibri"/>
              </a:rPr>
              <a:t>of</a:t>
            </a:r>
            <a:r>
              <a:rPr lang="de-DE" dirty="0">
                <a:cs typeface="Calibri"/>
              </a:rPr>
              <a:t> a </a:t>
            </a:r>
            <a:r>
              <a:rPr lang="de-DE" dirty="0" err="1">
                <a:cs typeface="Calibri"/>
              </a:rPr>
              <a:t>tuple</a:t>
            </a:r>
            <a:r>
              <a:rPr lang="de-DE" dirty="0">
                <a:cs typeface="Calibri"/>
              </a:rPr>
              <a:t>)</a:t>
            </a:r>
          </a:p>
          <a:p>
            <a:pPr marL="182245" indent="-182245"/>
            <a:endParaRPr lang="de-DE" dirty="0">
              <a:cs typeface="Calibri"/>
            </a:endParaRPr>
          </a:p>
        </p:txBody>
      </p:sp>
    </p:spTree>
    <p:extLst>
      <p:ext uri="{BB962C8B-B14F-4D97-AF65-F5344CB8AC3E}">
        <p14:creationId xmlns:p14="http://schemas.microsoft.com/office/powerpoint/2010/main" val="4093681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a:xfrm>
            <a:off x="1108822" y="1259378"/>
            <a:ext cx="10205008" cy="3084021"/>
          </a:xfrm>
        </p:spPr>
        <p:txBody>
          <a:bodyPr/>
          <a:lstStyle/>
          <a:p>
            <a:r>
              <a:rPr lang="de-DE" dirty="0">
                <a:cs typeface="Calibri Light"/>
              </a:rPr>
              <a:t>Handling Collections 101</a:t>
            </a:r>
            <a:endParaRPr lang="de-DE" dirty="0"/>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42</a:t>
            </a:fld>
            <a:endParaRPr lang="en-GB"/>
          </a:p>
        </p:txBody>
      </p:sp>
    </p:spTree>
    <p:extLst>
      <p:ext uri="{BB962C8B-B14F-4D97-AF65-F5344CB8AC3E}">
        <p14:creationId xmlns:p14="http://schemas.microsoft.com/office/powerpoint/2010/main" val="160730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iterate</a:t>
            </a:r>
            <a:r>
              <a:rPr lang="de-DE" dirty="0">
                <a:cs typeface="Calibri"/>
              </a:rPr>
              <a:t> </a:t>
            </a:r>
            <a:r>
              <a:rPr lang="de-DE" dirty="0" err="1">
                <a:cs typeface="Calibri"/>
              </a:rPr>
              <a:t>through</a:t>
            </a:r>
            <a:r>
              <a:rPr lang="de-DE" dirty="0">
                <a:cs typeface="Calibri"/>
              </a:rPr>
              <a:t> all </a:t>
            </a:r>
            <a:r>
              <a:rPr lang="de-DE" dirty="0" err="1">
                <a:cs typeface="Calibri"/>
              </a:rPr>
              <a:t>elements</a:t>
            </a:r>
            <a:r>
              <a:rPr lang="de-DE" dirty="0">
                <a:cs typeface="Calibri"/>
              </a:rPr>
              <a:t> in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these</a:t>
            </a:r>
            <a:r>
              <a:rPr lang="de-DE" dirty="0">
                <a:cs typeface="Calibri"/>
              </a:rPr>
              <a:t> </a:t>
            </a:r>
            <a:r>
              <a:rPr lang="de-DE" dirty="0" err="1">
                <a:cs typeface="Calibri"/>
              </a:rPr>
              <a:t>sequential</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quite</a:t>
            </a:r>
            <a:r>
              <a:rPr lang="de-DE" dirty="0">
                <a:cs typeface="Calibri"/>
              </a:rPr>
              <a:t> </a:t>
            </a:r>
            <a:r>
              <a:rPr lang="de-DE" dirty="0" err="1">
                <a:cs typeface="Calibri"/>
              </a:rPr>
              <a:t>easily</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43</a:t>
            </a:fld>
            <a:endParaRPr lang="en-GB"/>
          </a:p>
        </p:txBody>
      </p:sp>
      <p:sp>
        <p:nvSpPr>
          <p:cNvPr id="7" name="Textfeld 6">
            <a:extLst>
              <a:ext uri="{FF2B5EF4-FFF2-40B4-BE49-F238E27FC236}">
                <a16:creationId xmlns:a16="http://schemas.microsoft.com/office/drawing/2014/main" id="{6CA1E622-36BF-4B92-80CF-1B44354BC3A3}"/>
              </a:ext>
            </a:extLst>
          </p:cNvPr>
          <p:cNvSpPr txBox="1"/>
          <p:nvPr/>
        </p:nvSpPr>
        <p:spPr>
          <a:xfrm>
            <a:off x="1086924" y="2776269"/>
            <a:ext cx="843663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p>
          <a:p>
            <a:endParaRPr lang="de-DE" dirty="0">
              <a:latin typeface="Consolas"/>
            </a:endParaRPr>
          </a:p>
          <a:p>
            <a:r>
              <a:rPr lang="de-DE" dirty="0" err="1">
                <a:latin typeface="Consolas"/>
              </a:rPr>
              <a:t>for</a:t>
            </a:r>
            <a:r>
              <a:rPr lang="de-DE" dirty="0">
                <a:latin typeface="Consolas"/>
              </a:rPr>
              <a:t> </a:t>
            </a:r>
            <a:r>
              <a:rPr lang="de-DE" dirty="0" err="1">
                <a:latin typeface="Consolas"/>
              </a:rPr>
              <a:t>fruit</a:t>
            </a:r>
            <a:r>
              <a:rPr lang="de-DE" dirty="0">
                <a:latin typeface="Consolas"/>
              </a:rPr>
              <a:t> in </a:t>
            </a:r>
            <a:r>
              <a:rPr lang="de-DE" dirty="0" err="1">
                <a:latin typeface="Consolas"/>
              </a:rPr>
              <a:t>fruits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fruit</a:t>
            </a:r>
            <a:r>
              <a:rPr lang="de-DE" dirty="0">
                <a:latin typeface="Consolas"/>
              </a:rPr>
              <a:t>, end=' ')</a:t>
            </a:r>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 </a:t>
            </a:r>
            <a:endParaRPr lang="de-DE" dirty="0"/>
          </a:p>
        </p:txBody>
      </p:sp>
    </p:spTree>
    <p:extLst>
      <p:ext uri="{BB962C8B-B14F-4D97-AF65-F5344CB8AC3E}">
        <p14:creationId xmlns:p14="http://schemas.microsoft.com/office/powerpoint/2010/main" val="1582306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iterate</a:t>
            </a:r>
            <a:r>
              <a:rPr lang="de-DE" dirty="0">
                <a:cs typeface="Calibri"/>
              </a:rPr>
              <a:t> </a:t>
            </a:r>
            <a:r>
              <a:rPr lang="de-DE" dirty="0" err="1">
                <a:cs typeface="Calibri"/>
              </a:rPr>
              <a:t>with</a:t>
            </a:r>
            <a:r>
              <a:rPr lang="de-DE" dirty="0">
                <a:cs typeface="Calibri"/>
              </a:rPr>
              <a:t> an </a:t>
            </a:r>
            <a:r>
              <a:rPr lang="de-DE" dirty="0" err="1">
                <a:cs typeface="Calibri"/>
              </a:rPr>
              <a:t>index</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44</a:t>
            </a:fld>
            <a:endParaRPr lang="en-GB"/>
          </a:p>
        </p:txBody>
      </p:sp>
      <p:sp>
        <p:nvSpPr>
          <p:cNvPr id="7" name="Textfeld 6">
            <a:extLst>
              <a:ext uri="{FF2B5EF4-FFF2-40B4-BE49-F238E27FC236}">
                <a16:creationId xmlns:a16="http://schemas.microsoft.com/office/drawing/2014/main" id="{6CA1E622-36BF-4B92-80CF-1B44354BC3A3}"/>
              </a:ext>
            </a:extLst>
          </p:cNvPr>
          <p:cNvSpPr txBox="1"/>
          <p:nvPr/>
        </p:nvSpPr>
        <p:spPr>
          <a:xfrm>
            <a:off x="1086924" y="2776269"/>
            <a:ext cx="843663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a:t>
            </a:r>
            <a:endParaRPr lang="de-DE" dirty="0"/>
          </a:p>
          <a:p>
            <a:endParaRPr lang="de-DE"/>
          </a:p>
          <a:p>
            <a:r>
              <a:rPr lang="de-DE" dirty="0" err="1">
                <a:latin typeface="Consolas"/>
              </a:rPr>
              <a:t>for</a:t>
            </a:r>
            <a:r>
              <a:rPr lang="de-DE" dirty="0">
                <a:latin typeface="Consolas"/>
              </a:rPr>
              <a:t> </a:t>
            </a:r>
            <a:r>
              <a:rPr lang="de-DE" dirty="0" err="1">
                <a:latin typeface="Consolas"/>
              </a:rPr>
              <a:t>i,fruit</a:t>
            </a:r>
            <a:r>
              <a:rPr lang="de-DE" dirty="0">
                <a:latin typeface="Consolas"/>
              </a:rPr>
              <a:t> in </a:t>
            </a:r>
            <a:r>
              <a:rPr lang="de-DE" dirty="0" err="1">
                <a:latin typeface="Consolas"/>
              </a:rPr>
              <a:t>enumerate</a:t>
            </a:r>
            <a:r>
              <a:rPr lang="de-DE" dirty="0">
                <a:latin typeface="Consolas"/>
              </a:rPr>
              <a:t>(</a:t>
            </a:r>
            <a:r>
              <a:rPr lang="de-DE" dirty="0" err="1">
                <a:latin typeface="Consolas"/>
              </a:rPr>
              <a:t>fruits</a:t>
            </a:r>
            <a:r>
              <a:rPr lang="de-DE" dirty="0">
                <a:latin typeface="Consolas"/>
              </a:rPr>
              <a:t>):</a:t>
            </a:r>
            <a:endParaRPr lang="de-DE" dirty="0"/>
          </a:p>
          <a:p>
            <a:r>
              <a:rPr lang="de-DE" dirty="0">
                <a:latin typeface="Consolas"/>
              </a:rPr>
              <a:t>    </a:t>
            </a:r>
            <a:r>
              <a:rPr lang="de-DE" dirty="0" err="1">
                <a:latin typeface="Consolas"/>
              </a:rPr>
              <a:t>print</a:t>
            </a:r>
            <a:r>
              <a:rPr lang="de-DE" dirty="0">
                <a:latin typeface="Consolas"/>
              </a:rPr>
              <a:t>(i, </a:t>
            </a:r>
            <a:r>
              <a:rPr lang="de-DE" dirty="0" err="1">
                <a:latin typeface="Consolas"/>
              </a:rPr>
              <a:t>fruit</a:t>
            </a:r>
            <a:r>
              <a:rPr lang="de-DE" dirty="0">
                <a:latin typeface="Consolas"/>
              </a:rPr>
              <a:t>, </a:t>
            </a:r>
            <a:r>
              <a:rPr lang="de-DE" dirty="0" err="1">
                <a:latin typeface="Consolas"/>
              </a:rPr>
              <a:t>sep</a:t>
            </a:r>
            <a:r>
              <a:rPr lang="de-DE" dirty="0">
                <a:latin typeface="Consolas"/>
              </a:rPr>
              <a:t>=":", end=' ')</a:t>
            </a:r>
            <a:endParaRPr lang="de-DE" dirty="0"/>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0:apple 1:pear 2:banana 3:orange</a:t>
            </a:r>
            <a:endParaRPr lang="de-DE" dirty="0"/>
          </a:p>
        </p:txBody>
      </p:sp>
    </p:spTree>
    <p:extLst>
      <p:ext uri="{BB962C8B-B14F-4D97-AF65-F5344CB8AC3E}">
        <p14:creationId xmlns:p14="http://schemas.microsoft.com/office/powerpoint/2010/main" val="384432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try</a:t>
            </a:r>
            <a:r>
              <a:rPr lang="de-DE" dirty="0">
                <a:cs typeface="Calibri"/>
              </a:rPr>
              <a:t> </a:t>
            </a:r>
            <a:r>
              <a:rPr lang="de-DE" dirty="0" err="1">
                <a:cs typeface="Calibri"/>
              </a:rPr>
              <a:t>to</a:t>
            </a:r>
            <a:r>
              <a:rPr lang="de-DE" dirty="0">
                <a:cs typeface="Calibri"/>
              </a:rPr>
              <a:t> </a:t>
            </a:r>
            <a:r>
              <a:rPr lang="de-DE" dirty="0" err="1">
                <a:cs typeface="Calibri"/>
              </a:rPr>
              <a:t>iterate</a:t>
            </a:r>
            <a:r>
              <a:rPr lang="de-DE" dirty="0">
                <a:cs typeface="Calibri"/>
              </a:rPr>
              <a:t> </a:t>
            </a:r>
            <a:r>
              <a:rPr lang="de-DE" dirty="0" err="1">
                <a:cs typeface="Calibri"/>
              </a:rPr>
              <a:t>over</a:t>
            </a:r>
            <a:r>
              <a:rPr lang="de-DE" dirty="0">
                <a:cs typeface="Calibri"/>
              </a:rPr>
              <a:t> a </a:t>
            </a:r>
            <a:r>
              <a:rPr lang="de-DE" dirty="0" err="1">
                <a:cs typeface="Calibri"/>
              </a:rPr>
              <a:t>dictionary</a:t>
            </a:r>
            <a:r>
              <a:rPr lang="de-DE" dirty="0">
                <a:cs typeface="Calibri"/>
              </a:rPr>
              <a:t> </a:t>
            </a:r>
            <a:r>
              <a:rPr lang="de-DE" dirty="0" err="1">
                <a:cs typeface="Calibri"/>
              </a:rPr>
              <a:t>the</a:t>
            </a:r>
            <a:r>
              <a:rPr lang="de-DE" dirty="0">
                <a:cs typeface="Calibri"/>
              </a:rPr>
              <a:t> </a:t>
            </a:r>
            <a:r>
              <a:rPr lang="de-DE" dirty="0" err="1">
                <a:cs typeface="Calibri"/>
              </a:rPr>
              <a:t>way</a:t>
            </a:r>
            <a:r>
              <a:rPr lang="de-DE" dirty="0">
                <a:cs typeface="Calibri"/>
              </a:rPr>
              <a:t> </a:t>
            </a:r>
            <a:r>
              <a:rPr lang="de-DE" dirty="0" err="1">
                <a:cs typeface="Calibri"/>
              </a:rPr>
              <a:t>we</a:t>
            </a:r>
            <a:r>
              <a:rPr lang="de-DE" dirty="0">
                <a:cs typeface="Calibri"/>
              </a:rPr>
              <a:t> just </a:t>
            </a:r>
            <a:r>
              <a:rPr lang="de-DE" dirty="0" err="1">
                <a:cs typeface="Calibri"/>
              </a:rPr>
              <a:t>showed</a:t>
            </a:r>
            <a:r>
              <a:rPr lang="de-DE" dirty="0">
                <a:cs typeface="Calibri"/>
              </a:rPr>
              <a:t> </a:t>
            </a:r>
            <a:r>
              <a:rPr lang="de-DE" dirty="0" err="1">
                <a:cs typeface="Calibri"/>
              </a:rPr>
              <a:t>you</a:t>
            </a:r>
            <a:r>
              <a:rPr lang="de-DE" dirty="0">
                <a:cs typeface="Calibri"/>
              </a:rPr>
              <a:t>, </a:t>
            </a:r>
            <a:r>
              <a:rPr lang="de-DE" dirty="0" err="1">
                <a:cs typeface="Calibri"/>
              </a:rPr>
              <a:t>you</a:t>
            </a:r>
            <a:r>
              <a:rPr lang="de-DE" dirty="0">
                <a:cs typeface="Calibri"/>
              </a:rPr>
              <a:t> will </a:t>
            </a:r>
            <a:r>
              <a:rPr lang="de-DE" dirty="0" err="1">
                <a:cs typeface="Calibri"/>
              </a:rPr>
              <a:t>only</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a:t>
            </a:r>
            <a:r>
              <a:rPr lang="de-DE" dirty="0" err="1">
                <a:cs typeface="Calibri"/>
              </a:rPr>
              <a:t>keys</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45</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a:t>
            </a:r>
            <a:r>
              <a:rPr lang="de-DE" dirty="0">
                <a:latin typeface="Consolas"/>
              </a:rPr>
              <a:t> </a:t>
            </a:r>
            <a:r>
              <a:rPr lang="de-DE" dirty="0" err="1">
                <a:latin typeface="Consolas"/>
              </a:rPr>
              <a:t>vegetable</a:t>
            </a:r>
            <a:endParaRPr lang="de-DE" dirty="0" err="1"/>
          </a:p>
        </p:txBody>
      </p:sp>
      <p:sp>
        <p:nvSpPr>
          <p:cNvPr id="3" name="Textfeld 2">
            <a:extLst>
              <a:ext uri="{FF2B5EF4-FFF2-40B4-BE49-F238E27FC236}">
                <a16:creationId xmlns:a16="http://schemas.microsoft.com/office/drawing/2014/main" id="{62A610AB-C42E-45D1-B2BD-CE62B62AB8E3}"/>
              </a:ext>
            </a:extLst>
          </p:cNvPr>
          <p:cNvSpPr txBox="1"/>
          <p:nvPr/>
        </p:nvSpPr>
        <p:spPr>
          <a:xfrm>
            <a:off x="1101303" y="2819398"/>
            <a:ext cx="7056406"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endParaRPr lang="de-DE" dirty="0">
              <a:latin typeface="Calibri"/>
              <a:cs typeface="Calibri"/>
            </a:endParaRPr>
          </a:p>
          <a:p>
            <a:endParaRPr lang="de-DE" dirty="0">
              <a:latin typeface="Consolas"/>
            </a:endParaRPr>
          </a:p>
          <a:p>
            <a:r>
              <a:rPr lang="de-DE" dirty="0" err="1">
                <a:latin typeface="Consolas"/>
              </a:rPr>
              <a:t>for</a:t>
            </a:r>
            <a:r>
              <a:rPr lang="de-DE" dirty="0">
                <a:latin typeface="Consolas"/>
              </a:rPr>
              <a:t> </a:t>
            </a:r>
            <a:r>
              <a:rPr lang="de-DE" dirty="0" err="1">
                <a:latin typeface="Consolas"/>
              </a:rPr>
              <a:t>food</a:t>
            </a:r>
            <a:r>
              <a:rPr lang="de-DE" dirty="0">
                <a:latin typeface="Consolas"/>
              </a:rPr>
              <a:t> in </a:t>
            </a:r>
            <a:r>
              <a:rPr lang="de-DE" dirty="0" err="1">
                <a:latin typeface="Consolas"/>
              </a:rPr>
              <a:t>foods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food</a:t>
            </a:r>
            <a:r>
              <a:rPr lang="de-DE" dirty="0">
                <a:latin typeface="Consolas"/>
              </a:rPr>
              <a:t>, end=' ')</a:t>
            </a:r>
          </a:p>
        </p:txBody>
      </p:sp>
    </p:spTree>
    <p:extLst>
      <p:ext uri="{BB962C8B-B14F-4D97-AF65-F5344CB8AC3E}">
        <p14:creationId xmlns:p14="http://schemas.microsoft.com/office/powerpoint/2010/main" val="1805120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To</a:t>
            </a:r>
            <a:r>
              <a:rPr lang="de-DE" dirty="0">
                <a:cs typeface="Calibri"/>
              </a:rPr>
              <a:t> </a:t>
            </a:r>
            <a:r>
              <a:rPr lang="de-DE" dirty="0" err="1">
                <a:cs typeface="Calibri"/>
              </a:rPr>
              <a:t>prevent</a:t>
            </a:r>
            <a:r>
              <a:rPr lang="de-DE" dirty="0">
                <a:cs typeface="Calibri"/>
              </a:rPr>
              <a:t> </a:t>
            </a:r>
            <a:r>
              <a:rPr lang="de-DE" dirty="0" err="1">
                <a:cs typeface="Calibri"/>
              </a:rPr>
              <a:t>this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extract</a:t>
            </a:r>
            <a:r>
              <a:rPr lang="de-DE" dirty="0">
                <a:cs typeface="Calibri"/>
              </a:rPr>
              <a:t> </a:t>
            </a:r>
            <a:r>
              <a:rPr lang="de-DE" dirty="0" err="1">
                <a:cs typeface="Calibri"/>
              </a:rPr>
              <a:t>keys</a:t>
            </a:r>
            <a:r>
              <a:rPr lang="de-DE" dirty="0">
                <a:cs typeface="Calibri"/>
              </a:rPr>
              <a:t> and </a:t>
            </a:r>
            <a:r>
              <a:rPr lang="de-DE" dirty="0" err="1">
                <a:cs typeface="Calibri"/>
              </a:rPr>
              <a:t>values</a:t>
            </a:r>
            <a:r>
              <a:rPr lang="de-DE" dirty="0">
                <a:cs typeface="Calibri"/>
              </a:rPr>
              <a:t> </a:t>
            </a:r>
            <a:r>
              <a:rPr lang="de-DE" dirty="0" err="1">
                <a:cs typeface="Calibri"/>
              </a:rPr>
              <a:t>separately</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46</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a:cs typeface="Calibri"/>
            </a:endParaRPr>
          </a:p>
          <a:p>
            <a:endParaRPr lang="de-DE" dirty="0">
              <a:cs typeface="Calibri"/>
            </a:endParaRPr>
          </a:p>
        </p:txBody>
      </p:sp>
      <p:sp>
        <p:nvSpPr>
          <p:cNvPr id="11" name="Textfeld 10">
            <a:extLst>
              <a:ext uri="{FF2B5EF4-FFF2-40B4-BE49-F238E27FC236}">
                <a16:creationId xmlns:a16="http://schemas.microsoft.com/office/drawing/2014/main" id="{56BDB226-858E-43A4-A408-0A318745D79A}"/>
              </a:ext>
            </a:extLst>
          </p:cNvPr>
          <p:cNvSpPr txBox="1"/>
          <p:nvPr/>
        </p:nvSpPr>
        <p:spPr>
          <a:xfrm>
            <a:off x="1086925" y="4544683"/>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cucumber</a:t>
            </a:r>
            <a:endParaRPr lang="de-DE" dirty="0" err="1"/>
          </a:p>
        </p:txBody>
      </p:sp>
      <p:sp>
        <p:nvSpPr>
          <p:cNvPr id="3" name="Textfeld 2">
            <a:extLst>
              <a:ext uri="{FF2B5EF4-FFF2-40B4-BE49-F238E27FC236}">
                <a16:creationId xmlns:a16="http://schemas.microsoft.com/office/drawing/2014/main" id="{62A610AB-C42E-45D1-B2BD-CE62B62AB8E3}"/>
              </a:ext>
            </a:extLst>
          </p:cNvPr>
          <p:cNvSpPr txBox="1"/>
          <p:nvPr/>
        </p:nvSpPr>
        <p:spPr>
          <a:xfrm>
            <a:off x="1101303" y="2646869"/>
            <a:ext cx="7056406"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foods</a:t>
            </a:r>
            <a:r>
              <a:rPr lang="de-DE" dirty="0">
                <a:latin typeface="Consolas"/>
              </a:rPr>
              <a:t> = {'</a:t>
            </a:r>
            <a:r>
              <a:rPr lang="de-DE" dirty="0" err="1">
                <a:latin typeface="Consolas"/>
              </a:rPr>
              <a:t>fruit</a:t>
            </a:r>
            <a:r>
              <a:rPr lang="de-DE" dirty="0">
                <a:latin typeface="Consolas"/>
              </a:rPr>
              <a:t>':'</a:t>
            </a:r>
            <a:r>
              <a:rPr lang="de-DE" dirty="0" err="1">
                <a:latin typeface="Consolas"/>
              </a:rPr>
              <a:t>apple</a:t>
            </a:r>
            <a:r>
              <a:rPr lang="de-DE" dirty="0">
                <a:latin typeface="Consolas"/>
              </a:rPr>
              <a:t>','</a:t>
            </a:r>
            <a:r>
              <a:rPr lang="de-DE" dirty="0" err="1">
                <a:latin typeface="Consolas"/>
              </a:rPr>
              <a:t>vegetable</a:t>
            </a:r>
            <a:r>
              <a:rPr lang="de-DE" dirty="0">
                <a:latin typeface="Consolas"/>
              </a:rPr>
              <a:t>':'</a:t>
            </a:r>
            <a:r>
              <a:rPr lang="de-DE" dirty="0" err="1">
                <a:latin typeface="Consolas"/>
              </a:rPr>
              <a:t>cucumber</a:t>
            </a:r>
            <a:r>
              <a:rPr lang="de-DE" dirty="0">
                <a:latin typeface="Consolas"/>
              </a:rPr>
              <a:t>'}</a:t>
            </a:r>
            <a:endParaRPr lang="de-DE" dirty="0">
              <a:latin typeface="Calibri"/>
              <a:cs typeface="Calibri"/>
            </a:endParaRPr>
          </a:p>
          <a:p>
            <a:endParaRPr lang="de-DE" dirty="0">
              <a:latin typeface="Consolas"/>
            </a:endParaRPr>
          </a:p>
          <a:p>
            <a:r>
              <a:rPr lang="de-DE" dirty="0" err="1">
                <a:latin typeface="Consolas"/>
              </a:rPr>
              <a:t>for</a:t>
            </a:r>
            <a:r>
              <a:rPr lang="de-DE" dirty="0">
                <a:latin typeface="Consolas"/>
              </a:rPr>
              <a:t> </a:t>
            </a:r>
            <a:r>
              <a:rPr lang="de-DE" dirty="0" err="1">
                <a:latin typeface="Consolas"/>
              </a:rPr>
              <a:t>keys</a:t>
            </a:r>
            <a:r>
              <a:rPr lang="de-DE" dirty="0">
                <a:latin typeface="Consolas"/>
              </a:rPr>
              <a:t>, </a:t>
            </a:r>
            <a:r>
              <a:rPr lang="de-DE" dirty="0" err="1">
                <a:latin typeface="Consolas"/>
              </a:rPr>
              <a:t>values</a:t>
            </a:r>
            <a:r>
              <a:rPr lang="de-DE" dirty="0">
                <a:latin typeface="Consolas"/>
              </a:rPr>
              <a:t> in </a:t>
            </a:r>
            <a:r>
              <a:rPr lang="de-DE" dirty="0" err="1">
                <a:latin typeface="Consolas"/>
              </a:rPr>
              <a:t>foods.items</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values</a:t>
            </a:r>
            <a:r>
              <a:rPr lang="de-DE" dirty="0">
                <a:latin typeface="Consolas"/>
              </a:rPr>
              <a:t>, end=' ')</a:t>
            </a:r>
          </a:p>
        </p:txBody>
      </p:sp>
    </p:spTree>
    <p:extLst>
      <p:ext uri="{BB962C8B-B14F-4D97-AF65-F5344CB8AC3E}">
        <p14:creationId xmlns:p14="http://schemas.microsoft.com/office/powerpoint/2010/main" val="1258163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26328-9A97-4301-961E-EE20B78D4EE4}"/>
              </a:ext>
            </a:extLst>
          </p:cNvPr>
          <p:cNvSpPr>
            <a:spLocks noGrp="1"/>
          </p:cNvSpPr>
          <p:nvPr>
            <p:ph type="title"/>
          </p:nvPr>
        </p:nvSpPr>
        <p:spPr/>
        <p:txBody>
          <a:bodyPr/>
          <a:lstStyle/>
          <a:p>
            <a:r>
              <a:rPr lang="de-DE" dirty="0" err="1">
                <a:cs typeface="Calibri Light"/>
              </a:rPr>
              <a:t>Comprehensions</a:t>
            </a:r>
            <a:endParaRPr lang="de-DE" dirty="0" err="1"/>
          </a:p>
        </p:txBody>
      </p:sp>
      <p:sp>
        <p:nvSpPr>
          <p:cNvPr id="3" name="Inhaltsplatzhalter 2">
            <a:extLst>
              <a:ext uri="{FF2B5EF4-FFF2-40B4-BE49-F238E27FC236}">
                <a16:creationId xmlns:a16="http://schemas.microsoft.com/office/drawing/2014/main" id="{142B5EE2-CA69-40B1-9093-0DD11761020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Comprehensions</a:t>
            </a:r>
            <a:r>
              <a:rPr lang="de-DE" dirty="0">
                <a:cs typeface="Calibri"/>
              </a:rPr>
              <a:t> </a:t>
            </a:r>
            <a:r>
              <a:rPr lang="de-DE" dirty="0" err="1">
                <a:cs typeface="Calibri"/>
              </a:rPr>
              <a:t>are</a:t>
            </a:r>
            <a:r>
              <a:rPr lang="de-DE" dirty="0">
                <a:cs typeface="Calibri"/>
              </a:rPr>
              <a:t> a different </a:t>
            </a:r>
            <a:r>
              <a:rPr lang="de-DE" dirty="0" err="1">
                <a:cs typeface="Calibri"/>
              </a:rPr>
              <a:t>way</a:t>
            </a:r>
            <a:r>
              <a:rPr lang="de-DE" dirty="0">
                <a:cs typeface="Calibri"/>
              </a:rPr>
              <a:t> </a:t>
            </a:r>
            <a:r>
              <a:rPr lang="de-DE" dirty="0" err="1">
                <a:cs typeface="Calibri"/>
              </a:rPr>
              <a:t>to</a:t>
            </a:r>
            <a:r>
              <a:rPr lang="de-DE" dirty="0">
                <a:cs typeface="Calibri"/>
              </a:rPr>
              <a:t> </a:t>
            </a:r>
            <a:r>
              <a:rPr lang="de-DE" dirty="0" err="1">
                <a:cs typeface="Calibri"/>
              </a:rPr>
              <a:t>describe</a:t>
            </a:r>
            <a:r>
              <a:rPr lang="de-DE" dirty="0">
                <a:cs typeface="Calibri"/>
              </a:rPr>
              <a:t> and </a:t>
            </a:r>
            <a:r>
              <a:rPr lang="de-DE" dirty="0" err="1">
                <a:cs typeface="Calibri"/>
              </a:rPr>
              <a:t>create</a:t>
            </a:r>
            <a:r>
              <a:rPr lang="de-DE" dirty="0">
                <a:cs typeface="Calibri"/>
              </a:rPr>
              <a:t> </a:t>
            </a:r>
            <a:r>
              <a:rPr lang="de-DE" dirty="0" err="1">
                <a:cs typeface="Calibri"/>
              </a:rPr>
              <a:t>collections</a:t>
            </a:r>
          </a:p>
          <a:p>
            <a:pPr marL="182245" indent="-182245"/>
            <a:r>
              <a:rPr lang="de-DE" dirty="0" err="1">
                <a:cs typeface="Calibri"/>
              </a:rPr>
              <a:t>They</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for</a:t>
            </a:r>
            <a:r>
              <a:rPr lang="de-DE" dirty="0">
                <a:cs typeface="Calibri"/>
              </a:rPr>
              <a:t> </a:t>
            </a:r>
            <a:r>
              <a:rPr lang="de-DE" dirty="0" err="1">
                <a:cs typeface="Calibri"/>
              </a:rPr>
              <a:t>quickly</a:t>
            </a:r>
            <a:r>
              <a:rPr lang="de-DE" dirty="0">
                <a:cs typeface="Calibri"/>
              </a:rPr>
              <a:t> </a:t>
            </a:r>
            <a:r>
              <a:rPr lang="de-DE" dirty="0" err="1">
                <a:cs typeface="Calibri"/>
              </a:rPr>
              <a:t>modifying</a:t>
            </a:r>
            <a:r>
              <a:rPr lang="de-DE" dirty="0">
                <a:cs typeface="Calibri"/>
              </a:rPr>
              <a:t> all </a:t>
            </a:r>
            <a:r>
              <a:rPr lang="de-DE" dirty="0" err="1">
                <a:cs typeface="Calibri"/>
              </a:rPr>
              <a:t>values</a:t>
            </a:r>
            <a:r>
              <a:rPr lang="de-DE" dirty="0">
                <a:cs typeface="Calibri"/>
              </a:rPr>
              <a:t> in a </a:t>
            </a:r>
            <a:r>
              <a:rPr lang="de-DE" dirty="0" err="1">
                <a:cs typeface="Calibri"/>
              </a:rPr>
              <a:t>collection</a:t>
            </a:r>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if</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double all </a:t>
            </a:r>
            <a:r>
              <a:rPr lang="de-DE" dirty="0" err="1">
                <a:cs typeface="Calibri"/>
              </a:rPr>
              <a:t>the</a:t>
            </a:r>
            <a:r>
              <a:rPr lang="de-DE" dirty="0">
                <a:cs typeface="Calibri"/>
              </a:rPr>
              <a:t> </a:t>
            </a:r>
            <a:r>
              <a:rPr lang="de-DE" dirty="0" err="1">
                <a:cs typeface="Calibri"/>
              </a:rPr>
              <a:t>values</a:t>
            </a:r>
            <a:r>
              <a:rPr lang="de-DE" dirty="0">
                <a:cs typeface="Calibri"/>
              </a:rPr>
              <a:t> in a </a:t>
            </a:r>
            <a:r>
              <a:rPr lang="de-DE" dirty="0" err="1">
                <a:cs typeface="Calibri"/>
              </a:rPr>
              <a:t>list</a:t>
            </a:r>
          </a:p>
          <a:p>
            <a:pPr marL="383540" lvl="1"/>
            <a:r>
              <a:rPr lang="de-DE" dirty="0">
                <a:cs typeface="Calibri"/>
              </a:rPr>
              <a:t>As </a:t>
            </a:r>
            <a:r>
              <a:rPr lang="de-DE" dirty="0" err="1">
                <a:cs typeface="Calibri"/>
              </a:rPr>
              <a:t>seen</a:t>
            </a:r>
            <a:r>
              <a:rPr lang="de-DE" dirty="0">
                <a:cs typeface="Calibri"/>
              </a:rPr>
              <a:t> </a:t>
            </a:r>
            <a:r>
              <a:rPr lang="de-DE" dirty="0" err="1">
                <a:cs typeface="Calibri"/>
              </a:rPr>
              <a:t>before</a:t>
            </a:r>
            <a:r>
              <a:rPr lang="de-DE" dirty="0">
                <a:cs typeface="Calibri"/>
              </a:rPr>
              <a:t>, </a:t>
            </a:r>
            <a:r>
              <a:rPr lang="de-DE" dirty="0" err="1">
                <a:cs typeface="Calibri"/>
              </a:rPr>
              <a:t>using</a:t>
            </a:r>
            <a:r>
              <a:rPr lang="de-DE" dirty="0">
                <a:cs typeface="Calibri"/>
              </a:rPr>
              <a:t> </a:t>
            </a:r>
            <a:r>
              <a:rPr lang="de-DE" dirty="0">
                <a:latin typeface="Consolas"/>
                <a:cs typeface="Calibri"/>
              </a:rPr>
              <a:t>2  * </a:t>
            </a:r>
            <a:r>
              <a:rPr lang="de-DE" dirty="0" err="1">
                <a:latin typeface="Consolas"/>
                <a:cs typeface="Calibri"/>
              </a:rPr>
              <a:t>list</a:t>
            </a:r>
            <a:r>
              <a:rPr lang="de-DE" dirty="0">
                <a:cs typeface="Calibri"/>
              </a:rPr>
              <a:t> </a:t>
            </a:r>
            <a:r>
              <a:rPr lang="de-DE" dirty="0" err="1">
                <a:cs typeface="Calibri"/>
              </a:rPr>
              <a:t>would</a:t>
            </a:r>
            <a:r>
              <a:rPr lang="de-DE" dirty="0">
                <a:cs typeface="Calibri"/>
              </a:rPr>
              <a:t> </a:t>
            </a:r>
            <a:r>
              <a:rPr lang="de-DE" dirty="0" err="1">
                <a:cs typeface="Calibri"/>
              </a:rPr>
              <a:t>only</a:t>
            </a:r>
            <a:r>
              <a:rPr lang="de-DE" dirty="0">
                <a:cs typeface="Calibri"/>
              </a:rPr>
              <a:t> </a:t>
            </a:r>
            <a:r>
              <a:rPr lang="de-DE" dirty="0" err="1">
                <a:cs typeface="Calibri"/>
              </a:rPr>
              <a:t>extend</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err="1">
                <a:cs typeface="Calibri"/>
              </a:rPr>
              <a:t>by</a:t>
            </a:r>
            <a:r>
              <a:rPr lang="de-DE" dirty="0">
                <a:cs typeface="Calibri"/>
              </a:rPr>
              <a:t> a </a:t>
            </a:r>
            <a:r>
              <a:rPr lang="de-DE" dirty="0" err="1">
                <a:cs typeface="Calibri"/>
              </a:rPr>
              <a:t>duplicate</a:t>
            </a:r>
            <a:r>
              <a:rPr lang="de-DE" dirty="0">
                <a:cs typeface="Calibri"/>
              </a:rPr>
              <a:t> </a:t>
            </a:r>
            <a:r>
              <a:rPr lang="de-DE" dirty="0" err="1">
                <a:cs typeface="Calibri"/>
              </a:rPr>
              <a:t>of</a:t>
            </a:r>
            <a:r>
              <a:rPr lang="de-DE" dirty="0">
                <a:cs typeface="Calibri"/>
              </a:rPr>
              <a:t> </a:t>
            </a:r>
            <a:r>
              <a:rPr lang="de-DE" dirty="0" err="1">
                <a:cs typeface="Calibri"/>
              </a:rPr>
              <a:t>itself</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862F8C61-2DF2-4A2C-B0F2-143A916790D6}"/>
              </a:ext>
            </a:extLst>
          </p:cNvPr>
          <p:cNvSpPr>
            <a:spLocks noGrp="1"/>
          </p:cNvSpPr>
          <p:nvPr>
            <p:ph type="sldNum" sz="quarter" idx="12"/>
          </p:nvPr>
        </p:nvSpPr>
        <p:spPr/>
        <p:txBody>
          <a:bodyPr/>
          <a:lstStyle/>
          <a:p>
            <a:fld id="{89C4E583-6443-4199-AF95-A2ECCC288D48}" type="slidenum">
              <a:rPr lang="en-GB" smtClean="0"/>
              <a:t>47</a:t>
            </a:fld>
            <a:endParaRPr lang="en-GB"/>
          </a:p>
        </p:txBody>
      </p:sp>
      <p:sp>
        <p:nvSpPr>
          <p:cNvPr id="6" name="Textfeld 5">
            <a:extLst>
              <a:ext uri="{FF2B5EF4-FFF2-40B4-BE49-F238E27FC236}">
                <a16:creationId xmlns:a16="http://schemas.microsoft.com/office/drawing/2014/main" id="{D56592DA-E12F-47A5-83B8-6C93C225C8CA}"/>
              </a:ext>
            </a:extLst>
          </p:cNvPr>
          <p:cNvSpPr txBox="1"/>
          <p:nvPr/>
        </p:nvSpPr>
        <p:spPr>
          <a:xfrm>
            <a:off x="1101302" y="3710792"/>
            <a:ext cx="8422255"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 = [1,3,5,7]</a:t>
            </a:r>
            <a:endParaRPr lang="de-DE" dirty="0"/>
          </a:p>
          <a:p>
            <a:r>
              <a:rPr lang="de-DE" dirty="0">
                <a:latin typeface="Consolas"/>
              </a:rPr>
              <a:t>b = [x*2 </a:t>
            </a:r>
            <a:r>
              <a:rPr lang="de-DE" dirty="0" err="1">
                <a:latin typeface="Consolas"/>
              </a:rPr>
              <a:t>for</a:t>
            </a:r>
            <a:r>
              <a:rPr lang="de-DE" dirty="0">
                <a:latin typeface="Consolas"/>
              </a:rPr>
              <a:t> x in a]</a:t>
            </a:r>
          </a:p>
          <a:p>
            <a:r>
              <a:rPr lang="de-DE" dirty="0" err="1">
                <a:latin typeface="Consolas"/>
              </a:rPr>
              <a:t>print</a:t>
            </a:r>
            <a:r>
              <a:rPr lang="de-DE" dirty="0">
                <a:latin typeface="Consolas"/>
              </a:rPr>
              <a:t>(b)</a:t>
            </a:r>
          </a:p>
        </p:txBody>
      </p:sp>
      <p:sp>
        <p:nvSpPr>
          <p:cNvPr id="8" name="Textfeld 7">
            <a:extLst>
              <a:ext uri="{FF2B5EF4-FFF2-40B4-BE49-F238E27FC236}">
                <a16:creationId xmlns:a16="http://schemas.microsoft.com/office/drawing/2014/main" id="{BDB1B0B8-9CB2-4993-B0F3-AFC634B4CD26}"/>
              </a:ext>
            </a:extLst>
          </p:cNvPr>
          <p:cNvSpPr txBox="1"/>
          <p:nvPr/>
        </p:nvSpPr>
        <p:spPr>
          <a:xfrm>
            <a:off x="1086924" y="471721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dirty="0">
              <a:cs typeface="Calibri"/>
            </a:endParaRPr>
          </a:p>
        </p:txBody>
      </p:sp>
      <p:sp>
        <p:nvSpPr>
          <p:cNvPr id="10" name="Textfeld 9">
            <a:extLst>
              <a:ext uri="{FF2B5EF4-FFF2-40B4-BE49-F238E27FC236}">
                <a16:creationId xmlns:a16="http://schemas.microsoft.com/office/drawing/2014/main" id="{FAE16AA5-E245-445A-BFFE-E0498CA8112A}"/>
              </a:ext>
            </a:extLst>
          </p:cNvPr>
          <p:cNvSpPr txBox="1"/>
          <p:nvPr/>
        </p:nvSpPr>
        <p:spPr>
          <a:xfrm>
            <a:off x="1086924" y="5148532"/>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[2,6,10,14]</a:t>
            </a:r>
          </a:p>
        </p:txBody>
      </p:sp>
    </p:spTree>
    <p:extLst>
      <p:ext uri="{BB962C8B-B14F-4D97-AF65-F5344CB8AC3E}">
        <p14:creationId xmlns:p14="http://schemas.microsoft.com/office/powerpoint/2010/main" val="3507169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26328-9A97-4301-961E-EE20B78D4EE4}"/>
              </a:ext>
            </a:extLst>
          </p:cNvPr>
          <p:cNvSpPr>
            <a:spLocks noGrp="1"/>
          </p:cNvSpPr>
          <p:nvPr>
            <p:ph type="title"/>
          </p:nvPr>
        </p:nvSpPr>
        <p:spPr/>
        <p:txBody>
          <a:bodyPr/>
          <a:lstStyle/>
          <a:p>
            <a:r>
              <a:rPr lang="de-DE" dirty="0" err="1">
                <a:cs typeface="Calibri Light"/>
              </a:rPr>
              <a:t>Comprehensions</a:t>
            </a:r>
            <a:endParaRPr lang="de-DE" dirty="0" err="1"/>
          </a:p>
        </p:txBody>
      </p:sp>
      <p:sp>
        <p:nvSpPr>
          <p:cNvPr id="3" name="Inhaltsplatzhalter 2">
            <a:extLst>
              <a:ext uri="{FF2B5EF4-FFF2-40B4-BE49-F238E27FC236}">
                <a16:creationId xmlns:a16="http://schemas.microsoft.com/office/drawing/2014/main" id="{142B5EE2-CA69-40B1-9093-0DD117610200}"/>
              </a:ext>
            </a:extLst>
          </p:cNvPr>
          <p:cNvSpPr>
            <a:spLocks noGrp="1"/>
          </p:cNvSpPr>
          <p:nvPr>
            <p:ph idx="1"/>
          </p:nvPr>
        </p:nvSpPr>
        <p:spPr/>
        <p:txBody>
          <a:bodyPr vert="horz" lIns="0" tIns="45720" rIns="0" bIns="45720" rtlCol="0" anchor="t">
            <a:normAutofit/>
          </a:bodyPr>
          <a:lstStyle/>
          <a:p>
            <a:pPr marL="182245" indent="-182245"/>
            <a:r>
              <a:rPr lang="de-DE" dirty="0">
                <a:solidFill>
                  <a:srgbClr val="404040"/>
                </a:solidFill>
                <a:cs typeface="Calibri"/>
              </a:rPr>
              <a:t>This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be</a:t>
            </a:r>
            <a:r>
              <a:rPr lang="de-DE" dirty="0">
                <a:solidFill>
                  <a:srgbClr val="404040"/>
                </a:solidFill>
                <a:cs typeface="Calibri"/>
              </a:rPr>
              <a:t> </a:t>
            </a:r>
            <a:r>
              <a:rPr lang="de-DE" dirty="0" err="1">
                <a:solidFill>
                  <a:srgbClr val="404040"/>
                </a:solidFill>
                <a:cs typeface="Calibri"/>
              </a:rPr>
              <a:t>done</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dictionaries</a:t>
            </a:r>
          </a:p>
          <a:p>
            <a:pPr marL="383540" lvl="1"/>
            <a:r>
              <a:rPr lang="de-DE" dirty="0">
                <a:cs typeface="Calibri"/>
              </a:rPr>
              <a:t>(and </a:t>
            </a:r>
            <a:r>
              <a:rPr lang="de-DE" dirty="0" err="1">
                <a:cs typeface="Calibri"/>
              </a:rPr>
              <a:t>for</a:t>
            </a:r>
            <a:r>
              <a:rPr lang="de-DE" dirty="0">
                <a:cs typeface="Calibri"/>
              </a:rPr>
              <a:t> </a:t>
            </a:r>
            <a:r>
              <a:rPr lang="de-DE" dirty="0" err="1">
                <a:cs typeface="Calibri"/>
              </a:rPr>
              <a:t>sets</a:t>
            </a:r>
            <a:r>
              <a:rPr lang="de-DE" dirty="0">
                <a:cs typeface="Calibri"/>
              </a:rPr>
              <a:t> but </a:t>
            </a:r>
            <a:r>
              <a:rPr lang="de-DE" dirty="0" err="1">
                <a:cs typeface="Calibri"/>
              </a:rPr>
              <a:t>you'll</a:t>
            </a:r>
            <a:r>
              <a:rPr lang="de-DE" dirty="0">
                <a:cs typeface="Calibri"/>
              </a:rPr>
              <a:t> </a:t>
            </a:r>
            <a:r>
              <a:rPr lang="de-DE" dirty="0" err="1">
                <a:cs typeface="Calibri"/>
              </a:rPr>
              <a:t>probably</a:t>
            </a:r>
            <a:r>
              <a:rPr lang="de-DE" dirty="0">
                <a:cs typeface="Calibri"/>
              </a:rPr>
              <a:t> </a:t>
            </a:r>
            <a:r>
              <a:rPr lang="de-DE" dirty="0" err="1">
                <a:cs typeface="Calibri"/>
              </a:rPr>
              <a:t>never</a:t>
            </a:r>
            <a:r>
              <a:rPr lang="de-DE" dirty="0">
                <a:cs typeface="Calibri"/>
              </a:rPr>
              <a:t> </a:t>
            </a:r>
            <a:r>
              <a:rPr lang="de-DE" dirty="0" err="1">
                <a:cs typeface="Calibri"/>
              </a:rPr>
              <a:t>need</a:t>
            </a:r>
            <a:r>
              <a:rPr lang="de-DE" dirty="0">
                <a:cs typeface="Calibri"/>
              </a:rPr>
              <a:t> </a:t>
            </a:r>
            <a:r>
              <a:rPr lang="de-DE" dirty="0" err="1">
                <a:cs typeface="Calibri"/>
              </a:rPr>
              <a:t>this</a:t>
            </a:r>
            <a:r>
              <a:rPr lang="de-DE" dirty="0">
                <a:cs typeface="Calibri"/>
              </a:rPr>
              <a:t>)</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862F8C61-2DF2-4A2C-B0F2-143A916790D6}"/>
              </a:ext>
            </a:extLst>
          </p:cNvPr>
          <p:cNvSpPr>
            <a:spLocks noGrp="1"/>
          </p:cNvSpPr>
          <p:nvPr>
            <p:ph type="sldNum" sz="quarter" idx="12"/>
          </p:nvPr>
        </p:nvSpPr>
        <p:spPr/>
        <p:txBody>
          <a:bodyPr/>
          <a:lstStyle/>
          <a:p>
            <a:fld id="{89C4E583-6443-4199-AF95-A2ECCC288D48}" type="slidenum">
              <a:rPr lang="en-GB" smtClean="0"/>
              <a:t>48</a:t>
            </a:fld>
            <a:endParaRPr lang="en-GB"/>
          </a:p>
        </p:txBody>
      </p:sp>
      <p:sp>
        <p:nvSpPr>
          <p:cNvPr id="6" name="Textfeld 5">
            <a:extLst>
              <a:ext uri="{FF2B5EF4-FFF2-40B4-BE49-F238E27FC236}">
                <a16:creationId xmlns:a16="http://schemas.microsoft.com/office/drawing/2014/main" id="{D56592DA-E12F-47A5-83B8-6C93C225C8CA}"/>
              </a:ext>
            </a:extLst>
          </p:cNvPr>
          <p:cNvSpPr txBox="1"/>
          <p:nvPr/>
        </p:nvSpPr>
        <p:spPr>
          <a:xfrm>
            <a:off x="1101302" y="2790642"/>
            <a:ext cx="930782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ids</a:t>
            </a:r>
            <a:r>
              <a:rPr lang="de-DE" dirty="0">
                <a:latin typeface="Consolas"/>
              </a:rPr>
              <a:t> = [1,2,5,6,8,11]</a:t>
            </a:r>
            <a:endParaRPr lang="de-DE" dirty="0"/>
          </a:p>
          <a:p>
            <a:endParaRPr lang="de-DE"/>
          </a:p>
          <a:p>
            <a:r>
              <a:rPr lang="de-DE" dirty="0" err="1">
                <a:latin typeface="Consolas"/>
              </a:rPr>
              <a:t>scores</a:t>
            </a:r>
            <a:r>
              <a:rPr lang="de-DE" dirty="0">
                <a:latin typeface="Consolas"/>
              </a:rPr>
              <a:t> = [(3.1, 6.5), (1.3, 4.2), (8.1, 10.9), (4.1, 5.2), (6.0, 5.9), (3.2, 8.0)]</a:t>
            </a:r>
            <a:endParaRPr lang="de-DE" dirty="0"/>
          </a:p>
          <a:p>
            <a:endParaRPr lang="de-DE"/>
          </a:p>
          <a:p>
            <a:r>
              <a:rPr lang="de-DE" dirty="0" err="1">
                <a:latin typeface="Consolas"/>
              </a:rPr>
              <a:t>results</a:t>
            </a:r>
            <a:r>
              <a:rPr lang="de-DE" dirty="0">
                <a:latin typeface="Consolas"/>
              </a:rPr>
              <a:t> = {</a:t>
            </a:r>
            <a:r>
              <a:rPr lang="de-DE" dirty="0" err="1">
                <a:latin typeface="Consolas"/>
              </a:rPr>
              <a:t>subject:scr</a:t>
            </a:r>
            <a:r>
              <a:rPr lang="de-DE" dirty="0">
                <a:latin typeface="Consolas"/>
              </a:rPr>
              <a:t> </a:t>
            </a:r>
            <a:r>
              <a:rPr lang="de-DE" dirty="0" err="1">
                <a:latin typeface="Consolas"/>
              </a:rPr>
              <a:t>for</a:t>
            </a:r>
            <a:r>
              <a:rPr lang="de-DE" dirty="0">
                <a:latin typeface="Consolas"/>
              </a:rPr>
              <a:t> </a:t>
            </a:r>
            <a:r>
              <a:rPr lang="de-DE" dirty="0" err="1">
                <a:latin typeface="Consolas"/>
              </a:rPr>
              <a:t>subject</a:t>
            </a:r>
            <a:r>
              <a:rPr lang="de-DE" dirty="0">
                <a:latin typeface="Consolas"/>
              </a:rPr>
              <a:t> in </a:t>
            </a:r>
            <a:r>
              <a:rPr lang="de-DE" dirty="0" err="1">
                <a:latin typeface="Consolas"/>
              </a:rPr>
              <a:t>ids</a:t>
            </a:r>
            <a:r>
              <a:rPr lang="de-DE" dirty="0">
                <a:latin typeface="Consolas"/>
              </a:rPr>
              <a:t> </a:t>
            </a:r>
            <a:r>
              <a:rPr lang="de-DE" dirty="0" err="1">
                <a:latin typeface="Consolas"/>
              </a:rPr>
              <a:t>for</a:t>
            </a:r>
            <a:r>
              <a:rPr lang="de-DE" dirty="0">
                <a:latin typeface="Consolas"/>
              </a:rPr>
              <a:t> </a:t>
            </a:r>
            <a:r>
              <a:rPr lang="de-DE" dirty="0" err="1">
                <a:latin typeface="Consolas"/>
              </a:rPr>
              <a:t>scr</a:t>
            </a:r>
            <a:r>
              <a:rPr lang="de-DE" dirty="0">
                <a:latin typeface="Consolas"/>
              </a:rPr>
              <a:t> in </a:t>
            </a:r>
            <a:r>
              <a:rPr lang="de-DE" dirty="0" err="1">
                <a:latin typeface="Consolas"/>
              </a:rPr>
              <a:t>scores</a:t>
            </a:r>
            <a:r>
              <a:rPr lang="de-DE" dirty="0">
                <a:latin typeface="Consolas"/>
              </a:rPr>
              <a:t>}</a:t>
            </a:r>
            <a:endParaRPr lang="de-DE" dirty="0"/>
          </a:p>
          <a:p>
            <a:r>
              <a:rPr lang="de-DE" dirty="0" err="1">
                <a:latin typeface="Consolas"/>
              </a:rPr>
              <a:t>print</a:t>
            </a:r>
            <a:r>
              <a:rPr lang="de-DE" dirty="0">
                <a:latin typeface="Consolas"/>
              </a:rPr>
              <a:t>(</a:t>
            </a:r>
            <a:r>
              <a:rPr lang="de-DE" dirty="0" err="1">
                <a:latin typeface="Consolas"/>
              </a:rPr>
              <a:t>results</a:t>
            </a:r>
            <a:r>
              <a:rPr lang="de-DE" dirty="0">
                <a:latin typeface="Consolas"/>
              </a:rPr>
              <a:t>)</a:t>
            </a:r>
            <a:endParaRPr lang="de-DE" dirty="0"/>
          </a:p>
        </p:txBody>
      </p:sp>
      <p:sp>
        <p:nvSpPr>
          <p:cNvPr id="8" name="Textfeld 7">
            <a:extLst>
              <a:ext uri="{FF2B5EF4-FFF2-40B4-BE49-F238E27FC236}">
                <a16:creationId xmlns:a16="http://schemas.microsoft.com/office/drawing/2014/main" id="{BDB1B0B8-9CB2-4993-B0F3-AFC634B4CD26}"/>
              </a:ext>
            </a:extLst>
          </p:cNvPr>
          <p:cNvSpPr txBox="1"/>
          <p:nvPr/>
        </p:nvSpPr>
        <p:spPr>
          <a:xfrm>
            <a:off x="1097221" y="485574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dirty="0">
              <a:cs typeface="Calibri"/>
            </a:endParaRPr>
          </a:p>
        </p:txBody>
      </p:sp>
      <p:sp>
        <p:nvSpPr>
          <p:cNvPr id="10" name="Textfeld 9">
            <a:extLst>
              <a:ext uri="{FF2B5EF4-FFF2-40B4-BE49-F238E27FC236}">
                <a16:creationId xmlns:a16="http://schemas.microsoft.com/office/drawing/2014/main" id="{FAE16AA5-E245-445A-BFFE-E0498CA8112A}"/>
              </a:ext>
            </a:extLst>
          </p:cNvPr>
          <p:cNvSpPr txBox="1"/>
          <p:nvPr/>
        </p:nvSpPr>
        <p:spPr>
          <a:xfrm>
            <a:off x="1097221" y="5256168"/>
            <a:ext cx="931190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 (3.2, 8.0), 2: (3.2, 8.0), 5: (3.2, 8.0), 6: (3.2, 8.0), 8: (3.2, 8.0), 11: (3.2, 8.0)}</a:t>
            </a:r>
            <a:endParaRPr lang="de-DE" dirty="0"/>
          </a:p>
        </p:txBody>
      </p:sp>
    </p:spTree>
    <p:extLst>
      <p:ext uri="{BB962C8B-B14F-4D97-AF65-F5344CB8AC3E}">
        <p14:creationId xmlns:p14="http://schemas.microsoft.com/office/powerpoint/2010/main" val="1493509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tuples</a:t>
            </a:r>
            <a:r>
              <a:rPr lang="de-DE" dirty="0">
                <a:cs typeface="Calibri"/>
              </a:rPr>
              <a:t> (and also </a:t>
            </a:r>
            <a:r>
              <a:rPr lang="de-DE" dirty="0" err="1">
                <a:cs typeface="Calibri"/>
              </a:rPr>
              <a:t>strings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i="1" dirty="0" err="1">
                <a:cs typeface="Calibri"/>
              </a:rPr>
              <a:t>sliced</a:t>
            </a:r>
          </a:p>
          <a:p>
            <a:pPr marL="383540" lvl="1"/>
            <a:r>
              <a:rPr lang="de-DE" dirty="0" err="1">
                <a:cs typeface="Calibri"/>
              </a:rPr>
              <a:t>Using</a:t>
            </a:r>
            <a:r>
              <a:rPr lang="de-DE" dirty="0">
                <a:cs typeface="Calibri"/>
              </a:rPr>
              <a:t> </a:t>
            </a:r>
            <a:r>
              <a:rPr lang="de-DE" dirty="0" err="1">
                <a:cs typeface="Calibri"/>
              </a:rPr>
              <a:t>slicing</a:t>
            </a:r>
            <a:r>
              <a:rPr lang="de-DE" dirty="0">
                <a:cs typeface="Calibri"/>
              </a:rPr>
              <a:t>, </a:t>
            </a:r>
            <a:r>
              <a:rPr lang="de-DE" dirty="0" err="1">
                <a:cs typeface="Calibri"/>
              </a:rPr>
              <a:t>you</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certain</a:t>
            </a:r>
            <a:r>
              <a:rPr lang="de-DE" dirty="0">
                <a:cs typeface="Calibri"/>
              </a:rPr>
              <a:t> </a:t>
            </a:r>
            <a:r>
              <a:rPr lang="de-DE" dirty="0" err="1">
                <a:cs typeface="Calibri"/>
              </a:rPr>
              <a:t>parts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49</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015038" y="402710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a16="http://schemas.microsoft.com/office/drawing/2014/main" id="{56BDB226-858E-43A4-A408-0A318745D79A}"/>
              </a:ext>
            </a:extLst>
          </p:cNvPr>
          <p:cNvSpPr txBox="1"/>
          <p:nvPr/>
        </p:nvSpPr>
        <p:spPr>
          <a:xfrm>
            <a:off x="1101302" y="4544681"/>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pear</a:t>
            </a:r>
            <a:r>
              <a:rPr lang="de-DE" dirty="0">
                <a:latin typeface="Consolas"/>
              </a:rPr>
              <a:t>']</a:t>
            </a:r>
            <a:endParaRPr lang="de-DE" dirty="0"/>
          </a:p>
        </p:txBody>
      </p:sp>
      <p:sp>
        <p:nvSpPr>
          <p:cNvPr id="3" name="Textfeld 2">
            <a:extLst>
              <a:ext uri="{FF2B5EF4-FFF2-40B4-BE49-F238E27FC236}">
                <a16:creationId xmlns:a16="http://schemas.microsoft.com/office/drawing/2014/main" id="{62A610AB-C42E-45D1-B2BD-CE62B62AB8E3}"/>
              </a:ext>
            </a:extLst>
          </p:cNvPr>
          <p:cNvSpPr txBox="1"/>
          <p:nvPr/>
        </p:nvSpPr>
        <p:spPr>
          <a:xfrm>
            <a:off x="1058171" y="3265095"/>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cs typeface="Calibri"/>
              </a:rPr>
              <a:t>', '</a:t>
            </a:r>
            <a:r>
              <a:rPr lang="de-DE" dirty="0" err="1">
                <a:latin typeface="Consolas"/>
                <a:cs typeface="Calibri"/>
              </a:rPr>
              <a:t>pear</a:t>
            </a:r>
            <a:r>
              <a:rPr lang="de-DE" dirty="0">
                <a:latin typeface="Consolas"/>
                <a:cs typeface="Calibri"/>
              </a:rPr>
              <a:t>', '</a:t>
            </a:r>
            <a:r>
              <a:rPr lang="de-DE" dirty="0" err="1">
                <a:latin typeface="Consolas"/>
                <a:cs typeface="Calibri"/>
              </a:rPr>
              <a:t>banana</a:t>
            </a:r>
            <a:r>
              <a:rPr lang="de-DE" dirty="0">
                <a:latin typeface="Consolas"/>
                <a:cs typeface="Calibri"/>
              </a:rPr>
              <a:t>', 'orange']</a:t>
            </a:r>
          </a:p>
          <a:p>
            <a:r>
              <a:rPr lang="de-DE" dirty="0" err="1">
                <a:latin typeface="Consolas"/>
              </a:rPr>
              <a:t>print</a:t>
            </a:r>
            <a:r>
              <a:rPr lang="de-DE" dirty="0">
                <a:latin typeface="Consolas"/>
              </a:rPr>
              <a:t>(</a:t>
            </a:r>
            <a:r>
              <a:rPr lang="de-DE" dirty="0" err="1">
                <a:latin typeface="Consolas"/>
              </a:rPr>
              <a:t>fruits</a:t>
            </a:r>
            <a:r>
              <a:rPr lang="de-DE" dirty="0">
                <a:latin typeface="Consolas"/>
              </a:rPr>
              <a:t>[0:2])</a:t>
            </a:r>
            <a:endParaRPr lang="de-DE" dirty="0"/>
          </a:p>
        </p:txBody>
      </p:sp>
    </p:spTree>
    <p:extLst>
      <p:ext uri="{BB962C8B-B14F-4D97-AF65-F5344CB8AC3E}">
        <p14:creationId xmlns:p14="http://schemas.microsoft.com/office/powerpoint/2010/main" val="25696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4A91D72-4AD0-4902-940F-2B0D6A98CAFF}"/>
              </a:ext>
            </a:extLst>
          </p:cNvPr>
          <p:cNvSpPr>
            <a:spLocks noGrp="1"/>
          </p:cNvSpPr>
          <p:nvPr>
            <p:ph type="title"/>
          </p:nvPr>
        </p:nvSpPr>
        <p:spPr/>
        <p:txBody>
          <a:bodyPr/>
          <a:lstStyle/>
          <a:p>
            <a:r>
              <a:rPr lang="en-GB" dirty="0"/>
              <a:t>Collections</a:t>
            </a:r>
          </a:p>
        </p:txBody>
      </p:sp>
      <p:sp>
        <p:nvSpPr>
          <p:cNvPr id="4" name="Slide Number Placeholder 3">
            <a:extLst>
              <a:ext uri="{FF2B5EF4-FFF2-40B4-BE49-F238E27FC236}">
                <a16:creationId xmlns:a16="http://schemas.microsoft.com/office/drawing/2014/main" id="{7B5A8143-3286-41DD-B232-3C231D696F35}"/>
              </a:ext>
            </a:extLst>
          </p:cNvPr>
          <p:cNvSpPr>
            <a:spLocks noGrp="1"/>
          </p:cNvSpPr>
          <p:nvPr>
            <p:ph type="sldNum" sz="quarter" idx="12"/>
          </p:nvPr>
        </p:nvSpPr>
        <p:spPr/>
        <p:txBody>
          <a:bodyPr/>
          <a:lstStyle/>
          <a:p>
            <a:fld id="{89C4E583-6443-4199-AF95-A2ECCC288D48}" type="slidenum">
              <a:rPr lang="en-GB" smtClean="0"/>
              <a:pPr/>
              <a:t>5</a:t>
            </a:fld>
            <a:endParaRPr lang="en-GB"/>
          </a:p>
        </p:txBody>
      </p:sp>
    </p:spTree>
    <p:extLst>
      <p:ext uri="{BB962C8B-B14F-4D97-AF65-F5344CB8AC3E}">
        <p14:creationId xmlns:p14="http://schemas.microsoft.com/office/powerpoint/2010/main" val="71489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a16="http://schemas.microsoft.com/office/drawing/2014/main" id="{1D9A743E-E325-486A-ACA1-32C3B7C5307C}"/>
              </a:ext>
            </a:extLst>
          </p:cNvPr>
          <p:cNvSpPr>
            <a:spLocks noGrp="1"/>
          </p:cNvSpPr>
          <p:nvPr>
            <p:ph idx="1"/>
          </p:nvPr>
        </p:nvSpPr>
        <p:spPr/>
        <p:txBody>
          <a:bodyPr vert="horz" lIns="0" tIns="45720" rIns="0" bIns="45720" rtlCol="0" anchor="t">
            <a:normAutofit lnSpcReduction="10000"/>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slicing</a:t>
            </a:r>
            <a:r>
              <a:rPr lang="de-DE" dirty="0">
                <a:cs typeface="Calibri"/>
              </a:rPr>
              <a:t> and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every</a:t>
            </a:r>
            <a:r>
              <a:rPr lang="de-DE" dirty="0">
                <a:cs typeface="Calibri"/>
              </a:rPr>
              <a:t> n-</a:t>
            </a:r>
            <a:r>
              <a:rPr lang="de-DE" dirty="0" err="1">
                <a:cs typeface="Calibri"/>
              </a:rPr>
              <a:t>th</a:t>
            </a:r>
            <a:r>
              <a:rPr lang="de-DE" dirty="0">
                <a:cs typeface="Calibri"/>
              </a:rPr>
              <a:t> </a:t>
            </a:r>
            <a:r>
              <a:rPr lang="de-DE" dirty="0" err="1">
                <a:cs typeface="Calibri"/>
              </a:rPr>
              <a:t>element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Therefore</a:t>
            </a:r>
            <a:r>
              <a:rPr lang="de-DE" dirty="0">
                <a:cs typeface="Calibri"/>
              </a:rPr>
              <a:t>, </a:t>
            </a:r>
            <a:r>
              <a:rPr lang="de-DE" dirty="0" err="1">
                <a:cs typeface="Calibri"/>
              </a:rPr>
              <a:t>this</a:t>
            </a:r>
            <a:r>
              <a:rPr lang="de-DE" dirty="0">
                <a:cs typeface="Calibri"/>
              </a:rPr>
              <a:t> </a:t>
            </a:r>
            <a:r>
              <a:rPr lang="de-DE" dirty="0" err="1">
                <a:cs typeface="Calibri"/>
              </a:rPr>
              <a:t>operator</a:t>
            </a:r>
            <a:r>
              <a:rPr lang="de-DE" dirty="0">
                <a:cs typeface="Calibri"/>
              </a:rPr>
              <a:t> </a:t>
            </a:r>
            <a:r>
              <a:rPr lang="de-DE" dirty="0" err="1">
                <a:cs typeface="Calibri"/>
              </a:rPr>
              <a:t>works</a:t>
            </a:r>
            <a:r>
              <a:rPr lang="de-DE" dirty="0">
                <a:cs typeface="Calibri"/>
              </a:rPr>
              <a:t> in </a:t>
            </a:r>
            <a:r>
              <a:rPr lang="de-DE" dirty="0" err="1">
                <a:cs typeface="Calibri"/>
              </a:rPr>
              <a:t>the</a:t>
            </a:r>
            <a:r>
              <a:rPr lang="de-DE" dirty="0">
                <a:cs typeface="Calibri"/>
              </a:rPr>
              <a:t> </a:t>
            </a:r>
            <a:r>
              <a:rPr lang="de-DE" dirty="0" err="1">
                <a:cs typeface="Calibri"/>
              </a:rPr>
              <a:t>fashion</a:t>
            </a:r>
            <a:r>
              <a:rPr lang="de-DE" dirty="0">
                <a:cs typeface="Calibri"/>
              </a:rPr>
              <a:t> </a:t>
            </a:r>
            <a:r>
              <a:rPr lang="de-DE" dirty="0" err="1">
                <a:cs typeface="Calibri"/>
              </a:rPr>
              <a:t>of</a:t>
            </a:r>
            <a:r>
              <a:rPr lang="de-DE" dirty="0">
                <a:cs typeface="Calibri"/>
              </a:rPr>
              <a:t> </a:t>
            </a:r>
            <a:r>
              <a:rPr lang="de-DE" dirty="0" err="1">
                <a:latin typeface="Consolas"/>
                <a:cs typeface="Calibri"/>
              </a:rPr>
              <a:t>object</a:t>
            </a:r>
            <a:r>
              <a:rPr lang="de-DE" dirty="0">
                <a:latin typeface="Consolas"/>
                <a:cs typeface="Calibri"/>
              </a:rPr>
              <a:t>[</a:t>
            </a:r>
            <a:r>
              <a:rPr lang="de-DE" dirty="0" err="1">
                <a:latin typeface="Consolas"/>
                <a:cs typeface="Calibri"/>
              </a:rPr>
              <a:t>start:end:step</a:t>
            </a:r>
            <a:r>
              <a:rPr lang="de-DE" dirty="0">
                <a:latin typeface="Consolas"/>
                <a:cs typeface="Calibri"/>
              </a:rPr>
              <a:t>]</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end </a:t>
            </a:r>
            <a:r>
              <a:rPr lang="de-DE" b="1" dirty="0">
                <a:latin typeface="Calibri"/>
                <a:cs typeface="Calibri"/>
              </a:rPr>
              <a:t>not </a:t>
            </a:r>
            <a:r>
              <a:rPr lang="de-DE" dirty="0" err="1">
                <a:latin typeface="Calibri"/>
                <a:cs typeface="Calibri"/>
              </a:rPr>
              <a:t>being</a:t>
            </a:r>
            <a:r>
              <a:rPr lang="de-DE" dirty="0">
                <a:latin typeface="Calibri"/>
                <a:cs typeface="Calibri"/>
              </a:rPr>
              <a:t> </a:t>
            </a:r>
            <a:r>
              <a:rPr lang="de-DE" dirty="0" err="1">
                <a:latin typeface="Calibri"/>
                <a:cs typeface="Calibri"/>
              </a:rPr>
              <a:t>included</a:t>
            </a:r>
          </a:p>
          <a:p>
            <a:pPr marL="383540" lvl="1"/>
            <a:r>
              <a:rPr lang="de-DE" dirty="0">
                <a:latin typeface="Calibri"/>
                <a:cs typeface="Calibri"/>
              </a:rPr>
              <a:t>These </a:t>
            </a:r>
            <a:r>
              <a:rPr lang="de-DE" dirty="0" err="1">
                <a:latin typeface="Calibri"/>
                <a:cs typeface="Calibri"/>
              </a:rPr>
              <a:t>values</a:t>
            </a:r>
            <a:r>
              <a:rPr lang="de-DE" dirty="0">
                <a:latin typeface="Calibri"/>
                <a:cs typeface="Calibri"/>
              </a:rPr>
              <a:t> </a:t>
            </a:r>
            <a:r>
              <a:rPr lang="de-DE" dirty="0" err="1">
                <a:latin typeface="Calibri"/>
                <a:cs typeface="Calibri"/>
              </a:rPr>
              <a:t>default</a:t>
            </a:r>
            <a:r>
              <a:rPr lang="de-DE" dirty="0">
                <a:latin typeface="Calibri"/>
                <a:cs typeface="Calibri"/>
              </a:rPr>
              <a:t> </a:t>
            </a:r>
            <a:r>
              <a:rPr lang="de-DE" dirty="0" err="1">
                <a:latin typeface="Calibri"/>
                <a:cs typeface="Calibri"/>
              </a:rPr>
              <a:t>to</a:t>
            </a:r>
            <a:r>
              <a:rPr lang="de-DE" dirty="0">
                <a:latin typeface="Calibri"/>
                <a:cs typeface="Calibri"/>
              </a:rPr>
              <a:t> [1:-1:1]</a:t>
            </a:r>
          </a:p>
        </p:txBody>
      </p:sp>
      <p:sp>
        <p:nvSpPr>
          <p:cNvPr id="4" name="Foliennummernplatzhalter 3">
            <a:extLst>
              <a:ext uri="{FF2B5EF4-FFF2-40B4-BE49-F238E27FC236}">
                <a16:creationId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50</a:t>
            </a:fld>
            <a:endParaRPr lang="en-GB"/>
          </a:p>
        </p:txBody>
      </p:sp>
      <p:sp>
        <p:nvSpPr>
          <p:cNvPr id="9" name="Textfeld 8">
            <a:extLst>
              <a:ext uri="{FF2B5EF4-FFF2-40B4-BE49-F238E27FC236}">
                <a16:creationId xmlns:a16="http://schemas.microsoft.com/office/drawing/2014/main" id="{2D8EB43A-7242-43A6-97E0-87ADE3B1D144}"/>
              </a:ext>
            </a:extLst>
          </p:cNvPr>
          <p:cNvSpPr txBox="1"/>
          <p:nvPr/>
        </p:nvSpPr>
        <p:spPr>
          <a:xfrm>
            <a:off x="1101302" y="338012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1" name="Textfeld 10">
            <a:extLst>
              <a:ext uri="{FF2B5EF4-FFF2-40B4-BE49-F238E27FC236}">
                <a16:creationId xmlns:a16="http://schemas.microsoft.com/office/drawing/2014/main" id="{56BDB226-858E-43A4-A408-0A318745D79A}"/>
              </a:ext>
            </a:extLst>
          </p:cNvPr>
          <p:cNvSpPr txBox="1"/>
          <p:nvPr/>
        </p:nvSpPr>
        <p:spPr>
          <a:xfrm>
            <a:off x="1101302" y="3955210"/>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a:t>
            </a:r>
            <a:r>
              <a:rPr lang="de-DE" dirty="0" err="1">
                <a:latin typeface="Consolas"/>
              </a:rPr>
              <a:t>apple</a:t>
            </a:r>
            <a:r>
              <a:rPr lang="de-DE" dirty="0">
                <a:latin typeface="Consolas"/>
              </a:rPr>
              <a:t>', '</a:t>
            </a:r>
            <a:r>
              <a:rPr lang="de-DE" dirty="0" err="1">
                <a:latin typeface="Consolas"/>
              </a:rPr>
              <a:t>banana</a:t>
            </a:r>
            <a:r>
              <a:rPr lang="de-DE" dirty="0">
                <a:latin typeface="Consolas"/>
              </a:rPr>
              <a:t>']</a:t>
            </a:r>
            <a:endParaRPr lang="de-DE" dirty="0"/>
          </a:p>
        </p:txBody>
      </p:sp>
      <p:sp>
        <p:nvSpPr>
          <p:cNvPr id="3" name="Textfeld 2">
            <a:extLst>
              <a:ext uri="{FF2B5EF4-FFF2-40B4-BE49-F238E27FC236}">
                <a16:creationId xmlns:a16="http://schemas.microsoft.com/office/drawing/2014/main" id="{62A610AB-C42E-45D1-B2BD-CE62B62AB8E3}"/>
              </a:ext>
            </a:extLst>
          </p:cNvPr>
          <p:cNvSpPr txBox="1"/>
          <p:nvPr/>
        </p:nvSpPr>
        <p:spPr>
          <a:xfrm>
            <a:off x="1101303" y="2531849"/>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cs typeface="Calibri"/>
              </a:rPr>
              <a:t>', '</a:t>
            </a:r>
            <a:r>
              <a:rPr lang="de-DE" dirty="0" err="1">
                <a:latin typeface="Consolas"/>
                <a:cs typeface="Calibri"/>
              </a:rPr>
              <a:t>pear</a:t>
            </a:r>
            <a:r>
              <a:rPr lang="de-DE" dirty="0">
                <a:latin typeface="Consolas"/>
                <a:cs typeface="Calibri"/>
              </a:rPr>
              <a:t>', '</a:t>
            </a:r>
            <a:r>
              <a:rPr lang="de-DE" dirty="0" err="1">
                <a:latin typeface="Consolas"/>
                <a:cs typeface="Calibri"/>
              </a:rPr>
              <a:t>banana</a:t>
            </a:r>
            <a:r>
              <a:rPr lang="de-DE" dirty="0">
                <a:latin typeface="Consolas"/>
                <a:cs typeface="Calibri"/>
              </a:rPr>
              <a:t>', 'orange']</a:t>
            </a:r>
          </a:p>
          <a:p>
            <a:r>
              <a:rPr lang="de-DE" dirty="0" err="1">
                <a:latin typeface="Consolas"/>
              </a:rPr>
              <a:t>print</a:t>
            </a:r>
            <a:r>
              <a:rPr lang="de-DE" dirty="0">
                <a:latin typeface="Consolas"/>
              </a:rPr>
              <a:t>(</a:t>
            </a:r>
            <a:r>
              <a:rPr lang="de-DE" dirty="0" err="1">
                <a:latin typeface="Consolas"/>
              </a:rPr>
              <a:t>fruits</a:t>
            </a:r>
            <a:r>
              <a:rPr lang="de-DE" dirty="0">
                <a:latin typeface="Consolas"/>
              </a:rPr>
              <a:t>[::2])</a:t>
            </a:r>
            <a:endParaRPr lang="de-DE" dirty="0"/>
          </a:p>
        </p:txBody>
      </p:sp>
    </p:spTree>
    <p:extLst>
      <p:ext uri="{BB962C8B-B14F-4D97-AF65-F5344CB8AC3E}">
        <p14:creationId xmlns:p14="http://schemas.microsoft.com/office/powerpoint/2010/main" val="2408715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dirty="0" err="1">
                <a:cs typeface="Calibri Light"/>
              </a:rPr>
              <a:t>Conversion</a:t>
            </a:r>
            <a:r>
              <a:rPr lang="de-DE" dirty="0">
                <a:cs typeface="Calibri Light"/>
              </a:rPr>
              <a:t> </a:t>
            </a:r>
            <a:r>
              <a:rPr lang="de-DE" dirty="0" err="1">
                <a:cs typeface="Calibri Light"/>
              </a:rPr>
              <a:t>between</a:t>
            </a:r>
            <a:r>
              <a:rPr lang="de-DE" dirty="0">
                <a:cs typeface="Calibri Light"/>
              </a:rPr>
              <a:t> Collections</a:t>
            </a:r>
            <a:endParaRPr lang="de-DE" dirty="0" err="1"/>
          </a:p>
        </p:txBody>
      </p:sp>
      <p:sp>
        <p:nvSpPr>
          <p:cNvPr id="5" name="Inhaltsplatzhalter 4">
            <a:extLst>
              <a:ext uri="{FF2B5EF4-FFF2-40B4-BE49-F238E27FC236}">
                <a16:creationId xmlns:a16="http://schemas.microsoft.com/office/drawing/2014/main" id="{901F3C57-5EE1-4EFD-95B5-73C971B3F44E}"/>
              </a:ext>
            </a:extLst>
          </p:cNvPr>
          <p:cNvSpPr>
            <a:spLocks noGrp="1"/>
          </p:cNvSpPr>
          <p:nvPr>
            <p:ph idx="1"/>
          </p:nvPr>
        </p:nvSpPr>
        <p:spPr>
          <a:xfrm>
            <a:off x="1097280" y="1845734"/>
            <a:ext cx="10058400" cy="2499360"/>
          </a:xfrm>
        </p:spPr>
        <p:txBody>
          <a:bodyPr vert="horz" lIns="0" tIns="45720" rIns="0" bIns="45720" rtlCol="0" anchor="t">
            <a:noAutofit/>
          </a:bodyPr>
          <a:lstStyle/>
          <a:p>
            <a:pPr marL="182245" indent="-182245"/>
            <a:r>
              <a:rPr lang="de-DE" sz="2000" dirty="0" err="1">
                <a:cs typeface="Calibri"/>
              </a:rPr>
              <a:t>Each</a:t>
            </a:r>
            <a:r>
              <a:rPr lang="de-DE" sz="2000" dirty="0">
                <a:cs typeface="Calibri"/>
              </a:rPr>
              <a:t> </a:t>
            </a:r>
            <a:r>
              <a:rPr lang="de-DE" sz="2000" dirty="0" err="1">
                <a:cs typeface="Calibri"/>
              </a:rPr>
              <a:t>collection</a:t>
            </a:r>
            <a:r>
              <a:rPr lang="de-DE" sz="2000" dirty="0">
                <a:cs typeface="Calibri"/>
              </a:rPr>
              <a:t> type </a:t>
            </a:r>
            <a:r>
              <a:rPr lang="de-DE" sz="2000" dirty="0" err="1">
                <a:cs typeface="Calibri"/>
              </a:rPr>
              <a:t>has</a:t>
            </a:r>
            <a:r>
              <a:rPr lang="de-DE" sz="2000" dirty="0">
                <a:cs typeface="Calibri"/>
              </a:rPr>
              <a:t> a </a:t>
            </a:r>
            <a:r>
              <a:rPr lang="de-DE" sz="2000" i="1" dirty="0" err="1">
                <a:cs typeface="Calibri"/>
              </a:rPr>
              <a:t>constructor</a:t>
            </a:r>
            <a:r>
              <a:rPr lang="de-DE" sz="2000" i="1" dirty="0">
                <a:cs typeface="Calibri"/>
              </a:rPr>
              <a:t> </a:t>
            </a:r>
            <a:r>
              <a:rPr lang="de-DE" sz="2000" dirty="0" err="1">
                <a:cs typeface="Calibri"/>
              </a:rPr>
              <a:t>that</a:t>
            </a:r>
            <a:r>
              <a:rPr lang="de-DE" sz="2000" dirty="0">
                <a:cs typeface="Calibri"/>
              </a:rPr>
              <a:t> </a:t>
            </a:r>
            <a:r>
              <a:rPr lang="de-DE" sz="2000" dirty="0" err="1">
                <a:cs typeface="Calibri"/>
              </a:rPr>
              <a:t>can</a:t>
            </a:r>
            <a:r>
              <a:rPr lang="de-DE" sz="2000" dirty="0">
                <a:cs typeface="Calibri"/>
              </a:rPr>
              <a:t> </a:t>
            </a:r>
            <a:r>
              <a:rPr lang="de-DE" sz="2000" dirty="0" err="1">
                <a:cs typeface="Calibri"/>
              </a:rPr>
              <a:t>either</a:t>
            </a:r>
            <a:r>
              <a:rPr lang="de-DE" sz="2000" b="1" dirty="0">
                <a:cs typeface="Calibri"/>
              </a:rPr>
              <a:t> </a:t>
            </a:r>
            <a:r>
              <a:rPr lang="de-DE" sz="2000" dirty="0" err="1">
                <a:cs typeface="Calibri"/>
              </a:rPr>
              <a:t>create</a:t>
            </a:r>
            <a:r>
              <a:rPr lang="de-DE" sz="2000" dirty="0">
                <a:cs typeface="Calibri"/>
              </a:rPr>
              <a:t> an </a:t>
            </a:r>
            <a:r>
              <a:rPr lang="de-DE" sz="2000" dirty="0" err="1">
                <a:cs typeface="Calibri"/>
              </a:rPr>
              <a:t>empty</a:t>
            </a:r>
            <a:r>
              <a:rPr lang="de-DE" sz="2000" dirty="0">
                <a:cs typeface="Calibri"/>
              </a:rPr>
              <a:t> </a:t>
            </a:r>
            <a:r>
              <a:rPr lang="de-DE" sz="2000" dirty="0" err="1">
                <a:cs typeface="Calibri"/>
              </a:rPr>
              <a:t>object</a:t>
            </a:r>
            <a:r>
              <a:rPr lang="de-DE" sz="2000" dirty="0">
                <a:cs typeface="Calibri"/>
              </a:rPr>
              <a:t> </a:t>
            </a:r>
            <a:r>
              <a:rPr lang="de-DE" sz="2000" dirty="0" err="1">
                <a:cs typeface="Calibri"/>
              </a:rPr>
              <a:t>of</a:t>
            </a:r>
            <a:r>
              <a:rPr lang="de-DE" sz="2000" dirty="0">
                <a:cs typeface="Calibri"/>
              </a:rPr>
              <a:t> </a:t>
            </a:r>
            <a:r>
              <a:rPr lang="de-DE" sz="2000" dirty="0" err="1">
                <a:cs typeface="Calibri"/>
              </a:rPr>
              <a:t>this</a:t>
            </a:r>
            <a:r>
              <a:rPr lang="de-DE" sz="2000" dirty="0">
                <a:cs typeface="Calibri"/>
              </a:rPr>
              <a:t> type </a:t>
            </a:r>
            <a:r>
              <a:rPr lang="de-DE" sz="2000" dirty="0" err="1">
                <a:cs typeface="Calibri"/>
              </a:rPr>
              <a:t>or</a:t>
            </a:r>
            <a:r>
              <a:rPr lang="de-DE" sz="2000" dirty="0">
                <a:cs typeface="Calibri"/>
              </a:rPr>
              <a:t> </a:t>
            </a:r>
            <a:r>
              <a:rPr lang="de-DE" sz="2000" dirty="0" err="1">
                <a:cs typeface="Calibri"/>
              </a:rPr>
              <a:t>take</a:t>
            </a:r>
            <a:r>
              <a:rPr lang="de-DE" sz="2000" dirty="0">
                <a:cs typeface="Calibri"/>
              </a:rPr>
              <a:t> an </a:t>
            </a:r>
            <a:r>
              <a:rPr lang="de-DE" sz="2000" dirty="0" err="1">
                <a:cs typeface="Calibri"/>
              </a:rPr>
              <a:t>object</a:t>
            </a:r>
            <a:r>
              <a:rPr lang="de-DE" sz="2000" dirty="0">
                <a:cs typeface="Calibri"/>
              </a:rPr>
              <a:t> </a:t>
            </a:r>
            <a:r>
              <a:rPr lang="de-DE" sz="2000" dirty="0" err="1">
                <a:cs typeface="Calibri"/>
              </a:rPr>
              <a:t>of</a:t>
            </a:r>
            <a:r>
              <a:rPr lang="de-DE" sz="2000" dirty="0">
                <a:cs typeface="Calibri"/>
              </a:rPr>
              <a:t> a </a:t>
            </a:r>
            <a:r>
              <a:rPr lang="de-DE" sz="2000" dirty="0" err="1">
                <a:cs typeface="Calibri"/>
              </a:rPr>
              <a:t>certain</a:t>
            </a:r>
            <a:r>
              <a:rPr lang="de-DE" sz="2000" dirty="0">
                <a:cs typeface="Calibri"/>
              </a:rPr>
              <a:t> type and </a:t>
            </a:r>
            <a:r>
              <a:rPr lang="de-DE" sz="2000" dirty="0" err="1">
                <a:cs typeface="Calibri"/>
              </a:rPr>
              <a:t>convert</a:t>
            </a:r>
            <a:r>
              <a:rPr lang="de-DE" sz="2000" dirty="0">
                <a:cs typeface="Calibri"/>
              </a:rPr>
              <a:t> </a:t>
            </a:r>
            <a:r>
              <a:rPr lang="de-DE" sz="2000" dirty="0" err="1">
                <a:cs typeface="Calibri"/>
              </a:rPr>
              <a:t>it</a:t>
            </a:r>
            <a:r>
              <a:rPr lang="de-DE" sz="2000" dirty="0">
                <a:cs typeface="Calibri"/>
              </a:rPr>
              <a:t> </a:t>
            </a:r>
            <a:r>
              <a:rPr lang="de-DE" sz="2000" dirty="0" err="1">
                <a:cs typeface="Calibri"/>
              </a:rPr>
              <a:t>into</a:t>
            </a:r>
            <a:r>
              <a:rPr lang="de-DE" sz="2000" dirty="0">
                <a:cs typeface="Calibri"/>
              </a:rPr>
              <a:t> a </a:t>
            </a:r>
            <a:r>
              <a:rPr lang="de-DE" sz="2000" dirty="0" err="1">
                <a:cs typeface="Calibri"/>
              </a:rPr>
              <a:t>new</a:t>
            </a:r>
            <a:r>
              <a:rPr lang="de-DE" sz="2000" dirty="0">
                <a:cs typeface="Calibri"/>
              </a:rPr>
              <a:t> </a:t>
            </a:r>
            <a:r>
              <a:rPr lang="de-DE" sz="2000" dirty="0" err="1">
                <a:cs typeface="Calibri"/>
              </a:rPr>
              <a:t>one</a:t>
            </a:r>
            <a:endParaRPr lang="de-DE" sz="2000" dirty="0">
              <a:cs typeface="Calibri"/>
            </a:endParaRPr>
          </a:p>
          <a:p>
            <a:pPr marL="383540" lvl="1"/>
            <a:r>
              <a:rPr lang="de-DE" dirty="0">
                <a:cs typeface="Calibri"/>
              </a:rPr>
              <a:t>So </a:t>
            </a:r>
            <a:r>
              <a:rPr lang="de-DE" dirty="0" err="1">
                <a:latin typeface="Consolas"/>
                <a:cs typeface="Calibri"/>
              </a:rPr>
              <a:t>tuple</a:t>
            </a:r>
            <a:r>
              <a:rPr lang="de-DE" dirty="0">
                <a:latin typeface="Consolas"/>
                <a:cs typeface="Calibri"/>
              </a:rPr>
              <a:t>()</a:t>
            </a:r>
            <a:r>
              <a:rPr lang="de-DE" dirty="0">
                <a:cs typeface="Calibri"/>
              </a:rPr>
              <a:t>, </a:t>
            </a:r>
            <a:r>
              <a:rPr lang="de-DE" dirty="0" err="1">
                <a:latin typeface="Consolas"/>
                <a:cs typeface="Calibri"/>
              </a:rPr>
              <a:t>list</a:t>
            </a:r>
            <a:r>
              <a:rPr lang="de-DE" dirty="0">
                <a:latin typeface="Consolas"/>
                <a:cs typeface="Calibri"/>
              </a:rPr>
              <a:t>()</a:t>
            </a:r>
            <a:r>
              <a:rPr lang="de-DE" dirty="0">
                <a:cs typeface="Calibri"/>
              </a:rPr>
              <a:t>, </a:t>
            </a:r>
            <a:r>
              <a:rPr lang="de-DE" dirty="0" err="1">
                <a:latin typeface="Consolas"/>
                <a:cs typeface="Calibri"/>
              </a:rPr>
              <a:t>set</a:t>
            </a:r>
            <a:r>
              <a:rPr lang="de-DE" dirty="0">
                <a:latin typeface="Consolas"/>
                <a:cs typeface="Calibri"/>
              </a:rPr>
              <a:t>()</a:t>
            </a:r>
            <a:r>
              <a:rPr lang="de-DE" dirty="0">
                <a:cs typeface="Calibri"/>
              </a:rPr>
              <a:t> and </a:t>
            </a:r>
            <a:r>
              <a:rPr lang="de-DE" dirty="0" err="1">
                <a:latin typeface="Consolas"/>
                <a:cs typeface="Calibri"/>
              </a:rPr>
              <a:t>dict</a:t>
            </a:r>
            <a:r>
              <a:rPr lang="de-DE" dirty="0">
                <a:latin typeface="Consolas"/>
                <a:cs typeface="Calibri"/>
              </a:rPr>
              <a:t>()</a:t>
            </a:r>
            <a:r>
              <a:rPr lang="de-DE" dirty="0">
                <a:cs typeface="Calibri"/>
              </a:rPr>
              <a:t> </a:t>
            </a:r>
            <a:r>
              <a:rPr lang="de-DE" dirty="0" err="1">
                <a:cs typeface="Calibri"/>
              </a:rPr>
              <a:t>create</a:t>
            </a:r>
            <a:r>
              <a:rPr lang="de-DE" dirty="0">
                <a:cs typeface="Calibri"/>
              </a:rPr>
              <a:t> </a:t>
            </a:r>
            <a:r>
              <a:rPr lang="de-DE" dirty="0" err="1">
                <a:cs typeface="Calibri"/>
              </a:rPr>
              <a:t>empty</a:t>
            </a:r>
            <a:r>
              <a:rPr lang="de-DE" dirty="0">
                <a:cs typeface="Calibri"/>
              </a:rPr>
              <a:t> </a:t>
            </a:r>
            <a:r>
              <a:rPr lang="de-DE" dirty="0" err="1">
                <a:cs typeface="Calibri"/>
              </a:rPr>
              <a:t>instances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types</a:t>
            </a:r>
            <a:endParaRPr lang="de-DE">
              <a:solidFill>
                <a:srgbClr val="000000"/>
              </a:solidFill>
              <a:cs typeface="Calibri"/>
            </a:endParaRPr>
          </a:p>
          <a:p>
            <a:pPr marL="182245" indent="-182245"/>
            <a:r>
              <a:rPr lang="de-DE" sz="2000" dirty="0">
                <a:cs typeface="Calibri"/>
              </a:rPr>
              <a:t> </a:t>
            </a:r>
            <a:r>
              <a:rPr lang="de-DE" sz="2000" dirty="0" err="1">
                <a:cs typeface="Calibri"/>
              </a:rPr>
              <a:t>Using</a:t>
            </a:r>
            <a:r>
              <a:rPr lang="de-DE" sz="2000" dirty="0">
                <a:cs typeface="Calibri"/>
              </a:rPr>
              <a:t> </a:t>
            </a:r>
            <a:r>
              <a:rPr lang="de-DE" sz="2000" dirty="0" err="1">
                <a:cs typeface="Calibri"/>
              </a:rPr>
              <a:t>this</a:t>
            </a:r>
            <a:r>
              <a:rPr lang="de-DE" sz="2000" dirty="0">
                <a:cs typeface="Calibri"/>
              </a:rPr>
              <a:t>, </a:t>
            </a:r>
            <a:r>
              <a:rPr lang="de-DE" sz="2000" dirty="0" err="1">
                <a:cs typeface="Calibri"/>
              </a:rPr>
              <a:t>you</a:t>
            </a:r>
            <a:r>
              <a:rPr lang="de-DE" sz="2000" dirty="0">
                <a:cs typeface="Calibri"/>
              </a:rPr>
              <a:t> </a:t>
            </a:r>
            <a:r>
              <a:rPr lang="de-DE" sz="2000" dirty="0" err="1">
                <a:cs typeface="Calibri"/>
              </a:rPr>
              <a:t>can</a:t>
            </a:r>
            <a:r>
              <a:rPr lang="de-DE" sz="2000" dirty="0">
                <a:cs typeface="Calibri"/>
              </a:rPr>
              <a:t> </a:t>
            </a:r>
            <a:r>
              <a:rPr lang="de-DE" sz="2000" dirty="0" err="1">
                <a:cs typeface="Calibri"/>
              </a:rPr>
              <a:t>convert</a:t>
            </a:r>
            <a:r>
              <a:rPr lang="de-DE" sz="2000" dirty="0">
                <a:cs typeface="Calibri"/>
              </a:rPr>
              <a:t> </a:t>
            </a:r>
            <a:r>
              <a:rPr lang="de-DE" sz="2000" dirty="0" err="1">
                <a:cs typeface="Calibri"/>
              </a:rPr>
              <a:t>between</a:t>
            </a:r>
            <a:r>
              <a:rPr lang="de-DE" sz="2000" dirty="0">
                <a:cs typeface="Calibri"/>
              </a:rPr>
              <a:t> </a:t>
            </a:r>
            <a:r>
              <a:rPr lang="de-DE" sz="2000" dirty="0" err="1">
                <a:cs typeface="Calibri"/>
              </a:rPr>
              <a:t>list</a:t>
            </a:r>
            <a:r>
              <a:rPr lang="de-DE" sz="2000" dirty="0">
                <a:cs typeface="Calibri"/>
              </a:rPr>
              <a:t>, </a:t>
            </a:r>
            <a:r>
              <a:rPr lang="de-DE" sz="2000" dirty="0" err="1">
                <a:cs typeface="Calibri"/>
              </a:rPr>
              <a:t>tuple</a:t>
            </a:r>
            <a:r>
              <a:rPr lang="de-DE" sz="2000" dirty="0">
                <a:solidFill>
                  <a:srgbClr val="404040"/>
                </a:solidFill>
                <a:cs typeface="Calibri"/>
              </a:rPr>
              <a:t> and </a:t>
            </a:r>
            <a:r>
              <a:rPr lang="de-DE" sz="2000" dirty="0" err="1">
                <a:solidFill>
                  <a:srgbClr val="404040"/>
                </a:solidFill>
                <a:cs typeface="Calibri"/>
              </a:rPr>
              <a:t>set</a:t>
            </a:r>
            <a:r>
              <a:rPr lang="de-DE" sz="2000" dirty="0">
                <a:solidFill>
                  <a:srgbClr val="404040"/>
                </a:solidFill>
                <a:cs typeface="Calibri"/>
              </a:rPr>
              <a:t> </a:t>
            </a:r>
            <a:r>
              <a:rPr lang="de-DE" sz="2000" dirty="0" err="1">
                <a:solidFill>
                  <a:srgbClr val="404040"/>
                </a:solidFill>
                <a:cs typeface="Calibri"/>
              </a:rPr>
              <a:t>quite</a:t>
            </a:r>
            <a:r>
              <a:rPr lang="de-DE" sz="2000" dirty="0">
                <a:solidFill>
                  <a:srgbClr val="404040"/>
                </a:solidFill>
                <a:cs typeface="Calibri"/>
              </a:rPr>
              <a:t> </a:t>
            </a:r>
            <a:r>
              <a:rPr lang="de-DE" sz="2000" dirty="0" err="1">
                <a:solidFill>
                  <a:srgbClr val="404040"/>
                </a:solidFill>
                <a:cs typeface="Calibri"/>
              </a:rPr>
              <a:t>easily</a:t>
            </a:r>
            <a:endParaRPr lang="de-DE" sz="2000">
              <a:solidFill>
                <a:schemeClr val="tx1"/>
              </a:solidFill>
              <a:cs typeface="Calibri"/>
            </a:endParaRPr>
          </a:p>
          <a:p>
            <a:pPr marL="182245" indent="-182245"/>
            <a:r>
              <a:rPr lang="de-DE" sz="2000" dirty="0">
                <a:cs typeface="Calibri"/>
              </a:rPr>
              <a:t>This </a:t>
            </a:r>
            <a:r>
              <a:rPr lang="de-DE" sz="2000" dirty="0" err="1">
                <a:cs typeface="Calibri"/>
              </a:rPr>
              <a:t>is</a:t>
            </a:r>
            <a:r>
              <a:rPr lang="de-DE" sz="2000" dirty="0">
                <a:cs typeface="Calibri"/>
              </a:rPr>
              <a:t> </a:t>
            </a:r>
            <a:r>
              <a:rPr lang="de-DE" sz="2000" dirty="0" err="1">
                <a:cs typeface="Calibri"/>
              </a:rPr>
              <a:t>for</a:t>
            </a:r>
            <a:r>
              <a:rPr lang="de-DE" sz="2000" dirty="0">
                <a:cs typeface="Calibri"/>
              </a:rPr>
              <a:t> </a:t>
            </a:r>
            <a:r>
              <a:rPr lang="de-DE" sz="2000" dirty="0" err="1">
                <a:cs typeface="Calibri"/>
              </a:rPr>
              <a:t>example</a:t>
            </a:r>
            <a:r>
              <a:rPr lang="de-DE" sz="2000" dirty="0">
                <a:cs typeface="Calibri"/>
              </a:rPr>
              <a:t> </a:t>
            </a:r>
            <a:r>
              <a:rPr lang="de-DE" sz="2000" dirty="0" err="1">
                <a:cs typeface="Calibri"/>
              </a:rPr>
              <a:t>useful</a:t>
            </a:r>
            <a:r>
              <a:rPr lang="de-DE" sz="2000" dirty="0">
                <a:cs typeface="Calibri"/>
              </a:rPr>
              <a:t> </a:t>
            </a:r>
            <a:r>
              <a:rPr lang="de-DE" sz="2000" dirty="0" err="1">
                <a:cs typeface="Calibri"/>
              </a:rPr>
              <a:t>for</a:t>
            </a:r>
            <a:r>
              <a:rPr lang="de-DE" sz="2000" dirty="0">
                <a:cs typeface="Calibri"/>
              </a:rPr>
              <a:t> </a:t>
            </a:r>
            <a:r>
              <a:rPr lang="de-DE" sz="2000" dirty="0" err="1">
                <a:cs typeface="Calibri"/>
              </a:rPr>
              <a:t>deleting</a:t>
            </a:r>
            <a:r>
              <a:rPr lang="de-DE" sz="2000" dirty="0">
                <a:cs typeface="Calibri"/>
              </a:rPr>
              <a:t> </a:t>
            </a:r>
            <a:r>
              <a:rPr lang="de-DE" sz="2000" dirty="0" err="1">
                <a:cs typeface="Calibri"/>
              </a:rPr>
              <a:t>from</a:t>
            </a:r>
            <a:r>
              <a:rPr lang="de-DE" sz="2000" dirty="0">
                <a:cs typeface="Calibri"/>
              </a:rPr>
              <a:t> a </a:t>
            </a:r>
            <a:r>
              <a:rPr lang="de-DE" sz="2000" dirty="0" err="1">
                <a:cs typeface="Calibri"/>
              </a:rPr>
              <a:t>set</a:t>
            </a:r>
            <a:endParaRPr lang="de-DE" sz="2000" dirty="0">
              <a:cs typeface="Calibri"/>
            </a:endParaRPr>
          </a:p>
          <a:p>
            <a:pPr marL="383540" lvl="1"/>
            <a:r>
              <a:rPr lang="de-DE" dirty="0" err="1">
                <a:cs typeface="Calibri"/>
              </a:rPr>
              <a:t>Convert</a:t>
            </a:r>
            <a:r>
              <a:rPr lang="de-DE" dirty="0">
                <a:cs typeface="Calibri"/>
              </a:rPr>
              <a:t> </a:t>
            </a:r>
            <a:r>
              <a:rPr lang="de-DE" dirty="0" err="1">
                <a:cs typeface="Calibri"/>
              </a:rPr>
              <a:t>to</a:t>
            </a:r>
            <a:r>
              <a:rPr lang="de-DE" dirty="0">
                <a:cs typeface="Calibri"/>
              </a:rPr>
              <a:t> a </a:t>
            </a:r>
            <a:r>
              <a:rPr lang="de-DE" dirty="0" err="1">
                <a:cs typeface="Calibri"/>
              </a:rPr>
              <a:t>list</a:t>
            </a:r>
            <a:r>
              <a:rPr lang="de-DE" dirty="0">
                <a:cs typeface="Calibri"/>
              </a:rPr>
              <a:t>, </a:t>
            </a:r>
            <a:r>
              <a:rPr lang="de-DE" dirty="0" err="1">
                <a:cs typeface="Calibri"/>
              </a:rPr>
              <a:t>delete</a:t>
            </a:r>
            <a:r>
              <a:rPr lang="de-DE" dirty="0">
                <a:cs typeface="Calibri"/>
              </a:rPr>
              <a:t> </a:t>
            </a:r>
            <a:r>
              <a:rPr lang="de-DE" dirty="0" err="1">
                <a:cs typeface="Calibri"/>
              </a:rPr>
              <a:t>the</a:t>
            </a:r>
            <a:r>
              <a:rPr lang="de-DE" dirty="0">
                <a:cs typeface="Calibri"/>
              </a:rPr>
              <a:t> </a:t>
            </a:r>
            <a:r>
              <a:rPr lang="de-DE" dirty="0" err="1">
                <a:cs typeface="Calibri"/>
              </a:rPr>
              <a:t>entry</a:t>
            </a:r>
            <a:r>
              <a:rPr lang="de-DE" dirty="0">
                <a:cs typeface="Calibri"/>
              </a:rPr>
              <a:t>, </a:t>
            </a:r>
            <a:r>
              <a:rPr lang="de-DE" dirty="0" err="1">
                <a:cs typeface="Calibri"/>
              </a:rPr>
              <a:t>convert</a:t>
            </a:r>
            <a:r>
              <a:rPr lang="de-DE" dirty="0">
                <a:cs typeface="Calibri"/>
              </a:rPr>
              <a:t> back</a:t>
            </a:r>
          </a:p>
          <a:p>
            <a:pPr marL="0" indent="0">
              <a:buNone/>
            </a:pPr>
            <a:endParaRPr lang="de-DE" sz="2000" dirty="0">
              <a:cs typeface="Calibri"/>
            </a:endParaRPr>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51</a:t>
            </a:fld>
            <a:endParaRPr lang="en-GB"/>
          </a:p>
        </p:txBody>
      </p:sp>
      <p:sp>
        <p:nvSpPr>
          <p:cNvPr id="4" name="Textfeld 3">
            <a:extLst>
              <a:ext uri="{FF2B5EF4-FFF2-40B4-BE49-F238E27FC236}">
                <a16:creationId xmlns:a16="http://schemas.microsoft.com/office/drawing/2014/main" id="{C7D7F340-2A65-4F51-A8DF-B4064BE2B546}"/>
              </a:ext>
            </a:extLst>
          </p:cNvPr>
          <p:cNvSpPr txBox="1"/>
          <p:nvPr/>
        </p:nvSpPr>
        <p:spPr>
          <a:xfrm>
            <a:off x="1273830" y="4386527"/>
            <a:ext cx="7056406" cy="1477328"/>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cs typeface="Calibri"/>
              </a:rPr>
              <a:t>', '</a:t>
            </a:r>
            <a:r>
              <a:rPr lang="de-DE" dirty="0" err="1">
                <a:latin typeface="Consolas"/>
                <a:cs typeface="Calibri"/>
              </a:rPr>
              <a:t>pear</a:t>
            </a:r>
            <a:r>
              <a:rPr lang="de-DE" dirty="0">
                <a:latin typeface="Consolas"/>
                <a:cs typeface="Calibri"/>
              </a:rPr>
              <a:t>', '</a:t>
            </a:r>
            <a:r>
              <a:rPr lang="de-DE" dirty="0" err="1">
                <a:latin typeface="Consolas"/>
                <a:cs typeface="Calibri"/>
              </a:rPr>
              <a:t>banana</a:t>
            </a:r>
            <a:r>
              <a:rPr lang="de-DE" dirty="0">
                <a:latin typeface="Consolas"/>
                <a:cs typeface="Calibri"/>
              </a:rPr>
              <a:t>', 'orange']</a:t>
            </a:r>
          </a:p>
          <a:p>
            <a:endParaRPr lang="de-DE" dirty="0">
              <a:latin typeface="Consolas"/>
              <a:cs typeface="Calibri"/>
            </a:endParaRPr>
          </a:p>
          <a:p>
            <a:r>
              <a:rPr lang="de-DE" dirty="0" err="1">
                <a:latin typeface="Consolas"/>
                <a:cs typeface="Calibri"/>
              </a:rPr>
              <a:t>fruits_tuple</a:t>
            </a:r>
            <a:r>
              <a:rPr lang="de-DE" dirty="0">
                <a:latin typeface="Consolas"/>
                <a:cs typeface="Calibri"/>
              </a:rPr>
              <a:t> = </a:t>
            </a:r>
            <a:r>
              <a:rPr lang="de-DE" dirty="0" err="1">
                <a:latin typeface="Consolas"/>
                <a:cs typeface="Calibri"/>
              </a:rPr>
              <a:t>tuple</a:t>
            </a:r>
            <a:r>
              <a:rPr lang="de-DE" dirty="0">
                <a:latin typeface="Consolas"/>
                <a:cs typeface="Calibri"/>
              </a:rPr>
              <a:t>(</a:t>
            </a:r>
            <a:r>
              <a:rPr lang="de-DE" dirty="0" err="1">
                <a:latin typeface="Consolas"/>
                <a:cs typeface="Calibri"/>
              </a:rPr>
              <a:t>fruits</a:t>
            </a:r>
            <a:r>
              <a:rPr lang="de-DE" dirty="0">
                <a:latin typeface="Consolas"/>
                <a:cs typeface="Calibri"/>
              </a:rPr>
              <a:t>)</a:t>
            </a:r>
          </a:p>
          <a:p>
            <a:r>
              <a:rPr lang="de-DE" dirty="0" err="1">
                <a:latin typeface="Consolas"/>
                <a:cs typeface="Calibri"/>
              </a:rPr>
              <a:t>fruits_set</a:t>
            </a:r>
            <a:r>
              <a:rPr lang="de-DE" dirty="0">
                <a:latin typeface="Consolas"/>
                <a:cs typeface="Calibri"/>
              </a:rPr>
              <a:t> = </a:t>
            </a:r>
            <a:r>
              <a:rPr lang="de-DE" dirty="0" err="1">
                <a:latin typeface="Consolas"/>
                <a:cs typeface="Calibri"/>
              </a:rPr>
              <a:t>set</a:t>
            </a:r>
            <a:r>
              <a:rPr lang="de-DE" dirty="0">
                <a:latin typeface="Consolas"/>
                <a:cs typeface="Calibri"/>
              </a:rPr>
              <a:t>(</a:t>
            </a:r>
            <a:r>
              <a:rPr lang="de-DE" dirty="0" err="1">
                <a:latin typeface="Consolas"/>
                <a:cs typeface="Calibri"/>
              </a:rPr>
              <a:t>fruits</a:t>
            </a:r>
            <a:r>
              <a:rPr lang="de-DE" dirty="0">
                <a:latin typeface="Consolas"/>
                <a:cs typeface="Calibri"/>
              </a:rPr>
              <a:t>)</a:t>
            </a:r>
          </a:p>
          <a:p>
            <a:r>
              <a:rPr lang="de-DE" dirty="0" err="1">
                <a:latin typeface="Consolas"/>
                <a:cs typeface="Calibri"/>
              </a:rPr>
              <a:t>fruits_list_again</a:t>
            </a:r>
            <a:r>
              <a:rPr lang="de-DE" dirty="0">
                <a:latin typeface="Consolas"/>
                <a:cs typeface="Calibri"/>
              </a:rPr>
              <a:t> = </a:t>
            </a:r>
            <a:r>
              <a:rPr lang="de-DE" dirty="0" err="1">
                <a:latin typeface="Consolas"/>
                <a:cs typeface="Calibri"/>
              </a:rPr>
              <a:t>list</a:t>
            </a:r>
            <a:r>
              <a:rPr lang="de-DE" dirty="0">
                <a:latin typeface="Consolas"/>
                <a:cs typeface="Calibri"/>
              </a:rPr>
              <a:t>(</a:t>
            </a:r>
            <a:r>
              <a:rPr lang="de-DE" dirty="0" err="1">
                <a:latin typeface="Consolas"/>
                <a:cs typeface="Calibri"/>
              </a:rPr>
              <a:t>fruits_set</a:t>
            </a:r>
            <a:r>
              <a:rPr lang="de-DE" dirty="0">
                <a:latin typeface="Consolas"/>
                <a:cs typeface="Calibri"/>
              </a:rPr>
              <a:t>)</a:t>
            </a:r>
          </a:p>
        </p:txBody>
      </p:sp>
    </p:spTree>
    <p:extLst>
      <p:ext uri="{BB962C8B-B14F-4D97-AF65-F5344CB8AC3E}">
        <p14:creationId xmlns:p14="http://schemas.microsoft.com/office/powerpoint/2010/main" val="1723181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364A5-258D-4724-BF15-4E62E038E8FF}"/>
              </a:ext>
            </a:extLst>
          </p:cNvPr>
          <p:cNvSpPr>
            <a:spLocks noGrp="1"/>
          </p:cNvSpPr>
          <p:nvPr>
            <p:ph type="title"/>
          </p:nvPr>
        </p:nvSpPr>
        <p:spPr/>
        <p:txBody>
          <a:bodyPr/>
          <a:lstStyle/>
          <a:p>
            <a:r>
              <a:rPr lang="de-DE" dirty="0">
                <a:cs typeface="Calibri Light"/>
              </a:rPr>
              <a:t>Collection </a:t>
            </a:r>
            <a:r>
              <a:rPr lang="de-DE" dirty="0" err="1">
                <a:cs typeface="Calibri Light"/>
              </a:rPr>
              <a:t>Functions</a:t>
            </a:r>
            <a:endParaRPr lang="de-DE" dirty="0" err="1"/>
          </a:p>
        </p:txBody>
      </p:sp>
      <p:sp>
        <p:nvSpPr>
          <p:cNvPr id="4" name="Foliennummernplatzhalter 3">
            <a:extLst>
              <a:ext uri="{FF2B5EF4-FFF2-40B4-BE49-F238E27FC236}">
                <a16:creationId xmlns:a16="http://schemas.microsoft.com/office/drawing/2014/main" id="{AE5DF2E5-C9F5-495A-A421-30088FE99976}"/>
              </a:ext>
            </a:extLst>
          </p:cNvPr>
          <p:cNvSpPr>
            <a:spLocks noGrp="1"/>
          </p:cNvSpPr>
          <p:nvPr>
            <p:ph type="sldNum" sz="quarter" idx="12"/>
          </p:nvPr>
        </p:nvSpPr>
        <p:spPr/>
        <p:txBody>
          <a:bodyPr/>
          <a:lstStyle/>
          <a:p>
            <a:fld id="{89C4E583-6443-4199-AF95-A2ECCC288D48}" type="slidenum">
              <a:rPr lang="en-GB" smtClean="0"/>
              <a:t>52</a:t>
            </a:fld>
            <a:endParaRPr lang="en-GB"/>
          </a:p>
        </p:txBody>
      </p:sp>
    </p:spTree>
    <p:extLst>
      <p:ext uri="{BB962C8B-B14F-4D97-AF65-F5344CB8AC3E}">
        <p14:creationId xmlns:p14="http://schemas.microsoft.com/office/powerpoint/2010/main" val="2433069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364A5-258D-4724-BF15-4E62E038E8FF}"/>
              </a:ext>
            </a:extLst>
          </p:cNvPr>
          <p:cNvSpPr>
            <a:spLocks noGrp="1"/>
          </p:cNvSpPr>
          <p:nvPr>
            <p:ph type="title"/>
          </p:nvPr>
        </p:nvSpPr>
        <p:spPr/>
        <p:txBody>
          <a:bodyPr/>
          <a:lstStyle/>
          <a:p>
            <a:r>
              <a:rPr lang="de-DE" dirty="0">
                <a:cs typeface="Calibri Light"/>
              </a:rPr>
              <a:t>Collection </a:t>
            </a:r>
            <a:r>
              <a:rPr lang="de-DE" dirty="0" err="1">
                <a:cs typeface="Calibri Light"/>
              </a:rPr>
              <a:t>Functions</a:t>
            </a:r>
            <a:endParaRPr lang="de-DE" dirty="0" err="1"/>
          </a:p>
        </p:txBody>
      </p:sp>
      <p:sp>
        <p:nvSpPr>
          <p:cNvPr id="5" name="Inhaltsplatzhalter 4">
            <a:extLst>
              <a:ext uri="{FF2B5EF4-FFF2-40B4-BE49-F238E27FC236}">
                <a16:creationId xmlns:a16="http://schemas.microsoft.com/office/drawing/2014/main" id="{8BBB3B9B-6D6C-49A9-8E71-78F446E21FD3}"/>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will </a:t>
            </a:r>
            <a:r>
              <a:rPr lang="de-DE" dirty="0" err="1">
                <a:cs typeface="Calibri"/>
              </a:rPr>
              <a:t>introduce</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on all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shown</a:t>
            </a:r>
            <a:r>
              <a:rPr lang="de-DE" dirty="0">
                <a:cs typeface="Calibri"/>
              </a:rPr>
              <a:t> in </a:t>
            </a:r>
            <a:r>
              <a:rPr lang="de-DE" dirty="0" err="1">
                <a:cs typeface="Calibri"/>
              </a:rPr>
              <a:t>this</a:t>
            </a:r>
            <a:r>
              <a:rPr lang="de-DE" dirty="0">
                <a:cs typeface="Calibri"/>
              </a:rPr>
              <a:t> </a:t>
            </a:r>
            <a:r>
              <a:rPr lang="de-DE" dirty="0" err="1">
                <a:cs typeface="Calibri"/>
              </a:rPr>
              <a:t>lecture</a:t>
            </a:r>
          </a:p>
          <a:p>
            <a:pPr marL="182245" indent="-182245"/>
            <a:r>
              <a:rPr lang="de-DE" dirty="0" err="1">
                <a:cs typeface="Calibri"/>
              </a:rPr>
              <a:t>For</a:t>
            </a:r>
            <a:r>
              <a:rPr lang="de-DE" dirty="0">
                <a:cs typeface="Calibri"/>
              </a:rPr>
              <a:t> </a:t>
            </a:r>
            <a:r>
              <a:rPr lang="de-DE" dirty="0" err="1">
                <a:cs typeface="Calibri"/>
              </a:rPr>
              <a:t>dictionaries</a:t>
            </a:r>
            <a:r>
              <a:rPr lang="de-DE" dirty="0">
                <a:cs typeface="Calibri"/>
              </a:rPr>
              <a:t>, </a:t>
            </a:r>
            <a:r>
              <a:rPr lang="de-DE" dirty="0" err="1">
                <a:cs typeface="Calibri"/>
              </a:rPr>
              <a:t>these</a:t>
            </a:r>
            <a:r>
              <a:rPr lang="de-DE" dirty="0">
                <a:cs typeface="Calibri"/>
              </a:rPr>
              <a:t> will </a:t>
            </a:r>
            <a:r>
              <a:rPr lang="de-DE" dirty="0" err="1">
                <a:cs typeface="Calibri"/>
              </a:rPr>
              <a:t>apply</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keys</a:t>
            </a:r>
            <a:r>
              <a:rPr lang="de-DE" dirty="0">
                <a:cs typeface="Calibri"/>
              </a:rPr>
              <a:t> (</a:t>
            </a:r>
            <a:r>
              <a:rPr lang="de-DE" dirty="0" err="1">
                <a:cs typeface="Calibri"/>
              </a:rPr>
              <a:t>unless</a:t>
            </a:r>
            <a:r>
              <a:rPr lang="de-DE" dirty="0">
                <a:cs typeface="Calibri"/>
              </a:rPr>
              <a:t> </a:t>
            </a:r>
            <a:r>
              <a:rPr lang="de-DE" dirty="0" err="1">
                <a:cs typeface="Calibri"/>
              </a:rPr>
              <a:t>stated</a:t>
            </a:r>
            <a:r>
              <a:rPr lang="de-DE" dirty="0">
                <a:cs typeface="Calibri"/>
              </a:rPr>
              <a:t> </a:t>
            </a:r>
            <a:r>
              <a:rPr lang="de-DE" dirty="0" err="1">
                <a:cs typeface="Calibri"/>
              </a:rPr>
              <a:t>otherwise</a:t>
            </a:r>
            <a:r>
              <a:rPr lang="de-DE" dirty="0">
                <a:cs typeface="Calibri"/>
              </a:rPr>
              <a:t> </a:t>
            </a:r>
            <a:r>
              <a:rPr lang="de-DE" dirty="0" err="1">
                <a:cs typeface="Calibri"/>
              </a:rPr>
              <a:t>by</a:t>
            </a:r>
            <a:r>
              <a:rPr lang="de-DE" dirty="0">
                <a:cs typeface="Calibri"/>
              </a:rPr>
              <a:t> </a:t>
            </a:r>
            <a:r>
              <a:rPr lang="de-DE" dirty="0" err="1">
                <a:cs typeface="Calibri"/>
              </a:rPr>
              <a:t>the</a:t>
            </a:r>
            <a:r>
              <a:rPr lang="de-DE" dirty="0">
                <a:cs typeface="Calibri"/>
              </a:rPr>
              <a:t> </a:t>
            </a:r>
            <a:r>
              <a:rPr lang="de-DE" dirty="0" err="1">
                <a:cs typeface="Calibri"/>
              </a:rPr>
              <a:t>user</a:t>
            </a:r>
            <a:r>
              <a:rPr lang="de-DE" dirty="0">
                <a:cs typeface="Calibri"/>
              </a:rPr>
              <a:t>)</a:t>
            </a:r>
          </a:p>
        </p:txBody>
      </p:sp>
      <p:sp>
        <p:nvSpPr>
          <p:cNvPr id="4" name="Foliennummernplatzhalter 3">
            <a:extLst>
              <a:ext uri="{FF2B5EF4-FFF2-40B4-BE49-F238E27FC236}">
                <a16:creationId xmlns:a16="http://schemas.microsoft.com/office/drawing/2014/main" id="{AE5DF2E5-C9F5-495A-A421-30088FE99976}"/>
              </a:ext>
            </a:extLst>
          </p:cNvPr>
          <p:cNvSpPr>
            <a:spLocks noGrp="1"/>
          </p:cNvSpPr>
          <p:nvPr>
            <p:ph type="sldNum" sz="quarter" idx="12"/>
          </p:nvPr>
        </p:nvSpPr>
        <p:spPr/>
        <p:txBody>
          <a:bodyPr/>
          <a:lstStyle/>
          <a:p>
            <a:fld id="{89C4E583-6443-4199-AF95-A2ECCC288D48}" type="slidenum">
              <a:rPr lang="en-GB" smtClean="0"/>
              <a:t>53</a:t>
            </a:fld>
            <a:endParaRPr lang="en-GB"/>
          </a:p>
        </p:txBody>
      </p:sp>
    </p:spTree>
    <p:extLst>
      <p:ext uri="{BB962C8B-B14F-4D97-AF65-F5344CB8AC3E}">
        <p14:creationId xmlns:p14="http://schemas.microsoft.com/office/powerpoint/2010/main" val="912428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t>
            </a:r>
            <a:r>
              <a:rPr lang="de-DE" dirty="0" err="1">
                <a:cs typeface="Calibri Light"/>
              </a:rPr>
              <a:t>len</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len</a:t>
            </a:r>
            <a:r>
              <a:rPr lang="de-DE" dirty="0">
                <a:latin typeface="Consolas"/>
                <a:cs typeface="Calibri"/>
              </a:rPr>
              <a:t>() </a:t>
            </a:r>
            <a:r>
              <a:rPr lang="de-DE" dirty="0" err="1">
                <a:latin typeface="Calibri"/>
                <a:cs typeface="Calibri"/>
              </a:rPr>
              <a:t>enables</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determine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length</a:t>
            </a:r>
            <a:r>
              <a:rPr lang="de-DE" dirty="0">
                <a:latin typeface="Calibri"/>
                <a:cs typeface="Calibri"/>
              </a:rPr>
              <a:t> </a:t>
            </a:r>
            <a:r>
              <a:rPr lang="de-DE" dirty="0" err="1">
                <a:latin typeface="Calibri"/>
                <a:cs typeface="Calibri"/>
              </a:rPr>
              <a:t>of</a:t>
            </a:r>
            <a:r>
              <a:rPr lang="de-DE" dirty="0">
                <a:latin typeface="Calibri"/>
                <a:cs typeface="Calibri"/>
              </a:rPr>
              <a:t> an </a:t>
            </a:r>
            <a:r>
              <a:rPr lang="de-DE" dirty="0" err="1">
                <a:latin typeface="Calibri"/>
                <a:cs typeface="Calibri"/>
              </a:rPr>
              <a:t>object</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r>
              <a:rPr lang="de-DE" dirty="0">
                <a:latin typeface="Calibri"/>
                <a:cs typeface="Calibri"/>
              </a:rPr>
              <a:t>Keep in </a:t>
            </a:r>
            <a:r>
              <a:rPr lang="de-DE" dirty="0" err="1">
                <a:latin typeface="Calibri"/>
                <a:cs typeface="Calibri"/>
              </a:rPr>
              <a:t>mind</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though</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length</a:t>
            </a:r>
            <a:r>
              <a:rPr lang="de-DE" dirty="0">
                <a:latin typeface="Calibri"/>
                <a:cs typeface="Calibri"/>
              </a:rPr>
              <a:t> </a:t>
            </a:r>
            <a:r>
              <a:rPr lang="de-DE" dirty="0" err="1">
                <a:latin typeface="Calibri"/>
                <a:cs typeface="Calibri"/>
              </a:rPr>
              <a:t>is</a:t>
            </a:r>
            <a:r>
              <a:rPr lang="de-DE" dirty="0">
                <a:latin typeface="Calibri"/>
                <a:cs typeface="Calibri"/>
              </a:rPr>
              <a:t> </a:t>
            </a:r>
            <a:r>
              <a:rPr lang="de-DE" b="1" dirty="0">
                <a:latin typeface="Calibri"/>
                <a:cs typeface="Calibri"/>
              </a:rPr>
              <a:t>4</a:t>
            </a:r>
            <a:r>
              <a:rPr lang="de-DE" dirty="0">
                <a:latin typeface="Calibri"/>
                <a:cs typeface="Calibri"/>
              </a:rPr>
              <a:t>, </a:t>
            </a:r>
            <a:r>
              <a:rPr lang="de-DE" dirty="0" err="1">
                <a:latin typeface="Calibri"/>
                <a:cs typeface="Calibri"/>
              </a:rPr>
              <a:t>the</a:t>
            </a:r>
            <a:r>
              <a:rPr lang="de-DE" dirty="0">
                <a:latin typeface="Calibri"/>
                <a:cs typeface="Calibri"/>
              </a:rPr>
              <a:t> last </a:t>
            </a:r>
            <a:r>
              <a:rPr lang="de-DE" dirty="0" err="1">
                <a:latin typeface="Calibri"/>
                <a:cs typeface="Calibri"/>
              </a:rPr>
              <a:t>index</a:t>
            </a:r>
            <a:r>
              <a:rPr lang="de-DE" dirty="0">
                <a:latin typeface="Calibri"/>
                <a:cs typeface="Calibri"/>
              </a:rPr>
              <a:t> </a:t>
            </a:r>
            <a:r>
              <a:rPr lang="de-DE" dirty="0" err="1">
                <a:latin typeface="Calibri"/>
                <a:cs typeface="Calibri"/>
              </a:rPr>
              <a:t>is</a:t>
            </a:r>
            <a:r>
              <a:rPr lang="de-DE" dirty="0">
                <a:latin typeface="Calibri"/>
                <a:cs typeface="Calibri"/>
              </a:rPr>
              <a:t> </a:t>
            </a:r>
            <a:r>
              <a:rPr lang="de-DE" b="1" dirty="0">
                <a:latin typeface="Calibri"/>
                <a:cs typeface="Calibri"/>
              </a:rPr>
              <a:t>3</a:t>
            </a:r>
            <a:r>
              <a:rPr lang="de-DE" dirty="0">
                <a:latin typeface="Calibri"/>
                <a:cs typeface="Calibri"/>
              </a:rPr>
              <a:t>!</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54</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87566" y="330823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87566" y="3883324"/>
            <a:ext cx="843663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4</a:t>
            </a:r>
          </a:p>
        </p:txBody>
      </p:sp>
      <p:sp>
        <p:nvSpPr>
          <p:cNvPr id="10" name="Textfeld 9">
            <a:extLst>
              <a:ext uri="{FF2B5EF4-FFF2-40B4-BE49-F238E27FC236}">
                <a16:creationId xmlns:a16="http://schemas.microsoft.com/office/drawing/2014/main" id="{B44E6596-F44D-45DC-B6B8-382C23ED018B}"/>
              </a:ext>
            </a:extLst>
          </p:cNvPr>
          <p:cNvSpPr txBox="1"/>
          <p:nvPr/>
        </p:nvSpPr>
        <p:spPr>
          <a:xfrm>
            <a:off x="1187566" y="2459961"/>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my_name_is_list</a:t>
            </a:r>
            <a:r>
              <a:rPr lang="de-DE" dirty="0">
                <a:latin typeface="Consolas"/>
              </a:rPr>
              <a:t> = ['oh</a:t>
            </a:r>
            <a:r>
              <a:rPr lang="de-DE" dirty="0">
                <a:latin typeface="Consolas"/>
                <a:cs typeface="Calibri"/>
              </a:rPr>
              <a:t>', '</a:t>
            </a:r>
            <a:r>
              <a:rPr lang="de-DE" dirty="0" err="1">
                <a:latin typeface="Consolas"/>
                <a:cs typeface="Calibri"/>
              </a:rPr>
              <a:t>hai</a:t>
            </a:r>
            <a:r>
              <a:rPr lang="de-DE" dirty="0">
                <a:latin typeface="Consolas"/>
                <a:cs typeface="Calibri"/>
              </a:rPr>
              <a:t>', '</a:t>
            </a:r>
            <a:r>
              <a:rPr lang="de-DE" dirty="0" err="1">
                <a:latin typeface="Consolas"/>
                <a:cs typeface="Calibri"/>
              </a:rPr>
              <a:t>there</a:t>
            </a:r>
            <a:r>
              <a:rPr lang="de-DE" dirty="0">
                <a:latin typeface="Consolas"/>
                <a:cs typeface="Calibri"/>
              </a:rPr>
              <a:t>', '</a:t>
            </a:r>
            <a:r>
              <a:rPr lang="de-DE" dirty="0" err="1">
                <a:latin typeface="Consolas"/>
                <a:cs typeface="Calibri"/>
              </a:rPr>
              <a:t>sup</a:t>
            </a:r>
            <a:r>
              <a:rPr lang="de-DE" dirty="0">
                <a:latin typeface="Consolas"/>
                <a:cs typeface="Calibri"/>
              </a:rPr>
              <a:t>']</a:t>
            </a:r>
          </a:p>
          <a:p>
            <a:r>
              <a:rPr lang="de-DE" dirty="0" err="1">
                <a:latin typeface="Consolas"/>
              </a:rPr>
              <a:t>print</a:t>
            </a:r>
            <a:r>
              <a:rPr lang="de-DE" dirty="0">
                <a:latin typeface="Consolas"/>
              </a:rPr>
              <a:t>(</a:t>
            </a:r>
            <a:r>
              <a:rPr lang="de-DE" dirty="0" err="1">
                <a:latin typeface="Consolas"/>
              </a:rPr>
              <a:t>len</a:t>
            </a:r>
            <a:r>
              <a:rPr lang="de-DE" dirty="0">
                <a:latin typeface="Consolas"/>
              </a:rPr>
              <a:t>(</a:t>
            </a:r>
            <a:r>
              <a:rPr lang="de-DE" dirty="0" err="1">
                <a:latin typeface="Consolas"/>
              </a:rPr>
              <a:t>my_name_is_list</a:t>
            </a:r>
            <a:r>
              <a:rPr lang="de-DE" dirty="0">
                <a:latin typeface="Consolas"/>
              </a:rPr>
              <a:t>))</a:t>
            </a:r>
          </a:p>
        </p:txBody>
      </p:sp>
    </p:spTree>
    <p:extLst>
      <p:ext uri="{BB962C8B-B14F-4D97-AF65-F5344CB8AC3E}">
        <p14:creationId xmlns:p14="http://schemas.microsoft.com/office/powerpoint/2010/main" val="16825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t>
            </a:r>
            <a:r>
              <a:rPr lang="de-DE" dirty="0" err="1">
                <a:cs typeface="Calibri Light"/>
              </a:rPr>
              <a:t>any</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any</a:t>
            </a:r>
            <a:r>
              <a:rPr lang="de-DE" dirty="0">
                <a:latin typeface="Consolas"/>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whether</a:t>
            </a:r>
            <a:r>
              <a:rPr lang="de-DE" dirty="0">
                <a:latin typeface="Calibri"/>
                <a:cs typeface="Calibri"/>
              </a:rPr>
              <a:t> </a:t>
            </a:r>
            <a:r>
              <a:rPr lang="de-DE" dirty="0" err="1">
                <a:latin typeface="Calibri"/>
                <a:cs typeface="Calibri"/>
              </a:rPr>
              <a:t>any</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elements</a:t>
            </a:r>
            <a:r>
              <a:rPr lang="de-DE" dirty="0">
                <a:latin typeface="Calibri"/>
                <a:cs typeface="Calibri"/>
              </a:rPr>
              <a:t> in a </a:t>
            </a:r>
            <a:r>
              <a:rPr lang="de-DE" dirty="0" err="1">
                <a:latin typeface="Calibri"/>
                <a:cs typeface="Calibri"/>
              </a:rPr>
              <a:t>collection</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a:latin typeface="Consolas"/>
                <a:cs typeface="Calibri"/>
              </a:rPr>
              <a:t>True</a:t>
            </a:r>
            <a:endParaRPr lang="de-DE" dirty="0" err="1">
              <a:latin typeface="Consolas"/>
              <a:cs typeface="Calibri"/>
            </a:endParaRPr>
          </a:p>
          <a:p>
            <a:pPr marL="383540" lvl="1"/>
            <a:r>
              <a:rPr lang="de-DE" dirty="0" err="1">
                <a:latin typeface="Calibri"/>
                <a:cs typeface="Calibri"/>
              </a:rPr>
              <a:t>For</a:t>
            </a:r>
            <a:r>
              <a:rPr lang="de-DE" dirty="0">
                <a:latin typeface="Calibri"/>
                <a:cs typeface="Calibri"/>
              </a:rPr>
              <a:t> an </a:t>
            </a:r>
            <a:r>
              <a:rPr lang="de-DE" dirty="0" err="1">
                <a:latin typeface="Calibri"/>
                <a:cs typeface="Calibri"/>
              </a:rPr>
              <a:t>object</a:t>
            </a:r>
            <a:r>
              <a:rPr lang="de-DE" dirty="0">
                <a:latin typeface="Calibri"/>
                <a:cs typeface="Calibri"/>
              </a:rPr>
              <a:t> </a:t>
            </a:r>
            <a:r>
              <a:rPr lang="de-DE" dirty="0" err="1">
                <a:latin typeface="Calibri"/>
                <a:cs typeface="Calibri"/>
              </a:rPr>
              <a:t>filled</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booleans</a:t>
            </a:r>
            <a:r>
              <a:rPr lang="de-DE" dirty="0">
                <a:latin typeface="Calibri"/>
                <a:cs typeface="Calibri"/>
              </a:rPr>
              <a:t>, </a:t>
            </a:r>
            <a:r>
              <a:rPr lang="de-DE" dirty="0" err="1">
                <a:latin typeface="Calibri"/>
                <a:cs typeface="Calibri"/>
              </a:rPr>
              <a:t>this</a:t>
            </a:r>
            <a:r>
              <a:rPr lang="de-DE" dirty="0">
                <a:latin typeface="Calibri"/>
                <a:cs typeface="Calibri"/>
              </a:rPr>
              <a:t> will </a:t>
            </a:r>
            <a:r>
              <a:rPr lang="de-DE" dirty="0" err="1">
                <a:latin typeface="Calibri"/>
                <a:cs typeface="Calibri"/>
              </a:rPr>
              <a:t>therefore</a:t>
            </a:r>
            <a:r>
              <a:rPr lang="de-DE" dirty="0">
                <a:latin typeface="Calibri"/>
                <a:cs typeface="Calibri"/>
              </a:rPr>
              <a:t> </a:t>
            </a:r>
            <a:r>
              <a:rPr lang="de-DE" dirty="0" err="1">
                <a:latin typeface="Calibri"/>
                <a:cs typeface="Calibri"/>
              </a:rPr>
              <a:t>return</a:t>
            </a:r>
            <a:r>
              <a:rPr lang="de-DE" dirty="0">
                <a:latin typeface="Calibri"/>
                <a:cs typeface="Calibri"/>
              </a:rPr>
              <a:t> </a:t>
            </a:r>
            <a:r>
              <a:rPr lang="de-DE" dirty="0" err="1">
                <a:latin typeface="Consolas"/>
                <a:cs typeface="Calibri"/>
              </a:rPr>
              <a:t>False</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when</a:t>
            </a:r>
            <a:r>
              <a:rPr lang="de-DE" dirty="0">
                <a:latin typeface="Calibri"/>
                <a:cs typeface="Calibri"/>
              </a:rPr>
              <a:t> all </a:t>
            </a:r>
            <a:r>
              <a:rPr lang="de-DE" dirty="0" err="1">
                <a:latin typeface="Calibri"/>
                <a:cs typeface="Calibri"/>
              </a:rPr>
              <a:t>of</a:t>
            </a:r>
            <a:r>
              <a:rPr lang="de-DE" dirty="0">
                <a:latin typeface="Calibri"/>
                <a:cs typeface="Calibri"/>
              </a:rPr>
              <a:t> </a:t>
            </a:r>
            <a:r>
              <a:rPr lang="de-DE" dirty="0" err="1">
                <a:latin typeface="Calibri"/>
                <a:cs typeface="Calibri"/>
              </a:rPr>
              <a:t>them</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onsolas"/>
                <a:cs typeface="Calibri"/>
              </a:rPr>
              <a:t>False</a:t>
            </a:r>
          </a:p>
          <a:p>
            <a:pPr marL="383540" lvl="1"/>
            <a:r>
              <a:rPr lang="de-DE" dirty="0" err="1">
                <a:solidFill>
                  <a:srgbClr val="3F3F3F"/>
                </a:solidFill>
                <a:cs typeface="Calibri"/>
              </a:rPr>
              <a:t>If</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a:t>
            </a:r>
            <a:r>
              <a:rPr lang="de-DE" dirty="0" err="1">
                <a:solidFill>
                  <a:srgbClr val="3F3F3F"/>
                </a:solidFill>
                <a:cs typeface="Calibri"/>
              </a:rPr>
              <a:t>elements</a:t>
            </a:r>
            <a:r>
              <a:rPr lang="de-DE" dirty="0">
                <a:solidFill>
                  <a:srgbClr val="3F3F3F"/>
                </a:solidFill>
                <a:cs typeface="Calibri"/>
              </a:rPr>
              <a:t> </a:t>
            </a:r>
            <a:r>
              <a:rPr lang="de-DE" dirty="0" err="1">
                <a:solidFill>
                  <a:srgbClr val="3F3F3F"/>
                </a:solidFill>
                <a:cs typeface="Calibri"/>
              </a:rPr>
              <a:t>of</a:t>
            </a:r>
            <a:r>
              <a:rPr lang="de-DE" dirty="0">
                <a:solidFill>
                  <a:srgbClr val="3F3F3F"/>
                </a:solidFill>
                <a:cs typeface="Calibri"/>
              </a:rPr>
              <a:t> </a:t>
            </a:r>
            <a:r>
              <a:rPr lang="de-DE" dirty="0" err="1">
                <a:solidFill>
                  <a:srgbClr val="3F3F3F"/>
                </a:solidFill>
                <a:cs typeface="Calibri"/>
              </a:rPr>
              <a:t>any</a:t>
            </a:r>
            <a:r>
              <a:rPr lang="de-DE" dirty="0">
                <a:solidFill>
                  <a:srgbClr val="3F3F3F"/>
                </a:solidFill>
                <a:cs typeface="Calibri"/>
              </a:rPr>
              <a:t> </a:t>
            </a:r>
            <a:r>
              <a:rPr lang="de-DE" dirty="0" err="1">
                <a:solidFill>
                  <a:srgbClr val="3F3F3F"/>
                </a:solidFill>
                <a:cs typeface="Calibri"/>
              </a:rPr>
              <a:t>other</a:t>
            </a:r>
            <a:r>
              <a:rPr lang="de-DE" dirty="0">
                <a:solidFill>
                  <a:srgbClr val="3F3F3F"/>
                </a:solidFill>
                <a:cs typeface="Calibri"/>
              </a:rPr>
              <a:t> </a:t>
            </a:r>
            <a:r>
              <a:rPr lang="de-DE" dirty="0" err="1">
                <a:solidFill>
                  <a:srgbClr val="3F3F3F"/>
                </a:solidFill>
                <a:cs typeface="Calibri"/>
              </a:rPr>
              <a:t>data</a:t>
            </a:r>
            <a:r>
              <a:rPr lang="de-DE" dirty="0">
                <a:solidFill>
                  <a:srgbClr val="3F3F3F"/>
                </a:solidFill>
                <a:cs typeface="Calibri"/>
              </a:rPr>
              <a:t> </a:t>
            </a:r>
            <a:r>
              <a:rPr lang="de-DE" dirty="0" err="1">
                <a:solidFill>
                  <a:srgbClr val="3F3F3F"/>
                </a:solidFill>
                <a:cs typeface="Calibri"/>
              </a:rPr>
              <a:t>types</a:t>
            </a:r>
            <a:r>
              <a:rPr lang="de-DE" dirty="0">
                <a:solidFill>
                  <a:srgbClr val="3F3F3F"/>
                </a:solidFill>
                <a:cs typeface="Calibri"/>
              </a:rPr>
              <a:t>, </a:t>
            </a:r>
            <a:r>
              <a:rPr lang="de-DE" dirty="0" err="1">
                <a:solidFill>
                  <a:srgbClr val="3F3F3F"/>
                </a:solidFill>
                <a:cs typeface="Calibri"/>
              </a:rPr>
              <a:t>this</a:t>
            </a:r>
            <a:r>
              <a:rPr lang="de-DE" dirty="0">
                <a:solidFill>
                  <a:srgbClr val="3F3F3F"/>
                </a:solidFill>
                <a:cs typeface="Calibri"/>
              </a:rPr>
              <a:t> </a:t>
            </a:r>
            <a:r>
              <a:rPr lang="de-DE" dirty="0" err="1">
                <a:solidFill>
                  <a:srgbClr val="3F3F3F"/>
                </a:solidFill>
                <a:cs typeface="Calibri"/>
              </a:rPr>
              <a:t>translates</a:t>
            </a:r>
            <a:r>
              <a:rPr lang="de-DE" dirty="0">
                <a:solidFill>
                  <a:srgbClr val="3F3F3F"/>
                </a:solidFill>
                <a:cs typeface="Calibri"/>
              </a:rPr>
              <a:t> </a:t>
            </a:r>
            <a:r>
              <a:rPr lang="de-DE" dirty="0" err="1">
                <a:solidFill>
                  <a:srgbClr val="3F3F3F"/>
                </a:solidFill>
                <a:cs typeface="Calibri"/>
              </a:rPr>
              <a:t>to</a:t>
            </a:r>
            <a:r>
              <a:rPr lang="de-DE" dirty="0">
                <a:solidFill>
                  <a:srgbClr val="3F3F3F"/>
                </a:solidFill>
                <a:cs typeface="Calibri"/>
              </a:rPr>
              <a:t> </a:t>
            </a:r>
            <a:r>
              <a:rPr lang="de-DE" dirty="0" err="1">
                <a:solidFill>
                  <a:srgbClr val="3F3F3F"/>
                </a:solidFill>
                <a:cs typeface="Calibri"/>
              </a:rPr>
              <a:t>returning</a:t>
            </a:r>
            <a:r>
              <a:rPr lang="de-DE" dirty="0">
                <a:solidFill>
                  <a:srgbClr val="3F3F3F"/>
                </a:solidFill>
                <a:cs typeface="Calibri"/>
              </a:rPr>
              <a:t> </a:t>
            </a:r>
            <a:r>
              <a:rPr lang="de-DE" dirty="0">
                <a:solidFill>
                  <a:srgbClr val="3F3F3F"/>
                </a:solidFill>
                <a:latin typeface="Consolas"/>
                <a:cs typeface="Calibri"/>
              </a:rPr>
              <a:t>True </a:t>
            </a:r>
            <a:r>
              <a:rPr lang="de-DE" dirty="0" err="1">
                <a:solidFill>
                  <a:srgbClr val="3F3F3F"/>
                </a:solidFill>
                <a:cs typeface="Calibri"/>
              </a:rPr>
              <a:t>always</a:t>
            </a:r>
            <a:r>
              <a:rPr lang="de-DE" dirty="0">
                <a:solidFill>
                  <a:srgbClr val="3F3F3F"/>
                </a:solidFill>
                <a:cs typeface="Calibri"/>
              </a:rPr>
              <a:t>, </a:t>
            </a:r>
            <a:r>
              <a:rPr lang="de-DE" dirty="0" err="1">
                <a:solidFill>
                  <a:srgbClr val="3F3F3F"/>
                </a:solidFill>
                <a:cs typeface="Calibri"/>
              </a:rPr>
              <a:t>except</a:t>
            </a:r>
            <a:r>
              <a:rPr lang="de-DE" dirty="0">
                <a:solidFill>
                  <a:srgbClr val="3F3F3F"/>
                </a:solidFill>
                <a:cs typeface="Calibri"/>
              </a:rPr>
              <a:t> </a:t>
            </a:r>
            <a:r>
              <a:rPr lang="de-DE" dirty="0" err="1">
                <a:solidFill>
                  <a:srgbClr val="3F3F3F"/>
                </a:solidFill>
                <a:cs typeface="Calibri"/>
              </a:rPr>
              <a:t>when</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is</a:t>
            </a:r>
            <a:r>
              <a:rPr lang="de-DE" dirty="0">
                <a:solidFill>
                  <a:srgbClr val="3F3F3F"/>
                </a:solidFill>
                <a:cs typeface="Calibri"/>
              </a:rPr>
              <a:t> </a:t>
            </a:r>
            <a:r>
              <a:rPr lang="de-DE" dirty="0" err="1">
                <a:solidFill>
                  <a:srgbClr val="3F3F3F"/>
                </a:solidFill>
                <a:cs typeface="Calibri"/>
              </a:rPr>
              <a:t>empty</a:t>
            </a:r>
            <a:r>
              <a:rPr lang="de-DE" dirty="0">
                <a:solidFill>
                  <a:srgbClr val="3F3F3F"/>
                </a:solidFill>
                <a:cs typeface="Calibri"/>
              </a:rPr>
              <a:t> </a:t>
            </a:r>
            <a:r>
              <a:rPr lang="de-DE" dirty="0" err="1">
                <a:solidFill>
                  <a:srgbClr val="3F3F3F"/>
                </a:solidFill>
                <a:cs typeface="Calibri"/>
              </a:rPr>
              <a:t>or</a:t>
            </a:r>
            <a:r>
              <a:rPr lang="de-DE" dirty="0">
                <a:solidFill>
                  <a:srgbClr val="3F3F3F"/>
                </a:solidFill>
                <a:cs typeface="Calibri"/>
              </a:rPr>
              <a:t> </a:t>
            </a:r>
            <a:r>
              <a:rPr lang="de-DE" dirty="0" err="1">
                <a:solidFill>
                  <a:srgbClr val="3F3F3F"/>
                </a:solidFill>
                <a:cs typeface="Calibri"/>
              </a:rPr>
              <a:t>only</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0/</a:t>
            </a:r>
            <a:r>
              <a:rPr lang="de-DE" dirty="0" err="1">
                <a:solidFill>
                  <a:srgbClr val="3F3F3F"/>
                </a:solidFill>
                <a:cs typeface="Calibri"/>
              </a:rPr>
              <a:t>empty</a:t>
            </a:r>
            <a:r>
              <a:rPr lang="de-DE" dirty="0">
                <a:solidFill>
                  <a:srgbClr val="3F3F3F"/>
                </a:solidFill>
                <a:cs typeface="Calibri"/>
              </a:rPr>
              <a:t> </a:t>
            </a:r>
            <a:r>
              <a:rPr lang="de-DE" dirty="0" err="1">
                <a:solidFill>
                  <a:srgbClr val="3F3F3F"/>
                </a:solidFill>
                <a:cs typeface="Calibri"/>
              </a:rPr>
              <a:t>types</a:t>
            </a:r>
            <a:endParaRPr lang="de-DE" dirty="0" err="1">
              <a:solidFill>
                <a:srgbClr val="3F3F3F"/>
              </a:solidFill>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55</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58811" y="497600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58811" y="5479210"/>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err="1">
                <a:latin typeface="Consolas"/>
              </a:rPr>
              <a:t>False</a:t>
            </a:r>
          </a:p>
        </p:txBody>
      </p:sp>
      <p:sp>
        <p:nvSpPr>
          <p:cNvPr id="10" name="Textfeld 9">
            <a:extLst>
              <a:ext uri="{FF2B5EF4-FFF2-40B4-BE49-F238E27FC236}">
                <a16:creationId xmlns:a16="http://schemas.microsoft.com/office/drawing/2014/main" id="{B44E6596-F44D-45DC-B6B8-382C23ED018B}"/>
              </a:ext>
            </a:extLst>
          </p:cNvPr>
          <p:cNvSpPr txBox="1"/>
          <p:nvPr/>
        </p:nvSpPr>
        <p:spPr>
          <a:xfrm>
            <a:off x="1158811" y="3682037"/>
            <a:ext cx="7056406"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my_name_is_set</a:t>
            </a:r>
            <a:r>
              <a:rPr lang="de-DE" dirty="0">
                <a:latin typeface="Consolas"/>
              </a:rPr>
              <a:t>= {True</a:t>
            </a:r>
            <a:r>
              <a:rPr lang="de-DE" dirty="0">
                <a:latin typeface="Consolas"/>
                <a:cs typeface="Calibri"/>
              </a:rPr>
              <a:t>, </a:t>
            </a:r>
            <a:r>
              <a:rPr lang="de-DE" dirty="0" err="1">
                <a:latin typeface="Consolas"/>
                <a:cs typeface="Calibri"/>
              </a:rPr>
              <a:t>False</a:t>
            </a:r>
            <a:r>
              <a:rPr lang="de-DE" dirty="0">
                <a:latin typeface="Consolas"/>
                <a:cs typeface="Calibri"/>
              </a:rPr>
              <a:t>}</a:t>
            </a:r>
          </a:p>
          <a:p>
            <a:r>
              <a:rPr lang="de-DE" dirty="0" err="1">
                <a:latin typeface="Consolas"/>
              </a:rPr>
              <a:t>empty_list</a:t>
            </a:r>
            <a:r>
              <a:rPr lang="de-DE" dirty="0">
                <a:latin typeface="Consolas"/>
              </a:rPr>
              <a:t> = []</a:t>
            </a:r>
          </a:p>
          <a:p>
            <a:r>
              <a:rPr lang="de-DE" dirty="0" err="1">
                <a:latin typeface="Consolas"/>
              </a:rPr>
              <a:t>print</a:t>
            </a:r>
            <a:r>
              <a:rPr lang="de-DE" dirty="0">
                <a:latin typeface="Consolas"/>
              </a:rPr>
              <a:t>(</a:t>
            </a:r>
            <a:r>
              <a:rPr lang="de-DE" dirty="0" err="1">
                <a:latin typeface="Consolas"/>
              </a:rPr>
              <a:t>any</a:t>
            </a:r>
            <a:r>
              <a:rPr lang="de-DE" dirty="0">
                <a:latin typeface="Consolas"/>
              </a:rPr>
              <a:t>(</a:t>
            </a:r>
            <a:r>
              <a:rPr lang="de-DE" dirty="0" err="1">
                <a:latin typeface="Consolas"/>
              </a:rPr>
              <a:t>my_name_is_set</a:t>
            </a:r>
            <a:r>
              <a:rPr lang="de-DE" dirty="0">
                <a:latin typeface="Consolas"/>
              </a:rPr>
              <a:t>))</a:t>
            </a:r>
          </a:p>
          <a:p>
            <a:r>
              <a:rPr lang="de-DE" dirty="0" err="1">
                <a:latin typeface="Consolas"/>
              </a:rPr>
              <a:t>print</a:t>
            </a:r>
            <a:r>
              <a:rPr lang="de-DE" dirty="0">
                <a:latin typeface="Consolas"/>
              </a:rPr>
              <a:t>(</a:t>
            </a:r>
            <a:r>
              <a:rPr lang="de-DE" dirty="0" err="1">
                <a:latin typeface="Consolas"/>
              </a:rPr>
              <a:t>any</a:t>
            </a:r>
            <a:r>
              <a:rPr lang="de-DE" dirty="0">
                <a:latin typeface="Consolas"/>
              </a:rPr>
              <a:t>(</a:t>
            </a:r>
            <a:r>
              <a:rPr lang="de-DE" dirty="0" err="1">
                <a:latin typeface="Consolas"/>
              </a:rPr>
              <a:t>empty_list</a:t>
            </a:r>
            <a:r>
              <a:rPr lang="de-DE" dirty="0">
                <a:latin typeface="Consolas"/>
              </a:rPr>
              <a:t>))</a:t>
            </a:r>
          </a:p>
        </p:txBody>
      </p:sp>
    </p:spTree>
    <p:extLst>
      <p:ext uri="{BB962C8B-B14F-4D97-AF65-F5344CB8AC3E}">
        <p14:creationId xmlns:p14="http://schemas.microsoft.com/office/powerpoint/2010/main" val="177707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all()</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a:latin typeface="Consolas"/>
                <a:cs typeface="Calibri"/>
              </a:rPr>
              <a:t>all() </a:t>
            </a:r>
            <a:r>
              <a:rPr lang="de-DE" dirty="0" err="1">
                <a:latin typeface="Calibri"/>
                <a:cs typeface="Calibri"/>
              </a:rPr>
              <a:t>returns</a:t>
            </a:r>
            <a:r>
              <a:rPr lang="de-DE" dirty="0">
                <a:latin typeface="Calibri"/>
                <a:cs typeface="Calibri"/>
              </a:rPr>
              <a:t> </a:t>
            </a:r>
            <a:r>
              <a:rPr lang="de-DE" dirty="0" err="1">
                <a:latin typeface="Calibri"/>
                <a:cs typeface="Calibri"/>
              </a:rPr>
              <a:t>whether</a:t>
            </a:r>
            <a:r>
              <a:rPr lang="de-DE" dirty="0">
                <a:latin typeface="Calibri"/>
                <a:cs typeface="Calibri"/>
              </a:rPr>
              <a:t> </a:t>
            </a:r>
            <a:r>
              <a:rPr lang="de-DE" b="1" dirty="0">
                <a:latin typeface="Calibri"/>
                <a:cs typeface="Calibri"/>
              </a:rPr>
              <a:t>all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elements</a:t>
            </a:r>
            <a:r>
              <a:rPr lang="de-DE" dirty="0">
                <a:latin typeface="Calibri"/>
                <a:cs typeface="Calibri"/>
              </a:rPr>
              <a:t> in a </a:t>
            </a:r>
            <a:r>
              <a:rPr lang="de-DE" dirty="0" err="1">
                <a:latin typeface="Calibri"/>
                <a:cs typeface="Calibri"/>
              </a:rPr>
              <a:t>collection</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a:latin typeface="Consolas"/>
                <a:cs typeface="Calibri"/>
              </a:rPr>
              <a:t>True</a:t>
            </a:r>
            <a:endParaRPr lang="de-DE" dirty="0" err="1">
              <a:latin typeface="Consolas"/>
              <a:cs typeface="Calibri"/>
            </a:endParaRPr>
          </a:p>
          <a:p>
            <a:pPr marL="383540" lvl="1"/>
            <a:r>
              <a:rPr lang="de-DE" dirty="0" err="1">
                <a:latin typeface="Calibri"/>
                <a:cs typeface="Calibri"/>
              </a:rPr>
              <a:t>For</a:t>
            </a:r>
            <a:r>
              <a:rPr lang="de-DE" dirty="0">
                <a:latin typeface="Calibri"/>
                <a:cs typeface="Calibri"/>
              </a:rPr>
              <a:t> an </a:t>
            </a:r>
            <a:r>
              <a:rPr lang="de-DE" dirty="0" err="1">
                <a:latin typeface="Calibri"/>
                <a:cs typeface="Calibri"/>
              </a:rPr>
              <a:t>object</a:t>
            </a:r>
            <a:r>
              <a:rPr lang="de-DE" dirty="0">
                <a:latin typeface="Calibri"/>
                <a:cs typeface="Calibri"/>
              </a:rPr>
              <a:t> </a:t>
            </a:r>
            <a:r>
              <a:rPr lang="de-DE" dirty="0" err="1">
                <a:latin typeface="Calibri"/>
                <a:cs typeface="Calibri"/>
              </a:rPr>
              <a:t>filled</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booleans</a:t>
            </a:r>
            <a:r>
              <a:rPr lang="de-DE" dirty="0">
                <a:latin typeface="Calibri"/>
                <a:cs typeface="Calibri"/>
              </a:rPr>
              <a:t>, all </a:t>
            </a:r>
            <a:r>
              <a:rPr lang="de-DE" dirty="0" err="1">
                <a:latin typeface="Calibri"/>
                <a:cs typeface="Calibri"/>
              </a:rPr>
              <a:t>elements</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t>
            </a:r>
            <a:r>
              <a:rPr lang="de-DE" dirty="0">
                <a:latin typeface="Consolas"/>
                <a:cs typeface="Calibri"/>
              </a:rPr>
              <a:t>True</a:t>
            </a:r>
          </a:p>
          <a:p>
            <a:pPr marL="383540" lvl="1"/>
            <a:r>
              <a:rPr lang="de-DE" dirty="0" err="1">
                <a:solidFill>
                  <a:srgbClr val="3F3F3F"/>
                </a:solidFill>
                <a:cs typeface="Calibri"/>
              </a:rPr>
              <a:t>If</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a:t>
            </a:r>
            <a:r>
              <a:rPr lang="de-DE" dirty="0" err="1">
                <a:solidFill>
                  <a:srgbClr val="3F3F3F"/>
                </a:solidFill>
                <a:cs typeface="Calibri"/>
              </a:rPr>
              <a:t>elements</a:t>
            </a:r>
            <a:r>
              <a:rPr lang="de-DE" dirty="0">
                <a:solidFill>
                  <a:srgbClr val="3F3F3F"/>
                </a:solidFill>
                <a:cs typeface="Calibri"/>
              </a:rPr>
              <a:t> </a:t>
            </a:r>
            <a:r>
              <a:rPr lang="de-DE" dirty="0" err="1">
                <a:solidFill>
                  <a:srgbClr val="3F3F3F"/>
                </a:solidFill>
                <a:cs typeface="Calibri"/>
              </a:rPr>
              <a:t>of</a:t>
            </a:r>
            <a:r>
              <a:rPr lang="de-DE" dirty="0">
                <a:solidFill>
                  <a:srgbClr val="3F3F3F"/>
                </a:solidFill>
                <a:cs typeface="Calibri"/>
              </a:rPr>
              <a:t> </a:t>
            </a:r>
            <a:r>
              <a:rPr lang="de-DE" dirty="0" err="1">
                <a:solidFill>
                  <a:srgbClr val="3F3F3F"/>
                </a:solidFill>
                <a:cs typeface="Calibri"/>
              </a:rPr>
              <a:t>any</a:t>
            </a:r>
            <a:r>
              <a:rPr lang="de-DE" dirty="0">
                <a:solidFill>
                  <a:srgbClr val="3F3F3F"/>
                </a:solidFill>
                <a:cs typeface="Calibri"/>
              </a:rPr>
              <a:t> </a:t>
            </a:r>
            <a:r>
              <a:rPr lang="de-DE" dirty="0" err="1">
                <a:solidFill>
                  <a:srgbClr val="3F3F3F"/>
                </a:solidFill>
                <a:cs typeface="Calibri"/>
              </a:rPr>
              <a:t>other</a:t>
            </a:r>
            <a:r>
              <a:rPr lang="de-DE" dirty="0">
                <a:solidFill>
                  <a:srgbClr val="3F3F3F"/>
                </a:solidFill>
                <a:cs typeface="Calibri"/>
              </a:rPr>
              <a:t> </a:t>
            </a:r>
            <a:r>
              <a:rPr lang="de-DE" dirty="0" err="1">
                <a:solidFill>
                  <a:srgbClr val="3F3F3F"/>
                </a:solidFill>
                <a:cs typeface="Calibri"/>
              </a:rPr>
              <a:t>data</a:t>
            </a:r>
            <a:r>
              <a:rPr lang="de-DE" dirty="0">
                <a:solidFill>
                  <a:srgbClr val="3F3F3F"/>
                </a:solidFill>
                <a:cs typeface="Calibri"/>
              </a:rPr>
              <a:t> </a:t>
            </a:r>
            <a:r>
              <a:rPr lang="de-DE" dirty="0" err="1">
                <a:solidFill>
                  <a:srgbClr val="3F3F3F"/>
                </a:solidFill>
                <a:cs typeface="Calibri"/>
              </a:rPr>
              <a:t>types</a:t>
            </a:r>
            <a:r>
              <a:rPr lang="de-DE" dirty="0">
                <a:solidFill>
                  <a:srgbClr val="3F3F3F"/>
                </a:solidFill>
                <a:cs typeface="Calibri"/>
              </a:rPr>
              <a:t>, </a:t>
            </a:r>
            <a:r>
              <a:rPr lang="de-DE" dirty="0" err="1">
                <a:solidFill>
                  <a:srgbClr val="3F3F3F"/>
                </a:solidFill>
                <a:cs typeface="Calibri"/>
              </a:rPr>
              <a:t>this</a:t>
            </a:r>
            <a:r>
              <a:rPr lang="de-DE" dirty="0">
                <a:solidFill>
                  <a:srgbClr val="3F3F3F"/>
                </a:solidFill>
                <a:cs typeface="Calibri"/>
              </a:rPr>
              <a:t> </a:t>
            </a:r>
            <a:r>
              <a:rPr lang="de-DE" dirty="0" err="1">
                <a:solidFill>
                  <a:srgbClr val="3F3F3F"/>
                </a:solidFill>
                <a:cs typeface="Calibri"/>
              </a:rPr>
              <a:t>translates</a:t>
            </a:r>
            <a:r>
              <a:rPr lang="de-DE" dirty="0">
                <a:solidFill>
                  <a:srgbClr val="3F3F3F"/>
                </a:solidFill>
                <a:cs typeface="Calibri"/>
              </a:rPr>
              <a:t> </a:t>
            </a:r>
            <a:r>
              <a:rPr lang="de-DE" dirty="0" err="1">
                <a:solidFill>
                  <a:srgbClr val="3F3F3F"/>
                </a:solidFill>
                <a:cs typeface="Calibri"/>
              </a:rPr>
              <a:t>to</a:t>
            </a:r>
            <a:r>
              <a:rPr lang="de-DE" dirty="0">
                <a:solidFill>
                  <a:srgbClr val="3F3F3F"/>
                </a:solidFill>
                <a:cs typeface="Calibri"/>
              </a:rPr>
              <a:t> </a:t>
            </a:r>
            <a:r>
              <a:rPr lang="de-DE" dirty="0" err="1">
                <a:solidFill>
                  <a:srgbClr val="3F3F3F"/>
                </a:solidFill>
                <a:cs typeface="Calibri"/>
              </a:rPr>
              <a:t>returning</a:t>
            </a:r>
            <a:r>
              <a:rPr lang="de-DE" dirty="0">
                <a:solidFill>
                  <a:srgbClr val="3F3F3F"/>
                </a:solidFill>
                <a:cs typeface="Calibri"/>
              </a:rPr>
              <a:t> </a:t>
            </a:r>
            <a:r>
              <a:rPr lang="de-DE" dirty="0" err="1">
                <a:solidFill>
                  <a:srgbClr val="3F3F3F"/>
                </a:solidFill>
                <a:latin typeface="Consolas"/>
                <a:cs typeface="Calibri"/>
              </a:rPr>
              <a:t>False</a:t>
            </a:r>
            <a:r>
              <a:rPr lang="de-DE" dirty="0">
                <a:solidFill>
                  <a:srgbClr val="3F3F3F"/>
                </a:solidFill>
                <a:latin typeface="Consolas"/>
              </a:rPr>
              <a:t> </a:t>
            </a:r>
            <a:r>
              <a:rPr lang="de-DE" dirty="0" err="1">
                <a:solidFill>
                  <a:srgbClr val="3F3F3F"/>
                </a:solidFill>
                <a:latin typeface="Calibri"/>
                <a:cs typeface="Calibri"/>
              </a:rPr>
              <a:t>when</a:t>
            </a:r>
            <a:r>
              <a:rPr lang="de-DE" dirty="0">
                <a:solidFill>
                  <a:srgbClr val="3F3F3F"/>
                </a:solidFill>
                <a:latin typeface="Calibri"/>
                <a:cs typeface="Calibri"/>
              </a:rPr>
              <a:t> </a:t>
            </a:r>
            <a:r>
              <a:rPr lang="de-DE" dirty="0" err="1">
                <a:solidFill>
                  <a:srgbClr val="3F3F3F"/>
                </a:solidFill>
                <a:latin typeface="Calibri"/>
                <a:cs typeface="Calibri"/>
              </a:rPr>
              <a:t>one</a:t>
            </a:r>
            <a:r>
              <a:rPr lang="de-DE" dirty="0">
                <a:solidFill>
                  <a:srgbClr val="3F3F3F"/>
                </a:solidFill>
                <a:latin typeface="Calibri"/>
                <a:cs typeface="Calibri"/>
              </a:rPr>
              <a:t> </a:t>
            </a:r>
            <a:r>
              <a:rPr lang="de-DE" dirty="0" err="1">
                <a:solidFill>
                  <a:srgbClr val="3F3F3F"/>
                </a:solidFill>
                <a:latin typeface="Calibri"/>
                <a:cs typeface="Calibri"/>
              </a:rPr>
              <a:t>of</a:t>
            </a:r>
            <a:r>
              <a:rPr lang="de-DE" dirty="0">
                <a:solidFill>
                  <a:srgbClr val="3F3F3F"/>
                </a:solidFill>
                <a:latin typeface="Calibri"/>
                <a:cs typeface="Calibri"/>
              </a:rPr>
              <a:t> </a:t>
            </a:r>
            <a:r>
              <a:rPr lang="de-DE" dirty="0" err="1">
                <a:solidFill>
                  <a:srgbClr val="3F3F3F"/>
                </a:solidFill>
                <a:latin typeface="Calibri"/>
                <a:cs typeface="Calibri"/>
              </a:rPr>
              <a:t>the</a:t>
            </a:r>
            <a:r>
              <a:rPr lang="de-DE" dirty="0">
                <a:solidFill>
                  <a:srgbClr val="3F3F3F"/>
                </a:solidFill>
                <a:latin typeface="Calibri"/>
                <a:cs typeface="Calibri"/>
              </a:rPr>
              <a:t> </a:t>
            </a:r>
            <a:r>
              <a:rPr lang="de-DE" dirty="0" err="1">
                <a:solidFill>
                  <a:srgbClr val="3F3F3F"/>
                </a:solidFill>
                <a:latin typeface="Calibri"/>
                <a:cs typeface="Calibri"/>
              </a:rPr>
              <a:t>elements</a:t>
            </a:r>
            <a:r>
              <a:rPr lang="de-DE" dirty="0">
                <a:solidFill>
                  <a:srgbClr val="3F3F3F"/>
                </a:solidFill>
                <a:latin typeface="Calibri"/>
                <a:cs typeface="Calibri"/>
              </a:rPr>
              <a:t> </a:t>
            </a:r>
            <a:r>
              <a:rPr lang="de-DE" dirty="0" err="1">
                <a:solidFill>
                  <a:srgbClr val="3F3F3F"/>
                </a:solidFill>
                <a:latin typeface="Calibri"/>
                <a:cs typeface="Calibri"/>
              </a:rPr>
              <a:t>is</a:t>
            </a:r>
            <a:r>
              <a:rPr lang="de-DE" dirty="0">
                <a:solidFill>
                  <a:srgbClr val="3F3F3F"/>
                </a:solidFill>
                <a:latin typeface="Calibri"/>
                <a:cs typeface="Calibri"/>
              </a:rPr>
              <a:t> </a:t>
            </a:r>
            <a:r>
              <a:rPr lang="de-DE" dirty="0" err="1">
                <a:solidFill>
                  <a:srgbClr val="3F3F3F"/>
                </a:solidFill>
                <a:latin typeface="Consolas"/>
                <a:cs typeface="Calibri"/>
              </a:rPr>
              <a:t>False</a:t>
            </a:r>
            <a:r>
              <a:rPr lang="de-DE" dirty="0">
                <a:solidFill>
                  <a:srgbClr val="3F3F3F"/>
                </a:solidFill>
                <a:latin typeface="Calibri"/>
                <a:cs typeface="Calibri"/>
              </a:rPr>
              <a:t>, </a:t>
            </a:r>
            <a:r>
              <a:rPr lang="de-DE" dirty="0" err="1">
                <a:solidFill>
                  <a:srgbClr val="3F3F3F"/>
                </a:solidFill>
                <a:latin typeface="Calibri"/>
                <a:cs typeface="Calibri"/>
              </a:rPr>
              <a:t>empty</a:t>
            </a:r>
            <a:r>
              <a:rPr lang="de-DE" dirty="0">
                <a:solidFill>
                  <a:srgbClr val="3F3F3F"/>
                </a:solidFill>
                <a:latin typeface="Calibri"/>
                <a:cs typeface="Calibri"/>
              </a:rPr>
              <a:t> </a:t>
            </a:r>
            <a:r>
              <a:rPr lang="de-DE" dirty="0" err="1">
                <a:solidFill>
                  <a:srgbClr val="3F3F3F"/>
                </a:solidFill>
                <a:latin typeface="Calibri"/>
                <a:cs typeface="Calibri"/>
              </a:rPr>
              <a:t>or</a:t>
            </a:r>
            <a:r>
              <a:rPr lang="de-DE" dirty="0">
                <a:solidFill>
                  <a:srgbClr val="3F3F3F"/>
                </a:solidFill>
                <a:cs typeface="Calibri"/>
              </a:rPr>
              <a:t> 0</a:t>
            </a:r>
            <a:endParaRPr lang="de-DE" dirty="0" err="1">
              <a:solidFill>
                <a:srgbClr val="3F3F3F"/>
              </a:solidFill>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56</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58811" y="497600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58811" y="5479210"/>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err="1">
                <a:latin typeface="Consolas"/>
              </a:rPr>
              <a:t>False</a:t>
            </a:r>
          </a:p>
        </p:txBody>
      </p:sp>
      <p:sp>
        <p:nvSpPr>
          <p:cNvPr id="10" name="Textfeld 9">
            <a:extLst>
              <a:ext uri="{FF2B5EF4-FFF2-40B4-BE49-F238E27FC236}">
                <a16:creationId xmlns:a16="http://schemas.microsoft.com/office/drawing/2014/main" id="{B44E6596-F44D-45DC-B6B8-382C23ED018B}"/>
              </a:ext>
            </a:extLst>
          </p:cNvPr>
          <p:cNvSpPr txBox="1"/>
          <p:nvPr/>
        </p:nvSpPr>
        <p:spPr>
          <a:xfrm>
            <a:off x="1158811" y="3638906"/>
            <a:ext cx="7056406"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my_name_is_tuple</a:t>
            </a:r>
            <a:r>
              <a:rPr lang="de-DE" dirty="0">
                <a:latin typeface="Consolas"/>
              </a:rPr>
              <a:t> = (True</a:t>
            </a:r>
            <a:r>
              <a:rPr lang="de-DE" dirty="0">
                <a:latin typeface="Consolas"/>
                <a:cs typeface="Calibri"/>
              </a:rPr>
              <a:t>, 2, 'hi')</a:t>
            </a:r>
          </a:p>
          <a:p>
            <a:r>
              <a:rPr lang="de-DE" dirty="0" err="1">
                <a:latin typeface="Consolas"/>
              </a:rPr>
              <a:t>my_name_is_list</a:t>
            </a:r>
            <a:r>
              <a:rPr lang="de-DE" dirty="0">
                <a:latin typeface="Consolas"/>
              </a:rPr>
              <a:t> = ['</a:t>
            </a:r>
            <a:r>
              <a:rPr lang="de-DE" dirty="0" err="1">
                <a:latin typeface="Consolas"/>
              </a:rPr>
              <a:t>sup</a:t>
            </a:r>
            <a:r>
              <a:rPr lang="de-DE" dirty="0">
                <a:latin typeface="Consolas"/>
              </a:rPr>
              <a:t>', 42, </a:t>
            </a:r>
            <a:r>
              <a:rPr lang="de-DE" dirty="0" err="1">
                <a:latin typeface="Consolas"/>
              </a:rPr>
              <a:t>False</a:t>
            </a:r>
            <a:r>
              <a:rPr lang="de-DE" dirty="0">
                <a:latin typeface="Consolas"/>
              </a:rPr>
              <a:t>]</a:t>
            </a:r>
          </a:p>
          <a:p>
            <a:r>
              <a:rPr lang="de-DE" dirty="0" err="1">
                <a:latin typeface="Consolas"/>
              </a:rPr>
              <a:t>print</a:t>
            </a:r>
            <a:r>
              <a:rPr lang="de-DE" dirty="0">
                <a:latin typeface="Consolas"/>
              </a:rPr>
              <a:t>(all(</a:t>
            </a:r>
            <a:r>
              <a:rPr lang="de-DE" dirty="0" err="1">
                <a:latin typeface="Consolas"/>
              </a:rPr>
              <a:t>my_name_is_tuple</a:t>
            </a:r>
            <a:r>
              <a:rPr lang="de-DE" dirty="0">
                <a:latin typeface="Consolas"/>
              </a:rPr>
              <a:t>))</a:t>
            </a:r>
          </a:p>
          <a:p>
            <a:r>
              <a:rPr lang="de-DE" dirty="0" err="1">
                <a:latin typeface="Consolas"/>
              </a:rPr>
              <a:t>print</a:t>
            </a:r>
            <a:r>
              <a:rPr lang="de-DE" dirty="0">
                <a:latin typeface="Consolas"/>
              </a:rPr>
              <a:t>(all(</a:t>
            </a:r>
            <a:r>
              <a:rPr lang="de-DE" dirty="0" err="1">
                <a:latin typeface="Consolas"/>
              </a:rPr>
              <a:t>my_name_is_list</a:t>
            </a:r>
            <a:r>
              <a:rPr lang="de-DE" dirty="0">
                <a:latin typeface="Consolas"/>
              </a:rPr>
              <a:t>))</a:t>
            </a:r>
          </a:p>
        </p:txBody>
      </p:sp>
    </p:spTree>
    <p:extLst>
      <p:ext uri="{BB962C8B-B14F-4D97-AF65-F5344CB8AC3E}">
        <p14:creationId xmlns:p14="http://schemas.microsoft.com/office/powerpoint/2010/main" val="109186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x in s</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a:latin typeface="Consolas"/>
                <a:cs typeface="Calibri"/>
              </a:rPr>
              <a:t>x in s</a:t>
            </a:r>
            <a:r>
              <a:rPr lang="de-DE" dirty="0">
                <a:solidFill>
                  <a:srgbClr val="404040"/>
                </a:solidFill>
                <a:latin typeface="Consolas"/>
              </a:rPr>
              <a:t> </a:t>
            </a:r>
            <a:r>
              <a:rPr lang="de-DE" dirty="0" err="1">
                <a:solidFill>
                  <a:srgbClr val="404040"/>
                </a:solidFill>
                <a:latin typeface="Calibri"/>
                <a:cs typeface="Calibri"/>
              </a:rPr>
              <a:t>returns</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 </a:t>
            </a:r>
            <a:r>
              <a:rPr lang="de-DE" dirty="0" err="1">
                <a:solidFill>
                  <a:srgbClr val="404040"/>
                </a:solidFill>
                <a:latin typeface="Calibri"/>
                <a:cs typeface="Calibri"/>
              </a:rPr>
              <a:t>certain</a:t>
            </a:r>
            <a:r>
              <a:rPr lang="de-DE" dirty="0">
                <a:solidFill>
                  <a:srgbClr val="404040"/>
                </a:solidFill>
                <a:latin typeface="Calibri"/>
                <a:cs typeface="Calibri"/>
              </a:rPr>
              <a:t> </a:t>
            </a:r>
            <a:r>
              <a:rPr lang="de-DE" dirty="0" err="1">
                <a:solidFill>
                  <a:srgbClr val="404040"/>
                </a:solidFill>
                <a:latin typeface="Calibri"/>
                <a:cs typeface="Calibri"/>
              </a:rPr>
              <a:t>value</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present</a:t>
            </a:r>
            <a:r>
              <a:rPr lang="de-DE" dirty="0">
                <a:solidFill>
                  <a:srgbClr val="404040"/>
                </a:solidFill>
                <a:latin typeface="Calibri"/>
                <a:cs typeface="Calibri"/>
              </a:rPr>
              <a:t> in </a:t>
            </a:r>
            <a:r>
              <a:rPr lang="de-DE" dirty="0" err="1">
                <a:solidFill>
                  <a:srgbClr val="404040"/>
                </a:solidFill>
                <a:latin typeface="Calibri"/>
                <a:cs typeface="Calibri"/>
              </a:rPr>
              <a:t>your</a:t>
            </a:r>
            <a:r>
              <a:rPr lang="de-DE" dirty="0">
                <a:solidFill>
                  <a:srgbClr val="404040"/>
                </a:solidFill>
                <a:latin typeface="Calibri"/>
                <a:cs typeface="Calibri"/>
              </a:rPr>
              <a:t> </a:t>
            </a:r>
            <a:r>
              <a:rPr lang="de-DE" dirty="0" err="1">
                <a:solidFill>
                  <a:srgbClr val="404040"/>
                </a:solidFill>
                <a:latin typeface="Calibri"/>
                <a:cs typeface="Calibri"/>
              </a:rPr>
              <a:t>data</a:t>
            </a:r>
            <a:endParaRPr lang="de-DE" dirty="0" err="1">
              <a:solidFill>
                <a:srgbClr val="404040"/>
              </a:solidFill>
              <a:latin typeface="Consolas"/>
            </a:endParaRPr>
          </a:p>
          <a:p>
            <a:pPr marL="383540" lvl="1"/>
            <a:r>
              <a:rPr lang="de-DE" dirty="0" err="1">
                <a:latin typeface="Calibri"/>
                <a:cs typeface="Calibri"/>
              </a:rPr>
              <a:t>Similarly</a:t>
            </a:r>
            <a:r>
              <a:rPr lang="de-DE" dirty="0">
                <a:latin typeface="Calibri"/>
                <a:cs typeface="Calibri"/>
              </a:rPr>
              <a:t>, </a:t>
            </a:r>
            <a:r>
              <a:rPr lang="de-DE" dirty="0" err="1">
                <a:latin typeface="Calibri"/>
                <a:cs typeface="Calibri"/>
              </a:rPr>
              <a:t>there</a:t>
            </a:r>
            <a:r>
              <a:rPr lang="de-DE" dirty="0">
                <a:latin typeface="Calibri"/>
                <a:cs typeface="Calibri"/>
              </a:rPr>
              <a:t> </a:t>
            </a:r>
            <a:r>
              <a:rPr lang="de-DE" dirty="0" err="1">
                <a:latin typeface="Calibri"/>
                <a:cs typeface="Calibri"/>
              </a:rPr>
              <a:t>is</a:t>
            </a:r>
            <a:r>
              <a:rPr lang="de-DE" dirty="0">
                <a:latin typeface="Calibri"/>
                <a:cs typeface="Calibri"/>
              </a:rPr>
              <a:t> </a:t>
            </a:r>
            <a:r>
              <a:rPr lang="de-DE" dirty="0">
                <a:latin typeface="Consolas"/>
                <a:cs typeface="Calibri"/>
              </a:rPr>
              <a:t>x not in s</a:t>
            </a:r>
            <a:r>
              <a:rPr lang="de-DE" dirty="0">
                <a:latin typeface="Calibri"/>
                <a:cs typeface="Calibri"/>
              </a:rPr>
              <a:t> , </a:t>
            </a:r>
            <a:r>
              <a:rPr lang="de-DE" dirty="0" err="1">
                <a:latin typeface="Calibri"/>
                <a:cs typeface="Calibri"/>
              </a:rPr>
              <a:t>which</a:t>
            </a:r>
            <a:r>
              <a:rPr lang="de-DE" dirty="0">
                <a:latin typeface="Calibri"/>
                <a:cs typeface="Calibri"/>
              </a:rPr>
              <a:t> </a:t>
            </a:r>
            <a:r>
              <a:rPr lang="de-DE" dirty="0" err="1">
                <a:latin typeface="Calibri"/>
                <a:cs typeface="Calibri"/>
              </a:rPr>
              <a:t>equals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its</a:t>
            </a:r>
            <a:r>
              <a:rPr lang="de-DE" dirty="0">
                <a:latin typeface="Calibri"/>
                <a:cs typeface="Calibri"/>
              </a:rPr>
              <a:t> </a:t>
            </a:r>
            <a:r>
              <a:rPr lang="de-DE" dirty="0" err="1">
                <a:latin typeface="Calibri"/>
                <a:cs typeface="Calibri"/>
              </a:rPr>
              <a:t>negation</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57</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58811" y="36820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58811" y="4170870"/>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False</a:t>
            </a:r>
          </a:p>
        </p:txBody>
      </p:sp>
      <p:sp>
        <p:nvSpPr>
          <p:cNvPr id="10" name="Textfeld 9">
            <a:extLst>
              <a:ext uri="{FF2B5EF4-FFF2-40B4-BE49-F238E27FC236}">
                <a16:creationId xmlns:a16="http://schemas.microsoft.com/office/drawing/2014/main" id="{B44E6596-F44D-45DC-B6B8-382C23ED018B}"/>
              </a:ext>
            </a:extLst>
          </p:cNvPr>
          <p:cNvSpPr txBox="1"/>
          <p:nvPr/>
        </p:nvSpPr>
        <p:spPr>
          <a:xfrm>
            <a:off x="1158811" y="2920038"/>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my_name_is_tuple</a:t>
            </a:r>
            <a:r>
              <a:rPr lang="de-DE" dirty="0">
                <a:latin typeface="Consolas"/>
              </a:rPr>
              <a:t> = (1</a:t>
            </a:r>
            <a:r>
              <a:rPr lang="de-DE" dirty="0">
                <a:latin typeface="Consolas"/>
                <a:cs typeface="Calibri"/>
              </a:rPr>
              <a:t>, 2, 3, 5)</a:t>
            </a:r>
          </a:p>
          <a:p>
            <a:r>
              <a:rPr lang="de-DE" dirty="0" err="1">
                <a:latin typeface="Consolas"/>
                <a:cs typeface="Calibri"/>
              </a:rPr>
              <a:t>print</a:t>
            </a:r>
            <a:r>
              <a:rPr lang="de-DE" dirty="0">
                <a:latin typeface="Consolas"/>
                <a:cs typeface="Calibri"/>
              </a:rPr>
              <a:t>(4 in </a:t>
            </a:r>
            <a:r>
              <a:rPr lang="de-DE" dirty="0" err="1">
                <a:latin typeface="Consolas"/>
                <a:cs typeface="Calibri"/>
              </a:rPr>
              <a:t>my_name_is_tuple</a:t>
            </a:r>
            <a:r>
              <a:rPr lang="de-DE" dirty="0">
                <a:latin typeface="Consolas"/>
                <a:cs typeface="Calibri"/>
              </a:rPr>
              <a:t>)</a:t>
            </a:r>
          </a:p>
        </p:txBody>
      </p:sp>
    </p:spTree>
    <p:extLst>
      <p:ext uri="{BB962C8B-B14F-4D97-AF65-F5344CB8AC3E}">
        <p14:creationId xmlns:p14="http://schemas.microsoft.com/office/powerpoint/2010/main" val="3456207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For</a:t>
            </a:r>
            <a:r>
              <a:rPr lang="de-DE" dirty="0">
                <a:latin typeface="Calibri"/>
                <a:cs typeface="Calibri"/>
              </a:rPr>
              <a:t> </a:t>
            </a:r>
            <a:r>
              <a:rPr lang="de-DE" dirty="0" err="1">
                <a:latin typeface="Calibri"/>
                <a:cs typeface="Calibri"/>
              </a:rPr>
              <a:t>lists</a:t>
            </a:r>
            <a:r>
              <a:rPr lang="de-DE" dirty="0">
                <a:latin typeface="Calibri"/>
                <a:cs typeface="Calibri"/>
              </a:rPr>
              <a:t> and </a:t>
            </a:r>
            <a:r>
              <a:rPr lang="de-DE" dirty="0" err="1">
                <a:latin typeface="Calibri"/>
                <a:cs typeface="Calibri"/>
              </a:rPr>
              <a:t>tuples</a:t>
            </a:r>
            <a:r>
              <a:rPr lang="de-DE" dirty="0">
                <a:cs typeface="Calibri"/>
              </a:rPr>
              <a:t>, </a:t>
            </a:r>
            <a:r>
              <a:rPr lang="de-DE" dirty="0" err="1">
                <a:cs typeface="Calibri"/>
              </a:rPr>
              <a:t>this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used</a:t>
            </a:r>
            <a:r>
              <a:rPr lang="de-DE" dirty="0">
                <a:cs typeface="Calibri"/>
              </a:rPr>
              <a:t> </a:t>
            </a:r>
            <a:r>
              <a:rPr lang="de-DE" dirty="0" err="1">
                <a:cs typeface="Calibri"/>
              </a:rPr>
              <a:t>to</a:t>
            </a:r>
            <a:r>
              <a:rPr lang="de-DE" dirty="0">
                <a:cs typeface="Calibri"/>
              </a:rPr>
              <a:t> </a:t>
            </a:r>
            <a:r>
              <a:rPr lang="de-DE" dirty="0" err="1">
                <a:cs typeface="Calibri"/>
              </a:rPr>
              <a:t>duplicate</a:t>
            </a:r>
            <a:r>
              <a:rPr lang="de-DE" dirty="0">
                <a:cs typeface="Calibri"/>
              </a:rPr>
              <a:t> </a:t>
            </a:r>
            <a:r>
              <a:rPr lang="de-DE" dirty="0" err="1">
                <a:cs typeface="Calibri"/>
              </a:rPr>
              <a:t>the</a:t>
            </a:r>
            <a:r>
              <a:rPr lang="de-DE" dirty="0">
                <a:cs typeface="Calibri"/>
              </a:rPr>
              <a:t> </a:t>
            </a:r>
            <a:r>
              <a:rPr lang="de-DE" dirty="0" err="1">
                <a:cs typeface="Calibri"/>
              </a:rPr>
              <a:t>content</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object</a:t>
            </a:r>
            <a:endParaRPr lang="de-DE" dirty="0" err="1"/>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58</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58811" y="327947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58811" y="3854568"/>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 2, 3, 4, 1, 2, 3, 4]</a:t>
            </a:r>
            <a:endParaRPr lang="de-DE" dirty="0"/>
          </a:p>
        </p:txBody>
      </p:sp>
      <p:sp>
        <p:nvSpPr>
          <p:cNvPr id="10" name="Textfeld 9">
            <a:extLst>
              <a:ext uri="{FF2B5EF4-FFF2-40B4-BE49-F238E27FC236}">
                <a16:creationId xmlns:a16="http://schemas.microsoft.com/office/drawing/2014/main" id="{B44E6596-F44D-45DC-B6B8-382C23ED018B}"/>
              </a:ext>
            </a:extLst>
          </p:cNvPr>
          <p:cNvSpPr txBox="1"/>
          <p:nvPr/>
        </p:nvSpPr>
        <p:spPr>
          <a:xfrm>
            <a:off x="1158811" y="2517472"/>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my_name_is_list</a:t>
            </a:r>
            <a:r>
              <a:rPr lang="de-DE" dirty="0">
                <a:latin typeface="Consolas"/>
              </a:rPr>
              <a:t> = [1</a:t>
            </a:r>
            <a:r>
              <a:rPr lang="de-DE" dirty="0">
                <a:latin typeface="Consolas"/>
                <a:cs typeface="Calibri"/>
              </a:rPr>
              <a:t>, 2, 3, 4]</a:t>
            </a:r>
          </a:p>
          <a:p>
            <a:r>
              <a:rPr lang="de-DE" dirty="0" err="1">
                <a:latin typeface="Consolas"/>
                <a:cs typeface="Calibri"/>
              </a:rPr>
              <a:t>print</a:t>
            </a:r>
            <a:r>
              <a:rPr lang="de-DE" dirty="0">
                <a:latin typeface="Consolas"/>
                <a:cs typeface="Calibri"/>
              </a:rPr>
              <a:t>(2 * </a:t>
            </a:r>
            <a:r>
              <a:rPr lang="de-DE" dirty="0" err="1">
                <a:latin typeface="Consolas"/>
                <a:cs typeface="Calibri"/>
              </a:rPr>
              <a:t>my_name_is_list</a:t>
            </a:r>
            <a:r>
              <a:rPr lang="de-DE" dirty="0">
                <a:latin typeface="Consolas"/>
                <a:cs typeface="Calibri"/>
              </a:rPr>
              <a:t>)</a:t>
            </a:r>
          </a:p>
        </p:txBody>
      </p:sp>
    </p:spTree>
    <p:extLst>
      <p:ext uri="{BB962C8B-B14F-4D97-AF65-F5344CB8AC3E}">
        <p14:creationId xmlns:p14="http://schemas.microsoft.com/office/powerpoint/2010/main" val="1207904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min() and </a:t>
            </a:r>
            <a:r>
              <a:rPr lang="de-DE" dirty="0" err="1">
                <a:cs typeface="Calibri Light"/>
              </a:rPr>
              <a:t>max</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Probably</a:t>
            </a:r>
            <a:r>
              <a:rPr lang="de-DE" dirty="0">
                <a:cs typeface="Calibri"/>
              </a:rPr>
              <a:t> </a:t>
            </a:r>
            <a:r>
              <a:rPr lang="de-DE" dirty="0" err="1">
                <a:cs typeface="Calibri"/>
              </a:rPr>
              <a:t>self-explanatory</a:t>
            </a:r>
            <a:r>
              <a:rPr lang="de-DE" dirty="0">
                <a:cs typeface="Calibri"/>
              </a:rPr>
              <a:t>: </a:t>
            </a:r>
            <a:r>
              <a:rPr lang="de-DE" dirty="0" err="1">
                <a:cs typeface="Calibri"/>
              </a:rPr>
              <a:t>use</a:t>
            </a:r>
            <a:r>
              <a:rPr lang="de-DE" dirty="0">
                <a:cs typeface="Calibri"/>
              </a:rPr>
              <a:t> </a:t>
            </a:r>
            <a:r>
              <a:rPr lang="de-DE" dirty="0">
                <a:latin typeface="Consolas"/>
                <a:cs typeface="Calibri"/>
              </a:rPr>
              <a:t>min()</a:t>
            </a:r>
            <a:r>
              <a:rPr lang="de-DE" dirty="0">
                <a:cs typeface="Calibri"/>
              </a:rPr>
              <a:t> and </a:t>
            </a:r>
            <a:r>
              <a:rPr lang="de-DE" dirty="0" err="1">
                <a:latin typeface="Consolas"/>
                <a:cs typeface="Calibri"/>
              </a:rPr>
              <a:t>max</a:t>
            </a:r>
            <a:r>
              <a:rPr lang="de-DE" dirty="0">
                <a:latin typeface="Consolas"/>
                <a:cs typeface="Calibri"/>
              </a:rPr>
              <a:t>()</a:t>
            </a:r>
            <a:r>
              <a:rPr lang="de-DE" dirty="0">
                <a:latin typeface="Consolas"/>
              </a:rPr>
              <a:t> </a:t>
            </a:r>
            <a:r>
              <a:rPr lang="de-DE" dirty="0" err="1">
                <a:latin typeface="Calibri"/>
                <a:cs typeface="Calibri"/>
              </a:rPr>
              <a:t>to</a:t>
            </a:r>
            <a:r>
              <a:rPr lang="de-DE" dirty="0">
                <a:latin typeface="Calibri"/>
                <a:cs typeface="Calibri"/>
              </a:rPr>
              <a:t> </a:t>
            </a:r>
            <a:r>
              <a:rPr lang="de-DE" dirty="0" err="1">
                <a:latin typeface="Calibri"/>
                <a:cs typeface="Calibri"/>
              </a:rPr>
              <a:t>get</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minimum</a:t>
            </a:r>
            <a:r>
              <a:rPr lang="de-DE" dirty="0">
                <a:latin typeface="Calibri"/>
                <a:cs typeface="Calibri"/>
              </a:rPr>
              <a:t>/maximum item </a:t>
            </a:r>
            <a:r>
              <a:rPr lang="de-DE" dirty="0" err="1">
                <a:latin typeface="Calibri"/>
                <a:cs typeface="Calibri"/>
              </a:rPr>
              <a:t>value</a:t>
            </a:r>
            <a:r>
              <a:rPr lang="de-DE" dirty="0">
                <a:latin typeface="Calibri"/>
                <a:cs typeface="Calibri"/>
              </a:rPr>
              <a:t> in an </a:t>
            </a:r>
            <a:r>
              <a:rPr lang="de-DE" dirty="0" err="1">
                <a:latin typeface="Calibri"/>
                <a:cs typeface="Calibri"/>
              </a:rPr>
              <a:t>object</a:t>
            </a:r>
            <a:endParaRPr lang="de-DE" dirty="0" err="1">
              <a:latin typeface="Consolas"/>
            </a:endParaRPr>
          </a:p>
          <a:p>
            <a:pPr marL="182245" indent="-182245"/>
            <a:r>
              <a:rPr lang="de-DE" dirty="0">
                <a:latin typeface="Calibri"/>
                <a:cs typeface="Calibri"/>
              </a:rPr>
              <a:t>This </a:t>
            </a:r>
            <a:r>
              <a:rPr lang="de-DE" dirty="0" err="1">
                <a:latin typeface="Calibri"/>
                <a:cs typeface="Calibri"/>
              </a:rPr>
              <a:t>only</a:t>
            </a:r>
            <a:r>
              <a:rPr lang="de-DE" dirty="0">
                <a:latin typeface="Calibri"/>
                <a:cs typeface="Calibri"/>
              </a:rPr>
              <a:t> </a:t>
            </a:r>
            <a:r>
              <a:rPr lang="de-DE" dirty="0" err="1">
                <a:latin typeface="Calibri"/>
                <a:cs typeface="Calibri"/>
              </a:rPr>
              <a:t>works</a:t>
            </a:r>
            <a:r>
              <a:rPr lang="de-DE" dirty="0">
                <a:latin typeface="Calibri"/>
                <a:cs typeface="Calibri"/>
              </a:rPr>
              <a:t> </a:t>
            </a:r>
            <a:r>
              <a:rPr lang="de-DE" b="1" dirty="0" err="1">
                <a:latin typeface="Calibri"/>
                <a:cs typeface="Calibri"/>
              </a:rPr>
              <a:t>if</a:t>
            </a:r>
            <a:r>
              <a:rPr lang="de-DE" b="1" dirty="0">
                <a:latin typeface="Calibri"/>
                <a:cs typeface="Calibri"/>
              </a:rPr>
              <a:t> </a:t>
            </a:r>
            <a:r>
              <a:rPr lang="de-DE" b="1" dirty="0" err="1">
                <a:latin typeface="Calibri"/>
                <a:cs typeface="Calibri"/>
              </a:rPr>
              <a:t>the</a:t>
            </a:r>
            <a:r>
              <a:rPr lang="de-DE" b="1" dirty="0">
                <a:latin typeface="Calibri"/>
                <a:cs typeface="Calibri"/>
              </a:rPr>
              <a:t> </a:t>
            </a:r>
            <a:r>
              <a:rPr lang="de-DE" b="1" dirty="0" err="1">
                <a:latin typeface="Calibri"/>
                <a:cs typeface="Calibri"/>
              </a:rPr>
              <a:t>values</a:t>
            </a:r>
            <a:r>
              <a:rPr lang="de-DE" b="1" dirty="0">
                <a:latin typeface="Calibri"/>
                <a:cs typeface="Calibri"/>
              </a:rPr>
              <a:t> </a:t>
            </a:r>
            <a:r>
              <a:rPr lang="de-DE" b="1" dirty="0" err="1">
                <a:latin typeface="Calibri"/>
                <a:cs typeface="Calibri"/>
              </a:rPr>
              <a:t>can</a:t>
            </a:r>
            <a:r>
              <a:rPr lang="de-DE" b="1" dirty="0">
                <a:latin typeface="Calibri"/>
                <a:cs typeface="Calibri"/>
              </a:rPr>
              <a:t> </a:t>
            </a:r>
            <a:r>
              <a:rPr lang="de-DE" b="1" dirty="0" err="1">
                <a:latin typeface="Calibri"/>
                <a:cs typeface="Calibri"/>
              </a:rPr>
              <a:t>be</a:t>
            </a:r>
            <a:r>
              <a:rPr lang="de-DE" b="1" dirty="0">
                <a:latin typeface="Calibri"/>
                <a:cs typeface="Calibri"/>
              </a:rPr>
              <a:t> </a:t>
            </a:r>
            <a:r>
              <a:rPr lang="de-DE" b="1" dirty="0" err="1">
                <a:latin typeface="Calibri"/>
                <a:cs typeface="Calibri"/>
              </a:rPr>
              <a:t>compared</a:t>
            </a:r>
            <a:r>
              <a:rPr lang="de-DE" dirty="0">
                <a:latin typeface="Calibri"/>
                <a:cs typeface="Calibri"/>
              </a:rPr>
              <a:t> </a:t>
            </a:r>
            <a:r>
              <a:rPr lang="de-DE" dirty="0" err="1">
                <a:latin typeface="Calibri"/>
                <a:cs typeface="Calibri"/>
              </a:rPr>
              <a:t>however</a:t>
            </a:r>
            <a:r>
              <a:rPr lang="de-DE" dirty="0">
                <a:latin typeface="Calibri"/>
                <a:cs typeface="Calibri"/>
              </a:rPr>
              <a:t> – </a:t>
            </a:r>
            <a:r>
              <a:rPr lang="de-DE" dirty="0" err="1">
                <a:latin typeface="Calibri"/>
                <a:cs typeface="Calibri"/>
              </a:rPr>
              <a:t>for</a:t>
            </a:r>
            <a:r>
              <a:rPr lang="de-DE" dirty="0">
                <a:latin typeface="Calibri"/>
                <a:cs typeface="Calibri"/>
              </a:rPr>
              <a:t> </a:t>
            </a:r>
            <a:r>
              <a:rPr lang="de-DE" dirty="0" err="1">
                <a:latin typeface="Calibri"/>
                <a:cs typeface="Calibri"/>
              </a:rPr>
              <a:t>example</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a:t>
            </a:r>
            <a:r>
              <a:rPr lang="de-DE" dirty="0" err="1">
                <a:latin typeface="Calibri"/>
                <a:cs typeface="Calibri"/>
              </a:rPr>
              <a:t>compare</a:t>
            </a:r>
            <a:r>
              <a:rPr lang="de-DE" dirty="0">
                <a:latin typeface="Calibri"/>
                <a:cs typeface="Calibri"/>
              </a:rPr>
              <a:t> </a:t>
            </a:r>
            <a:r>
              <a:rPr lang="de-DE" dirty="0" err="1">
                <a:latin typeface="Calibri"/>
                <a:cs typeface="Calibri"/>
              </a:rPr>
              <a:t>numbers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strings</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59</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44434" y="501913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44434" y="5493590"/>
            <a:ext cx="7056406"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7</a:t>
            </a:r>
          </a:p>
          <a:p>
            <a:r>
              <a:rPr lang="de-DE" dirty="0">
                <a:latin typeface="Consolas"/>
              </a:rPr>
              <a:t>1</a:t>
            </a:r>
          </a:p>
        </p:txBody>
      </p:sp>
      <p:sp>
        <p:nvSpPr>
          <p:cNvPr id="10" name="Textfeld 9">
            <a:extLst>
              <a:ext uri="{FF2B5EF4-FFF2-40B4-BE49-F238E27FC236}">
                <a16:creationId xmlns:a16="http://schemas.microsoft.com/office/drawing/2014/main" id="{B44E6596-F44D-45DC-B6B8-382C23ED018B}"/>
              </a:ext>
            </a:extLst>
          </p:cNvPr>
          <p:cNvSpPr txBox="1"/>
          <p:nvPr/>
        </p:nvSpPr>
        <p:spPr>
          <a:xfrm>
            <a:off x="1144434" y="3710792"/>
            <a:ext cx="7056406"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another_list</a:t>
            </a:r>
            <a:r>
              <a:rPr lang="de-DE" dirty="0">
                <a:latin typeface="Consolas"/>
              </a:rPr>
              <a:t> = [1</a:t>
            </a:r>
            <a:r>
              <a:rPr lang="de-DE" dirty="0">
                <a:latin typeface="Consolas"/>
                <a:cs typeface="Calibri"/>
              </a:rPr>
              <a:t>, 4, 2, 7]</a:t>
            </a:r>
            <a:endParaRPr lang="de-DE" dirty="0"/>
          </a:p>
          <a:p>
            <a:endParaRPr lang="de-DE"/>
          </a:p>
          <a:p>
            <a:r>
              <a:rPr lang="de-DE" dirty="0" err="1">
                <a:latin typeface="Consolas"/>
                <a:cs typeface="Calibri"/>
              </a:rPr>
              <a:t>print</a:t>
            </a:r>
            <a:r>
              <a:rPr lang="de-DE" dirty="0">
                <a:latin typeface="Consolas"/>
                <a:cs typeface="Calibri"/>
              </a:rPr>
              <a:t>(</a:t>
            </a:r>
            <a:r>
              <a:rPr lang="de-DE" dirty="0" err="1">
                <a:latin typeface="Consolas"/>
                <a:cs typeface="Calibri"/>
              </a:rPr>
              <a:t>max</a:t>
            </a:r>
            <a:r>
              <a:rPr lang="de-DE" dirty="0">
                <a:latin typeface="Consolas"/>
                <a:cs typeface="Calibri"/>
              </a:rPr>
              <a:t>(</a:t>
            </a:r>
            <a:r>
              <a:rPr lang="de-DE" dirty="0" err="1">
                <a:latin typeface="Consolas"/>
                <a:cs typeface="Calibri"/>
              </a:rPr>
              <a:t>another_list</a:t>
            </a:r>
            <a:r>
              <a:rPr lang="de-DE" dirty="0">
                <a:latin typeface="Consolas"/>
                <a:cs typeface="Calibri"/>
              </a:rPr>
              <a:t>))</a:t>
            </a:r>
            <a:endParaRPr lang="de-DE" dirty="0"/>
          </a:p>
          <a:p>
            <a:r>
              <a:rPr lang="de-DE" dirty="0" err="1">
                <a:latin typeface="Consolas"/>
                <a:cs typeface="Calibri"/>
              </a:rPr>
              <a:t>print</a:t>
            </a:r>
            <a:r>
              <a:rPr lang="de-DE" dirty="0">
                <a:latin typeface="Consolas"/>
                <a:cs typeface="Calibri"/>
              </a:rPr>
              <a:t>(min(</a:t>
            </a:r>
            <a:r>
              <a:rPr lang="de-DE" dirty="0" err="1">
                <a:latin typeface="Consolas"/>
                <a:cs typeface="Calibri"/>
              </a:rPr>
              <a:t>another_list</a:t>
            </a:r>
            <a:r>
              <a:rPr lang="de-DE" dirty="0">
                <a:latin typeface="Consolas"/>
                <a:cs typeface="Calibri"/>
              </a:rPr>
              <a:t>))</a:t>
            </a:r>
            <a:endParaRPr lang="de-DE" dirty="0"/>
          </a:p>
        </p:txBody>
      </p:sp>
    </p:spTree>
    <p:extLst>
      <p:ext uri="{BB962C8B-B14F-4D97-AF65-F5344CB8AC3E}">
        <p14:creationId xmlns:p14="http://schemas.microsoft.com/office/powerpoint/2010/main" val="260505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23E3-79F7-4836-84C8-F4724CC18225}"/>
              </a:ext>
            </a:extLst>
          </p:cNvPr>
          <p:cNvSpPr>
            <a:spLocks noGrp="1"/>
          </p:cNvSpPr>
          <p:nvPr>
            <p:ph type="title"/>
          </p:nvPr>
        </p:nvSpPr>
        <p:spPr/>
        <p:txBody>
          <a:bodyPr/>
          <a:lstStyle/>
          <a:p>
            <a:r>
              <a:rPr lang="de-DE" dirty="0" err="1">
                <a:cs typeface="Calibri Light"/>
              </a:rPr>
              <a:t>Two</a:t>
            </a:r>
            <a:r>
              <a:rPr lang="de-DE" dirty="0">
                <a:cs typeface="Calibri Light"/>
              </a:rPr>
              <a:t> </a:t>
            </a:r>
            <a:r>
              <a:rPr lang="de-DE" dirty="0" err="1">
                <a:cs typeface="Calibri Light"/>
              </a:rPr>
              <a:t>kinds</a:t>
            </a:r>
            <a:r>
              <a:rPr lang="de-DE" dirty="0">
                <a:cs typeface="Calibri Light"/>
              </a:rPr>
              <a:t> </a:t>
            </a:r>
            <a:r>
              <a:rPr lang="de-DE" dirty="0" err="1">
                <a:cs typeface="Calibri Light"/>
              </a:rPr>
              <a:t>of</a:t>
            </a:r>
            <a:r>
              <a:rPr lang="de-DE" dirty="0">
                <a:cs typeface="Calibri Light"/>
              </a:rPr>
              <a:t> </a:t>
            </a:r>
            <a:r>
              <a:rPr lang="de-DE" dirty="0" err="1">
                <a:cs typeface="Calibri Light"/>
              </a:rPr>
              <a:t>collections</a:t>
            </a:r>
            <a:endParaRPr lang="de-DE" dirty="0" err="1"/>
          </a:p>
        </p:txBody>
      </p:sp>
      <p:sp>
        <p:nvSpPr>
          <p:cNvPr id="5" name="Inhaltsplatzhalter 4">
            <a:extLst>
              <a:ext uri="{FF2B5EF4-FFF2-40B4-BE49-F238E27FC236}">
                <a16:creationId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a:cs typeface="Calibri"/>
              </a:rPr>
              <a:t>The </a:t>
            </a:r>
            <a:r>
              <a:rPr lang="de-DE" dirty="0" err="1">
                <a:cs typeface="Calibri"/>
              </a:rPr>
              <a:t>collections</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talking</a:t>
            </a:r>
            <a:r>
              <a:rPr lang="de-DE" dirty="0">
                <a:cs typeface="Calibri"/>
              </a:rPr>
              <a:t> </a:t>
            </a:r>
            <a:r>
              <a:rPr lang="de-DE" dirty="0" err="1">
                <a:cs typeface="Calibri"/>
              </a:rPr>
              <a:t>about</a:t>
            </a:r>
            <a:r>
              <a:rPr lang="de-DE" dirty="0">
                <a:cs typeface="Calibri"/>
              </a:rPr>
              <a:t> </a:t>
            </a:r>
            <a:r>
              <a:rPr lang="de-DE" dirty="0" err="1">
                <a:cs typeface="Calibri"/>
              </a:rPr>
              <a:t>here</a:t>
            </a:r>
            <a:r>
              <a:rPr lang="de-DE" dirty="0">
                <a:cs typeface="Calibri"/>
              </a:rPr>
              <a:t> </a:t>
            </a:r>
            <a:r>
              <a:rPr lang="de-DE" dirty="0" err="1">
                <a:cs typeface="Calibri"/>
              </a:rPr>
              <a:t>refer</a:t>
            </a:r>
            <a:r>
              <a:rPr lang="de-DE" dirty="0">
                <a:cs typeface="Calibri"/>
              </a:rPr>
              <a:t> </a:t>
            </a:r>
            <a:r>
              <a:rPr lang="de-DE" dirty="0" err="1">
                <a:cs typeface="Calibri"/>
              </a:rPr>
              <a:t>to</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storing</a:t>
            </a:r>
            <a:r>
              <a:rPr lang="de-DE" dirty="0">
                <a:cs typeface="Calibri"/>
              </a:rPr>
              <a:t> </a:t>
            </a:r>
            <a:r>
              <a:rPr lang="de-DE" dirty="0" err="1">
                <a:cs typeface="Calibri"/>
              </a:rPr>
              <a:t>accumulations</a:t>
            </a:r>
            <a:r>
              <a:rPr lang="de-DE" dirty="0">
                <a:cs typeface="Calibri"/>
              </a:rPr>
              <a:t> </a:t>
            </a:r>
            <a:r>
              <a:rPr lang="de-DE" dirty="0" err="1">
                <a:cs typeface="Calibri"/>
              </a:rPr>
              <a:t>of</a:t>
            </a:r>
            <a:r>
              <a:rPr lang="de-DE" dirty="0">
                <a:cs typeface="Calibri"/>
              </a:rPr>
              <a:t> </a:t>
            </a:r>
            <a:r>
              <a:rPr lang="de-DE" dirty="0" err="1">
                <a:cs typeface="Calibri"/>
              </a:rPr>
              <a:t>data</a:t>
            </a:r>
            <a:r>
              <a:rPr lang="de-DE" dirty="0">
                <a:cs typeface="Calibri"/>
              </a:rPr>
              <a:t>:</a:t>
            </a:r>
          </a:p>
          <a:p>
            <a:pPr marL="182245" indent="-182245"/>
            <a:r>
              <a:rPr lang="de-DE" i="1" dirty="0">
                <a:cs typeface="Calibri"/>
              </a:rPr>
              <a:t>"In </a:t>
            </a:r>
            <a:r>
              <a:rPr lang="de-DE" i="1" dirty="0" err="1">
                <a:cs typeface="Calibri"/>
              </a:rPr>
              <a:t>computer</a:t>
            </a:r>
            <a:r>
              <a:rPr lang="de-DE" i="1" dirty="0">
                <a:cs typeface="Calibri"/>
              </a:rPr>
              <a:t> </a:t>
            </a:r>
            <a:r>
              <a:rPr lang="de-DE" i="1" dirty="0" err="1">
                <a:cs typeface="Calibri"/>
              </a:rPr>
              <a:t>science</a:t>
            </a:r>
            <a:r>
              <a:rPr lang="de-DE" i="1" dirty="0">
                <a:cs typeface="Calibri"/>
              </a:rPr>
              <a:t>, a </a:t>
            </a:r>
            <a:r>
              <a:rPr lang="de-DE" i="1" dirty="0" err="1">
                <a:cs typeface="Calibri"/>
              </a:rPr>
              <a:t>collection</a:t>
            </a:r>
            <a:r>
              <a:rPr lang="de-DE" i="1" dirty="0">
                <a:cs typeface="Calibri"/>
              </a:rPr>
              <a:t> [...] </a:t>
            </a:r>
            <a:r>
              <a:rPr lang="de-DE" i="1" dirty="0" err="1">
                <a:cs typeface="Calibri"/>
              </a:rPr>
              <a:t>is</a:t>
            </a:r>
            <a:r>
              <a:rPr lang="de-DE" i="1" dirty="0">
                <a:cs typeface="Calibri"/>
              </a:rPr>
              <a:t> a </a:t>
            </a:r>
            <a:r>
              <a:rPr lang="de-DE" i="1" dirty="0" err="1">
                <a:cs typeface="Calibri"/>
              </a:rPr>
              <a:t>grouping</a:t>
            </a:r>
            <a:r>
              <a:rPr lang="de-DE" i="1" dirty="0">
                <a:cs typeface="Calibri"/>
              </a:rPr>
              <a:t> </a:t>
            </a:r>
            <a:r>
              <a:rPr lang="de-DE" i="1" dirty="0" err="1">
                <a:cs typeface="Calibri"/>
              </a:rPr>
              <a:t>of</a:t>
            </a:r>
            <a:r>
              <a:rPr lang="de-DE" i="1" dirty="0">
                <a:cs typeface="Calibri"/>
              </a:rPr>
              <a:t> </a:t>
            </a:r>
            <a:r>
              <a:rPr lang="de-DE" i="1" dirty="0" err="1">
                <a:cs typeface="Calibri"/>
              </a:rPr>
              <a:t>some</a:t>
            </a:r>
            <a:r>
              <a:rPr lang="de-DE" i="1" dirty="0">
                <a:cs typeface="Calibri"/>
              </a:rPr>
              <a:t> variable </a:t>
            </a:r>
            <a:r>
              <a:rPr lang="de-DE" i="1" dirty="0" err="1">
                <a:cs typeface="Calibri"/>
              </a:rPr>
              <a:t>number</a:t>
            </a:r>
            <a:r>
              <a:rPr lang="de-DE" i="1" dirty="0">
                <a:cs typeface="Calibri"/>
              </a:rPr>
              <a:t> </a:t>
            </a:r>
            <a:r>
              <a:rPr lang="de-DE" i="1" dirty="0" err="1">
                <a:cs typeface="Calibri"/>
              </a:rPr>
              <a:t>of</a:t>
            </a:r>
            <a:r>
              <a:rPr lang="de-DE" i="1" dirty="0">
                <a:cs typeface="Calibri"/>
              </a:rPr>
              <a:t> </a:t>
            </a:r>
            <a:r>
              <a:rPr lang="de-DE" i="1" dirty="0" err="1">
                <a:cs typeface="Calibri"/>
              </a:rPr>
              <a:t>data</a:t>
            </a:r>
            <a:r>
              <a:rPr lang="de-DE" i="1" dirty="0">
                <a:cs typeface="Calibri"/>
              </a:rPr>
              <a:t> </a:t>
            </a:r>
            <a:r>
              <a:rPr lang="de-DE" i="1" dirty="0" err="1">
                <a:cs typeface="Calibri"/>
              </a:rPr>
              <a:t>items</a:t>
            </a:r>
            <a:r>
              <a:rPr lang="de-DE" i="1" dirty="0">
                <a:cs typeface="Calibri"/>
              </a:rPr>
              <a:t> (</a:t>
            </a:r>
            <a:r>
              <a:rPr lang="de-DE" i="1" dirty="0" err="1">
                <a:cs typeface="Calibri"/>
              </a:rPr>
              <a:t>possibly</a:t>
            </a:r>
            <a:r>
              <a:rPr lang="de-DE" i="1" dirty="0">
                <a:cs typeface="Calibri"/>
              </a:rPr>
              <a:t> </a:t>
            </a:r>
            <a:r>
              <a:rPr lang="de-DE" i="1" dirty="0" err="1">
                <a:cs typeface="Calibri"/>
              </a:rPr>
              <a:t>zero</a:t>
            </a:r>
            <a:r>
              <a:rPr lang="de-DE" i="1" dirty="0">
                <a:cs typeface="Calibri"/>
              </a:rPr>
              <a:t>) </a:t>
            </a:r>
            <a:r>
              <a:rPr lang="de-DE" i="1" dirty="0" err="1">
                <a:cs typeface="Calibri"/>
              </a:rPr>
              <a:t>that</a:t>
            </a:r>
            <a:r>
              <a:rPr lang="de-DE" i="1" dirty="0">
                <a:cs typeface="Calibri"/>
              </a:rPr>
              <a:t> </a:t>
            </a:r>
            <a:r>
              <a:rPr lang="de-DE" i="1" dirty="0" err="1">
                <a:cs typeface="Calibri"/>
              </a:rPr>
              <a:t>have</a:t>
            </a:r>
            <a:r>
              <a:rPr lang="de-DE" i="1" dirty="0">
                <a:cs typeface="Calibri"/>
              </a:rPr>
              <a:t> </a:t>
            </a:r>
            <a:r>
              <a:rPr lang="de-DE" i="1" dirty="0" err="1">
                <a:cs typeface="Calibri"/>
              </a:rPr>
              <a:t>some</a:t>
            </a:r>
            <a:r>
              <a:rPr lang="de-DE" i="1" dirty="0">
                <a:cs typeface="Calibri"/>
              </a:rPr>
              <a:t> </a:t>
            </a:r>
            <a:r>
              <a:rPr lang="de-DE" i="1" dirty="0" err="1">
                <a:cs typeface="Calibri"/>
              </a:rPr>
              <a:t>shared</a:t>
            </a:r>
            <a:r>
              <a:rPr lang="de-DE" i="1" dirty="0">
                <a:cs typeface="Calibri"/>
              </a:rPr>
              <a:t> </a:t>
            </a:r>
            <a:r>
              <a:rPr lang="de-DE" i="1" dirty="0" err="1">
                <a:cs typeface="Calibri"/>
              </a:rPr>
              <a:t>significance</a:t>
            </a:r>
            <a:r>
              <a:rPr lang="de-DE" i="1" dirty="0">
                <a:cs typeface="Calibri"/>
              </a:rPr>
              <a:t> </a:t>
            </a:r>
            <a:r>
              <a:rPr lang="de-DE" i="1" dirty="0" err="1">
                <a:cs typeface="Calibri"/>
              </a:rPr>
              <a:t>to</a:t>
            </a:r>
            <a:r>
              <a:rPr lang="de-DE" i="1" dirty="0">
                <a:cs typeface="Calibri"/>
              </a:rPr>
              <a:t> </a:t>
            </a:r>
            <a:r>
              <a:rPr lang="de-DE" i="1" dirty="0" err="1">
                <a:cs typeface="Calibri"/>
              </a:rPr>
              <a:t>the</a:t>
            </a:r>
            <a:r>
              <a:rPr lang="de-DE" i="1" dirty="0">
                <a:cs typeface="Calibri"/>
              </a:rPr>
              <a:t> </a:t>
            </a:r>
            <a:r>
              <a:rPr lang="de-DE" i="1" dirty="0" err="1">
                <a:cs typeface="Calibri"/>
              </a:rPr>
              <a:t>problem</a:t>
            </a:r>
            <a:r>
              <a:rPr lang="de-DE" i="1" dirty="0">
                <a:cs typeface="Calibri"/>
              </a:rPr>
              <a:t> </a:t>
            </a:r>
            <a:r>
              <a:rPr lang="de-DE" i="1" dirty="0" err="1">
                <a:cs typeface="Calibri"/>
              </a:rPr>
              <a:t>being</a:t>
            </a:r>
            <a:r>
              <a:rPr lang="de-DE" i="1" dirty="0">
                <a:cs typeface="Calibri"/>
              </a:rPr>
              <a:t> </a:t>
            </a:r>
            <a:r>
              <a:rPr lang="de-DE" i="1" dirty="0" err="1">
                <a:cs typeface="Calibri"/>
              </a:rPr>
              <a:t>solved</a:t>
            </a:r>
            <a:r>
              <a:rPr lang="de-DE" i="1" dirty="0">
                <a:cs typeface="Calibri"/>
              </a:rPr>
              <a:t> and </a:t>
            </a:r>
            <a:r>
              <a:rPr lang="de-DE" i="1" dirty="0" err="1">
                <a:cs typeface="Calibri"/>
              </a:rPr>
              <a:t>need</a:t>
            </a:r>
            <a:r>
              <a:rPr lang="de-DE" i="1" dirty="0">
                <a:cs typeface="Calibri"/>
              </a:rPr>
              <a:t> </a:t>
            </a:r>
            <a:r>
              <a:rPr lang="de-DE" i="1" dirty="0" err="1">
                <a:cs typeface="Calibri"/>
              </a:rPr>
              <a:t>to</a:t>
            </a:r>
            <a:r>
              <a:rPr lang="de-DE" i="1" dirty="0">
                <a:cs typeface="Calibri"/>
              </a:rPr>
              <a:t> </a:t>
            </a:r>
            <a:r>
              <a:rPr lang="de-DE" i="1" dirty="0" err="1">
                <a:cs typeface="Calibri"/>
              </a:rPr>
              <a:t>be</a:t>
            </a:r>
            <a:r>
              <a:rPr lang="de-DE" i="1" dirty="0">
                <a:cs typeface="Calibri"/>
              </a:rPr>
              <a:t> </a:t>
            </a:r>
            <a:r>
              <a:rPr lang="de-DE" i="1" dirty="0" err="1">
                <a:cs typeface="Calibri"/>
              </a:rPr>
              <a:t>operated</a:t>
            </a:r>
            <a:r>
              <a:rPr lang="de-DE" i="1" dirty="0">
                <a:cs typeface="Calibri"/>
              </a:rPr>
              <a:t> upon </a:t>
            </a:r>
            <a:r>
              <a:rPr lang="de-DE" i="1" dirty="0" err="1">
                <a:cs typeface="Calibri"/>
              </a:rPr>
              <a:t>together</a:t>
            </a:r>
            <a:r>
              <a:rPr lang="de-DE" i="1" dirty="0">
                <a:cs typeface="Calibri"/>
              </a:rPr>
              <a:t> in </a:t>
            </a:r>
            <a:r>
              <a:rPr lang="de-DE" i="1" dirty="0" err="1">
                <a:cs typeface="Calibri"/>
              </a:rPr>
              <a:t>some</a:t>
            </a:r>
            <a:r>
              <a:rPr lang="de-DE" i="1" dirty="0">
                <a:cs typeface="Calibri"/>
              </a:rPr>
              <a:t> </a:t>
            </a:r>
            <a:r>
              <a:rPr lang="de-DE" i="1" dirty="0" err="1">
                <a:cs typeface="Calibri"/>
              </a:rPr>
              <a:t>controlled</a:t>
            </a:r>
            <a:r>
              <a:rPr lang="de-DE" i="1" dirty="0">
                <a:cs typeface="Calibri"/>
              </a:rPr>
              <a:t> </a:t>
            </a:r>
            <a:r>
              <a:rPr lang="de-DE" i="1" dirty="0" err="1">
                <a:cs typeface="Calibri"/>
              </a:rPr>
              <a:t>fashion</a:t>
            </a:r>
            <a:r>
              <a:rPr lang="de-DE" i="1" dirty="0">
                <a:cs typeface="Calibri"/>
              </a:rPr>
              <a:t>"</a:t>
            </a:r>
          </a:p>
          <a:p>
            <a:pPr marL="182245" indent="-182245"/>
            <a:r>
              <a:rPr lang="de-DE" dirty="0" err="1">
                <a:cs typeface="Calibri"/>
              </a:rPr>
              <a:t>Please</a:t>
            </a:r>
            <a:r>
              <a:rPr lang="de-DE" dirty="0">
                <a:cs typeface="Calibri"/>
              </a:rPr>
              <a:t> do not </a:t>
            </a:r>
            <a:r>
              <a:rPr lang="de-DE" dirty="0" err="1">
                <a:cs typeface="Calibri"/>
              </a:rPr>
              <a:t>confuse</a:t>
            </a:r>
            <a:r>
              <a:rPr lang="de-DE" dirty="0">
                <a:cs typeface="Calibri"/>
              </a:rPr>
              <a:t> </a:t>
            </a:r>
            <a:r>
              <a:rPr lang="de-DE" dirty="0" err="1">
                <a:cs typeface="Calibri"/>
              </a:rPr>
              <a:t>with</a:t>
            </a:r>
            <a:r>
              <a:rPr lang="de-DE" dirty="0">
                <a:cs typeface="Calibri"/>
              </a:rPr>
              <a:t> Python </a:t>
            </a:r>
            <a:r>
              <a:rPr lang="de-DE" i="1" dirty="0">
                <a:cs typeface="Calibri"/>
              </a:rPr>
              <a:t>Collections</a:t>
            </a:r>
            <a:r>
              <a:rPr lang="de-DE" dirty="0">
                <a:cs typeface="Calibri"/>
              </a:rPr>
              <a:t> </a:t>
            </a:r>
            <a:r>
              <a:rPr lang="de-DE" dirty="0" err="1">
                <a:cs typeface="Calibri"/>
              </a:rPr>
              <a:t>module</a:t>
            </a:r>
            <a:r>
              <a:rPr lang="de-DE" dirty="0">
                <a:cs typeface="Calibri"/>
              </a:rPr>
              <a:t> </a:t>
            </a:r>
            <a:r>
              <a:rPr lang="de-DE" dirty="0" err="1">
                <a:cs typeface="Calibri"/>
              </a:rPr>
              <a:t>which</a:t>
            </a:r>
            <a:r>
              <a:rPr lang="de-DE" dirty="0">
                <a:cs typeface="Calibri"/>
              </a:rPr>
              <a:t> </a:t>
            </a:r>
            <a:r>
              <a:rPr lang="de-DE" dirty="0" err="1">
                <a:cs typeface="Calibri"/>
              </a:rPr>
              <a:t>contains</a:t>
            </a:r>
            <a:r>
              <a:rPr lang="de-DE" dirty="0">
                <a:cs typeface="Calibri"/>
              </a:rPr>
              <a:t> </a:t>
            </a:r>
            <a:r>
              <a:rPr lang="de-DE" dirty="0" err="1">
                <a:cs typeface="Calibri"/>
              </a:rPr>
              <a:t>special</a:t>
            </a:r>
            <a:r>
              <a:rPr lang="de-DE" dirty="0">
                <a:cs typeface="Calibri"/>
              </a:rPr>
              <a:t> </a:t>
            </a:r>
            <a:r>
              <a:rPr lang="de-DE" dirty="0" err="1">
                <a:cs typeface="Calibri"/>
              </a:rPr>
              <a:t>implementations</a:t>
            </a:r>
            <a:r>
              <a:rPr lang="de-DE" dirty="0">
                <a:cs typeface="Calibri"/>
              </a:rPr>
              <a:t> </a:t>
            </a:r>
            <a:r>
              <a:rPr lang="de-DE" dirty="0" err="1">
                <a:cs typeface="Calibri"/>
              </a:rPr>
              <a:t>of</a:t>
            </a:r>
            <a:r>
              <a:rPr lang="de-DE" dirty="0">
                <a:cs typeface="Calibri"/>
              </a:rPr>
              <a:t> </a:t>
            </a:r>
            <a:r>
              <a:rPr lang="de-DE" dirty="0" err="1">
                <a:cs typeface="Calibri"/>
              </a:rPr>
              <a:t>similar</a:t>
            </a:r>
            <a:r>
              <a:rPr lang="de-DE" dirty="0">
                <a:cs typeface="Calibri"/>
              </a:rPr>
              <a:t> </a:t>
            </a:r>
            <a:r>
              <a:rPr lang="de-DE" dirty="0" err="1">
                <a:cs typeface="Calibri"/>
              </a:rPr>
              <a:t>data</a:t>
            </a:r>
            <a:r>
              <a:rPr lang="de-DE" dirty="0">
                <a:cs typeface="Calibri"/>
              </a:rPr>
              <a:t> </a:t>
            </a:r>
            <a:r>
              <a:rPr lang="de-DE" dirty="0" err="1">
                <a:cs typeface="Calibri"/>
              </a:rPr>
              <a:t>types</a:t>
            </a:r>
          </a:p>
        </p:txBody>
      </p:sp>
      <p:sp>
        <p:nvSpPr>
          <p:cNvPr id="3" name="Foliennummernplatzhalter 2">
            <a:extLst>
              <a:ext uri="{FF2B5EF4-FFF2-40B4-BE49-F238E27FC236}">
                <a16:creationId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1590192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r>
              <a:rPr lang="de-DE" dirty="0" err="1">
                <a:cs typeface="Calibri Light"/>
              </a:rPr>
              <a:t>s.index</a:t>
            </a:r>
            <a:r>
              <a:rPr lang="de-DE" dirty="0">
                <a:cs typeface="Calibri Light"/>
              </a:rPr>
              <a:t>(x)</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s.index</a:t>
            </a:r>
            <a:r>
              <a:rPr lang="de-DE" dirty="0">
                <a:latin typeface="Consolas"/>
                <a:cs typeface="Calibri"/>
              </a:rPr>
              <a:t>(x) </a:t>
            </a:r>
            <a:r>
              <a:rPr lang="de-DE" dirty="0">
                <a:latin typeface="Calibri"/>
                <a:cs typeface="Calibri"/>
              </a:rPr>
              <a:t>will </a:t>
            </a:r>
            <a:r>
              <a:rPr lang="de-DE" dirty="0" err="1">
                <a:latin typeface="Calibri"/>
                <a:cs typeface="Calibri"/>
              </a:rPr>
              <a:t>return</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index</a:t>
            </a:r>
            <a:r>
              <a:rPr lang="de-DE" dirty="0">
                <a:latin typeface="Calibri"/>
                <a:cs typeface="Calibri"/>
              </a:rPr>
              <a:t> </a:t>
            </a:r>
            <a:r>
              <a:rPr lang="de-DE" b="1" dirty="0" err="1">
                <a:latin typeface="Calibri"/>
                <a:cs typeface="Calibri"/>
              </a:rPr>
              <a:t>of</a:t>
            </a:r>
            <a:r>
              <a:rPr lang="de-DE" b="1" dirty="0">
                <a:latin typeface="Calibri"/>
                <a:cs typeface="Calibri"/>
              </a:rPr>
              <a:t> </a:t>
            </a:r>
            <a:r>
              <a:rPr lang="de-DE" b="1" dirty="0" err="1">
                <a:latin typeface="Calibri"/>
                <a:cs typeface="Calibri"/>
              </a:rPr>
              <a:t>the</a:t>
            </a:r>
            <a:r>
              <a:rPr lang="de-DE" b="1" dirty="0">
                <a:latin typeface="Calibri"/>
                <a:cs typeface="Calibri"/>
              </a:rPr>
              <a:t> </a:t>
            </a:r>
            <a:r>
              <a:rPr lang="de-DE" b="1" dirty="0" err="1">
                <a:latin typeface="Calibri"/>
                <a:cs typeface="Calibri"/>
              </a:rPr>
              <a:t>first</a:t>
            </a:r>
            <a:r>
              <a:rPr lang="de-DE" b="1" dirty="0">
                <a:latin typeface="Calibri"/>
                <a:cs typeface="Calibri"/>
              </a:rPr>
              <a:t> </a:t>
            </a:r>
            <a:r>
              <a:rPr lang="de-DE" b="1" dirty="0" err="1">
                <a:latin typeface="Calibri"/>
                <a:cs typeface="Calibri"/>
              </a:rPr>
              <a:t>occurrence</a:t>
            </a:r>
            <a:r>
              <a:rPr lang="de-DE" b="1" dirty="0">
                <a:latin typeface="Calibri"/>
                <a:cs typeface="Calibri"/>
              </a:rPr>
              <a:t> </a:t>
            </a:r>
            <a:r>
              <a:rPr lang="de-DE" dirty="0" err="1">
                <a:latin typeface="Calibri"/>
                <a:cs typeface="Calibri"/>
              </a:rPr>
              <a:t>of</a:t>
            </a:r>
            <a:r>
              <a:rPr lang="de-DE" dirty="0">
                <a:latin typeface="Calibri"/>
                <a:cs typeface="Calibri"/>
              </a:rPr>
              <a:t> an item </a:t>
            </a:r>
            <a:r>
              <a:rPr lang="de-DE" dirty="0">
                <a:latin typeface="Consolas"/>
                <a:cs typeface="Calibri"/>
              </a:rPr>
              <a:t>x </a:t>
            </a:r>
            <a:r>
              <a:rPr lang="de-DE" dirty="0">
                <a:latin typeface="Calibri"/>
                <a:cs typeface="Calibri"/>
              </a:rPr>
              <a:t>in </a:t>
            </a:r>
            <a:r>
              <a:rPr lang="de-DE" dirty="0">
                <a:latin typeface="Consolas"/>
                <a:cs typeface="Calibri"/>
              </a:rPr>
              <a:t>s</a:t>
            </a:r>
            <a:endParaRPr lang="de-DE" dirty="0" err="1">
              <a:latin typeface="Calibri"/>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r>
              <a:rPr lang="de-DE" dirty="0" err="1">
                <a:latin typeface="Calibri"/>
                <a:cs typeface="Calibri"/>
              </a:rPr>
              <a:t>Make</a:t>
            </a:r>
            <a:r>
              <a:rPr lang="de-DE" dirty="0">
                <a:latin typeface="Calibri"/>
                <a:cs typeface="Calibri"/>
              </a:rPr>
              <a:t> </a:t>
            </a:r>
            <a:r>
              <a:rPr lang="de-DE" dirty="0" err="1">
                <a:latin typeface="Calibri"/>
                <a:cs typeface="Calibri"/>
              </a:rPr>
              <a:t>sure</a:t>
            </a:r>
            <a:r>
              <a:rPr lang="de-DE" dirty="0">
                <a:latin typeface="Calibri"/>
                <a:cs typeface="Calibri"/>
              </a:rPr>
              <a:t> </a:t>
            </a:r>
            <a:r>
              <a:rPr lang="de-DE" dirty="0" err="1">
                <a:latin typeface="Calibri"/>
                <a:cs typeface="Calibri"/>
              </a:rPr>
              <a:t>that</a:t>
            </a:r>
            <a:r>
              <a:rPr lang="de-DE" dirty="0">
                <a:latin typeface="Calibri"/>
                <a:cs typeface="Calibri"/>
              </a:rPr>
              <a:t> x </a:t>
            </a:r>
            <a:r>
              <a:rPr lang="de-DE" dirty="0" err="1">
                <a:latin typeface="Calibri"/>
                <a:cs typeface="Calibri"/>
              </a:rPr>
              <a:t>is</a:t>
            </a:r>
            <a:r>
              <a:rPr lang="de-DE" dirty="0">
                <a:latin typeface="Calibri"/>
                <a:cs typeface="Calibri"/>
              </a:rPr>
              <a:t> </a:t>
            </a:r>
            <a:r>
              <a:rPr lang="de-DE" dirty="0" err="1">
                <a:latin typeface="Calibri"/>
                <a:cs typeface="Calibri"/>
              </a:rPr>
              <a:t>actually</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collection</a:t>
            </a:r>
            <a:r>
              <a:rPr lang="de-DE" dirty="0">
                <a:latin typeface="Calibri"/>
                <a:cs typeface="Calibri"/>
              </a:rPr>
              <a:t>! </a:t>
            </a:r>
            <a:r>
              <a:rPr lang="de-DE" dirty="0" err="1">
                <a:latin typeface="Calibri"/>
                <a:cs typeface="Calibri"/>
              </a:rPr>
              <a:t>Otherwise</a:t>
            </a:r>
            <a:r>
              <a:rPr lang="de-DE" dirty="0">
                <a:latin typeface="Calibri"/>
                <a:cs typeface="Calibri"/>
              </a:rPr>
              <a:t> </a:t>
            </a:r>
            <a:r>
              <a:rPr lang="de-DE" dirty="0" err="1">
                <a:latin typeface="Calibri"/>
                <a:cs typeface="Calibri"/>
              </a:rPr>
              <a:t>you</a:t>
            </a:r>
            <a:r>
              <a:rPr lang="de-DE" dirty="0">
                <a:latin typeface="Calibri"/>
                <a:cs typeface="Calibri"/>
              </a:rPr>
              <a:t> will </a:t>
            </a:r>
            <a:r>
              <a:rPr lang="de-DE" dirty="0" err="1">
                <a:latin typeface="Calibri"/>
                <a:cs typeface="Calibri"/>
              </a:rPr>
              <a:t>get</a:t>
            </a:r>
            <a:r>
              <a:rPr lang="de-DE" dirty="0">
                <a:latin typeface="Calibri"/>
                <a:cs typeface="Calibri"/>
              </a:rPr>
              <a:t> an </a:t>
            </a:r>
            <a:r>
              <a:rPr lang="de-DE" dirty="0" err="1">
                <a:latin typeface="Calibri"/>
                <a:cs typeface="Calibri"/>
              </a:rPr>
              <a:t>error</a:t>
            </a:r>
            <a:r>
              <a:rPr lang="de-DE" dirty="0">
                <a:latin typeface="Calibri"/>
                <a:cs typeface="Calibri"/>
              </a:rPr>
              <a:t> </a:t>
            </a:r>
            <a:r>
              <a:rPr lang="de-DE" dirty="0" err="1">
                <a:latin typeface="Calibri"/>
                <a:cs typeface="Calibri"/>
              </a:rPr>
              <a:t>message</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60</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01302" y="355264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44434" y="4041478"/>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a:t>
            </a:r>
            <a:endParaRPr lang="de-DE" dirty="0"/>
          </a:p>
        </p:txBody>
      </p:sp>
      <p:sp>
        <p:nvSpPr>
          <p:cNvPr id="10" name="Textfeld 9">
            <a:extLst>
              <a:ext uri="{FF2B5EF4-FFF2-40B4-BE49-F238E27FC236}">
                <a16:creationId xmlns:a16="http://schemas.microsoft.com/office/drawing/2014/main" id="{B44E6596-F44D-45DC-B6B8-382C23ED018B}"/>
              </a:ext>
            </a:extLst>
          </p:cNvPr>
          <p:cNvSpPr txBox="1"/>
          <p:nvPr/>
        </p:nvSpPr>
        <p:spPr>
          <a:xfrm>
            <a:off x="1144434" y="2546226"/>
            <a:ext cx="7056406"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hello</a:t>
            </a:r>
            <a:r>
              <a:rPr lang="de-DE" dirty="0">
                <a:latin typeface="Consolas"/>
                <a:cs typeface="Calibri"/>
              </a:rPr>
              <a:t> </a:t>
            </a:r>
            <a:r>
              <a:rPr lang="de-DE" dirty="0">
                <a:latin typeface="Consolas"/>
              </a:rPr>
              <a:t>= [1</a:t>
            </a:r>
            <a:r>
              <a:rPr lang="de-DE" dirty="0">
                <a:latin typeface="Consolas"/>
                <a:cs typeface="Calibri"/>
              </a:rPr>
              <a:t>, 4, 2, 7, 4]</a:t>
            </a:r>
            <a:endParaRPr lang="de-DE" dirty="0"/>
          </a:p>
          <a:p>
            <a:endParaRPr lang="de-DE"/>
          </a:p>
          <a:p>
            <a:r>
              <a:rPr lang="de-DE" dirty="0" err="1">
                <a:latin typeface="Consolas"/>
                <a:cs typeface="Calibri"/>
              </a:rPr>
              <a:t>print</a:t>
            </a:r>
            <a:r>
              <a:rPr lang="de-DE" dirty="0">
                <a:latin typeface="Consolas"/>
                <a:cs typeface="Calibri"/>
              </a:rPr>
              <a:t>(</a:t>
            </a:r>
            <a:r>
              <a:rPr lang="de-DE" dirty="0" err="1">
                <a:latin typeface="Consolas"/>
                <a:cs typeface="Calibri"/>
              </a:rPr>
              <a:t>another_list.index</a:t>
            </a:r>
            <a:r>
              <a:rPr lang="de-DE" dirty="0">
                <a:latin typeface="Consolas"/>
                <a:cs typeface="Calibri"/>
              </a:rPr>
              <a:t>(4))</a:t>
            </a:r>
            <a:endParaRPr lang="de-DE" dirty="0"/>
          </a:p>
        </p:txBody>
      </p:sp>
    </p:spTree>
    <p:extLst>
      <p:ext uri="{BB962C8B-B14F-4D97-AF65-F5344CB8AC3E}">
        <p14:creationId xmlns:p14="http://schemas.microsoft.com/office/powerpoint/2010/main" val="168208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r>
              <a:rPr lang="de-DE" dirty="0" err="1">
                <a:cs typeface="Calibri Light"/>
              </a:rPr>
              <a:t>s.count</a:t>
            </a:r>
            <a:r>
              <a:rPr lang="de-DE" dirty="0">
                <a:cs typeface="Calibri Light"/>
              </a:rPr>
              <a:t>(x)</a:t>
            </a:r>
            <a:endParaRPr lang="de-DE" dirty="0" err="1"/>
          </a:p>
        </p:txBody>
      </p:sp>
      <p:sp>
        <p:nvSpPr>
          <p:cNvPr id="3" name="Inhaltsplatzhalter 2">
            <a:extLst>
              <a:ext uri="{FF2B5EF4-FFF2-40B4-BE49-F238E27FC236}">
                <a16:creationId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s.count</a:t>
            </a:r>
            <a:r>
              <a:rPr lang="de-DE" dirty="0">
                <a:latin typeface="Consolas"/>
                <a:cs typeface="Calibri"/>
              </a:rPr>
              <a:t>(x) </a:t>
            </a:r>
            <a:r>
              <a:rPr lang="de-DE" dirty="0">
                <a:latin typeface="Calibri"/>
                <a:cs typeface="Calibri"/>
              </a:rPr>
              <a:t>will </a:t>
            </a:r>
            <a:r>
              <a:rPr lang="de-DE" dirty="0" err="1">
                <a:latin typeface="Calibri"/>
                <a:cs typeface="Calibri"/>
              </a:rPr>
              <a:t>return</a:t>
            </a:r>
            <a:r>
              <a:rPr lang="de-DE" dirty="0">
                <a:latin typeface="Calibri"/>
                <a:cs typeface="Calibri"/>
              </a:rPr>
              <a:t> </a:t>
            </a:r>
            <a:r>
              <a:rPr lang="de-DE" dirty="0" err="1">
                <a:latin typeface="Calibri"/>
                <a:cs typeface="Calibri"/>
              </a:rPr>
              <a:t>the</a:t>
            </a:r>
            <a:r>
              <a:rPr lang="de-DE" dirty="0">
                <a:latin typeface="Calibri"/>
                <a:cs typeface="Calibri"/>
              </a:rPr>
              <a:t> </a:t>
            </a:r>
            <a:r>
              <a:rPr lang="de-DE" b="1" dirty="0" err="1">
                <a:latin typeface="Calibri"/>
                <a:cs typeface="Calibri"/>
              </a:rPr>
              <a:t>number</a:t>
            </a:r>
            <a:r>
              <a:rPr lang="de-DE" b="1" dirty="0">
                <a:latin typeface="Calibri"/>
                <a:cs typeface="Calibri"/>
              </a:rPr>
              <a:t> </a:t>
            </a:r>
            <a:r>
              <a:rPr lang="de-DE" b="1" dirty="0" err="1">
                <a:latin typeface="Calibri"/>
                <a:cs typeface="Calibri"/>
              </a:rPr>
              <a:t>of</a:t>
            </a:r>
            <a:r>
              <a:rPr lang="de-DE" b="1" dirty="0">
                <a:latin typeface="Calibri"/>
                <a:cs typeface="Calibri"/>
              </a:rPr>
              <a:t> </a:t>
            </a:r>
            <a:r>
              <a:rPr lang="de-DE" b="1" dirty="0" err="1">
                <a:latin typeface="Calibri"/>
                <a:cs typeface="Calibri"/>
              </a:rPr>
              <a:t>occurrences</a:t>
            </a:r>
            <a:r>
              <a:rPr lang="de-DE" b="1" dirty="0">
                <a:latin typeface="Calibri"/>
                <a:cs typeface="Calibri"/>
              </a:rPr>
              <a:t> </a:t>
            </a:r>
            <a:r>
              <a:rPr lang="de-DE" dirty="0" err="1">
                <a:latin typeface="Calibri"/>
                <a:cs typeface="Calibri"/>
              </a:rPr>
              <a:t>of</a:t>
            </a:r>
            <a:r>
              <a:rPr lang="de-DE" dirty="0">
                <a:latin typeface="Calibri"/>
                <a:cs typeface="Calibri"/>
              </a:rPr>
              <a:t> an item </a:t>
            </a:r>
            <a:r>
              <a:rPr lang="de-DE" dirty="0">
                <a:latin typeface="Consolas"/>
                <a:cs typeface="Calibri"/>
              </a:rPr>
              <a:t>x </a:t>
            </a:r>
            <a:r>
              <a:rPr lang="de-DE" dirty="0">
                <a:latin typeface="Calibri"/>
                <a:cs typeface="Calibri"/>
              </a:rPr>
              <a:t>in </a:t>
            </a:r>
            <a:r>
              <a:rPr lang="de-DE" dirty="0">
                <a:latin typeface="Consolas"/>
                <a:cs typeface="Calibri"/>
              </a:rPr>
              <a:t>s</a:t>
            </a:r>
            <a:endParaRPr lang="de-DE" dirty="0" err="1">
              <a:latin typeface="Calibri"/>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r>
              <a:rPr lang="de-DE" dirty="0" err="1">
                <a:latin typeface="Calibri"/>
                <a:cs typeface="Calibri"/>
              </a:rPr>
              <a:t>If</a:t>
            </a:r>
            <a:r>
              <a:rPr lang="de-DE" dirty="0">
                <a:latin typeface="Calibri"/>
                <a:cs typeface="Calibri"/>
              </a:rPr>
              <a:t> x </a:t>
            </a:r>
            <a:r>
              <a:rPr lang="de-DE" dirty="0" err="1">
                <a:latin typeface="Calibri"/>
                <a:cs typeface="Calibri"/>
              </a:rPr>
              <a:t>is</a:t>
            </a:r>
            <a:r>
              <a:rPr lang="de-DE" dirty="0">
                <a:latin typeface="Calibri"/>
                <a:cs typeface="Calibri"/>
              </a:rPr>
              <a:t> not </a:t>
            </a:r>
            <a:r>
              <a:rPr lang="de-DE" dirty="0" err="1">
                <a:latin typeface="Calibri"/>
                <a:cs typeface="Calibri"/>
              </a:rPr>
              <a:t>present</a:t>
            </a:r>
            <a:r>
              <a:rPr lang="de-DE" dirty="0">
                <a:latin typeface="Calibri"/>
                <a:cs typeface="Calibri"/>
              </a:rPr>
              <a:t> in s at all, </a:t>
            </a:r>
            <a:r>
              <a:rPr lang="de-DE" dirty="0" err="1">
                <a:latin typeface="Calibri"/>
                <a:cs typeface="Calibri"/>
              </a:rPr>
              <a:t>this</a:t>
            </a:r>
            <a:r>
              <a:rPr lang="de-DE" dirty="0">
                <a:latin typeface="Calibri"/>
                <a:cs typeface="Calibri"/>
              </a:rPr>
              <a:t> will </a:t>
            </a:r>
            <a:r>
              <a:rPr lang="de-DE" dirty="0" err="1">
                <a:latin typeface="Calibri"/>
                <a:cs typeface="Calibri"/>
              </a:rPr>
              <a:t>simply</a:t>
            </a:r>
            <a:r>
              <a:rPr lang="de-DE" dirty="0">
                <a:latin typeface="Calibri"/>
                <a:cs typeface="Calibri"/>
              </a:rPr>
              <a:t> </a:t>
            </a:r>
            <a:r>
              <a:rPr lang="de-DE" dirty="0" err="1">
                <a:latin typeface="Calibri"/>
                <a:cs typeface="Calibri"/>
              </a:rPr>
              <a:t>return</a:t>
            </a:r>
            <a:r>
              <a:rPr lang="de-DE" dirty="0">
                <a:latin typeface="Calibri"/>
                <a:cs typeface="Calibri"/>
              </a:rPr>
              <a:t> 0</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61</a:t>
            </a:fld>
            <a:endParaRPr lang="en-GB"/>
          </a:p>
        </p:txBody>
      </p:sp>
      <p:sp>
        <p:nvSpPr>
          <p:cNvPr id="6" name="Textfeld 5">
            <a:extLst>
              <a:ext uri="{FF2B5EF4-FFF2-40B4-BE49-F238E27FC236}">
                <a16:creationId xmlns:a16="http://schemas.microsoft.com/office/drawing/2014/main" id="{3806CE45-0EC6-41B4-ADAD-4EA936257E8F}"/>
              </a:ext>
            </a:extLst>
          </p:cNvPr>
          <p:cNvSpPr txBox="1"/>
          <p:nvPr/>
        </p:nvSpPr>
        <p:spPr>
          <a:xfrm>
            <a:off x="1144434" y="353826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id="{E9401D3A-FDBF-4990-9872-9E69538DF326}"/>
              </a:ext>
            </a:extLst>
          </p:cNvPr>
          <p:cNvSpPr txBox="1"/>
          <p:nvPr/>
        </p:nvSpPr>
        <p:spPr>
          <a:xfrm>
            <a:off x="1144434" y="4027101"/>
            <a:ext cx="705640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2</a:t>
            </a:r>
            <a:endParaRPr lang="de-DE" dirty="0"/>
          </a:p>
        </p:txBody>
      </p:sp>
      <p:sp>
        <p:nvSpPr>
          <p:cNvPr id="10" name="Textfeld 9">
            <a:extLst>
              <a:ext uri="{FF2B5EF4-FFF2-40B4-BE49-F238E27FC236}">
                <a16:creationId xmlns:a16="http://schemas.microsoft.com/office/drawing/2014/main" id="{B44E6596-F44D-45DC-B6B8-382C23ED018B}"/>
              </a:ext>
            </a:extLst>
          </p:cNvPr>
          <p:cNvSpPr txBox="1"/>
          <p:nvPr/>
        </p:nvSpPr>
        <p:spPr>
          <a:xfrm>
            <a:off x="1144434" y="2546226"/>
            <a:ext cx="7056406"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hello</a:t>
            </a:r>
            <a:r>
              <a:rPr lang="de-DE" dirty="0">
                <a:latin typeface="Consolas"/>
                <a:cs typeface="Calibri"/>
              </a:rPr>
              <a:t> </a:t>
            </a:r>
            <a:r>
              <a:rPr lang="de-DE" dirty="0">
                <a:latin typeface="Consolas"/>
              </a:rPr>
              <a:t>= [1</a:t>
            </a:r>
            <a:r>
              <a:rPr lang="de-DE" dirty="0">
                <a:latin typeface="Consolas"/>
                <a:cs typeface="Calibri"/>
              </a:rPr>
              <a:t>, 4, 2, 7, 4]</a:t>
            </a:r>
            <a:endParaRPr lang="de-DE" dirty="0">
              <a:latin typeface="Consolas"/>
            </a:endParaRPr>
          </a:p>
          <a:p>
            <a:endParaRPr lang="de-DE" dirty="0">
              <a:latin typeface="Consolas"/>
            </a:endParaRPr>
          </a:p>
          <a:p>
            <a:r>
              <a:rPr lang="de-DE" dirty="0" err="1">
                <a:latin typeface="Consolas"/>
                <a:cs typeface="Calibri"/>
              </a:rPr>
              <a:t>print</a:t>
            </a:r>
            <a:r>
              <a:rPr lang="de-DE" dirty="0">
                <a:latin typeface="Consolas"/>
                <a:cs typeface="Calibri"/>
              </a:rPr>
              <a:t>(</a:t>
            </a:r>
            <a:r>
              <a:rPr lang="de-DE" dirty="0" err="1">
                <a:latin typeface="Consolas"/>
                <a:cs typeface="Calibri"/>
              </a:rPr>
              <a:t>another_list.count</a:t>
            </a:r>
            <a:r>
              <a:rPr lang="de-DE" dirty="0">
                <a:latin typeface="Consolas"/>
                <a:cs typeface="Calibri"/>
              </a:rPr>
              <a:t>(4))</a:t>
            </a:r>
            <a:endParaRPr lang="de-DE" dirty="0">
              <a:latin typeface="Consolas"/>
            </a:endParaRPr>
          </a:p>
        </p:txBody>
      </p:sp>
    </p:spTree>
    <p:extLst>
      <p:ext uri="{BB962C8B-B14F-4D97-AF65-F5344CB8AC3E}">
        <p14:creationId xmlns:p14="http://schemas.microsoft.com/office/powerpoint/2010/main" val="1510294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dirty="0" err="1">
                <a:cs typeface="Calibri Light"/>
              </a:rPr>
              <a:t>Nested</a:t>
            </a:r>
            <a:r>
              <a:rPr lang="de-DE" dirty="0">
                <a:cs typeface="Calibri Light"/>
              </a:rPr>
              <a:t> Collections</a:t>
            </a:r>
            <a:endParaRPr lang="de-DE" dirty="0" err="1"/>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62</a:t>
            </a:fld>
            <a:endParaRPr lang="en-GB"/>
          </a:p>
        </p:txBody>
      </p:sp>
    </p:spTree>
    <p:extLst>
      <p:ext uri="{BB962C8B-B14F-4D97-AF65-F5344CB8AC3E}">
        <p14:creationId xmlns:p14="http://schemas.microsoft.com/office/powerpoint/2010/main" val="1631400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D8175-2B0A-4E59-AE69-7AFDCCD0E3FD}"/>
              </a:ext>
            </a:extLst>
          </p:cNvPr>
          <p:cNvSpPr>
            <a:spLocks noGrp="1"/>
          </p:cNvSpPr>
          <p:nvPr>
            <p:ph type="title"/>
          </p:nvPr>
        </p:nvSpPr>
        <p:spPr/>
        <p:txBody>
          <a:bodyPr/>
          <a:lstStyle/>
          <a:p>
            <a:r>
              <a:rPr lang="de-DE" dirty="0" err="1">
                <a:cs typeface="Calibri Light"/>
              </a:rPr>
              <a:t>Nested</a:t>
            </a:r>
            <a:r>
              <a:rPr lang="de-DE" dirty="0">
                <a:cs typeface="Calibri Light"/>
              </a:rPr>
              <a:t> Collections</a:t>
            </a:r>
            <a:endParaRPr lang="de-DE" dirty="0"/>
          </a:p>
        </p:txBody>
      </p:sp>
      <p:sp>
        <p:nvSpPr>
          <p:cNvPr id="5" name="Inhaltsplatzhalter 4">
            <a:extLst>
              <a:ext uri="{FF2B5EF4-FFF2-40B4-BE49-F238E27FC236}">
                <a16:creationId xmlns:a16="http://schemas.microsoft.com/office/drawing/2014/main" id="{05DC3944-6F5B-41E0-8F82-E7B375FD409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put</a:t>
            </a:r>
            <a:r>
              <a:rPr lang="de-DE" dirty="0">
                <a:cs typeface="Calibri"/>
              </a:rPr>
              <a:t> different </a:t>
            </a:r>
            <a:r>
              <a:rPr lang="de-DE" dirty="0" err="1">
                <a:cs typeface="Calibri"/>
              </a:rPr>
              <a:t>collections</a:t>
            </a:r>
            <a:r>
              <a:rPr lang="de-DE" dirty="0">
                <a:cs typeface="Calibri"/>
              </a:rPr>
              <a:t> </a:t>
            </a:r>
            <a:r>
              <a:rPr lang="de-DE" dirty="0" err="1">
                <a:cs typeface="Calibri"/>
              </a:rPr>
              <a:t>inside</a:t>
            </a:r>
            <a:r>
              <a:rPr lang="de-DE" dirty="0">
                <a:cs typeface="Calibri"/>
              </a:rPr>
              <a:t> </a:t>
            </a:r>
            <a:r>
              <a:rPr lang="de-DE" dirty="0" err="1">
                <a:cs typeface="Calibri"/>
              </a:rPr>
              <a:t>one</a:t>
            </a:r>
            <a:r>
              <a:rPr lang="de-DE" dirty="0">
                <a:cs typeface="Calibri"/>
              </a:rPr>
              <a:t> </a:t>
            </a:r>
            <a:r>
              <a:rPr lang="de-DE" dirty="0" err="1">
                <a:cs typeface="Calibri"/>
              </a:rPr>
              <a:t>another</a:t>
            </a:r>
            <a:endParaRPr lang="de-DE">
              <a:solidFill>
                <a:schemeClr val="tx1"/>
              </a:solidFill>
              <a:cs typeface="Calibri"/>
            </a:endParaRPr>
          </a:p>
        </p:txBody>
      </p:sp>
      <p:sp>
        <p:nvSpPr>
          <p:cNvPr id="3" name="Foliennummernplatzhalter 2">
            <a:extLst>
              <a:ext uri="{FF2B5EF4-FFF2-40B4-BE49-F238E27FC236}">
                <a16:creationId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63</a:t>
            </a:fld>
            <a:endParaRPr lang="en-GB"/>
          </a:p>
        </p:txBody>
      </p:sp>
      <p:sp>
        <p:nvSpPr>
          <p:cNvPr id="7" name="Textfeld 6">
            <a:extLst>
              <a:ext uri="{FF2B5EF4-FFF2-40B4-BE49-F238E27FC236}">
                <a16:creationId xmlns:a16="http://schemas.microsoft.com/office/drawing/2014/main" id="{C73AA70C-62C8-4DDF-845F-EA64E52992CE}"/>
              </a:ext>
            </a:extLst>
          </p:cNvPr>
          <p:cNvSpPr txBox="1"/>
          <p:nvPr/>
        </p:nvSpPr>
        <p:spPr>
          <a:xfrm>
            <a:off x="1101301" y="2373697"/>
            <a:ext cx="1007565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menu</a:t>
            </a:r>
            <a:r>
              <a:rPr lang="de-DE" dirty="0">
                <a:latin typeface="Consolas"/>
              </a:rPr>
              <a:t> = {'</a:t>
            </a:r>
            <a:r>
              <a:rPr lang="de-DE" dirty="0" err="1">
                <a:latin typeface="Consolas"/>
              </a:rPr>
              <a:t>main</a:t>
            </a:r>
            <a:r>
              <a:rPr lang="de-DE" dirty="0">
                <a:latin typeface="Consolas"/>
              </a:rPr>
              <a:t>': ['</a:t>
            </a:r>
            <a:r>
              <a:rPr lang="de-DE" dirty="0" err="1">
                <a:latin typeface="Consolas"/>
              </a:rPr>
              <a:t>pizza</a:t>
            </a:r>
            <a:r>
              <a:rPr lang="de-DE" dirty="0">
                <a:latin typeface="Consolas"/>
              </a:rPr>
              <a:t>', '</a:t>
            </a:r>
            <a:r>
              <a:rPr lang="de-DE" dirty="0" err="1">
                <a:latin typeface="Consolas"/>
              </a:rPr>
              <a:t>pasta</a:t>
            </a:r>
            <a:r>
              <a:rPr lang="de-DE" dirty="0">
                <a:latin typeface="Consolas"/>
              </a:rPr>
              <a:t>'],</a:t>
            </a:r>
            <a:endParaRPr lang="de-DE" dirty="0"/>
          </a:p>
          <a:p>
            <a:r>
              <a:rPr lang="de-DE" dirty="0">
                <a:latin typeface="Consolas"/>
              </a:rPr>
              <a:t>     '</a:t>
            </a:r>
            <a:r>
              <a:rPr lang="de-DE" dirty="0" err="1">
                <a:latin typeface="Consolas"/>
              </a:rPr>
              <a:t>dessert</a:t>
            </a:r>
            <a:r>
              <a:rPr lang="de-DE" dirty="0">
                <a:latin typeface="Consolas"/>
              </a:rPr>
              <a:t>': [</a:t>
            </a:r>
            <a:endParaRPr lang="de-DE" dirty="0"/>
          </a:p>
          <a:p>
            <a:r>
              <a:rPr lang="de-DE" dirty="0">
                <a:latin typeface="Consolas"/>
              </a:rPr>
              <a:t>          {'</a:t>
            </a:r>
            <a:r>
              <a:rPr lang="de-DE" dirty="0" err="1">
                <a:latin typeface="Consolas"/>
              </a:rPr>
              <a:t>ice</a:t>
            </a:r>
            <a:r>
              <a:rPr lang="de-DE" dirty="0">
                <a:latin typeface="Consolas"/>
              </a:rPr>
              <a:t> </a:t>
            </a:r>
            <a:r>
              <a:rPr lang="de-DE" dirty="0" err="1">
                <a:latin typeface="Consolas"/>
              </a:rPr>
              <a:t>cream</a:t>
            </a:r>
            <a:r>
              <a:rPr lang="de-DE" dirty="0">
                <a:latin typeface="Consolas"/>
              </a:rPr>
              <a:t>': ['</a:t>
            </a:r>
            <a:r>
              <a:rPr lang="de-DE" dirty="0" err="1">
                <a:latin typeface="Consolas"/>
              </a:rPr>
              <a:t>chocolate</a:t>
            </a:r>
            <a:r>
              <a:rPr lang="de-DE" dirty="0">
                <a:latin typeface="Consolas"/>
              </a:rPr>
              <a:t>', '</a:t>
            </a:r>
            <a:r>
              <a:rPr lang="de-DE" dirty="0" err="1">
                <a:latin typeface="Consolas"/>
              </a:rPr>
              <a:t>vanilla</a:t>
            </a:r>
            <a:r>
              <a:rPr lang="de-DE" dirty="0">
                <a:latin typeface="Consolas"/>
              </a:rPr>
              <a:t>']},'</a:t>
            </a:r>
            <a:r>
              <a:rPr lang="de-DE" dirty="0" err="1">
                <a:latin typeface="Consolas"/>
              </a:rPr>
              <a:t>mousse</a:t>
            </a:r>
            <a:r>
              <a:rPr lang="de-DE" dirty="0">
                <a:latin typeface="Consolas"/>
                <a:cs typeface="Calibri"/>
              </a:rPr>
              <a:t> au </a:t>
            </a:r>
            <a:r>
              <a:rPr lang="de-DE" dirty="0" err="1">
                <a:latin typeface="Consolas"/>
                <a:cs typeface="Calibri"/>
              </a:rPr>
              <a:t>chocolat</a:t>
            </a:r>
            <a:r>
              <a:rPr lang="de-DE" dirty="0">
                <a:latin typeface="Consolas"/>
                <a:cs typeface="Calibri"/>
              </a:rPr>
              <a:t>'</a:t>
            </a:r>
            <a:endParaRPr lang="de-DE" dirty="0"/>
          </a:p>
          <a:p>
            <a:r>
              <a:rPr lang="de-DE" dirty="0">
                <a:latin typeface="Consolas"/>
                <a:cs typeface="Calibri"/>
              </a:rPr>
              <a:t>       ]</a:t>
            </a:r>
            <a:endParaRPr lang="de-DE" dirty="0"/>
          </a:p>
          <a:p>
            <a:r>
              <a:rPr lang="de-DE" dirty="0">
                <a:latin typeface="Consolas"/>
                <a:cs typeface="Calibri"/>
              </a:rPr>
              <a:t>      }</a:t>
            </a:r>
            <a:endParaRPr lang="de-DE" dirty="0"/>
          </a:p>
          <a:p>
            <a:r>
              <a:rPr lang="de-DE" dirty="0" err="1">
                <a:latin typeface="Consolas"/>
                <a:cs typeface="Calibri"/>
              </a:rPr>
              <a:t>print</a:t>
            </a:r>
            <a:r>
              <a:rPr lang="de-DE" dirty="0">
                <a:latin typeface="Consolas"/>
                <a:cs typeface="Calibri"/>
              </a:rPr>
              <a:t>(</a:t>
            </a:r>
            <a:r>
              <a:rPr lang="de-DE" dirty="0" err="1">
                <a:latin typeface="Consolas"/>
                <a:cs typeface="Calibri"/>
              </a:rPr>
              <a:t>menu</a:t>
            </a:r>
            <a:r>
              <a:rPr lang="de-DE" dirty="0">
                <a:latin typeface="Consolas"/>
                <a:cs typeface="Calibri"/>
              </a:rPr>
              <a:t>['</a:t>
            </a:r>
            <a:r>
              <a:rPr lang="de-DE" dirty="0" err="1">
                <a:latin typeface="Consolas"/>
                <a:cs typeface="Calibri"/>
              </a:rPr>
              <a:t>dessert</a:t>
            </a:r>
            <a:r>
              <a:rPr lang="de-DE" dirty="0">
                <a:latin typeface="Consolas"/>
                <a:cs typeface="Calibri"/>
              </a:rPr>
              <a:t>'][1])</a:t>
            </a:r>
            <a:endParaRPr lang="de-DE" dirty="0"/>
          </a:p>
        </p:txBody>
      </p:sp>
      <p:sp>
        <p:nvSpPr>
          <p:cNvPr id="9" name="Textfeld 8">
            <a:extLst>
              <a:ext uri="{FF2B5EF4-FFF2-40B4-BE49-F238E27FC236}">
                <a16:creationId xmlns:a16="http://schemas.microsoft.com/office/drawing/2014/main" id="{DCB6632F-BC21-460C-93D9-F14835E30E29}"/>
              </a:ext>
            </a:extLst>
          </p:cNvPr>
          <p:cNvSpPr txBox="1"/>
          <p:nvPr/>
        </p:nvSpPr>
        <p:spPr>
          <a:xfrm>
            <a:off x="1072546" y="4156494"/>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a16="http://schemas.microsoft.com/office/drawing/2014/main" id="{D079609C-C700-4B8E-BD7F-171445DF46C5}"/>
              </a:ext>
            </a:extLst>
          </p:cNvPr>
          <p:cNvSpPr txBox="1"/>
          <p:nvPr/>
        </p:nvSpPr>
        <p:spPr>
          <a:xfrm>
            <a:off x="1101300" y="464532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mousse</a:t>
            </a:r>
            <a:r>
              <a:rPr lang="de-DE" dirty="0">
                <a:latin typeface="Consolas"/>
              </a:rPr>
              <a:t> au </a:t>
            </a:r>
            <a:r>
              <a:rPr lang="de-DE" dirty="0" err="1">
                <a:latin typeface="Consolas"/>
              </a:rPr>
              <a:t>chocolat</a:t>
            </a:r>
            <a:endParaRPr lang="de-DE" dirty="0" err="1"/>
          </a:p>
        </p:txBody>
      </p:sp>
    </p:spTree>
    <p:extLst>
      <p:ext uri="{BB962C8B-B14F-4D97-AF65-F5344CB8AC3E}">
        <p14:creationId xmlns:p14="http://schemas.microsoft.com/office/powerpoint/2010/main" val="857302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err="1"/>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64</a:t>
            </a:fld>
            <a:endParaRPr lang="en-GB"/>
          </a:p>
        </p:txBody>
      </p:sp>
    </p:spTree>
    <p:extLst>
      <p:ext uri="{BB962C8B-B14F-4D97-AF65-F5344CB8AC3E}">
        <p14:creationId xmlns:p14="http://schemas.microsoft.com/office/powerpoint/2010/main" val="1588401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a:p>
        </p:txBody>
      </p:sp>
      <p:sp>
        <p:nvSpPr>
          <p:cNvPr id="5" name="Inhaltsplatzhalter 4">
            <a:extLst>
              <a:ext uri="{FF2B5EF4-FFF2-40B4-BE49-F238E27FC236}">
                <a16:creationId xmlns:a16="http://schemas.microsoft.com/office/drawing/2014/main" id="{2CF319C0-4967-4B29-9CB0-87152BCA9D16}"/>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For</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t>
            </a:r>
            <a:r>
              <a:rPr lang="de-DE" dirty="0" err="1">
                <a:cs typeface="Calibri"/>
              </a:rPr>
              <a:t>we</a:t>
            </a:r>
            <a:r>
              <a:rPr lang="de-DE" dirty="0">
                <a:cs typeface="Calibri"/>
              </a:rPr>
              <a:t> </a:t>
            </a:r>
            <a:r>
              <a:rPr lang="de-DE" dirty="0" err="1">
                <a:cs typeface="Calibri"/>
              </a:rPr>
              <a:t>might</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hand</a:t>
            </a:r>
            <a:r>
              <a:rPr lang="de-DE" dirty="0">
                <a:cs typeface="Calibri"/>
              </a:rPr>
              <a:t> </a:t>
            </a:r>
            <a:r>
              <a:rPr lang="de-DE" dirty="0" err="1">
                <a:cs typeface="Calibri"/>
              </a:rPr>
              <a:t>over</a:t>
            </a:r>
            <a:r>
              <a:rPr lang="de-DE" dirty="0">
                <a:cs typeface="Calibri"/>
              </a:rPr>
              <a:t> a </a:t>
            </a:r>
            <a:r>
              <a:rPr lang="de-DE" dirty="0" err="1">
                <a:cs typeface="Calibri"/>
              </a:rPr>
              <a:t>sequence</a:t>
            </a:r>
            <a:r>
              <a:rPr lang="de-DE" dirty="0">
                <a:cs typeface="Calibri"/>
              </a:rPr>
              <a:t> </a:t>
            </a:r>
            <a:r>
              <a:rPr lang="de-DE" dirty="0" err="1">
                <a:cs typeface="Calibri"/>
              </a:rPr>
              <a:t>of</a:t>
            </a:r>
            <a:r>
              <a:rPr lang="de-DE" dirty="0">
                <a:cs typeface="Calibri"/>
              </a:rPr>
              <a:t> </a:t>
            </a:r>
            <a:r>
              <a:rPr lang="de-DE" dirty="0" err="1">
                <a:cs typeface="Calibri"/>
              </a:rPr>
              <a:t>arguments</a:t>
            </a:r>
            <a:r>
              <a:rPr lang="de-DE" dirty="0">
                <a:cs typeface="Calibri"/>
              </a:rPr>
              <a:t> </a:t>
            </a:r>
            <a:r>
              <a:rPr lang="de-DE" dirty="0" err="1">
                <a:cs typeface="Calibri"/>
              </a:rPr>
              <a:t>of</a:t>
            </a:r>
            <a:r>
              <a:rPr lang="de-DE" dirty="0">
                <a:cs typeface="Calibri"/>
              </a:rPr>
              <a:t> </a:t>
            </a:r>
            <a:r>
              <a:rPr lang="de-DE" dirty="0" err="1">
                <a:cs typeface="Calibri"/>
              </a:rPr>
              <a:t>previously</a:t>
            </a:r>
            <a:r>
              <a:rPr lang="de-DE" dirty="0">
                <a:cs typeface="Calibri"/>
              </a:rPr>
              <a:t> </a:t>
            </a:r>
            <a:r>
              <a:rPr lang="de-DE" dirty="0" err="1">
                <a:cs typeface="Calibri"/>
              </a:rPr>
              <a:t>unknown</a:t>
            </a:r>
            <a:r>
              <a:rPr lang="de-DE" dirty="0">
                <a:cs typeface="Calibri"/>
              </a:rPr>
              <a:t> </a:t>
            </a:r>
            <a:r>
              <a:rPr lang="de-DE" dirty="0" err="1">
                <a:cs typeface="Calibri"/>
              </a:rPr>
              <a:t>size</a:t>
            </a:r>
            <a:endParaRPr lang="de-DE" dirty="0">
              <a:cs typeface="Calibri"/>
            </a:endParaRPr>
          </a:p>
          <a:p>
            <a:pPr marL="383540" lvl="1"/>
            <a:r>
              <a:rPr lang="de-DE" dirty="0">
                <a:cs typeface="Calibri"/>
              </a:rPr>
              <a:t>Python </a:t>
            </a:r>
            <a:r>
              <a:rPr lang="de-DE" dirty="0" err="1">
                <a:cs typeface="Calibri"/>
              </a:rPr>
              <a:t>is</a:t>
            </a:r>
            <a:r>
              <a:rPr lang="de-DE" dirty="0">
                <a:cs typeface="Calibri"/>
              </a:rPr>
              <a:t> </a:t>
            </a:r>
            <a:r>
              <a:rPr lang="de-DE" dirty="0" err="1">
                <a:cs typeface="Calibri"/>
              </a:rPr>
              <a:t>there</a:t>
            </a:r>
            <a:r>
              <a:rPr lang="de-DE" dirty="0">
                <a:cs typeface="Calibri"/>
              </a:rPr>
              <a:t> </a:t>
            </a:r>
            <a:r>
              <a:rPr lang="de-DE" dirty="0" err="1">
                <a:cs typeface="Calibri"/>
              </a:rPr>
              <a:t>to</a:t>
            </a:r>
            <a:r>
              <a:rPr lang="de-DE" dirty="0">
                <a:cs typeface="Calibri"/>
              </a:rPr>
              <a:t> </a:t>
            </a:r>
            <a:r>
              <a:rPr lang="de-DE" dirty="0" err="1">
                <a:cs typeface="Calibri"/>
              </a:rPr>
              <a:t>help</a:t>
            </a:r>
            <a:r>
              <a:rPr lang="de-DE" dirty="0">
                <a:cs typeface="Calibri"/>
              </a:rPr>
              <a:t> </a:t>
            </a:r>
            <a:r>
              <a:rPr lang="de-DE" dirty="0" err="1">
                <a:cs typeface="Calibri"/>
              </a:rPr>
              <a:t>you</a:t>
            </a:r>
            <a:r>
              <a:rPr lang="de-DE" dirty="0">
                <a:cs typeface="Calibri"/>
              </a:rPr>
              <a:t> out</a:t>
            </a:r>
          </a:p>
          <a:p>
            <a:pPr marL="383540" lvl="1"/>
            <a:endParaRPr lang="de-DE" dirty="0">
              <a:cs typeface="Calibri"/>
            </a:endParaRPr>
          </a:p>
          <a:p>
            <a:pPr marL="383540" lvl="1"/>
            <a:endParaRPr lang="de-DE" dirty="0">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indicate</a:t>
            </a:r>
            <a:r>
              <a:rPr lang="de-DE" dirty="0">
                <a:cs typeface="Calibri"/>
              </a:rPr>
              <a:t> a variable </a:t>
            </a:r>
            <a:r>
              <a:rPr lang="de-DE" dirty="0" err="1">
                <a:cs typeface="Calibri"/>
              </a:rPr>
              <a:t>number</a:t>
            </a:r>
            <a:r>
              <a:rPr lang="de-DE" dirty="0">
                <a:cs typeface="Calibri"/>
              </a:rPr>
              <a:t> </a:t>
            </a:r>
            <a:r>
              <a:rPr lang="de-DE" dirty="0" err="1">
                <a:cs typeface="Calibri"/>
              </a:rPr>
              <a:t>of</a:t>
            </a:r>
            <a:r>
              <a:rPr lang="de-DE" dirty="0">
                <a:cs typeface="Calibri"/>
              </a:rPr>
              <a:t> </a:t>
            </a:r>
            <a:r>
              <a:rPr lang="de-DE" dirty="0" err="1">
                <a:cs typeface="Calibri"/>
              </a:rPr>
              <a:t>arguments</a:t>
            </a:r>
            <a:r>
              <a:rPr lang="de-DE" dirty="0">
                <a:cs typeface="Calibri"/>
              </a:rPr>
              <a:t> </a:t>
            </a:r>
            <a:r>
              <a:rPr lang="de-DE" dirty="0" err="1">
                <a:cs typeface="Calibri"/>
              </a:rPr>
              <a:t>by</a:t>
            </a:r>
            <a:r>
              <a:rPr lang="de-DE" dirty="0">
                <a:cs typeface="Calibri"/>
              </a:rPr>
              <a:t> </a:t>
            </a:r>
            <a:r>
              <a:rPr lang="de-DE" dirty="0" err="1">
                <a:cs typeface="Calibri"/>
              </a:rPr>
              <a:t>putting</a:t>
            </a:r>
            <a:r>
              <a:rPr lang="de-DE" dirty="0">
                <a:cs typeface="Calibri"/>
              </a:rPr>
              <a:t> a * in front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parameter</a:t>
            </a:r>
            <a:r>
              <a:rPr lang="de-DE" dirty="0">
                <a:cs typeface="Calibri"/>
              </a:rPr>
              <a:t> </a:t>
            </a:r>
            <a:r>
              <a:rPr lang="de-DE" dirty="0" err="1">
                <a:cs typeface="Calibri"/>
              </a:rPr>
              <a:t>name</a:t>
            </a:r>
            <a:endParaRPr lang="de-DE" dirty="0">
              <a:cs typeface="Calibri"/>
            </a:endParaRPr>
          </a:p>
          <a:p>
            <a:pPr marL="383540" lvl="1"/>
            <a:r>
              <a:rPr lang="de-DE" dirty="0">
                <a:cs typeface="Calibri"/>
              </a:rPr>
              <a:t>This </a:t>
            </a:r>
            <a:r>
              <a:rPr lang="de-DE" dirty="0" err="1">
                <a:cs typeface="Calibri"/>
              </a:rPr>
              <a:t>way</a:t>
            </a:r>
            <a:r>
              <a:rPr lang="de-DE" dirty="0">
                <a:cs typeface="Calibri"/>
              </a:rPr>
              <a:t>, Python will </a:t>
            </a:r>
            <a:r>
              <a:rPr lang="de-DE" dirty="0" err="1">
                <a:cs typeface="Calibri"/>
              </a:rPr>
              <a:t>recognize</a:t>
            </a:r>
            <a:r>
              <a:rPr lang="de-DE" dirty="0">
                <a:cs typeface="Calibri"/>
              </a:rPr>
              <a:t> all </a:t>
            </a:r>
            <a:r>
              <a:rPr lang="de-DE" dirty="0" err="1">
                <a:cs typeface="Calibri"/>
              </a:rPr>
              <a:t>given</a:t>
            </a:r>
            <a:r>
              <a:rPr lang="de-DE" dirty="0">
                <a:cs typeface="Calibri"/>
              </a:rPr>
              <a:t>, </a:t>
            </a:r>
            <a:r>
              <a:rPr lang="de-DE" dirty="0" err="1">
                <a:cs typeface="Calibri"/>
              </a:rPr>
              <a:t>unnamed</a:t>
            </a:r>
            <a:r>
              <a:rPr lang="de-DE" dirty="0">
                <a:cs typeface="Calibri"/>
              </a:rPr>
              <a:t> </a:t>
            </a:r>
            <a:r>
              <a:rPr lang="de-DE" dirty="0" err="1">
                <a:cs typeface="Calibri"/>
              </a:rPr>
              <a:t>parameters</a:t>
            </a:r>
            <a:r>
              <a:rPr lang="de-DE" dirty="0">
                <a:cs typeface="Calibri"/>
              </a:rPr>
              <a:t> at </a:t>
            </a:r>
            <a:r>
              <a:rPr lang="de-DE" dirty="0" err="1">
                <a:cs typeface="Calibri"/>
              </a:rPr>
              <a:t>this</a:t>
            </a:r>
            <a:r>
              <a:rPr lang="de-DE" dirty="0">
                <a:cs typeface="Calibri"/>
              </a:rPr>
              <a:t> </a:t>
            </a:r>
            <a:r>
              <a:rPr lang="de-DE" dirty="0" err="1">
                <a:cs typeface="Calibri"/>
              </a:rPr>
              <a:t>position</a:t>
            </a:r>
            <a:r>
              <a:rPr lang="de-DE" dirty="0">
                <a:cs typeface="Calibri"/>
              </a:rPr>
              <a:t> </a:t>
            </a:r>
            <a:r>
              <a:rPr lang="de-DE" dirty="0" err="1">
                <a:cs typeface="Calibri"/>
              </a:rPr>
              <a:t>as</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latin typeface="Consolas"/>
                <a:cs typeface="Calibri"/>
              </a:rPr>
              <a:t>args</a:t>
            </a:r>
            <a:r>
              <a:rPr lang="de-DE" dirty="0">
                <a:latin typeface="Consolas"/>
                <a:cs typeface="Calibri"/>
              </a:rPr>
              <a:t> </a:t>
            </a:r>
            <a:r>
              <a:rPr lang="de-DE" dirty="0">
                <a:latin typeface="Calibri Light"/>
                <a:cs typeface="Calibri Light"/>
              </a:rPr>
              <a:t>and </a:t>
            </a:r>
            <a:r>
              <a:rPr lang="de-DE" dirty="0" err="1">
                <a:latin typeface="Calibri Light"/>
                <a:cs typeface="Calibri Light"/>
              </a:rPr>
              <a:t>merge</a:t>
            </a:r>
            <a:r>
              <a:rPr lang="de-DE" dirty="0">
                <a:latin typeface="Calibri Light"/>
                <a:cs typeface="Calibri Light"/>
              </a:rPr>
              <a:t> </a:t>
            </a:r>
            <a:r>
              <a:rPr lang="de-DE" dirty="0" err="1">
                <a:latin typeface="Calibri Light"/>
                <a:cs typeface="Calibri Light"/>
              </a:rPr>
              <a:t>them</a:t>
            </a:r>
            <a:r>
              <a:rPr lang="de-DE" dirty="0">
                <a:latin typeface="Calibri Light"/>
                <a:cs typeface="Calibri Light"/>
              </a:rPr>
              <a:t> all </a:t>
            </a:r>
            <a:r>
              <a:rPr lang="de-DE" dirty="0" err="1">
                <a:latin typeface="Calibri Light"/>
                <a:cs typeface="Calibri Light"/>
              </a:rPr>
              <a:t>into</a:t>
            </a:r>
            <a:r>
              <a:rPr lang="de-DE" dirty="0">
                <a:latin typeface="Calibri Light"/>
                <a:cs typeface="Calibri Light"/>
              </a:rPr>
              <a:t> a </a:t>
            </a:r>
            <a:r>
              <a:rPr lang="de-DE" dirty="0" err="1">
                <a:latin typeface="Calibri Light"/>
                <a:cs typeface="Calibri Light"/>
              </a:rPr>
              <a:t>tuple</a:t>
            </a:r>
            <a:r>
              <a:rPr lang="de-DE" dirty="0">
                <a:latin typeface="Calibri Light"/>
                <a:cs typeface="Calibri Light"/>
              </a:rPr>
              <a:t> in </a:t>
            </a:r>
            <a:r>
              <a:rPr lang="de-DE" dirty="0" err="1">
                <a:latin typeface="Calibri Light"/>
                <a:cs typeface="Calibri Light"/>
              </a:rPr>
              <a:t>the</a:t>
            </a:r>
            <a:r>
              <a:rPr lang="de-DE" dirty="0">
                <a:latin typeface="Calibri Light"/>
                <a:cs typeface="Calibri Light"/>
              </a:rPr>
              <a:t> </a:t>
            </a:r>
            <a:r>
              <a:rPr lang="de-DE" dirty="0" err="1">
                <a:latin typeface="Calibri Light"/>
                <a:cs typeface="Calibri Light"/>
              </a:rPr>
              <a:t>function</a:t>
            </a:r>
          </a:p>
        </p:txBody>
      </p:sp>
      <p:sp>
        <p:nvSpPr>
          <p:cNvPr id="3" name="Foliennummernplatzhalter 2">
            <a:extLst>
              <a:ext uri="{FF2B5EF4-FFF2-40B4-BE49-F238E27FC236}">
                <a16:creationId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65</a:t>
            </a:fld>
            <a:endParaRPr lang="en-GB"/>
          </a:p>
        </p:txBody>
      </p:sp>
      <p:sp>
        <p:nvSpPr>
          <p:cNvPr id="10" name="Textfeld 9">
            <a:extLst>
              <a:ext uri="{FF2B5EF4-FFF2-40B4-BE49-F238E27FC236}">
                <a16:creationId xmlns:a16="http://schemas.microsoft.com/office/drawing/2014/main" id="{6BF803CB-CD60-46D8-BC51-8ECC880B3984}"/>
              </a:ext>
            </a:extLst>
          </p:cNvPr>
          <p:cNvSpPr txBox="1"/>
          <p:nvPr/>
        </p:nvSpPr>
        <p:spPr>
          <a:xfrm>
            <a:off x="1101301" y="3135696"/>
            <a:ext cx="100756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func</a:t>
            </a:r>
            <a:r>
              <a:rPr lang="de-DE" dirty="0">
                <a:latin typeface="Consolas"/>
              </a:rPr>
              <a:t>(*</a:t>
            </a:r>
            <a:r>
              <a:rPr lang="de-DE" dirty="0" err="1">
                <a:latin typeface="Consolas"/>
              </a:rPr>
              <a:t>args</a:t>
            </a:r>
            <a:r>
              <a:rPr lang="de-DE" dirty="0">
                <a:latin typeface="Consolas"/>
              </a:rPr>
              <a:t>, **</a:t>
            </a:r>
            <a:r>
              <a:rPr lang="de-DE" dirty="0" err="1">
                <a:latin typeface="Consolas"/>
              </a:rPr>
              <a:t>kwargs</a:t>
            </a:r>
            <a:r>
              <a:rPr lang="de-DE" dirty="0">
                <a:latin typeface="Consolas"/>
              </a:rPr>
              <a:t>):</a:t>
            </a:r>
            <a:endParaRPr lang="de-DE" dirty="0"/>
          </a:p>
        </p:txBody>
      </p:sp>
    </p:spTree>
    <p:extLst>
      <p:ext uri="{BB962C8B-B14F-4D97-AF65-F5344CB8AC3E}">
        <p14:creationId xmlns:p14="http://schemas.microsoft.com/office/powerpoint/2010/main" val="3177862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a:p>
        </p:txBody>
      </p:sp>
      <p:sp>
        <p:nvSpPr>
          <p:cNvPr id="5" name="Inhaltsplatzhalter 4">
            <a:extLst>
              <a:ext uri="{FF2B5EF4-FFF2-40B4-BE49-F238E27FC236}">
                <a16:creationId xmlns:a16="http://schemas.microsoft.com/office/drawing/2014/main" id="{2CF319C0-4967-4B29-9CB0-87152BCA9D16}"/>
              </a:ext>
            </a:extLst>
          </p:cNvPr>
          <p:cNvSpPr>
            <a:spLocks noGrp="1"/>
          </p:cNvSpPr>
          <p:nvPr>
            <p:ph idx="1"/>
          </p:nvPr>
        </p:nvSpPr>
        <p:spPr/>
        <p:txBody>
          <a:bodyPr vert="horz" lIns="0" tIns="45720" rIns="0" bIns="45720" rtlCol="0" anchor="t">
            <a:normAutofit/>
          </a:bodyPr>
          <a:lstStyle/>
          <a:p>
            <a:pPr marL="182245" indent="-182245"/>
            <a:endParaRPr lang="de-DE" dirty="0">
              <a:cs typeface="Calibri"/>
            </a:endParaRPr>
          </a:p>
          <a:p>
            <a:pPr marL="182245" indent="-182245"/>
            <a:r>
              <a:rPr lang="de-DE" dirty="0">
                <a:cs typeface="Calibri"/>
              </a:rPr>
              <a:t>By </a:t>
            </a:r>
            <a:r>
              <a:rPr lang="de-DE" dirty="0" err="1">
                <a:cs typeface="Calibri"/>
              </a:rPr>
              <a:t>using</a:t>
            </a:r>
            <a:r>
              <a:rPr lang="de-DE" dirty="0">
                <a:cs typeface="Calibri"/>
              </a:rPr>
              <a:t> a ** </a:t>
            </a:r>
            <a:r>
              <a:rPr lang="de-DE" dirty="0" err="1">
                <a:cs typeface="Calibri"/>
              </a:rPr>
              <a:t>instead</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indicate</a:t>
            </a:r>
            <a:r>
              <a:rPr lang="de-DE" dirty="0">
                <a:cs typeface="Calibri"/>
              </a:rPr>
              <a:t> </a:t>
            </a:r>
            <a:r>
              <a:rPr lang="de-DE" dirty="0" err="1">
                <a:cs typeface="Calibri"/>
              </a:rPr>
              <a:t>that</a:t>
            </a:r>
            <a:r>
              <a:rPr lang="de-DE" dirty="0">
                <a:cs typeface="Calibri"/>
              </a:rPr>
              <a:t> a </a:t>
            </a:r>
            <a:r>
              <a:rPr lang="de-DE" dirty="0" err="1">
                <a:cs typeface="Calibri"/>
              </a:rPr>
              <a:t>sequence</a:t>
            </a:r>
            <a:r>
              <a:rPr lang="de-DE" dirty="0">
                <a:cs typeface="Calibri"/>
              </a:rPr>
              <a:t> </a:t>
            </a:r>
            <a:r>
              <a:rPr lang="de-DE" dirty="0" err="1">
                <a:cs typeface="Calibri"/>
              </a:rPr>
              <a:t>of</a:t>
            </a:r>
            <a:r>
              <a:rPr lang="de-DE" dirty="0">
                <a:cs typeface="Calibri"/>
              </a:rPr>
              <a:t> </a:t>
            </a:r>
            <a:r>
              <a:rPr lang="de-DE" i="1" dirty="0" err="1">
                <a:cs typeface="Calibri"/>
              </a:rPr>
              <a:t>keyword</a:t>
            </a:r>
            <a:r>
              <a:rPr lang="de-DE" i="1" dirty="0">
                <a:cs typeface="Calibri"/>
              </a:rPr>
              <a:t> </a:t>
            </a:r>
            <a:r>
              <a:rPr lang="de-DE" i="1" dirty="0" err="1">
                <a:cs typeface="Calibri"/>
              </a:rPr>
              <a:t>arguments</a:t>
            </a:r>
            <a:r>
              <a:rPr lang="de-DE" dirty="0">
                <a:cs typeface="Calibri"/>
              </a:rPr>
              <a:t> </a:t>
            </a:r>
            <a:r>
              <a:rPr lang="de-DE" dirty="0" err="1">
                <a:cs typeface="Calibri"/>
              </a:rPr>
              <a:t>is</a:t>
            </a:r>
            <a:r>
              <a:rPr lang="de-DE" dirty="0">
                <a:cs typeface="Calibri"/>
              </a:rPr>
              <a:t> </a:t>
            </a:r>
            <a:r>
              <a:rPr lang="de-DE" dirty="0" err="1">
                <a:cs typeface="Calibri"/>
              </a:rPr>
              <a:t>passed</a:t>
            </a:r>
          </a:p>
          <a:p>
            <a:pPr marL="383540" lvl="1"/>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call</a:t>
            </a:r>
            <a:r>
              <a:rPr lang="de-DE" dirty="0">
                <a:latin typeface="Calibri"/>
                <a:cs typeface="Calibri"/>
              </a:rPr>
              <a:t> </a:t>
            </a:r>
            <a:r>
              <a:rPr lang="de-DE" dirty="0" err="1">
                <a:latin typeface="Calibri"/>
                <a:cs typeface="Calibri"/>
              </a:rPr>
              <a:t>these</a:t>
            </a:r>
            <a:r>
              <a:rPr lang="de-DE" dirty="0">
                <a:latin typeface="Calibri"/>
                <a:cs typeface="Calibri"/>
              </a:rPr>
              <a:t> </a:t>
            </a:r>
            <a:r>
              <a:rPr lang="de-DE" dirty="0" err="1">
                <a:latin typeface="Calibri"/>
                <a:cs typeface="Calibri"/>
              </a:rPr>
              <a:t>by</a:t>
            </a:r>
            <a:r>
              <a:rPr lang="de-DE" dirty="0">
                <a:latin typeface="Calibri"/>
                <a:cs typeface="Calibri"/>
              </a:rPr>
              <a:t> a </a:t>
            </a:r>
            <a:r>
              <a:rPr lang="de-DE" dirty="0" err="1">
                <a:latin typeface="Calibri"/>
                <a:cs typeface="Calibri"/>
              </a:rPr>
              <a:t>name</a:t>
            </a:r>
            <a:r>
              <a:rPr lang="de-DE" dirty="0">
                <a:latin typeface="Calibri"/>
                <a:cs typeface="Calibri"/>
              </a:rPr>
              <a:t>/</a:t>
            </a:r>
            <a:r>
              <a:rPr lang="de-DE" dirty="0" err="1">
                <a:latin typeface="Calibri"/>
                <a:cs typeface="Calibri"/>
              </a:rPr>
              <a:t>keyword</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call</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recognize</a:t>
            </a:r>
            <a:r>
              <a:rPr lang="de-DE" dirty="0">
                <a:latin typeface="Calibri"/>
                <a:cs typeface="Calibri"/>
              </a:rPr>
              <a:t> </a:t>
            </a:r>
            <a:r>
              <a:rPr lang="de-DE" dirty="0" err="1">
                <a:latin typeface="Calibri"/>
                <a:cs typeface="Calibri"/>
              </a:rPr>
              <a:t>they</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alibri"/>
                <a:cs typeface="Calibri"/>
              </a:rPr>
              <a:t>part</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onsolas"/>
                <a:cs typeface="Calibri"/>
              </a:rPr>
              <a:t>kwargs</a:t>
            </a:r>
          </a:p>
          <a:p>
            <a:pPr marL="182245" indent="-182245"/>
            <a:r>
              <a:rPr lang="de-DE" dirty="0">
                <a:latin typeface="Calibri"/>
                <a:cs typeface="Calibri"/>
              </a:rPr>
              <a:t>This </a:t>
            </a:r>
            <a:r>
              <a:rPr lang="de-DE" dirty="0" err="1">
                <a:latin typeface="Calibri"/>
                <a:cs typeface="Calibri"/>
              </a:rPr>
              <a:t>sequence</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onsolas"/>
                <a:cs typeface="Calibri"/>
              </a:rPr>
              <a:t>kwargs</a:t>
            </a:r>
            <a:r>
              <a:rPr lang="de-DE" dirty="0">
                <a:latin typeface="Consolas"/>
                <a:cs typeface="Calibri"/>
              </a:rPr>
              <a:t> </a:t>
            </a:r>
            <a:r>
              <a:rPr lang="de-DE" dirty="0">
                <a:latin typeface="Calibri"/>
                <a:cs typeface="Calibri"/>
              </a:rPr>
              <a:t>will </a:t>
            </a:r>
            <a:r>
              <a:rPr lang="de-DE" dirty="0" err="1">
                <a:latin typeface="Calibri"/>
                <a:cs typeface="Calibri"/>
              </a:rPr>
              <a:t>be</a:t>
            </a:r>
            <a:r>
              <a:rPr lang="de-DE" dirty="0">
                <a:latin typeface="Calibri"/>
                <a:cs typeface="Calibri"/>
              </a:rPr>
              <a:t> </a:t>
            </a:r>
            <a:r>
              <a:rPr lang="de-DE" dirty="0" err="1">
                <a:latin typeface="Calibri"/>
                <a:cs typeface="Calibri"/>
              </a:rPr>
              <a:t>interpreted</a:t>
            </a:r>
            <a:r>
              <a:rPr lang="de-DE" dirty="0">
                <a:latin typeface="Calibri"/>
                <a:cs typeface="Calibri"/>
              </a:rPr>
              <a:t> </a:t>
            </a:r>
            <a:r>
              <a:rPr lang="de-DE" dirty="0" err="1">
                <a:latin typeface="Calibri"/>
                <a:cs typeface="Calibri"/>
              </a:rPr>
              <a:t>as</a:t>
            </a:r>
            <a:r>
              <a:rPr lang="de-DE" dirty="0">
                <a:latin typeface="Calibri"/>
                <a:cs typeface="Calibri"/>
              </a:rPr>
              <a:t> a </a:t>
            </a:r>
            <a:r>
              <a:rPr lang="de-DE" dirty="0" err="1">
                <a:latin typeface="Calibri"/>
                <a:cs typeface="Calibri"/>
              </a:rPr>
              <a:t>dictionary</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mapping</a:t>
            </a:r>
            <a:r>
              <a:rPr lang="de-DE" dirty="0">
                <a:latin typeface="Calibri"/>
                <a:cs typeface="Calibri"/>
              </a:rPr>
              <a:t> </a:t>
            </a:r>
            <a:r>
              <a:rPr lang="de-DE" dirty="0" err="1">
                <a:latin typeface="Calibri"/>
                <a:cs typeface="Calibri"/>
              </a:rPr>
              <a:t>being</a:t>
            </a:r>
            <a:r>
              <a:rPr lang="de-DE" dirty="0">
                <a:latin typeface="Calibri"/>
                <a:cs typeface="Calibri"/>
              </a:rPr>
              <a:t> </a:t>
            </a:r>
            <a:r>
              <a:rPr lang="de-DE" dirty="0" err="1">
                <a:latin typeface="Consolas"/>
                <a:cs typeface="Calibri"/>
              </a:rPr>
              <a:t>keyword</a:t>
            </a:r>
            <a:r>
              <a:rPr lang="de-DE" dirty="0">
                <a:latin typeface="Consolas"/>
                <a:cs typeface="Calibri"/>
              </a:rPr>
              <a:t> : </a:t>
            </a:r>
            <a:r>
              <a:rPr lang="de-DE" dirty="0" err="1">
                <a:latin typeface="Consolas"/>
                <a:cs typeface="Calibri"/>
              </a:rPr>
              <a:t>value</a:t>
            </a:r>
          </a:p>
          <a:p>
            <a:pPr marL="383540" lvl="1"/>
            <a:endParaRPr lang="de-DE" dirty="0">
              <a:latin typeface="Consolas"/>
              <a:cs typeface="Calibri"/>
            </a:endParaRPr>
          </a:p>
          <a:p>
            <a:pPr marL="182245" indent="-182245"/>
            <a:r>
              <a:rPr lang="de-DE" dirty="0" err="1">
                <a:latin typeface="Calibri"/>
                <a:cs typeface="Calibri"/>
              </a:rPr>
              <a:t>Let's</a:t>
            </a:r>
            <a:r>
              <a:rPr lang="de-DE" dirty="0">
                <a:latin typeface="Calibri"/>
                <a:cs typeface="Calibri"/>
              </a:rPr>
              <a:t> </a:t>
            </a:r>
            <a:r>
              <a:rPr lang="de-DE" dirty="0" err="1">
                <a:latin typeface="Calibri"/>
                <a:cs typeface="Calibri"/>
              </a:rPr>
              <a:t>see</a:t>
            </a:r>
            <a:r>
              <a:rPr lang="de-DE" dirty="0">
                <a:latin typeface="Calibri"/>
                <a:cs typeface="Calibri"/>
              </a:rPr>
              <a:t> an </a:t>
            </a:r>
            <a:r>
              <a:rPr lang="de-DE" dirty="0" err="1">
                <a:latin typeface="Calibri"/>
                <a:cs typeface="Calibri"/>
              </a:rPr>
              <a:t>example</a:t>
            </a:r>
            <a:r>
              <a:rPr lang="de-DE" dirty="0">
                <a:latin typeface="Calibri"/>
                <a:cs typeface="Calibri"/>
              </a:rPr>
              <a:t>!</a:t>
            </a:r>
            <a:endParaRPr lang="de-DE" dirty="0">
              <a:latin typeface="Consolas"/>
              <a:cs typeface="Calibri"/>
            </a:endParaRPr>
          </a:p>
        </p:txBody>
      </p:sp>
      <p:sp>
        <p:nvSpPr>
          <p:cNvPr id="3" name="Foliennummernplatzhalter 2">
            <a:extLst>
              <a:ext uri="{FF2B5EF4-FFF2-40B4-BE49-F238E27FC236}">
                <a16:creationId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66</a:t>
            </a:fld>
            <a:endParaRPr lang="en-GB"/>
          </a:p>
        </p:txBody>
      </p:sp>
      <p:sp>
        <p:nvSpPr>
          <p:cNvPr id="10" name="Textfeld 9">
            <a:extLst>
              <a:ext uri="{FF2B5EF4-FFF2-40B4-BE49-F238E27FC236}">
                <a16:creationId xmlns:a16="http://schemas.microsoft.com/office/drawing/2014/main" id="{6BF803CB-CD60-46D8-BC51-8ECC880B3984}"/>
              </a:ext>
            </a:extLst>
          </p:cNvPr>
          <p:cNvSpPr txBox="1"/>
          <p:nvPr/>
        </p:nvSpPr>
        <p:spPr>
          <a:xfrm>
            <a:off x="1101301" y="1913621"/>
            <a:ext cx="100756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func</a:t>
            </a:r>
            <a:r>
              <a:rPr lang="de-DE" dirty="0">
                <a:latin typeface="Consolas"/>
              </a:rPr>
              <a:t>(*</a:t>
            </a:r>
            <a:r>
              <a:rPr lang="de-DE" dirty="0" err="1">
                <a:latin typeface="Consolas"/>
              </a:rPr>
              <a:t>args</a:t>
            </a:r>
            <a:r>
              <a:rPr lang="de-DE" dirty="0">
                <a:latin typeface="Consolas"/>
              </a:rPr>
              <a:t>, **</a:t>
            </a:r>
            <a:r>
              <a:rPr lang="de-DE" dirty="0" err="1">
                <a:latin typeface="Consolas"/>
              </a:rPr>
              <a:t>kwargs</a:t>
            </a:r>
            <a:r>
              <a:rPr lang="de-DE" dirty="0">
                <a:latin typeface="Consolas"/>
              </a:rPr>
              <a:t>):</a:t>
            </a:r>
            <a:endParaRPr lang="de-DE" dirty="0"/>
          </a:p>
        </p:txBody>
      </p:sp>
    </p:spTree>
    <p:extLst>
      <p:ext uri="{BB962C8B-B14F-4D97-AF65-F5344CB8AC3E}">
        <p14:creationId xmlns:p14="http://schemas.microsoft.com/office/powerpoint/2010/main" val="2445411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p>
        </p:txBody>
      </p:sp>
      <p:sp>
        <p:nvSpPr>
          <p:cNvPr id="3" name="Foliennummernplatzhalter 2">
            <a:extLst>
              <a:ext uri="{FF2B5EF4-FFF2-40B4-BE49-F238E27FC236}">
                <a16:creationId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67</a:t>
            </a:fld>
            <a:endParaRPr lang="en-GB"/>
          </a:p>
        </p:txBody>
      </p:sp>
      <p:sp>
        <p:nvSpPr>
          <p:cNvPr id="7" name="Textfeld 6">
            <a:extLst>
              <a:ext uri="{FF2B5EF4-FFF2-40B4-BE49-F238E27FC236}">
                <a16:creationId xmlns:a16="http://schemas.microsoft.com/office/drawing/2014/main" id="{C73AA70C-62C8-4DDF-845F-EA64E52992CE}"/>
              </a:ext>
            </a:extLst>
          </p:cNvPr>
          <p:cNvSpPr txBox="1"/>
          <p:nvPr/>
        </p:nvSpPr>
        <p:spPr>
          <a:xfrm>
            <a:off x="1101301" y="1856112"/>
            <a:ext cx="10075650"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calculator</a:t>
            </a:r>
            <a:r>
              <a:rPr lang="de-DE" dirty="0">
                <a:latin typeface="Consolas"/>
              </a:rPr>
              <a:t>(*</a:t>
            </a:r>
            <a:r>
              <a:rPr lang="de-DE" dirty="0" err="1">
                <a:latin typeface="Consolas"/>
              </a:rPr>
              <a:t>args</a:t>
            </a:r>
            <a:r>
              <a:rPr lang="de-DE" dirty="0">
                <a:latin typeface="Consolas"/>
              </a:rPr>
              <a:t>, **</a:t>
            </a:r>
            <a:r>
              <a:rPr lang="de-DE" dirty="0" err="1">
                <a:latin typeface="Consolas"/>
              </a:rPr>
              <a:t>kwargs</a:t>
            </a:r>
            <a:r>
              <a:rPr lang="de-DE" dirty="0">
                <a:latin typeface="Consolas"/>
              </a:rPr>
              <a:t>):</a:t>
            </a:r>
            <a:endParaRPr lang="de-DE" dirty="0"/>
          </a:p>
          <a:p>
            <a:r>
              <a:rPr lang="de-DE" dirty="0">
                <a:latin typeface="Consolas"/>
              </a:rPr>
              <a:t>    if kwargs['operation'] == '+':</a:t>
            </a:r>
            <a:endParaRPr lang="de-DE"/>
          </a:p>
          <a:p>
            <a:r>
              <a:rPr lang="de-DE" dirty="0">
                <a:latin typeface="Consolas"/>
              </a:rPr>
              <a:t>        result = args[0]</a:t>
            </a:r>
            <a:endParaRPr lang="de-DE"/>
          </a:p>
          <a:p>
            <a:r>
              <a:rPr lang="de-DE" dirty="0">
                <a:latin typeface="Consolas"/>
              </a:rPr>
              <a:t>        for number in args[1:]:</a:t>
            </a:r>
            <a:endParaRPr lang="de-DE"/>
          </a:p>
          <a:p>
            <a:r>
              <a:rPr lang="de-DE" dirty="0">
                <a:latin typeface="Consolas"/>
              </a:rPr>
              <a:t>            result += number</a:t>
            </a:r>
            <a:endParaRPr lang="de-DE"/>
          </a:p>
          <a:p>
            <a:r>
              <a:rPr lang="de-DE" dirty="0">
                <a:latin typeface="Consolas"/>
              </a:rPr>
              <a:t>        return result</a:t>
            </a:r>
            <a:endParaRPr lang="de-DE"/>
          </a:p>
          <a:p>
            <a:r>
              <a:rPr lang="de-DE" dirty="0">
                <a:latin typeface="Consolas"/>
              </a:rPr>
              <a:t>    # ...continue accordingly for other operations</a:t>
            </a:r>
            <a:endParaRPr lang="de-DE"/>
          </a:p>
          <a:p>
            <a:r>
              <a:rPr lang="de-DE" dirty="0">
                <a:latin typeface="Consolas"/>
              </a:rPr>
              <a:t>        </a:t>
            </a:r>
            <a:endParaRPr lang="de-DE"/>
          </a:p>
          <a:p>
            <a:endParaRPr lang="de-DE"/>
          </a:p>
          <a:p>
            <a:r>
              <a:rPr lang="de-DE" dirty="0" err="1">
                <a:latin typeface="Consolas"/>
              </a:rPr>
              <a:t>calculator</a:t>
            </a:r>
            <a:r>
              <a:rPr lang="de-DE" dirty="0">
                <a:latin typeface="Consolas"/>
              </a:rPr>
              <a:t>(1, 3, </a:t>
            </a:r>
            <a:r>
              <a:rPr lang="de-DE" dirty="0" err="1">
                <a:latin typeface="Consolas"/>
              </a:rPr>
              <a:t>operation</a:t>
            </a:r>
            <a:r>
              <a:rPr lang="de-DE" dirty="0">
                <a:latin typeface="Consolas"/>
              </a:rPr>
              <a:t>='+')</a:t>
            </a:r>
            <a:endParaRPr lang="de-DE" dirty="0"/>
          </a:p>
        </p:txBody>
      </p:sp>
      <p:sp>
        <p:nvSpPr>
          <p:cNvPr id="9" name="Textfeld 8">
            <a:extLst>
              <a:ext uri="{FF2B5EF4-FFF2-40B4-BE49-F238E27FC236}">
                <a16:creationId xmlns:a16="http://schemas.microsoft.com/office/drawing/2014/main" id="{DCB6632F-BC21-460C-93D9-F14835E30E29}"/>
              </a:ext>
            </a:extLst>
          </p:cNvPr>
          <p:cNvSpPr txBox="1"/>
          <p:nvPr/>
        </p:nvSpPr>
        <p:spPr>
          <a:xfrm>
            <a:off x="1058169" y="476034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cs typeface="Calibri"/>
              </a:rPr>
              <a:t>Output:</a:t>
            </a:r>
            <a:endParaRPr lang="de-DE" dirty="0">
              <a:cs typeface="Calibri"/>
            </a:endParaRPr>
          </a:p>
          <a:p>
            <a:endParaRPr lang="de-DE" dirty="0">
              <a:cs typeface="Calibri"/>
            </a:endParaRPr>
          </a:p>
        </p:txBody>
      </p:sp>
      <p:sp>
        <p:nvSpPr>
          <p:cNvPr id="11" name="Textfeld 10">
            <a:extLst>
              <a:ext uri="{FF2B5EF4-FFF2-40B4-BE49-F238E27FC236}">
                <a16:creationId xmlns:a16="http://schemas.microsoft.com/office/drawing/2014/main" id="{D079609C-C700-4B8E-BD7F-171445DF46C5}"/>
              </a:ext>
            </a:extLst>
          </p:cNvPr>
          <p:cNvSpPr txBox="1"/>
          <p:nvPr/>
        </p:nvSpPr>
        <p:spPr>
          <a:xfrm>
            <a:off x="1101300" y="5220425"/>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4</a:t>
            </a:r>
          </a:p>
        </p:txBody>
      </p:sp>
    </p:spTree>
    <p:extLst>
      <p:ext uri="{BB962C8B-B14F-4D97-AF65-F5344CB8AC3E}">
        <p14:creationId xmlns:p14="http://schemas.microsoft.com/office/powerpoint/2010/main" val="26334974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a:cs typeface="Calibri Light"/>
              </a:rPr>
              <a:t>Homework</a:t>
            </a:r>
            <a:endParaRPr lang="de-DE" dirty="0" err="1"/>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68</a:t>
            </a:fld>
            <a:endParaRPr lang="en-GB"/>
          </a:p>
        </p:txBody>
      </p:sp>
    </p:spTree>
    <p:extLst>
      <p:ext uri="{BB962C8B-B14F-4D97-AF65-F5344CB8AC3E}">
        <p14:creationId xmlns:p14="http://schemas.microsoft.com/office/powerpoint/2010/main" val="3354567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Copying</a:t>
            </a:r>
            <a:endParaRPr lang="de-DE" dirty="0" err="1"/>
          </a:p>
        </p:txBody>
      </p:sp>
      <p:sp>
        <p:nvSpPr>
          <p:cNvPr id="6" name="Textplatzhalter 5">
            <a:extLst>
              <a:ext uri="{FF2B5EF4-FFF2-40B4-BE49-F238E27FC236}">
                <a16:creationId xmlns:a16="http://schemas.microsoft.com/office/drawing/2014/main" id="{99AA7EF7-DDF8-4513-B4CE-6160D4E422F3}"/>
              </a:ext>
            </a:extLst>
          </p:cNvPr>
          <p:cNvSpPr>
            <a:spLocks noGrp="1"/>
          </p:cNvSpPr>
          <p:nvPr>
            <p:ph type="body" idx="1"/>
          </p:nvPr>
        </p:nvSpPr>
        <p:spPr>
          <a:xfrm>
            <a:off x="1111657" y="3686354"/>
            <a:ext cx="4937760" cy="491867"/>
          </a:xfrm>
        </p:spPr>
        <p:txBody>
          <a:bodyPr/>
          <a:lstStyle/>
          <a:p>
            <a:r>
              <a:rPr lang="de-DE" dirty="0" err="1">
                <a:cs typeface="Calibri"/>
              </a:rPr>
              <a:t>Expectation</a:t>
            </a:r>
            <a:endParaRPr lang="de-DE" dirty="0" err="1"/>
          </a:p>
        </p:txBody>
      </p:sp>
      <p:graphicFrame>
        <p:nvGraphicFramePr>
          <p:cNvPr id="18" name="Tabelle 18">
            <a:extLst>
              <a:ext uri="{FF2B5EF4-FFF2-40B4-BE49-F238E27FC236}">
                <a16:creationId xmlns:a16="http://schemas.microsoft.com/office/drawing/2014/main" id="{3A8EF11D-0C28-4B3C-91CC-4831AB18F037}"/>
              </a:ext>
            </a:extLst>
          </p:cNvPr>
          <p:cNvGraphicFramePr>
            <a:graphicFrameLocks noGrp="1"/>
          </p:cNvGraphicFramePr>
          <p:nvPr>
            <p:ph sz="half" idx="2"/>
            <p:extLst>
              <p:ext uri="{D42A27DB-BD31-4B8C-83A1-F6EECF244321}">
                <p14:modId xmlns:p14="http://schemas.microsoft.com/office/powerpoint/2010/main" val="1064248937"/>
              </p:ext>
            </p:extLst>
          </p:nvPr>
        </p:nvGraphicFramePr>
        <p:xfrm>
          <a:off x="3249282" y="438509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a16="http://schemas.microsoft.com/office/drawing/2014/main" val="3612408576"/>
                  </a:ext>
                </a:extLst>
              </a:tr>
            </a:tbl>
          </a:graphicData>
        </a:graphic>
      </p:graphicFrame>
      <p:sp>
        <p:nvSpPr>
          <p:cNvPr id="8" name="Textplatzhalter 7">
            <a:extLst>
              <a:ext uri="{FF2B5EF4-FFF2-40B4-BE49-F238E27FC236}">
                <a16:creationId xmlns:a16="http://schemas.microsoft.com/office/drawing/2014/main" id="{B9FD596A-39B3-4996-90F8-A14512A370E3}"/>
              </a:ext>
            </a:extLst>
          </p:cNvPr>
          <p:cNvSpPr>
            <a:spLocks noGrp="1"/>
          </p:cNvSpPr>
          <p:nvPr>
            <p:ph type="body" sz="quarter" idx="3"/>
          </p:nvPr>
        </p:nvSpPr>
        <p:spPr>
          <a:xfrm>
            <a:off x="6232297" y="3686354"/>
            <a:ext cx="4937760" cy="491867"/>
          </a:xfrm>
        </p:spPr>
        <p:txBody>
          <a:bodyPr/>
          <a:lstStyle/>
          <a:p>
            <a:r>
              <a:rPr lang="de-DE" dirty="0" err="1">
                <a:cs typeface="Calibri"/>
              </a:rPr>
              <a:t>reality</a:t>
            </a:r>
            <a:endParaRPr lang="de-DE" dirty="0" err="1"/>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69</a:t>
            </a:fld>
            <a:endParaRPr lang="en-GB"/>
          </a:p>
        </p:txBody>
      </p:sp>
      <p:sp>
        <p:nvSpPr>
          <p:cNvPr id="11" name="Textfeld 10">
            <a:extLst>
              <a:ext uri="{FF2B5EF4-FFF2-40B4-BE49-F238E27FC236}">
                <a16:creationId xmlns:a16="http://schemas.microsoft.com/office/drawing/2014/main" id="{1832E451-E937-43AE-B86B-2E7ECDC4EFC3}"/>
              </a:ext>
            </a:extLst>
          </p:cNvPr>
          <p:cNvSpPr txBox="1"/>
          <p:nvPr/>
        </p:nvSpPr>
        <p:spPr>
          <a:xfrm>
            <a:off x="1187568" y="1741098"/>
            <a:ext cx="10075652" cy="160146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245" indent="-182245">
              <a:lnSpc>
                <a:spcPct val="90000"/>
              </a:lnSpc>
              <a:spcBef>
                <a:spcPts val="1200"/>
              </a:spcBef>
              <a:spcAft>
                <a:spcPts val="200"/>
              </a:spcAft>
              <a:buChar char="•"/>
            </a:pPr>
            <a:r>
              <a:rPr lang="de-DE" sz="2400" dirty="0" err="1">
                <a:solidFill>
                  <a:srgbClr val="595959"/>
                </a:solidFill>
              </a:rPr>
              <a:t>Earlier</a:t>
            </a:r>
            <a:r>
              <a:rPr lang="de-DE" sz="2400" dirty="0">
                <a:solidFill>
                  <a:srgbClr val="595959"/>
                </a:solidFill>
              </a:rPr>
              <a:t> in </a:t>
            </a:r>
            <a:r>
              <a:rPr lang="de-DE" sz="2400" dirty="0" err="1">
                <a:solidFill>
                  <a:srgbClr val="595959"/>
                </a:solidFill>
              </a:rPr>
              <a:t>this</a:t>
            </a:r>
            <a:r>
              <a:rPr lang="de-DE" sz="2400" dirty="0">
                <a:solidFill>
                  <a:srgbClr val="595959"/>
                </a:solidFill>
              </a:rPr>
              <a:t> </a:t>
            </a:r>
            <a:r>
              <a:rPr lang="de-DE" sz="2400" dirty="0" err="1">
                <a:solidFill>
                  <a:srgbClr val="595959"/>
                </a:solidFill>
              </a:rPr>
              <a:t>lecture</a:t>
            </a:r>
            <a:r>
              <a:rPr lang="de-DE" sz="2400" dirty="0">
                <a:solidFill>
                  <a:srgbClr val="595959"/>
                </a:solidFill>
              </a:rPr>
              <a:t>, </a:t>
            </a:r>
            <a:r>
              <a:rPr lang="de-DE" sz="2400" dirty="0" err="1">
                <a:solidFill>
                  <a:srgbClr val="595959"/>
                </a:solidFill>
              </a:rPr>
              <a:t>we</a:t>
            </a:r>
            <a:r>
              <a:rPr lang="de-DE" sz="2400" dirty="0">
                <a:solidFill>
                  <a:srgbClr val="595959"/>
                </a:solidFill>
              </a:rPr>
              <a:t> </a:t>
            </a:r>
            <a:r>
              <a:rPr lang="de-DE" sz="2400" dirty="0" err="1">
                <a:solidFill>
                  <a:srgbClr val="595959"/>
                </a:solidFill>
              </a:rPr>
              <a:t>saw</a:t>
            </a:r>
            <a:r>
              <a:rPr lang="de-DE" sz="2400" dirty="0">
                <a:solidFill>
                  <a:srgbClr val="595959"/>
                </a:solidFill>
              </a:rPr>
              <a:t> </a:t>
            </a:r>
            <a:r>
              <a:rPr lang="de-DE" sz="2400" dirty="0" err="1">
                <a:solidFill>
                  <a:srgbClr val="595959"/>
                </a:solidFill>
              </a:rPr>
              <a:t>that</a:t>
            </a:r>
            <a:r>
              <a:rPr lang="de-DE" sz="2400" dirty="0">
                <a:solidFill>
                  <a:srgbClr val="595959"/>
                </a:solidFill>
              </a:rPr>
              <a:t> </a:t>
            </a:r>
            <a:r>
              <a:rPr lang="de-DE" sz="2400" dirty="0" err="1">
                <a:solidFill>
                  <a:srgbClr val="595959"/>
                </a:solidFill>
              </a:rPr>
              <a:t>copying</a:t>
            </a:r>
            <a:r>
              <a:rPr lang="de-DE" sz="2400" dirty="0">
                <a:solidFill>
                  <a:srgbClr val="595959"/>
                </a:solidFill>
              </a:rPr>
              <a:t> a </a:t>
            </a:r>
            <a:r>
              <a:rPr lang="de-DE" sz="2400" dirty="0" err="1">
                <a:solidFill>
                  <a:srgbClr val="595959"/>
                </a:solidFill>
              </a:rPr>
              <a:t>list</a:t>
            </a:r>
            <a:r>
              <a:rPr lang="de-DE" sz="2400" dirty="0">
                <a:solidFill>
                  <a:srgbClr val="595959"/>
                </a:solidFill>
              </a:rPr>
              <a:t> </a:t>
            </a:r>
            <a:r>
              <a:rPr lang="de-DE" sz="2400" dirty="0" err="1">
                <a:solidFill>
                  <a:srgbClr val="595959"/>
                </a:solidFill>
              </a:rPr>
              <a:t>by</a:t>
            </a:r>
            <a:r>
              <a:rPr lang="de-DE" sz="2400" dirty="0">
                <a:solidFill>
                  <a:srgbClr val="595959"/>
                </a:solidFill>
              </a:rPr>
              <a:t> </a:t>
            </a:r>
            <a:r>
              <a:rPr lang="de-DE" sz="2400" dirty="0">
                <a:solidFill>
                  <a:srgbClr val="595959"/>
                </a:solidFill>
                <a:latin typeface="Consolas"/>
              </a:rPr>
              <a:t>list2 = list1</a:t>
            </a:r>
            <a:r>
              <a:rPr lang="de-DE" sz="2400" dirty="0">
                <a:solidFill>
                  <a:srgbClr val="595959"/>
                </a:solidFill>
              </a:rPr>
              <a:t> </a:t>
            </a:r>
            <a:r>
              <a:rPr lang="de-DE" sz="2400" dirty="0" err="1">
                <a:solidFill>
                  <a:srgbClr val="595959"/>
                </a:solidFill>
              </a:rPr>
              <a:t>is</a:t>
            </a:r>
            <a:r>
              <a:rPr lang="de-DE" sz="2400" dirty="0">
                <a:solidFill>
                  <a:srgbClr val="595959"/>
                </a:solidFill>
              </a:rPr>
              <a:t> not </a:t>
            </a:r>
            <a:r>
              <a:rPr lang="de-DE" sz="2400" dirty="0" err="1">
                <a:solidFill>
                  <a:srgbClr val="595959"/>
                </a:solidFill>
              </a:rPr>
              <a:t>always</a:t>
            </a:r>
            <a:r>
              <a:rPr lang="de-DE" sz="2400" dirty="0">
                <a:solidFill>
                  <a:srgbClr val="595959"/>
                </a:solidFill>
              </a:rPr>
              <a:t>  a </a:t>
            </a:r>
            <a:r>
              <a:rPr lang="de-DE" sz="2400" dirty="0" err="1">
                <a:solidFill>
                  <a:srgbClr val="595959"/>
                </a:solidFill>
              </a:rPr>
              <a:t>good</a:t>
            </a:r>
            <a:r>
              <a:rPr lang="de-DE" sz="2400" dirty="0">
                <a:solidFill>
                  <a:srgbClr val="595959"/>
                </a:solidFill>
              </a:rPr>
              <a:t> </a:t>
            </a:r>
            <a:r>
              <a:rPr lang="de-DE" sz="2400" dirty="0" err="1">
                <a:solidFill>
                  <a:srgbClr val="595959"/>
                </a:solidFill>
              </a:rPr>
              <a:t>idea</a:t>
            </a:r>
            <a:r>
              <a:rPr lang="de-DE" sz="2400" dirty="0">
                <a:solidFill>
                  <a:srgbClr val="595959"/>
                </a:solidFill>
              </a:rPr>
              <a:t>, </a:t>
            </a:r>
            <a:r>
              <a:rPr lang="de-DE" sz="2400" dirty="0" err="1">
                <a:solidFill>
                  <a:srgbClr val="595959"/>
                </a:solidFill>
              </a:rPr>
              <a:t>as</a:t>
            </a:r>
            <a:r>
              <a:rPr lang="de-DE" sz="2400" dirty="0">
                <a:solidFill>
                  <a:srgbClr val="595959"/>
                </a:solidFill>
              </a:rPr>
              <a:t> a </a:t>
            </a:r>
            <a:r>
              <a:rPr lang="de-DE" sz="2400" dirty="0" err="1">
                <a:solidFill>
                  <a:srgbClr val="595959"/>
                </a:solidFill>
              </a:rPr>
              <a:t>change</a:t>
            </a:r>
            <a:r>
              <a:rPr lang="de-DE" sz="2400" dirty="0">
                <a:solidFill>
                  <a:srgbClr val="595959"/>
                </a:solidFill>
              </a:rPr>
              <a:t> </a:t>
            </a:r>
            <a:r>
              <a:rPr lang="de-DE" sz="2400" dirty="0" err="1">
                <a:solidFill>
                  <a:srgbClr val="595959"/>
                </a:solidFill>
              </a:rPr>
              <a:t>to</a:t>
            </a:r>
            <a:r>
              <a:rPr lang="de-DE" sz="2400" dirty="0">
                <a:solidFill>
                  <a:srgbClr val="595959"/>
                </a:solidFill>
              </a:rPr>
              <a:t>  </a:t>
            </a:r>
            <a:r>
              <a:rPr lang="de-DE" sz="2400" dirty="0" err="1">
                <a:solidFill>
                  <a:srgbClr val="595959"/>
                </a:solidFill>
              </a:rPr>
              <a:t>one</a:t>
            </a:r>
            <a:r>
              <a:rPr lang="de-DE" sz="2400" dirty="0">
                <a:solidFill>
                  <a:srgbClr val="595959"/>
                </a:solidFill>
              </a:rPr>
              <a:t> </a:t>
            </a:r>
            <a:r>
              <a:rPr lang="de-DE" sz="2400" dirty="0" err="1">
                <a:solidFill>
                  <a:srgbClr val="595959"/>
                </a:solidFill>
              </a:rPr>
              <a:t>of</a:t>
            </a:r>
            <a:r>
              <a:rPr lang="de-DE" sz="2400" dirty="0">
                <a:solidFill>
                  <a:srgbClr val="595959"/>
                </a:solidFill>
              </a:rPr>
              <a:t> </a:t>
            </a:r>
            <a:r>
              <a:rPr lang="de-DE" sz="2400" dirty="0" err="1">
                <a:solidFill>
                  <a:srgbClr val="595959"/>
                </a:solidFill>
              </a:rPr>
              <a:t>the</a:t>
            </a:r>
            <a:r>
              <a:rPr lang="de-DE" sz="2400" dirty="0">
                <a:solidFill>
                  <a:srgbClr val="595959"/>
                </a:solidFill>
              </a:rPr>
              <a:t> </a:t>
            </a:r>
            <a:r>
              <a:rPr lang="de-DE" sz="2400" dirty="0" err="1">
                <a:solidFill>
                  <a:srgbClr val="595959"/>
                </a:solidFill>
              </a:rPr>
              <a:t>elements</a:t>
            </a:r>
            <a:r>
              <a:rPr lang="de-DE" sz="2400" dirty="0">
                <a:solidFill>
                  <a:srgbClr val="595959"/>
                </a:solidFill>
              </a:rPr>
              <a:t> will </a:t>
            </a:r>
            <a:r>
              <a:rPr lang="de-DE" sz="2400" dirty="0" err="1">
                <a:solidFill>
                  <a:srgbClr val="595959"/>
                </a:solidFill>
              </a:rPr>
              <a:t>affect</a:t>
            </a:r>
            <a:r>
              <a:rPr lang="de-DE" sz="2400" dirty="0">
                <a:solidFill>
                  <a:srgbClr val="595959"/>
                </a:solidFill>
              </a:rPr>
              <a:t> </a:t>
            </a:r>
            <a:r>
              <a:rPr lang="de-DE" sz="2400" dirty="0" err="1">
                <a:solidFill>
                  <a:srgbClr val="595959"/>
                </a:solidFill>
              </a:rPr>
              <a:t>both</a:t>
            </a:r>
            <a:r>
              <a:rPr lang="de-DE" sz="2400" dirty="0">
                <a:solidFill>
                  <a:srgbClr val="595959"/>
                </a:solidFill>
              </a:rPr>
              <a:t> </a:t>
            </a:r>
            <a:r>
              <a:rPr lang="de-DE" sz="2400" dirty="0" err="1">
                <a:solidFill>
                  <a:srgbClr val="595959"/>
                </a:solidFill>
              </a:rPr>
              <a:t>of</a:t>
            </a:r>
            <a:r>
              <a:rPr lang="de-DE" sz="2400" dirty="0">
                <a:solidFill>
                  <a:srgbClr val="595959"/>
                </a:solidFill>
              </a:rPr>
              <a:t> </a:t>
            </a:r>
            <a:r>
              <a:rPr lang="de-DE" sz="2400" dirty="0" err="1">
                <a:solidFill>
                  <a:srgbClr val="595959"/>
                </a:solidFill>
              </a:rPr>
              <a:t>the</a:t>
            </a:r>
            <a:r>
              <a:rPr lang="de-DE" sz="2400" dirty="0">
                <a:solidFill>
                  <a:srgbClr val="595959"/>
                </a:solidFill>
              </a:rPr>
              <a:t> </a:t>
            </a:r>
            <a:r>
              <a:rPr lang="de-DE" sz="2400" dirty="0" err="1">
                <a:solidFill>
                  <a:srgbClr val="595959"/>
                </a:solidFill>
              </a:rPr>
              <a:t>lists</a:t>
            </a:r>
            <a:endParaRPr lang="de-DE" sz="2400" dirty="0" err="1">
              <a:solidFill>
                <a:srgbClr val="595959"/>
              </a:solidFill>
              <a:cs typeface="Calibri"/>
            </a:endParaRPr>
          </a:p>
          <a:p>
            <a:pPr marL="182245" indent="-182245">
              <a:lnSpc>
                <a:spcPct val="90000"/>
              </a:lnSpc>
              <a:spcBef>
                <a:spcPts val="1200"/>
              </a:spcBef>
              <a:spcAft>
                <a:spcPts val="200"/>
              </a:spcAft>
              <a:buChar char="•"/>
            </a:pPr>
            <a:r>
              <a:rPr lang="de-DE" sz="2400" dirty="0">
                <a:solidFill>
                  <a:srgbClr val="595959"/>
                </a:solidFill>
              </a:rPr>
              <a:t>This </a:t>
            </a:r>
            <a:r>
              <a:rPr lang="de-DE" sz="2400" dirty="0" err="1">
                <a:solidFill>
                  <a:srgbClr val="595959"/>
                </a:solidFill>
              </a:rPr>
              <a:t>is</a:t>
            </a:r>
            <a:r>
              <a:rPr lang="de-DE" sz="2400" dirty="0">
                <a:solidFill>
                  <a:srgbClr val="595959"/>
                </a:solidFill>
              </a:rPr>
              <a:t> </a:t>
            </a:r>
            <a:r>
              <a:rPr lang="de-DE" sz="2400" dirty="0" err="1">
                <a:solidFill>
                  <a:srgbClr val="595959"/>
                </a:solidFill>
              </a:rPr>
              <a:t>because</a:t>
            </a:r>
            <a:r>
              <a:rPr lang="de-DE" sz="2400" dirty="0">
                <a:solidFill>
                  <a:srgbClr val="595959"/>
                </a:solidFill>
              </a:rPr>
              <a:t> </a:t>
            </a:r>
            <a:r>
              <a:rPr lang="de-DE" sz="2400" dirty="0" err="1">
                <a:solidFill>
                  <a:srgbClr val="595959"/>
                </a:solidFill>
              </a:rPr>
              <a:t>we</a:t>
            </a:r>
            <a:r>
              <a:rPr lang="de-DE" sz="2400" dirty="0">
                <a:solidFill>
                  <a:srgbClr val="595959"/>
                </a:solidFill>
              </a:rPr>
              <a:t> </a:t>
            </a:r>
            <a:r>
              <a:rPr lang="de-DE" sz="2400" dirty="0" err="1">
                <a:solidFill>
                  <a:srgbClr val="595959"/>
                </a:solidFill>
              </a:rPr>
              <a:t>simply</a:t>
            </a:r>
            <a:r>
              <a:rPr lang="de-DE" sz="2400" dirty="0">
                <a:solidFill>
                  <a:srgbClr val="595959"/>
                </a:solidFill>
              </a:rPr>
              <a:t> </a:t>
            </a:r>
            <a:r>
              <a:rPr lang="de-DE" sz="2400" dirty="0" err="1">
                <a:solidFill>
                  <a:srgbClr val="595959"/>
                </a:solidFill>
              </a:rPr>
              <a:t>made</a:t>
            </a:r>
            <a:r>
              <a:rPr lang="de-DE" sz="2400" dirty="0">
                <a:solidFill>
                  <a:srgbClr val="595959"/>
                </a:solidFill>
              </a:rPr>
              <a:t> a </a:t>
            </a:r>
            <a:r>
              <a:rPr lang="de-DE" sz="2400" i="1" dirty="0" err="1">
                <a:solidFill>
                  <a:srgbClr val="595959"/>
                </a:solidFill>
              </a:rPr>
              <a:t>reference</a:t>
            </a:r>
            <a:r>
              <a:rPr lang="de-DE" sz="2400" i="1" dirty="0">
                <a:solidFill>
                  <a:srgbClr val="595959"/>
                </a:solidFill>
              </a:rPr>
              <a:t> </a:t>
            </a:r>
            <a:r>
              <a:rPr lang="de-DE" sz="2400" i="1" dirty="0" err="1">
                <a:solidFill>
                  <a:srgbClr val="595959"/>
                </a:solidFill>
              </a:rPr>
              <a:t>copy</a:t>
            </a:r>
            <a:endParaRPr lang="de-DE" sz="2400" i="1" dirty="0" err="1">
              <a:solidFill>
                <a:srgbClr val="595959"/>
              </a:solidFill>
              <a:cs typeface="Calibri"/>
            </a:endParaRPr>
          </a:p>
        </p:txBody>
      </p:sp>
      <p:graphicFrame>
        <p:nvGraphicFramePr>
          <p:cNvPr id="21" name="Tabelle 18">
            <a:extLst>
              <a:ext uri="{FF2B5EF4-FFF2-40B4-BE49-F238E27FC236}">
                <a16:creationId xmlns:a16="http://schemas.microsoft.com/office/drawing/2014/main" id="{7BA78E23-05C1-4926-9812-4768FE501006}"/>
              </a:ext>
            </a:extLst>
          </p:cNvPr>
          <p:cNvGraphicFramePr>
            <a:graphicFrameLocks/>
          </p:cNvGraphicFramePr>
          <p:nvPr>
            <p:extLst>
              <p:ext uri="{D42A27DB-BD31-4B8C-83A1-F6EECF244321}">
                <p14:modId xmlns:p14="http://schemas.microsoft.com/office/powerpoint/2010/main" val="2236467180"/>
              </p:ext>
            </p:extLst>
          </p:nvPr>
        </p:nvGraphicFramePr>
        <p:xfrm>
          <a:off x="3234905" y="5592789"/>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tc>
                <a:tc>
                  <a:txBody>
                    <a:bodyPr/>
                    <a:lstStyle/>
                    <a:p>
                      <a:pPr lvl="0" algn="l">
                        <a:buNone/>
                      </a:pPr>
                      <a:r>
                        <a:rPr lang="de-DE" dirty="0"/>
                        <a:t>b'</a:t>
                      </a:r>
                    </a:p>
                  </a:txBody>
                  <a:tcPr/>
                </a:tc>
                <a:tc>
                  <a:txBody>
                    <a:bodyPr/>
                    <a:lstStyle/>
                    <a:p>
                      <a:pPr lvl="0" algn="l">
                        <a:buNone/>
                      </a:pPr>
                      <a:r>
                        <a:rPr lang="de-DE" dirty="0"/>
                        <a:t>c'</a:t>
                      </a:r>
                    </a:p>
                  </a:txBody>
                  <a:tcPr/>
                </a:tc>
                <a:extLst>
                  <a:ext uri="{0D108BD9-81ED-4DB2-BD59-A6C34878D82A}">
                    <a16:rowId xmlns:a16="http://schemas.microsoft.com/office/drawing/2014/main" val="3612408576"/>
                  </a:ext>
                </a:extLst>
              </a:tr>
            </a:tbl>
          </a:graphicData>
        </a:graphic>
      </p:graphicFrame>
      <p:sp>
        <p:nvSpPr>
          <p:cNvPr id="22" name="Textfeld 21">
            <a:extLst>
              <a:ext uri="{FF2B5EF4-FFF2-40B4-BE49-F238E27FC236}">
                <a16:creationId xmlns:a16="http://schemas.microsoft.com/office/drawing/2014/main" id="{EA2E227F-D289-40D2-AF74-95606742C978}"/>
              </a:ext>
            </a:extLst>
          </p:cNvPr>
          <p:cNvSpPr txBox="1"/>
          <p:nvPr/>
        </p:nvSpPr>
        <p:spPr>
          <a:xfrm>
            <a:off x="1130059" y="438653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23" name="Textfeld 22">
            <a:extLst>
              <a:ext uri="{FF2B5EF4-FFF2-40B4-BE49-F238E27FC236}">
                <a16:creationId xmlns:a16="http://schemas.microsoft.com/office/drawing/2014/main" id="{7533EF21-4E0E-474F-B68F-E5BB6D6ACE27}"/>
              </a:ext>
            </a:extLst>
          </p:cNvPr>
          <p:cNvSpPr txBox="1"/>
          <p:nvPr/>
        </p:nvSpPr>
        <p:spPr>
          <a:xfrm>
            <a:off x="1130058" y="55654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24" name="Gerade Verbindung mit Pfeil 23">
            <a:extLst>
              <a:ext uri="{FF2B5EF4-FFF2-40B4-BE49-F238E27FC236}">
                <a16:creationId xmlns:a16="http://schemas.microsoft.com/office/drawing/2014/main" id="{3ED732EF-9448-4C14-8771-6A78713BE117}"/>
              </a:ext>
            </a:extLst>
          </p:cNvPr>
          <p:cNvCxnSpPr/>
          <p:nvPr/>
        </p:nvCxnSpPr>
        <p:spPr>
          <a:xfrm>
            <a:off x="1670649" y="4560498"/>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81138B74-BA64-4CB1-AD60-2EF48FA17D8B}"/>
              </a:ext>
            </a:extLst>
          </p:cNvPr>
          <p:cNvCxnSpPr>
            <a:cxnSpLocks/>
          </p:cNvCxnSpPr>
          <p:nvPr/>
        </p:nvCxnSpPr>
        <p:spPr>
          <a:xfrm>
            <a:off x="1670648" y="5739441"/>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elle 18">
            <a:extLst>
              <a:ext uri="{FF2B5EF4-FFF2-40B4-BE49-F238E27FC236}">
                <a16:creationId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1809024503"/>
              </p:ext>
            </p:extLst>
          </p:nvPr>
        </p:nvGraphicFramePr>
        <p:xfrm>
          <a:off x="8712676" y="4873923"/>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a16="http://schemas.microsoft.com/office/drawing/2014/main" val="3612408576"/>
                  </a:ext>
                </a:extLst>
              </a:tr>
            </a:tbl>
          </a:graphicData>
        </a:graphic>
      </p:graphicFrame>
      <p:sp>
        <p:nvSpPr>
          <p:cNvPr id="31" name="Textfeld 30">
            <a:extLst>
              <a:ext uri="{FF2B5EF4-FFF2-40B4-BE49-F238E27FC236}">
                <a16:creationId xmlns:a16="http://schemas.microsoft.com/office/drawing/2014/main" id="{E6D0423A-3ECF-4F8C-8790-BAA453E916B1}"/>
              </a:ext>
            </a:extLst>
          </p:cNvPr>
          <p:cNvSpPr txBox="1"/>
          <p:nvPr/>
        </p:nvSpPr>
        <p:spPr>
          <a:xfrm>
            <a:off x="6665343" y="43577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a16="http://schemas.microsoft.com/office/drawing/2014/main" id="{8A6771EA-0C6A-48D1-B877-56076B12BE20}"/>
              </a:ext>
            </a:extLst>
          </p:cNvPr>
          <p:cNvSpPr txBox="1"/>
          <p:nvPr/>
        </p:nvSpPr>
        <p:spPr>
          <a:xfrm>
            <a:off x="6665339" y="553672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a16="http://schemas.microsoft.com/office/drawing/2014/main" id="{9AE78DD6-0ABC-481C-81E4-592E40253A20}"/>
              </a:ext>
            </a:extLst>
          </p:cNvPr>
          <p:cNvCxnSpPr>
            <a:cxnSpLocks/>
          </p:cNvCxnSpPr>
          <p:nvPr/>
        </p:nvCxnSpPr>
        <p:spPr>
          <a:xfrm>
            <a:off x="7134047" y="4531741"/>
            <a:ext cx="1547003" cy="42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81846394-E82B-4AC4-8D93-67BFAAEBC9E4}"/>
              </a:ext>
            </a:extLst>
          </p:cNvPr>
          <p:cNvCxnSpPr>
            <a:cxnSpLocks/>
          </p:cNvCxnSpPr>
          <p:nvPr/>
        </p:nvCxnSpPr>
        <p:spPr>
          <a:xfrm flipV="1">
            <a:off x="7220311" y="5144220"/>
            <a:ext cx="1460739" cy="580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05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Indexing</a:t>
            </a:r>
            <a:endParaRPr lang="de-DE" dirty="0" err="1"/>
          </a:p>
        </p:txBody>
      </p:sp>
      <p:sp>
        <p:nvSpPr>
          <p:cNvPr id="5" name="Inhaltsplatzhalter 4">
            <a:extLst>
              <a:ext uri="{FF2B5EF4-FFF2-40B4-BE49-F238E27FC236}">
                <a16:creationId xmlns:a16="http://schemas.microsoft.com/office/drawing/2014/main"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182245" indent="-182245"/>
            <a:r>
              <a:rPr lang="de-DE" dirty="0" err="1">
                <a:cs typeface="Calibri"/>
              </a:rPr>
              <a:t>With</a:t>
            </a:r>
            <a:r>
              <a:rPr lang="de-DE" dirty="0">
                <a:cs typeface="Calibri"/>
              </a:rPr>
              <a:t> </a:t>
            </a:r>
            <a:r>
              <a:rPr lang="de-DE" dirty="0" err="1">
                <a:cs typeface="Calibri"/>
              </a:rPr>
              <a:t>certain</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items</a:t>
            </a:r>
            <a:r>
              <a:rPr lang="de-DE" dirty="0">
                <a:cs typeface="Calibri"/>
              </a:rPr>
              <a:t> </a:t>
            </a:r>
            <a:r>
              <a:rPr lang="de-DE" dirty="0" err="1">
                <a:cs typeface="Calibri"/>
              </a:rPr>
              <a:t>using</a:t>
            </a:r>
            <a:r>
              <a:rPr lang="de-DE" dirty="0">
                <a:cs typeface="Calibri"/>
              </a:rPr>
              <a:t> </a:t>
            </a:r>
            <a:r>
              <a:rPr lang="de-DE" b="1" dirty="0" err="1">
                <a:cs typeface="Calibri"/>
              </a:rPr>
              <a:t>indices</a:t>
            </a:r>
            <a:endParaRPr lang="en-US" b="1">
              <a:cs typeface="Calibri"/>
            </a:endParaRP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this</a:t>
            </a:r>
            <a:r>
              <a:rPr lang="de-DE" dirty="0">
                <a:cs typeface="Calibri"/>
              </a:rPr>
              <a:t> </a:t>
            </a:r>
            <a:r>
              <a:rPr lang="de-DE" dirty="0" err="1">
                <a:cs typeface="Calibri"/>
              </a:rPr>
              <a:t>works</a:t>
            </a:r>
            <a:r>
              <a:rPr lang="de-DE" dirty="0">
                <a:cs typeface="Calibri"/>
              </a:rPr>
              <a:t> </a:t>
            </a:r>
            <a:r>
              <a:rPr lang="de-DE" dirty="0" err="1">
                <a:cs typeface="Calibri"/>
              </a:rPr>
              <a:t>for</a:t>
            </a:r>
            <a:r>
              <a:rPr lang="de-DE" dirty="0">
                <a:cs typeface="Calibri"/>
              </a:rPr>
              <a:t> </a:t>
            </a:r>
            <a:r>
              <a:rPr lang="de-DE" dirty="0" err="1">
                <a:cs typeface="Calibri"/>
              </a:rPr>
              <a:t>strings</a:t>
            </a:r>
            <a:r>
              <a:rPr lang="de-DE" dirty="0">
                <a:cs typeface="Calibri"/>
              </a:rPr>
              <a:t> and </a:t>
            </a:r>
            <a:r>
              <a:rPr lang="de-DE" dirty="0" err="1">
                <a:cs typeface="Calibri"/>
              </a:rPr>
              <a:t>some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we</a:t>
            </a:r>
            <a:r>
              <a:rPr lang="de-DE" dirty="0">
                <a:cs typeface="Calibri"/>
              </a:rPr>
              <a:t> will </a:t>
            </a:r>
            <a:r>
              <a:rPr lang="de-DE" dirty="0" err="1">
                <a:cs typeface="Calibri"/>
              </a:rPr>
              <a:t>introduce</a:t>
            </a:r>
            <a:r>
              <a:rPr lang="de-DE" dirty="0">
                <a:cs typeface="Calibri"/>
              </a:rPr>
              <a:t> in </a:t>
            </a:r>
            <a:r>
              <a:rPr lang="de-DE" dirty="0" err="1">
                <a:cs typeface="Calibri"/>
              </a:rPr>
              <a:t>this</a:t>
            </a:r>
            <a:r>
              <a:rPr lang="de-DE" dirty="0">
                <a:cs typeface="Calibri"/>
              </a:rPr>
              <a:t> </a:t>
            </a:r>
            <a:r>
              <a:rPr lang="de-DE" dirty="0" err="1">
                <a:cs typeface="Calibri"/>
              </a:rPr>
              <a:t>lecture</a:t>
            </a:r>
            <a:endParaRPr lang="de-DE" dirty="0" err="1">
              <a:solidFill>
                <a:schemeClr val="tx1"/>
              </a:solidFill>
            </a:endParaRPr>
          </a:p>
          <a:p>
            <a:pPr marL="342900" indent="-342900"/>
            <a:r>
              <a:rPr lang="de-DE" dirty="0">
                <a:cs typeface="Calibri"/>
              </a:rPr>
              <a:t>In Python, </a:t>
            </a:r>
            <a:r>
              <a:rPr lang="de-DE" dirty="0" err="1">
                <a:cs typeface="Calibri"/>
              </a:rPr>
              <a:t>indices</a:t>
            </a:r>
            <a:r>
              <a:rPr lang="de-DE" dirty="0">
                <a:cs typeface="Calibri"/>
              </a:rPr>
              <a:t> </a:t>
            </a:r>
            <a:r>
              <a:rPr lang="de-DE" dirty="0" err="1">
                <a:cs typeface="Calibri"/>
              </a:rPr>
              <a:t>start</a:t>
            </a:r>
            <a:r>
              <a:rPr lang="de-DE" dirty="0">
                <a:cs typeface="Calibri"/>
              </a:rPr>
              <a:t> </a:t>
            </a:r>
            <a:r>
              <a:rPr lang="de-DE" dirty="0" err="1">
                <a:cs typeface="Calibri"/>
              </a:rPr>
              <a:t>with</a:t>
            </a:r>
            <a:r>
              <a:rPr lang="de-DE" dirty="0">
                <a:cs typeface="Calibri"/>
              </a:rPr>
              <a:t> 0</a:t>
            </a:r>
          </a:p>
          <a:p>
            <a:pPr marL="182245" indent="-182245"/>
            <a:endParaRPr lang="de-DE" dirty="0" err="1">
              <a:cs typeface="Calibri"/>
            </a:endParaRPr>
          </a:p>
          <a:p>
            <a:pPr marL="182245" indent="-182245"/>
            <a:endParaRPr lang="de-DE" dirty="0">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id="{D49F7B66-BCDA-4136-A756-E6A7D5C01971}"/>
              </a:ext>
            </a:extLst>
          </p:cNvPr>
          <p:cNvSpPr>
            <a:spLocks noGrp="1"/>
          </p:cNvSpPr>
          <p:nvPr>
            <p:ph type="sldNum" sz="quarter" idx="12"/>
          </p:nvPr>
        </p:nvSpPr>
        <p:spPr/>
        <p:txBody>
          <a:bodyPr/>
          <a:lstStyle/>
          <a:p>
            <a:fld id="{89C4E583-6443-4199-AF95-A2ECCC288D48}" type="slidenum">
              <a:rPr lang="en-GB" smtClean="0"/>
              <a:t>7</a:t>
            </a:fld>
            <a:endParaRPr lang="en-GB"/>
          </a:p>
        </p:txBody>
      </p:sp>
      <p:graphicFrame>
        <p:nvGraphicFramePr>
          <p:cNvPr id="6" name="Tabelle 6">
            <a:extLst>
              <a:ext uri="{FF2B5EF4-FFF2-40B4-BE49-F238E27FC236}">
                <a16:creationId xmlns:a16="http://schemas.microsoft.com/office/drawing/2014/main" id="{E3C11331-40E0-4CE3-A0AD-0B3301F92EDF}"/>
              </a:ext>
            </a:extLst>
          </p:cNvPr>
          <p:cNvGraphicFramePr>
            <a:graphicFrameLocks noGrp="1"/>
          </p:cNvGraphicFramePr>
          <p:nvPr>
            <p:extLst>
              <p:ext uri="{D42A27DB-BD31-4B8C-83A1-F6EECF244321}">
                <p14:modId xmlns:p14="http://schemas.microsoft.com/office/powerpoint/2010/main" val="3406354265"/>
              </p:ext>
            </p:extLst>
          </p:nvPr>
        </p:nvGraphicFramePr>
        <p:xfrm>
          <a:off x="1137952" y="3263659"/>
          <a:ext cx="2203783" cy="773406"/>
        </p:xfrm>
        <a:graphic>
          <a:graphicData uri="http://schemas.openxmlformats.org/drawingml/2006/table">
            <a:tbl>
              <a:tblPr bandRow="1">
                <a:tableStyleId>{5C22544A-7EE6-4342-B048-85BDC9FD1C3A}</a:tableStyleId>
              </a:tblPr>
              <a:tblGrid>
                <a:gridCol w="409581">
                  <a:extLst>
                    <a:ext uri="{9D8B030D-6E8A-4147-A177-3AD203B41FA5}">
                      <a16:colId xmlns:a16="http://schemas.microsoft.com/office/drawing/2014/main" val="1205000636"/>
                    </a:ext>
                  </a:extLst>
                </a:gridCol>
                <a:gridCol w="409581">
                  <a:extLst>
                    <a:ext uri="{9D8B030D-6E8A-4147-A177-3AD203B41FA5}">
                      <a16:colId xmlns:a16="http://schemas.microsoft.com/office/drawing/2014/main" val="861432771"/>
                    </a:ext>
                  </a:extLst>
                </a:gridCol>
                <a:gridCol w="409581">
                  <a:extLst>
                    <a:ext uri="{9D8B030D-6E8A-4147-A177-3AD203B41FA5}">
                      <a16:colId xmlns:a16="http://schemas.microsoft.com/office/drawing/2014/main" val="3595100218"/>
                    </a:ext>
                  </a:extLst>
                </a:gridCol>
                <a:gridCol w="409581">
                  <a:extLst>
                    <a:ext uri="{9D8B030D-6E8A-4147-A177-3AD203B41FA5}">
                      <a16:colId xmlns:a16="http://schemas.microsoft.com/office/drawing/2014/main" val="880685549"/>
                    </a:ext>
                  </a:extLst>
                </a:gridCol>
                <a:gridCol w="565459">
                  <a:extLst>
                    <a:ext uri="{9D8B030D-6E8A-4147-A177-3AD203B41FA5}">
                      <a16:colId xmlns:a16="http://schemas.microsoft.com/office/drawing/2014/main"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a16="http://schemas.microsoft.com/office/drawing/2014/main"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a16="http://schemas.microsoft.com/office/drawing/2014/main" val="1342480392"/>
                  </a:ext>
                </a:extLst>
              </a:tr>
            </a:tbl>
          </a:graphicData>
        </a:graphic>
      </p:graphicFrame>
      <p:sp>
        <p:nvSpPr>
          <p:cNvPr id="9" name="Textfeld 8">
            <a:extLst>
              <a:ext uri="{FF2B5EF4-FFF2-40B4-BE49-F238E27FC236}">
                <a16:creationId xmlns:a16="http://schemas.microsoft.com/office/drawing/2014/main" id="{6CFC4E03-466B-42E2-ADCD-AFAE5DD8C6A5}"/>
              </a:ext>
            </a:extLst>
          </p:cNvPr>
          <p:cNvSpPr txBox="1"/>
          <p:nvPr/>
        </p:nvSpPr>
        <p:spPr>
          <a:xfrm>
            <a:off x="1144434" y="4257135"/>
            <a:ext cx="6165010"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example</a:t>
            </a:r>
            <a:r>
              <a:rPr lang="de-DE" dirty="0">
                <a:latin typeface="Consolas"/>
              </a:rPr>
              <a:t> = '</a:t>
            </a:r>
            <a:r>
              <a:rPr lang="de-DE" dirty="0" err="1">
                <a:latin typeface="Consolas"/>
              </a:rPr>
              <a:t>hello</a:t>
            </a:r>
            <a:r>
              <a:rPr lang="de-DE" dirty="0">
                <a:latin typeface="Consolas"/>
              </a:rPr>
              <a:t>'</a:t>
            </a:r>
            <a:endParaRPr lang="de-DE" dirty="0">
              <a:latin typeface="Calibri"/>
              <a:cs typeface="Calibri"/>
            </a:endParaRPr>
          </a:p>
          <a:p>
            <a:r>
              <a:rPr lang="de-DE" dirty="0" err="1">
                <a:latin typeface="Consolas"/>
              </a:rPr>
              <a:t>print</a:t>
            </a:r>
            <a:r>
              <a:rPr lang="de-DE" dirty="0">
                <a:latin typeface="Consolas"/>
              </a:rPr>
              <a:t>(</a:t>
            </a:r>
            <a:r>
              <a:rPr lang="de-DE" dirty="0" err="1">
                <a:latin typeface="Consolas"/>
              </a:rPr>
              <a:t>example</a:t>
            </a:r>
            <a:r>
              <a:rPr lang="de-DE" dirty="0">
                <a:latin typeface="Consolas"/>
              </a:rPr>
              <a:t>[1])</a:t>
            </a:r>
          </a:p>
        </p:txBody>
      </p:sp>
      <p:sp>
        <p:nvSpPr>
          <p:cNvPr id="11" name="Textfeld 10">
            <a:extLst>
              <a:ext uri="{FF2B5EF4-FFF2-40B4-BE49-F238E27FC236}">
                <a16:creationId xmlns:a16="http://schemas.microsoft.com/office/drawing/2014/main" id="{90D0E43A-2054-40E8-B295-105220FC0788}"/>
              </a:ext>
            </a:extLst>
          </p:cNvPr>
          <p:cNvSpPr txBox="1"/>
          <p:nvPr/>
        </p:nvSpPr>
        <p:spPr>
          <a:xfrm>
            <a:off x="1144435" y="49760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p>
        </p:txBody>
      </p:sp>
      <p:sp>
        <p:nvSpPr>
          <p:cNvPr id="13" name="Textfeld 12">
            <a:extLst>
              <a:ext uri="{FF2B5EF4-FFF2-40B4-BE49-F238E27FC236}">
                <a16:creationId xmlns:a16="http://schemas.microsoft.com/office/drawing/2014/main" id="{717F6F1E-A974-4FC2-BC43-B48F777AE56E}"/>
              </a:ext>
            </a:extLst>
          </p:cNvPr>
          <p:cNvSpPr txBox="1"/>
          <p:nvPr/>
        </p:nvSpPr>
        <p:spPr>
          <a:xfrm>
            <a:off x="1144434" y="5450455"/>
            <a:ext cx="6165009"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e</a:t>
            </a:r>
          </a:p>
        </p:txBody>
      </p:sp>
    </p:spTree>
    <p:extLst>
      <p:ext uri="{BB962C8B-B14F-4D97-AF65-F5344CB8AC3E}">
        <p14:creationId xmlns:p14="http://schemas.microsoft.com/office/powerpoint/2010/main" val="4253649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Copying</a:t>
            </a:r>
            <a:endParaRPr lang="de-DE" dirty="0" err="1"/>
          </a:p>
        </p:txBody>
      </p:sp>
      <p:sp>
        <p:nvSpPr>
          <p:cNvPr id="6" name="Textplatzhalter 5">
            <a:extLst>
              <a:ext uri="{FF2B5EF4-FFF2-40B4-BE49-F238E27FC236}">
                <a16:creationId xmlns:a16="http://schemas.microsoft.com/office/drawing/2014/main" id="{99AA7EF7-DDF8-4513-B4CE-6160D4E422F3}"/>
              </a:ext>
            </a:extLst>
          </p:cNvPr>
          <p:cNvSpPr>
            <a:spLocks noGrp="1"/>
          </p:cNvSpPr>
          <p:nvPr>
            <p:ph type="body" idx="1"/>
          </p:nvPr>
        </p:nvSpPr>
        <p:spPr>
          <a:xfrm>
            <a:off x="1111657" y="3686354"/>
            <a:ext cx="4937760" cy="491867"/>
          </a:xfrm>
        </p:spPr>
        <p:txBody>
          <a:bodyPr/>
          <a:lstStyle/>
          <a:p>
            <a:r>
              <a:rPr lang="de-DE" dirty="0" err="1">
                <a:cs typeface="Calibri"/>
              </a:rPr>
              <a:t>Expectation</a:t>
            </a:r>
            <a:endParaRPr lang="de-DE" dirty="0" err="1"/>
          </a:p>
        </p:txBody>
      </p:sp>
      <p:graphicFrame>
        <p:nvGraphicFramePr>
          <p:cNvPr id="18" name="Tabelle 18">
            <a:extLst>
              <a:ext uri="{FF2B5EF4-FFF2-40B4-BE49-F238E27FC236}">
                <a16:creationId xmlns:a16="http://schemas.microsoft.com/office/drawing/2014/main" id="{3A8EF11D-0C28-4B3C-91CC-4831AB18F037}"/>
              </a:ext>
            </a:extLst>
          </p:cNvPr>
          <p:cNvGraphicFramePr>
            <a:graphicFrameLocks noGrp="1"/>
          </p:cNvGraphicFramePr>
          <p:nvPr>
            <p:ph sz="half" idx="2"/>
          </p:nvPr>
        </p:nvGraphicFramePr>
        <p:xfrm>
          <a:off x="3249282" y="438509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a16="http://schemas.microsoft.com/office/drawing/2014/main" val="3612408576"/>
                  </a:ext>
                </a:extLst>
              </a:tr>
            </a:tbl>
          </a:graphicData>
        </a:graphic>
      </p:graphicFrame>
      <p:sp>
        <p:nvSpPr>
          <p:cNvPr id="8" name="Textplatzhalter 7">
            <a:extLst>
              <a:ext uri="{FF2B5EF4-FFF2-40B4-BE49-F238E27FC236}">
                <a16:creationId xmlns:a16="http://schemas.microsoft.com/office/drawing/2014/main" id="{B9FD596A-39B3-4996-90F8-A14512A370E3}"/>
              </a:ext>
            </a:extLst>
          </p:cNvPr>
          <p:cNvSpPr>
            <a:spLocks noGrp="1"/>
          </p:cNvSpPr>
          <p:nvPr>
            <p:ph type="body" sz="quarter" idx="3"/>
          </p:nvPr>
        </p:nvSpPr>
        <p:spPr>
          <a:xfrm>
            <a:off x="6232297" y="3686354"/>
            <a:ext cx="4937760" cy="491867"/>
          </a:xfrm>
        </p:spPr>
        <p:txBody>
          <a:bodyPr/>
          <a:lstStyle/>
          <a:p>
            <a:r>
              <a:rPr lang="de-DE" dirty="0" err="1">
                <a:cs typeface="Calibri"/>
              </a:rPr>
              <a:t>Somewhat</a:t>
            </a:r>
            <a:r>
              <a:rPr lang="de-DE" dirty="0">
                <a:cs typeface="Calibri"/>
              </a:rPr>
              <a:t> More </a:t>
            </a:r>
            <a:r>
              <a:rPr lang="de-DE" dirty="0" err="1">
                <a:cs typeface="Calibri"/>
              </a:rPr>
              <a:t>accurate</a:t>
            </a:r>
            <a:r>
              <a:rPr lang="de-DE" dirty="0">
                <a:cs typeface="Calibri"/>
              </a:rPr>
              <a:t> </a:t>
            </a:r>
            <a:r>
              <a:rPr lang="de-DE" dirty="0" err="1">
                <a:cs typeface="Calibri"/>
              </a:rPr>
              <a:t>reality</a:t>
            </a:r>
            <a:endParaRPr lang="de-DE" dirty="0" err="1"/>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70</a:t>
            </a:fld>
            <a:endParaRPr lang="en-GB"/>
          </a:p>
        </p:txBody>
      </p:sp>
      <p:sp>
        <p:nvSpPr>
          <p:cNvPr id="11" name="Textfeld 10">
            <a:extLst>
              <a:ext uri="{FF2B5EF4-FFF2-40B4-BE49-F238E27FC236}">
                <a16:creationId xmlns:a16="http://schemas.microsoft.com/office/drawing/2014/main" id="{1832E451-E937-43AE-B86B-2E7ECDC4EFC3}"/>
              </a:ext>
            </a:extLst>
          </p:cNvPr>
          <p:cNvSpPr txBox="1"/>
          <p:nvPr/>
        </p:nvSpPr>
        <p:spPr>
          <a:xfrm>
            <a:off x="1187568" y="1741098"/>
            <a:ext cx="10075652" cy="211339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200"/>
              </a:spcBef>
              <a:spcAft>
                <a:spcPts val="200"/>
              </a:spcAft>
              <a:buChar char="•"/>
            </a:pPr>
            <a:r>
              <a:rPr lang="en-GB" sz="2400" dirty="0">
                <a:solidFill>
                  <a:srgbClr val="595959"/>
                </a:solidFill>
              </a:rPr>
              <a:t>Now if we use </a:t>
            </a:r>
            <a:r>
              <a:rPr lang="en-GB" sz="2400" dirty="0">
                <a:solidFill>
                  <a:srgbClr val="595959"/>
                </a:solidFill>
                <a:latin typeface="Consolas"/>
                <a:cs typeface="Calibri"/>
              </a:rPr>
              <a:t>list2 = list1[:]</a:t>
            </a:r>
            <a:r>
              <a:rPr lang="en-GB" sz="2400" dirty="0">
                <a:solidFill>
                  <a:srgbClr val="595959"/>
                </a:solidFill>
                <a:cs typeface="Calibri"/>
              </a:rPr>
              <a:t> or </a:t>
            </a:r>
            <a:r>
              <a:rPr lang="en-GB" sz="2400" dirty="0">
                <a:solidFill>
                  <a:srgbClr val="595959"/>
                </a:solidFill>
                <a:latin typeface="Consolas"/>
                <a:cs typeface="Calibri"/>
              </a:rPr>
              <a:t>list2 = list1.copy() </a:t>
            </a:r>
            <a:r>
              <a:rPr lang="en-GB" sz="2400" dirty="0">
                <a:solidFill>
                  <a:srgbClr val="595959"/>
                </a:solidFill>
                <a:cs typeface="Calibri"/>
              </a:rPr>
              <a:t>instead, we can solve this problem for probably 99% of the cases</a:t>
            </a:r>
          </a:p>
          <a:p>
            <a:pPr marL="342900" indent="-342900">
              <a:lnSpc>
                <a:spcPct val="90000"/>
              </a:lnSpc>
              <a:spcBef>
                <a:spcPts val="1200"/>
              </a:spcBef>
              <a:spcAft>
                <a:spcPts val="200"/>
              </a:spcAft>
              <a:buChar char="•"/>
            </a:pPr>
            <a:r>
              <a:rPr lang="en-GB" sz="2400" dirty="0">
                <a:solidFill>
                  <a:srgbClr val="595959"/>
                </a:solidFill>
                <a:cs typeface="Calibri"/>
              </a:rPr>
              <a:t>However, we still have not copied the list </a:t>
            </a:r>
            <a:r>
              <a:rPr lang="en-GB" sz="2400" i="1" dirty="0">
                <a:solidFill>
                  <a:srgbClr val="595959"/>
                </a:solidFill>
                <a:cs typeface="Calibri"/>
              </a:rPr>
              <a:t>and</a:t>
            </a:r>
            <a:r>
              <a:rPr lang="en-GB" sz="2400" dirty="0">
                <a:solidFill>
                  <a:srgbClr val="595959"/>
                </a:solidFill>
                <a:cs typeface="Calibri"/>
              </a:rPr>
              <a:t> all of its values, but only the list as the container while each element still references the same object</a:t>
            </a:r>
          </a:p>
          <a:p>
            <a:pPr marL="342900" indent="-342900">
              <a:lnSpc>
                <a:spcPct val="90000"/>
              </a:lnSpc>
              <a:spcBef>
                <a:spcPts val="1200"/>
              </a:spcBef>
              <a:spcAft>
                <a:spcPts val="200"/>
              </a:spcAft>
              <a:buChar char="•"/>
            </a:pPr>
            <a:r>
              <a:rPr lang="en-GB" sz="2400" dirty="0">
                <a:solidFill>
                  <a:srgbClr val="595959"/>
                </a:solidFill>
                <a:cs typeface="Calibri"/>
              </a:rPr>
              <a:t>We call this a </a:t>
            </a:r>
            <a:r>
              <a:rPr lang="en-GB" sz="2400" i="1" dirty="0">
                <a:solidFill>
                  <a:srgbClr val="595959"/>
                </a:solidFill>
                <a:cs typeface="Calibri"/>
              </a:rPr>
              <a:t>shallow copy</a:t>
            </a:r>
          </a:p>
        </p:txBody>
      </p:sp>
      <p:graphicFrame>
        <p:nvGraphicFramePr>
          <p:cNvPr id="21" name="Tabelle 18">
            <a:extLst>
              <a:ext uri="{FF2B5EF4-FFF2-40B4-BE49-F238E27FC236}">
                <a16:creationId xmlns:a16="http://schemas.microsoft.com/office/drawing/2014/main" id="{7BA78E23-05C1-4926-9812-4768FE501006}"/>
              </a:ext>
            </a:extLst>
          </p:cNvPr>
          <p:cNvGraphicFramePr>
            <a:graphicFrameLocks/>
          </p:cNvGraphicFramePr>
          <p:nvPr>
            <p:extLst/>
          </p:nvPr>
        </p:nvGraphicFramePr>
        <p:xfrm>
          <a:off x="3234905" y="5592789"/>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tc>
                <a:tc>
                  <a:txBody>
                    <a:bodyPr/>
                    <a:lstStyle/>
                    <a:p>
                      <a:pPr lvl="0" algn="l">
                        <a:buNone/>
                      </a:pPr>
                      <a:r>
                        <a:rPr lang="de-DE" dirty="0"/>
                        <a:t>b'</a:t>
                      </a:r>
                    </a:p>
                  </a:txBody>
                  <a:tcPr/>
                </a:tc>
                <a:tc>
                  <a:txBody>
                    <a:bodyPr/>
                    <a:lstStyle/>
                    <a:p>
                      <a:pPr lvl="0" algn="l">
                        <a:buNone/>
                      </a:pPr>
                      <a:r>
                        <a:rPr lang="de-DE" dirty="0"/>
                        <a:t>c'</a:t>
                      </a:r>
                    </a:p>
                  </a:txBody>
                  <a:tcPr/>
                </a:tc>
                <a:extLst>
                  <a:ext uri="{0D108BD9-81ED-4DB2-BD59-A6C34878D82A}">
                    <a16:rowId xmlns:a16="http://schemas.microsoft.com/office/drawing/2014/main" val="3612408576"/>
                  </a:ext>
                </a:extLst>
              </a:tr>
            </a:tbl>
          </a:graphicData>
        </a:graphic>
      </p:graphicFrame>
      <p:sp>
        <p:nvSpPr>
          <p:cNvPr id="22" name="Textfeld 21">
            <a:extLst>
              <a:ext uri="{FF2B5EF4-FFF2-40B4-BE49-F238E27FC236}">
                <a16:creationId xmlns:a16="http://schemas.microsoft.com/office/drawing/2014/main" id="{EA2E227F-D289-40D2-AF74-95606742C978}"/>
              </a:ext>
            </a:extLst>
          </p:cNvPr>
          <p:cNvSpPr txBox="1"/>
          <p:nvPr/>
        </p:nvSpPr>
        <p:spPr>
          <a:xfrm>
            <a:off x="1130059" y="438653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23" name="Textfeld 22">
            <a:extLst>
              <a:ext uri="{FF2B5EF4-FFF2-40B4-BE49-F238E27FC236}">
                <a16:creationId xmlns:a16="http://schemas.microsoft.com/office/drawing/2014/main" id="{7533EF21-4E0E-474F-B68F-E5BB6D6ACE27}"/>
              </a:ext>
            </a:extLst>
          </p:cNvPr>
          <p:cNvSpPr txBox="1"/>
          <p:nvPr/>
        </p:nvSpPr>
        <p:spPr>
          <a:xfrm>
            <a:off x="1130058" y="55654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24" name="Gerade Verbindung mit Pfeil 23">
            <a:extLst>
              <a:ext uri="{FF2B5EF4-FFF2-40B4-BE49-F238E27FC236}">
                <a16:creationId xmlns:a16="http://schemas.microsoft.com/office/drawing/2014/main" id="{3ED732EF-9448-4C14-8771-6A78713BE117}"/>
              </a:ext>
            </a:extLst>
          </p:cNvPr>
          <p:cNvCxnSpPr/>
          <p:nvPr/>
        </p:nvCxnSpPr>
        <p:spPr>
          <a:xfrm>
            <a:off x="1670649" y="4560498"/>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81138B74-BA64-4CB1-AD60-2EF48FA17D8B}"/>
              </a:ext>
            </a:extLst>
          </p:cNvPr>
          <p:cNvCxnSpPr>
            <a:cxnSpLocks/>
          </p:cNvCxnSpPr>
          <p:nvPr/>
        </p:nvCxnSpPr>
        <p:spPr>
          <a:xfrm>
            <a:off x="1670648" y="5739441"/>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elle 18">
            <a:extLst>
              <a:ext uri="{FF2B5EF4-FFF2-40B4-BE49-F238E27FC236}">
                <a16:creationId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1298828166"/>
              </p:ext>
            </p:extLst>
          </p:nvPr>
        </p:nvGraphicFramePr>
        <p:xfrm>
          <a:off x="8712680" y="4931428"/>
          <a:ext cx="1905165" cy="370840"/>
        </p:xfrm>
        <a:graphic>
          <a:graphicData uri="http://schemas.openxmlformats.org/drawingml/2006/table">
            <a:tbl>
              <a:tblPr>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extLst>
                  <a:ext uri="{0D108BD9-81ED-4DB2-BD59-A6C34878D82A}">
                    <a16:rowId xmlns:a16="http://schemas.microsoft.com/office/drawing/2014/main" val="3612408576"/>
                  </a:ext>
                </a:extLst>
              </a:tr>
            </a:tbl>
          </a:graphicData>
        </a:graphic>
      </p:graphicFrame>
      <p:sp>
        <p:nvSpPr>
          <p:cNvPr id="31" name="Textfeld 30">
            <a:extLst>
              <a:ext uri="{FF2B5EF4-FFF2-40B4-BE49-F238E27FC236}">
                <a16:creationId xmlns:a16="http://schemas.microsoft.com/office/drawing/2014/main" id="{E6D0423A-3ECF-4F8C-8790-BAA453E916B1}"/>
              </a:ext>
            </a:extLst>
          </p:cNvPr>
          <p:cNvSpPr txBox="1"/>
          <p:nvPr/>
        </p:nvSpPr>
        <p:spPr>
          <a:xfrm>
            <a:off x="6665343" y="43577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a16="http://schemas.microsoft.com/office/drawing/2014/main" id="{8A6771EA-0C6A-48D1-B877-56076B12BE20}"/>
              </a:ext>
            </a:extLst>
          </p:cNvPr>
          <p:cNvSpPr txBox="1"/>
          <p:nvPr/>
        </p:nvSpPr>
        <p:spPr>
          <a:xfrm>
            <a:off x="6665339" y="553672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a16="http://schemas.microsoft.com/office/drawing/2014/main" id="{9AE78DD6-0ABC-481C-81E4-592E40253A20}"/>
              </a:ext>
            </a:extLst>
          </p:cNvPr>
          <p:cNvCxnSpPr>
            <a:cxnSpLocks/>
          </p:cNvCxnSpPr>
          <p:nvPr/>
        </p:nvCxnSpPr>
        <p:spPr>
          <a:xfrm>
            <a:off x="7134047" y="4560495"/>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81846394-E82B-4AC4-8D93-67BFAAEBC9E4}"/>
              </a:ext>
            </a:extLst>
          </p:cNvPr>
          <p:cNvCxnSpPr>
            <a:cxnSpLocks/>
          </p:cNvCxnSpPr>
          <p:nvPr/>
        </p:nvCxnSpPr>
        <p:spPr>
          <a:xfrm>
            <a:off x="7220311" y="5739443"/>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a16="http://schemas.microsoft.com/office/drawing/2014/main" id="{CED750FE-8922-47E2-9145-C61098B7F95E}"/>
              </a:ext>
            </a:extLst>
          </p:cNvPr>
          <p:cNvGraphicFramePr>
            <a:graphicFrameLocks/>
          </p:cNvGraphicFramePr>
          <p:nvPr>
            <p:extLst>
              <p:ext uri="{D42A27DB-BD31-4B8C-83A1-F6EECF244321}">
                <p14:modId xmlns:p14="http://schemas.microsoft.com/office/powerpoint/2010/main" val="395308126"/>
              </p:ext>
            </p:extLst>
          </p:nvPr>
        </p:nvGraphicFramePr>
        <p:xfrm>
          <a:off x="8583279" y="438509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20" name="Tabelle 18">
            <a:extLst>
              <a:ext uri="{FF2B5EF4-FFF2-40B4-BE49-F238E27FC236}">
                <a16:creationId xmlns:a16="http://schemas.microsoft.com/office/drawing/2014/main" id="{5263C60F-DD26-43C7-9C17-85AE7E8FD19D}"/>
              </a:ext>
            </a:extLst>
          </p:cNvPr>
          <p:cNvGraphicFramePr>
            <a:graphicFrameLocks/>
          </p:cNvGraphicFramePr>
          <p:nvPr>
            <p:extLst>
              <p:ext uri="{D42A27DB-BD31-4B8C-83A1-F6EECF244321}">
                <p14:modId xmlns:p14="http://schemas.microsoft.com/office/powerpoint/2010/main" val="4237157347"/>
              </p:ext>
            </p:extLst>
          </p:nvPr>
        </p:nvGraphicFramePr>
        <p:xfrm>
          <a:off x="8626415" y="5621548"/>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val="3612408576"/>
                  </a:ext>
                </a:extLst>
              </a:tr>
            </a:tbl>
          </a:graphicData>
        </a:graphic>
      </p:graphicFrame>
      <p:cxnSp>
        <p:nvCxnSpPr>
          <p:cNvPr id="26" name="Gerade Verbindung mit Pfeil 25">
            <a:extLst>
              <a:ext uri="{FF2B5EF4-FFF2-40B4-BE49-F238E27FC236}">
                <a16:creationId xmlns:a16="http://schemas.microsoft.com/office/drawing/2014/main" id="{536DC20C-43EF-47E2-BBE1-D0632FF4B24E}"/>
              </a:ext>
            </a:extLst>
          </p:cNvPr>
          <p:cNvCxnSpPr>
            <a:cxnSpLocks/>
          </p:cNvCxnSpPr>
          <p:nvPr/>
        </p:nvCxnSpPr>
        <p:spPr>
          <a:xfrm flipH="1">
            <a:off x="8867963" y="4733020"/>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11F4C4F6-645D-40D6-A1A4-C30924B31FC7}"/>
              </a:ext>
            </a:extLst>
          </p:cNvPr>
          <p:cNvCxnSpPr>
            <a:cxnSpLocks/>
          </p:cNvCxnSpPr>
          <p:nvPr/>
        </p:nvCxnSpPr>
        <p:spPr>
          <a:xfrm flipH="1">
            <a:off x="9514947" y="4733015"/>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03FA643C-5DD3-4B01-A097-3346BE0D8AF5}"/>
              </a:ext>
            </a:extLst>
          </p:cNvPr>
          <p:cNvCxnSpPr>
            <a:cxnSpLocks/>
          </p:cNvCxnSpPr>
          <p:nvPr/>
        </p:nvCxnSpPr>
        <p:spPr>
          <a:xfrm flipH="1">
            <a:off x="10118793" y="4733020"/>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832B32F7-2415-4098-AFDC-512B87B7C4EF}"/>
              </a:ext>
            </a:extLst>
          </p:cNvPr>
          <p:cNvCxnSpPr>
            <a:cxnSpLocks/>
          </p:cNvCxnSpPr>
          <p:nvPr/>
        </p:nvCxnSpPr>
        <p:spPr>
          <a:xfrm flipH="1" flipV="1">
            <a:off x="8882341" y="5273609"/>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8574A81-B295-4F94-A975-02DC9D5D04B0}"/>
              </a:ext>
            </a:extLst>
          </p:cNvPr>
          <p:cNvCxnSpPr>
            <a:cxnSpLocks/>
          </p:cNvCxnSpPr>
          <p:nvPr/>
        </p:nvCxnSpPr>
        <p:spPr>
          <a:xfrm flipH="1" flipV="1">
            <a:off x="9514946" y="527360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9CEC5AEC-E9E2-4CDE-A83C-7CC88FF1455D}"/>
              </a:ext>
            </a:extLst>
          </p:cNvPr>
          <p:cNvCxnSpPr>
            <a:cxnSpLocks/>
          </p:cNvCxnSpPr>
          <p:nvPr/>
        </p:nvCxnSpPr>
        <p:spPr>
          <a:xfrm flipH="1" flipV="1">
            <a:off x="10118791" y="523047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088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Copying</a:t>
            </a:r>
            <a:endParaRPr lang="de-DE" dirty="0" err="1"/>
          </a:p>
        </p:txBody>
      </p:sp>
      <p:sp>
        <p:nvSpPr>
          <p:cNvPr id="7" name="Inhaltsplatzhalter 6">
            <a:extLst>
              <a:ext uri="{FF2B5EF4-FFF2-40B4-BE49-F238E27FC236}">
                <a16:creationId xmlns:a16="http://schemas.microsoft.com/office/drawing/2014/main" id="{35CAD598-E414-4129-B6DA-E92F0880C556}"/>
              </a:ext>
            </a:extLst>
          </p:cNvPr>
          <p:cNvSpPr>
            <a:spLocks noGrp="1"/>
          </p:cNvSpPr>
          <p:nvPr>
            <p:ph sz="half" idx="1"/>
          </p:nvPr>
        </p:nvSpPr>
        <p:spPr/>
        <p:txBody>
          <a:bodyPr vert="horz" lIns="0" tIns="45720" rIns="0" bIns="45720" rtlCol="0" anchor="t">
            <a:normAutofit/>
          </a:bodyPr>
          <a:lstStyle/>
          <a:p>
            <a:r>
              <a:rPr lang="de-DE" sz="2400" dirty="0" err="1">
                <a:cs typeface="Calibri"/>
              </a:rPr>
              <a:t>Usually</a:t>
            </a:r>
            <a:r>
              <a:rPr lang="de-DE" sz="2400" dirty="0">
                <a:cs typeface="Calibri"/>
              </a:rPr>
              <a:t>, </a:t>
            </a:r>
            <a:r>
              <a:rPr lang="de-DE" sz="2400" dirty="0" err="1">
                <a:cs typeface="Calibri"/>
              </a:rPr>
              <a:t>this</a:t>
            </a:r>
            <a:r>
              <a:rPr lang="de-DE" sz="2400" dirty="0">
                <a:cs typeface="Calibri"/>
              </a:rPr>
              <a:t> </a:t>
            </a:r>
            <a:r>
              <a:rPr lang="de-DE" sz="2400" dirty="0" err="1">
                <a:cs typeface="Calibri"/>
              </a:rPr>
              <a:t>won't</a:t>
            </a:r>
            <a:r>
              <a:rPr lang="de-DE" sz="2400" dirty="0">
                <a:cs typeface="Calibri"/>
              </a:rPr>
              <a:t> </a:t>
            </a:r>
            <a:r>
              <a:rPr lang="de-DE" sz="2400" dirty="0" err="1">
                <a:cs typeface="Calibri"/>
              </a:rPr>
              <a:t>become</a:t>
            </a:r>
            <a:r>
              <a:rPr lang="de-DE" sz="2400" dirty="0">
                <a:cs typeface="Calibri"/>
              </a:rPr>
              <a:t> a </a:t>
            </a:r>
            <a:r>
              <a:rPr lang="de-DE" sz="2400" dirty="0" err="1">
                <a:cs typeface="Calibri"/>
              </a:rPr>
              <a:t>problem</a:t>
            </a:r>
            <a:r>
              <a:rPr lang="de-DE" sz="2400" dirty="0">
                <a:cs typeface="Calibri"/>
              </a:rPr>
              <a:t> </a:t>
            </a:r>
            <a:r>
              <a:rPr lang="de-DE" sz="2400" dirty="0" err="1">
                <a:cs typeface="Calibri"/>
              </a:rPr>
              <a:t>as</a:t>
            </a:r>
            <a:r>
              <a:rPr lang="de-DE" sz="2400" dirty="0">
                <a:cs typeface="Calibri"/>
              </a:rPr>
              <a:t> </a:t>
            </a:r>
            <a:r>
              <a:rPr lang="de-DE" sz="2400" dirty="0" err="1">
                <a:cs typeface="Calibri"/>
              </a:rPr>
              <a:t>we</a:t>
            </a:r>
            <a:r>
              <a:rPr lang="de-DE" sz="2400" dirty="0">
                <a:cs typeface="Calibri"/>
              </a:rPr>
              <a:t> will </a:t>
            </a:r>
            <a:r>
              <a:rPr lang="de-DE" sz="2400" dirty="0" err="1">
                <a:cs typeface="Calibri"/>
              </a:rPr>
              <a:t>have</a:t>
            </a:r>
            <a:r>
              <a:rPr lang="de-DE" sz="2400" dirty="0">
                <a:cs typeface="Calibri"/>
              </a:rPr>
              <a:t> </a:t>
            </a:r>
            <a:r>
              <a:rPr lang="de-DE" sz="2400" dirty="0" err="1">
                <a:cs typeface="Calibri"/>
              </a:rPr>
              <a:t>immutable</a:t>
            </a:r>
            <a:r>
              <a:rPr lang="de-DE" sz="2400" dirty="0">
                <a:cs typeface="Calibri"/>
              </a:rPr>
              <a:t> </a:t>
            </a:r>
            <a:r>
              <a:rPr lang="de-DE" sz="2400" dirty="0" err="1">
                <a:cs typeface="Calibri"/>
              </a:rPr>
              <a:t>list</a:t>
            </a:r>
            <a:r>
              <a:rPr lang="de-DE" sz="2400" dirty="0">
                <a:cs typeface="Calibri"/>
              </a:rPr>
              <a:t> </a:t>
            </a:r>
            <a:r>
              <a:rPr lang="de-DE" sz="2400" dirty="0" err="1">
                <a:cs typeface="Calibri"/>
              </a:rPr>
              <a:t>elements</a:t>
            </a:r>
            <a:r>
              <a:rPr lang="de-DE" sz="2400" dirty="0">
                <a:cs typeface="Calibri"/>
              </a:rPr>
              <a:t> </a:t>
            </a:r>
            <a:r>
              <a:rPr lang="de-DE" sz="2400" dirty="0" err="1">
                <a:cs typeface="Calibri"/>
              </a:rPr>
              <a:t>most</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time</a:t>
            </a:r>
          </a:p>
          <a:p>
            <a:endParaRPr lang="de-DE" sz="2400" dirty="0">
              <a:cs typeface="Calibri"/>
            </a:endParaRPr>
          </a:p>
          <a:p>
            <a:r>
              <a:rPr lang="de-DE" sz="2400" dirty="0" err="1">
                <a:cs typeface="Calibri"/>
              </a:rPr>
              <a:t>Since</a:t>
            </a:r>
            <a:r>
              <a:rPr lang="de-DE" sz="2400" dirty="0">
                <a:cs typeface="Calibri"/>
              </a:rPr>
              <a:t> </a:t>
            </a:r>
            <a:r>
              <a:rPr lang="de-DE" sz="2400" dirty="0" err="1">
                <a:cs typeface="Calibri"/>
              </a:rPr>
              <a:t>immutable</a:t>
            </a:r>
            <a:r>
              <a:rPr lang="de-DE" sz="2400" dirty="0">
                <a:cs typeface="Calibri"/>
              </a:rPr>
              <a:t> </a:t>
            </a:r>
            <a:r>
              <a:rPr lang="de-DE" sz="2400" dirty="0" err="1">
                <a:cs typeface="Calibri"/>
              </a:rPr>
              <a:t>objects</a:t>
            </a:r>
            <a:r>
              <a:rPr lang="de-DE" sz="2400" dirty="0">
                <a:cs typeface="Calibri"/>
              </a:rPr>
              <a:t> do not </a:t>
            </a:r>
            <a:r>
              <a:rPr lang="de-DE" sz="2400" dirty="0" err="1">
                <a:cs typeface="Calibri"/>
              </a:rPr>
              <a:t>get</a:t>
            </a:r>
            <a:r>
              <a:rPr lang="de-DE" sz="2400" dirty="0">
                <a:cs typeface="Calibri"/>
              </a:rPr>
              <a:t> </a:t>
            </a:r>
            <a:r>
              <a:rPr lang="de-DE" sz="2400" dirty="0" err="1">
                <a:cs typeface="Calibri"/>
              </a:rPr>
              <a:t>updated</a:t>
            </a:r>
            <a:r>
              <a:rPr lang="de-DE" sz="2400" dirty="0">
                <a:cs typeface="Calibri"/>
              </a:rPr>
              <a:t> but </a:t>
            </a:r>
            <a:r>
              <a:rPr lang="de-DE" sz="2400" dirty="0" err="1">
                <a:cs typeface="Calibri"/>
              </a:rPr>
              <a:t>replaced</a:t>
            </a:r>
            <a:r>
              <a:rPr lang="de-DE" sz="2400" dirty="0">
                <a:cs typeface="Calibri"/>
              </a:rPr>
              <a:t>, </a:t>
            </a:r>
            <a:r>
              <a:rPr lang="de-DE" sz="2400" dirty="0" err="1">
                <a:cs typeface="Calibri"/>
              </a:rPr>
              <a:t>the</a:t>
            </a:r>
            <a:r>
              <a:rPr lang="de-DE" sz="2400" dirty="0">
                <a:cs typeface="Calibri"/>
              </a:rPr>
              <a:t> </a:t>
            </a:r>
            <a:r>
              <a:rPr lang="de-DE" sz="2400" dirty="0" err="1">
                <a:cs typeface="Calibri"/>
              </a:rPr>
              <a:t>old</a:t>
            </a:r>
            <a:r>
              <a:rPr lang="de-DE" sz="2400" dirty="0">
                <a:cs typeface="Calibri"/>
              </a:rPr>
              <a:t> </a:t>
            </a:r>
            <a:r>
              <a:rPr lang="de-DE" sz="2400" dirty="0" err="1">
                <a:cs typeface="Calibri"/>
              </a:rPr>
              <a:t>reference</a:t>
            </a:r>
            <a:r>
              <a:rPr lang="de-DE" sz="2400" dirty="0">
                <a:cs typeface="Calibri"/>
              </a:rPr>
              <a:t> in </a:t>
            </a:r>
            <a:r>
              <a:rPr lang="de-DE" sz="2400" dirty="0" err="1">
                <a:cs typeface="Calibri"/>
              </a:rPr>
              <a:t>the</a:t>
            </a:r>
            <a:r>
              <a:rPr lang="de-DE" sz="2400" dirty="0">
                <a:cs typeface="Calibri"/>
              </a:rPr>
              <a:t> </a:t>
            </a:r>
            <a:r>
              <a:rPr lang="de-DE" sz="2400" dirty="0" err="1">
                <a:cs typeface="Calibri"/>
              </a:rPr>
              <a:t>one</a:t>
            </a:r>
            <a:r>
              <a:rPr lang="de-DE" sz="2400" dirty="0">
                <a:cs typeface="Calibri"/>
              </a:rPr>
              <a:t> </a:t>
            </a:r>
            <a:r>
              <a:rPr lang="de-DE" sz="2400" dirty="0" err="1">
                <a:cs typeface="Calibri"/>
              </a:rPr>
              <a:t>list</a:t>
            </a:r>
            <a:r>
              <a:rPr lang="de-DE" sz="2400" dirty="0">
                <a:cs typeface="Calibri"/>
              </a:rPr>
              <a:t> will </a:t>
            </a:r>
            <a:r>
              <a:rPr lang="de-DE" sz="2400" dirty="0" err="1">
                <a:cs typeface="Calibri"/>
              </a:rPr>
              <a:t>be</a:t>
            </a:r>
            <a:r>
              <a:rPr lang="de-DE" sz="2400" dirty="0">
                <a:cs typeface="Calibri"/>
              </a:rPr>
              <a:t> </a:t>
            </a:r>
            <a:r>
              <a:rPr lang="de-DE" sz="2400" dirty="0" err="1">
                <a:cs typeface="Calibri"/>
              </a:rPr>
              <a:t>replaced</a:t>
            </a:r>
            <a:r>
              <a:rPr lang="de-DE" sz="2400" dirty="0">
                <a:cs typeface="Calibri"/>
              </a:rPr>
              <a:t> </a:t>
            </a:r>
            <a:r>
              <a:rPr lang="de-DE" sz="2400" dirty="0" err="1">
                <a:cs typeface="Calibri"/>
              </a:rPr>
              <a:t>by</a:t>
            </a:r>
            <a:r>
              <a:rPr lang="de-DE" sz="2400" dirty="0">
                <a:cs typeface="Calibri"/>
              </a:rPr>
              <a:t> a </a:t>
            </a:r>
            <a:r>
              <a:rPr lang="de-DE" sz="2400" dirty="0" err="1">
                <a:cs typeface="Calibri"/>
              </a:rPr>
              <a:t>new</a:t>
            </a:r>
            <a:r>
              <a:rPr lang="de-DE" sz="2400" dirty="0">
                <a:cs typeface="Calibri"/>
              </a:rPr>
              <a:t> </a:t>
            </a:r>
            <a:r>
              <a:rPr lang="de-DE" sz="2400" dirty="0" err="1">
                <a:cs typeface="Calibri"/>
              </a:rPr>
              <a:t>one</a:t>
            </a:r>
          </a:p>
          <a:p>
            <a:pPr marL="383540" lvl="1"/>
            <a:r>
              <a:rPr lang="de-DE" sz="2200" dirty="0" err="1">
                <a:cs typeface="Calibri"/>
              </a:rPr>
              <a:t>While</a:t>
            </a:r>
            <a:r>
              <a:rPr lang="de-DE" sz="2200" dirty="0">
                <a:cs typeface="Calibri"/>
              </a:rPr>
              <a:t> </a:t>
            </a:r>
            <a:r>
              <a:rPr lang="de-DE" sz="2200" dirty="0" err="1">
                <a:cs typeface="Calibri"/>
              </a:rPr>
              <a:t>the</a:t>
            </a:r>
            <a:r>
              <a:rPr lang="de-DE" sz="2200" dirty="0">
                <a:cs typeface="Calibri"/>
              </a:rPr>
              <a:t> </a:t>
            </a:r>
            <a:r>
              <a:rPr lang="de-DE" sz="2200" dirty="0" err="1">
                <a:cs typeface="Calibri"/>
              </a:rPr>
              <a:t>reference</a:t>
            </a:r>
            <a:r>
              <a:rPr lang="de-DE" sz="2200" dirty="0">
                <a:cs typeface="Calibri"/>
              </a:rPr>
              <a:t> </a:t>
            </a:r>
            <a:r>
              <a:rPr lang="de-DE" sz="2200" dirty="0" err="1">
                <a:cs typeface="Calibri"/>
              </a:rPr>
              <a:t>stays</a:t>
            </a:r>
            <a:r>
              <a:rPr lang="de-DE" sz="2200" dirty="0">
                <a:cs typeface="Calibri"/>
              </a:rPr>
              <a:t> </a:t>
            </a:r>
            <a:r>
              <a:rPr lang="de-DE" sz="2200" dirty="0" err="1">
                <a:cs typeface="Calibri"/>
              </a:rPr>
              <a:t>the</a:t>
            </a:r>
            <a:r>
              <a:rPr lang="de-DE" sz="2200" dirty="0">
                <a:cs typeface="Calibri"/>
              </a:rPr>
              <a:t> same in </a:t>
            </a:r>
            <a:r>
              <a:rPr lang="de-DE" sz="2200" dirty="0" err="1">
                <a:cs typeface="Calibri"/>
              </a:rPr>
              <a:t>the</a:t>
            </a:r>
            <a:r>
              <a:rPr lang="de-DE" sz="2200" dirty="0">
                <a:cs typeface="Calibri"/>
              </a:rPr>
              <a:t> </a:t>
            </a:r>
            <a:r>
              <a:rPr lang="de-DE" sz="2200" dirty="0" err="1">
                <a:cs typeface="Calibri"/>
              </a:rPr>
              <a:t>other</a:t>
            </a:r>
            <a:r>
              <a:rPr lang="de-DE" sz="2200" dirty="0">
                <a:cs typeface="Calibri"/>
              </a:rPr>
              <a:t> </a:t>
            </a:r>
            <a:r>
              <a:rPr lang="de-DE" sz="2200" dirty="0" err="1">
                <a:cs typeface="Calibri"/>
              </a:rPr>
              <a:t>list</a:t>
            </a:r>
          </a:p>
          <a:p>
            <a:endParaRPr lang="de-DE" sz="2400" dirty="0">
              <a:cs typeface="Calibri"/>
            </a:endParaRPr>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71</a:t>
            </a:fld>
            <a:endParaRPr lang="en-GB"/>
          </a:p>
        </p:txBody>
      </p:sp>
      <p:graphicFrame>
        <p:nvGraphicFramePr>
          <p:cNvPr id="30" name="Tabelle 18">
            <a:extLst>
              <a:ext uri="{FF2B5EF4-FFF2-40B4-BE49-F238E27FC236}">
                <a16:creationId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3241300418"/>
              </p:ext>
            </p:extLst>
          </p:nvPr>
        </p:nvGraphicFramePr>
        <p:xfrm>
          <a:off x="8353248" y="2501654"/>
          <a:ext cx="1905165" cy="370840"/>
        </p:xfrm>
        <a:graphic>
          <a:graphicData uri="http://schemas.openxmlformats.org/drawingml/2006/table">
            <a:tbl>
              <a:tblPr>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extLst>
                  <a:ext uri="{0D108BD9-81ED-4DB2-BD59-A6C34878D82A}">
                    <a16:rowId xmlns:a16="http://schemas.microsoft.com/office/drawing/2014/main" val="3612408576"/>
                  </a:ext>
                </a:extLst>
              </a:tr>
            </a:tbl>
          </a:graphicData>
        </a:graphic>
      </p:graphicFrame>
      <p:sp>
        <p:nvSpPr>
          <p:cNvPr id="31" name="Textfeld 30">
            <a:extLst>
              <a:ext uri="{FF2B5EF4-FFF2-40B4-BE49-F238E27FC236}">
                <a16:creationId xmlns:a16="http://schemas.microsoft.com/office/drawing/2014/main" id="{E6D0423A-3ECF-4F8C-8790-BAA453E916B1}"/>
              </a:ext>
            </a:extLst>
          </p:cNvPr>
          <p:cNvSpPr txBox="1"/>
          <p:nvPr/>
        </p:nvSpPr>
        <p:spPr>
          <a:xfrm>
            <a:off x="6305911" y="192800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a16="http://schemas.microsoft.com/office/drawing/2014/main" id="{8A6771EA-0C6A-48D1-B877-56076B12BE20}"/>
              </a:ext>
            </a:extLst>
          </p:cNvPr>
          <p:cNvSpPr txBox="1"/>
          <p:nvPr/>
        </p:nvSpPr>
        <p:spPr>
          <a:xfrm>
            <a:off x="6305906" y="3106950"/>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a16="http://schemas.microsoft.com/office/drawing/2014/main" id="{9AE78DD6-0ABC-481C-81E4-592E40253A20}"/>
              </a:ext>
            </a:extLst>
          </p:cNvPr>
          <p:cNvCxnSpPr>
            <a:cxnSpLocks/>
          </p:cNvCxnSpPr>
          <p:nvPr/>
        </p:nvCxnSpPr>
        <p:spPr>
          <a:xfrm>
            <a:off x="6774614" y="213072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81846394-E82B-4AC4-8D93-67BFAAEBC9E4}"/>
              </a:ext>
            </a:extLst>
          </p:cNvPr>
          <p:cNvCxnSpPr>
            <a:cxnSpLocks/>
          </p:cNvCxnSpPr>
          <p:nvPr/>
        </p:nvCxnSpPr>
        <p:spPr>
          <a:xfrm>
            <a:off x="6860879" y="330966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a16="http://schemas.microsoft.com/office/drawing/2014/main" id="{CED750FE-8922-47E2-9145-C61098B7F95E}"/>
              </a:ext>
            </a:extLst>
          </p:cNvPr>
          <p:cNvGraphicFramePr>
            <a:graphicFrameLocks/>
          </p:cNvGraphicFramePr>
          <p:nvPr>
            <p:extLst>
              <p:ext uri="{D42A27DB-BD31-4B8C-83A1-F6EECF244321}">
                <p14:modId xmlns:p14="http://schemas.microsoft.com/office/powerpoint/2010/main" val="196669470"/>
              </p:ext>
            </p:extLst>
          </p:nvPr>
        </p:nvGraphicFramePr>
        <p:xfrm>
          <a:off x="8223847" y="195532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20" name="Tabelle 18">
            <a:extLst>
              <a:ext uri="{FF2B5EF4-FFF2-40B4-BE49-F238E27FC236}">
                <a16:creationId xmlns:a16="http://schemas.microsoft.com/office/drawing/2014/main" id="{5263C60F-DD26-43C7-9C17-85AE7E8FD19D}"/>
              </a:ext>
            </a:extLst>
          </p:cNvPr>
          <p:cNvGraphicFramePr>
            <a:graphicFrameLocks/>
          </p:cNvGraphicFramePr>
          <p:nvPr>
            <p:extLst>
              <p:ext uri="{D42A27DB-BD31-4B8C-83A1-F6EECF244321}">
                <p14:modId xmlns:p14="http://schemas.microsoft.com/office/powerpoint/2010/main" val="3893179405"/>
              </p:ext>
            </p:extLst>
          </p:nvPr>
        </p:nvGraphicFramePr>
        <p:xfrm>
          <a:off x="8266979" y="319177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val="3612408576"/>
                  </a:ext>
                </a:extLst>
              </a:tr>
            </a:tbl>
          </a:graphicData>
        </a:graphic>
      </p:graphicFrame>
      <p:cxnSp>
        <p:nvCxnSpPr>
          <p:cNvPr id="26" name="Gerade Verbindung mit Pfeil 25">
            <a:extLst>
              <a:ext uri="{FF2B5EF4-FFF2-40B4-BE49-F238E27FC236}">
                <a16:creationId xmlns:a16="http://schemas.microsoft.com/office/drawing/2014/main" id="{536DC20C-43EF-47E2-BBE1-D0632FF4B24E}"/>
              </a:ext>
            </a:extLst>
          </p:cNvPr>
          <p:cNvCxnSpPr>
            <a:cxnSpLocks/>
          </p:cNvCxnSpPr>
          <p:nvPr/>
        </p:nvCxnSpPr>
        <p:spPr>
          <a:xfrm flipH="1">
            <a:off x="850852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11F4C4F6-645D-40D6-A1A4-C30924B31FC7}"/>
              </a:ext>
            </a:extLst>
          </p:cNvPr>
          <p:cNvCxnSpPr>
            <a:cxnSpLocks/>
          </p:cNvCxnSpPr>
          <p:nvPr/>
        </p:nvCxnSpPr>
        <p:spPr>
          <a:xfrm flipH="1">
            <a:off x="9155515" y="230324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03FA643C-5DD3-4B01-A097-3346BE0D8AF5}"/>
              </a:ext>
            </a:extLst>
          </p:cNvPr>
          <p:cNvCxnSpPr>
            <a:cxnSpLocks/>
          </p:cNvCxnSpPr>
          <p:nvPr/>
        </p:nvCxnSpPr>
        <p:spPr>
          <a:xfrm flipH="1">
            <a:off x="975935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832B32F7-2415-4098-AFDC-512B87B7C4EF}"/>
              </a:ext>
            </a:extLst>
          </p:cNvPr>
          <p:cNvCxnSpPr>
            <a:cxnSpLocks/>
          </p:cNvCxnSpPr>
          <p:nvPr/>
        </p:nvCxnSpPr>
        <p:spPr>
          <a:xfrm flipH="1" flipV="1">
            <a:off x="8522906" y="284383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8574A81-B295-4F94-A975-02DC9D5D04B0}"/>
              </a:ext>
            </a:extLst>
          </p:cNvPr>
          <p:cNvCxnSpPr>
            <a:cxnSpLocks/>
          </p:cNvCxnSpPr>
          <p:nvPr/>
        </p:nvCxnSpPr>
        <p:spPr>
          <a:xfrm flipH="1" flipV="1">
            <a:off x="9155511" y="284383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9CEC5AEC-E9E2-4CDE-A83C-7CC88FF1455D}"/>
              </a:ext>
            </a:extLst>
          </p:cNvPr>
          <p:cNvCxnSpPr>
            <a:cxnSpLocks/>
          </p:cNvCxnSpPr>
          <p:nvPr/>
        </p:nvCxnSpPr>
        <p:spPr>
          <a:xfrm flipH="1" flipV="1">
            <a:off x="9759357" y="280070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31B752C-F6CF-4AEC-9DAF-D9D21FE5A8A9}"/>
              </a:ext>
            </a:extLst>
          </p:cNvPr>
          <p:cNvSpPr txBox="1"/>
          <p:nvPr/>
        </p:nvSpPr>
        <p:spPr>
          <a:xfrm>
            <a:off x="6305905" y="3854564"/>
            <a:ext cx="39365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list1[2] = c'</a:t>
            </a:r>
          </a:p>
        </p:txBody>
      </p:sp>
      <p:graphicFrame>
        <p:nvGraphicFramePr>
          <p:cNvPr id="51" name="Tabelle 18">
            <a:extLst>
              <a:ext uri="{FF2B5EF4-FFF2-40B4-BE49-F238E27FC236}">
                <a16:creationId xmlns:a16="http://schemas.microsoft.com/office/drawing/2014/main" id="{023030A2-94E5-40CE-AA44-218878E377AB}"/>
              </a:ext>
            </a:extLst>
          </p:cNvPr>
          <p:cNvGraphicFramePr>
            <a:graphicFrameLocks/>
          </p:cNvGraphicFramePr>
          <p:nvPr>
            <p:extLst>
              <p:ext uri="{D42A27DB-BD31-4B8C-83A1-F6EECF244321}">
                <p14:modId xmlns:p14="http://schemas.microsoft.com/office/powerpoint/2010/main" val="571303251"/>
              </p:ext>
            </p:extLst>
          </p:nvPr>
        </p:nvGraphicFramePr>
        <p:xfrm>
          <a:off x="8324495" y="5003314"/>
          <a:ext cx="2583832" cy="370840"/>
        </p:xfrm>
        <a:graphic>
          <a:graphicData uri="http://schemas.openxmlformats.org/drawingml/2006/table">
            <a:tbl>
              <a:tblPr>
                <a:tableStyleId>{5C22544A-7EE6-4342-B048-85BDC9FD1C3A}</a:tableStyleId>
              </a:tblPr>
              <a:tblGrid>
                <a:gridCol w="645958">
                  <a:extLst>
                    <a:ext uri="{9D8B030D-6E8A-4147-A177-3AD203B41FA5}">
                      <a16:colId xmlns:a16="http://schemas.microsoft.com/office/drawing/2014/main" val="3506468054"/>
                    </a:ext>
                  </a:extLst>
                </a:gridCol>
                <a:gridCol w="645958">
                  <a:extLst>
                    <a:ext uri="{9D8B030D-6E8A-4147-A177-3AD203B41FA5}">
                      <a16:colId xmlns:a16="http://schemas.microsoft.com/office/drawing/2014/main" val="1840888462"/>
                    </a:ext>
                  </a:extLst>
                </a:gridCol>
                <a:gridCol w="645958">
                  <a:extLst>
                    <a:ext uri="{9D8B030D-6E8A-4147-A177-3AD203B41FA5}">
                      <a16:colId xmlns:a16="http://schemas.microsoft.com/office/drawing/2014/main" val="714685992"/>
                    </a:ext>
                  </a:extLst>
                </a:gridCol>
                <a:gridCol w="645958">
                  <a:extLst>
                    <a:ext uri="{9D8B030D-6E8A-4147-A177-3AD203B41FA5}">
                      <a16:colId xmlns:a16="http://schemas.microsoft.com/office/drawing/2014/main" val="3371055485"/>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tc>
                  <a:txBody>
                    <a:bodyPr/>
                    <a:lstStyle/>
                    <a:p>
                      <a:pPr lvl="0">
                        <a:buNone/>
                      </a:pPr>
                      <a:r>
                        <a:rPr lang="de-DE" dirty="0"/>
                        <a:t>c'</a:t>
                      </a:r>
                    </a:p>
                  </a:txBody>
                  <a:tcPr>
                    <a:solidFill>
                      <a:schemeClr val="bg1"/>
                    </a:solidFill>
                  </a:tcPr>
                </a:tc>
                <a:extLst>
                  <a:ext uri="{0D108BD9-81ED-4DB2-BD59-A6C34878D82A}">
                    <a16:rowId xmlns:a16="http://schemas.microsoft.com/office/drawing/2014/main" val="3612408576"/>
                  </a:ext>
                </a:extLst>
              </a:tr>
            </a:tbl>
          </a:graphicData>
        </a:graphic>
      </p:graphicFrame>
      <p:sp>
        <p:nvSpPr>
          <p:cNvPr id="52" name="Textfeld 51">
            <a:extLst>
              <a:ext uri="{FF2B5EF4-FFF2-40B4-BE49-F238E27FC236}">
                <a16:creationId xmlns:a16="http://schemas.microsoft.com/office/drawing/2014/main" id="{33C88917-98E3-4982-A4B4-BA97F478B72B}"/>
              </a:ext>
            </a:extLst>
          </p:cNvPr>
          <p:cNvSpPr txBox="1"/>
          <p:nvPr/>
        </p:nvSpPr>
        <p:spPr>
          <a:xfrm>
            <a:off x="6277158" y="442966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53" name="Textfeld 52">
            <a:extLst>
              <a:ext uri="{FF2B5EF4-FFF2-40B4-BE49-F238E27FC236}">
                <a16:creationId xmlns:a16="http://schemas.microsoft.com/office/drawing/2014/main" id="{641F18B3-A353-4F61-B6CC-92220160D166}"/>
              </a:ext>
            </a:extLst>
          </p:cNvPr>
          <p:cNvSpPr txBox="1"/>
          <p:nvPr/>
        </p:nvSpPr>
        <p:spPr>
          <a:xfrm>
            <a:off x="6277153" y="5608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54" name="Gerade Verbindung mit Pfeil 53">
            <a:extLst>
              <a:ext uri="{FF2B5EF4-FFF2-40B4-BE49-F238E27FC236}">
                <a16:creationId xmlns:a16="http://schemas.microsoft.com/office/drawing/2014/main" id="{45FC6FD7-51F0-4389-883D-C72F5CD52AF8}"/>
              </a:ext>
            </a:extLst>
          </p:cNvPr>
          <p:cNvCxnSpPr>
            <a:cxnSpLocks/>
          </p:cNvCxnSpPr>
          <p:nvPr/>
        </p:nvCxnSpPr>
        <p:spPr>
          <a:xfrm>
            <a:off x="6745861" y="463238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6712F4B2-4713-4B46-B673-8D479A6F499D}"/>
              </a:ext>
            </a:extLst>
          </p:cNvPr>
          <p:cNvCxnSpPr>
            <a:cxnSpLocks/>
          </p:cNvCxnSpPr>
          <p:nvPr/>
        </p:nvCxnSpPr>
        <p:spPr>
          <a:xfrm>
            <a:off x="6832126" y="5811329"/>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elle 18">
            <a:extLst>
              <a:ext uri="{FF2B5EF4-FFF2-40B4-BE49-F238E27FC236}">
                <a16:creationId xmlns:a16="http://schemas.microsoft.com/office/drawing/2014/main" id="{82D4E979-07A5-4CDC-86B4-138394DE60FC}"/>
              </a:ext>
            </a:extLst>
          </p:cNvPr>
          <p:cNvGraphicFramePr>
            <a:graphicFrameLocks/>
          </p:cNvGraphicFramePr>
          <p:nvPr>
            <p:extLst>
              <p:ext uri="{D42A27DB-BD31-4B8C-83A1-F6EECF244321}">
                <p14:modId xmlns:p14="http://schemas.microsoft.com/office/powerpoint/2010/main" val="1173084431"/>
              </p:ext>
            </p:extLst>
          </p:nvPr>
        </p:nvGraphicFramePr>
        <p:xfrm>
          <a:off x="8195093" y="445698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57" name="Tabelle 18">
            <a:extLst>
              <a:ext uri="{FF2B5EF4-FFF2-40B4-BE49-F238E27FC236}">
                <a16:creationId xmlns:a16="http://schemas.microsoft.com/office/drawing/2014/main" id="{08899D75-4DD6-495F-A874-60AE65582A14}"/>
              </a:ext>
            </a:extLst>
          </p:cNvPr>
          <p:cNvGraphicFramePr>
            <a:graphicFrameLocks/>
          </p:cNvGraphicFramePr>
          <p:nvPr>
            <p:extLst>
              <p:ext uri="{D42A27DB-BD31-4B8C-83A1-F6EECF244321}">
                <p14:modId xmlns:p14="http://schemas.microsoft.com/office/powerpoint/2010/main" val="3328666467"/>
              </p:ext>
            </p:extLst>
          </p:nvPr>
        </p:nvGraphicFramePr>
        <p:xfrm>
          <a:off x="8238226" y="569343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val="3612408576"/>
                  </a:ext>
                </a:extLst>
              </a:tr>
            </a:tbl>
          </a:graphicData>
        </a:graphic>
      </p:graphicFrame>
      <p:cxnSp>
        <p:nvCxnSpPr>
          <p:cNvPr id="58" name="Gerade Verbindung mit Pfeil 57">
            <a:extLst>
              <a:ext uri="{FF2B5EF4-FFF2-40B4-BE49-F238E27FC236}">
                <a16:creationId xmlns:a16="http://schemas.microsoft.com/office/drawing/2014/main" id="{56EE3A94-2947-45A1-9388-6DB77E3D6F26}"/>
              </a:ext>
            </a:extLst>
          </p:cNvPr>
          <p:cNvCxnSpPr>
            <a:cxnSpLocks/>
          </p:cNvCxnSpPr>
          <p:nvPr/>
        </p:nvCxnSpPr>
        <p:spPr>
          <a:xfrm flipH="1">
            <a:off x="8479774" y="480490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C2705000-3975-449A-8214-89D109DF20E5}"/>
              </a:ext>
            </a:extLst>
          </p:cNvPr>
          <p:cNvCxnSpPr>
            <a:cxnSpLocks/>
          </p:cNvCxnSpPr>
          <p:nvPr/>
        </p:nvCxnSpPr>
        <p:spPr>
          <a:xfrm flipH="1">
            <a:off x="9126762"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CECEEFE5-5223-4DC7-9AD1-3D965BE6FA0D}"/>
              </a:ext>
            </a:extLst>
          </p:cNvPr>
          <p:cNvCxnSpPr>
            <a:cxnSpLocks/>
          </p:cNvCxnSpPr>
          <p:nvPr/>
        </p:nvCxnSpPr>
        <p:spPr>
          <a:xfrm>
            <a:off x="9549445" y="4790528"/>
            <a:ext cx="741873" cy="23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AD977DF5-73F7-467C-A813-32978E61A1B8}"/>
              </a:ext>
            </a:extLst>
          </p:cNvPr>
          <p:cNvCxnSpPr>
            <a:cxnSpLocks/>
          </p:cNvCxnSpPr>
          <p:nvPr/>
        </p:nvCxnSpPr>
        <p:spPr>
          <a:xfrm flipH="1" flipV="1">
            <a:off x="8494152" y="534549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id="{CF230F10-7A5F-4475-B464-FB69B08A8C5C}"/>
              </a:ext>
            </a:extLst>
          </p:cNvPr>
          <p:cNvCxnSpPr>
            <a:cxnSpLocks/>
          </p:cNvCxnSpPr>
          <p:nvPr/>
        </p:nvCxnSpPr>
        <p:spPr>
          <a:xfrm flipH="1" flipV="1">
            <a:off x="9126757" y="534549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CEC8EBA-41CC-4A54-8D01-4E458A84B304}"/>
              </a:ext>
            </a:extLst>
          </p:cNvPr>
          <p:cNvCxnSpPr>
            <a:cxnSpLocks/>
          </p:cNvCxnSpPr>
          <p:nvPr/>
        </p:nvCxnSpPr>
        <p:spPr>
          <a:xfrm flipH="1" flipV="1">
            <a:off x="9730600" y="530236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677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Copying</a:t>
            </a:r>
            <a:endParaRPr lang="de-DE" dirty="0" err="1"/>
          </a:p>
        </p:txBody>
      </p:sp>
      <p:sp>
        <p:nvSpPr>
          <p:cNvPr id="7" name="Inhaltsplatzhalter 6">
            <a:extLst>
              <a:ext uri="{FF2B5EF4-FFF2-40B4-BE49-F238E27FC236}">
                <a16:creationId xmlns:a16="http://schemas.microsoft.com/office/drawing/2014/main" id="{35CAD598-E414-4129-B6DA-E92F0880C556}"/>
              </a:ext>
            </a:extLst>
          </p:cNvPr>
          <p:cNvSpPr>
            <a:spLocks noGrp="1"/>
          </p:cNvSpPr>
          <p:nvPr>
            <p:ph sz="half" idx="1"/>
          </p:nvPr>
        </p:nvSpPr>
        <p:spPr/>
        <p:txBody>
          <a:bodyPr vert="horz" lIns="0" tIns="45720" rIns="0" bIns="45720" rtlCol="0" anchor="t">
            <a:normAutofit/>
          </a:bodyPr>
          <a:lstStyle/>
          <a:p>
            <a:r>
              <a:rPr lang="de-DE" sz="2400" dirty="0">
                <a:cs typeface="Calibri"/>
              </a:rPr>
              <a:t>But </a:t>
            </a:r>
            <a:r>
              <a:rPr lang="de-DE" sz="2400" dirty="0" err="1">
                <a:cs typeface="Calibri"/>
              </a:rPr>
              <a:t>if</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list</a:t>
            </a:r>
            <a:r>
              <a:rPr lang="de-DE" sz="2400" dirty="0">
                <a:cs typeface="Calibri"/>
              </a:rPr>
              <a:t> </a:t>
            </a:r>
            <a:r>
              <a:rPr lang="de-DE" sz="2400" dirty="0" err="1">
                <a:cs typeface="Calibri"/>
              </a:rPr>
              <a:t>elements</a:t>
            </a:r>
            <a:r>
              <a:rPr lang="de-DE" sz="2400" dirty="0">
                <a:cs typeface="Calibri"/>
              </a:rPr>
              <a:t> </a:t>
            </a:r>
            <a:r>
              <a:rPr lang="de-DE" sz="2400" dirty="0" err="1">
                <a:cs typeface="Calibri"/>
              </a:rPr>
              <a:t>references</a:t>
            </a:r>
            <a:r>
              <a:rPr lang="de-DE" sz="2400" dirty="0">
                <a:cs typeface="Calibri"/>
              </a:rPr>
              <a:t> a mutable </a:t>
            </a:r>
            <a:r>
              <a:rPr lang="de-DE" sz="2400" dirty="0" err="1">
                <a:cs typeface="Calibri"/>
              </a:rPr>
              <a:t>itself</a:t>
            </a:r>
            <a:r>
              <a:rPr lang="de-DE" sz="2400" dirty="0">
                <a:cs typeface="Calibri"/>
              </a:rPr>
              <a:t> (</a:t>
            </a:r>
            <a:r>
              <a:rPr lang="de-DE" sz="2400" dirty="0" err="1">
                <a:cs typeface="Calibri"/>
              </a:rPr>
              <a:t>for</a:t>
            </a:r>
            <a:r>
              <a:rPr lang="de-DE" sz="2400" dirty="0">
                <a:cs typeface="Calibri"/>
              </a:rPr>
              <a:t> </a:t>
            </a:r>
            <a:r>
              <a:rPr lang="de-DE" sz="2400" dirty="0" err="1">
                <a:cs typeface="Calibri"/>
              </a:rPr>
              <a:t>example</a:t>
            </a:r>
            <a:r>
              <a:rPr lang="de-DE" sz="2400" dirty="0">
                <a:cs typeface="Calibri"/>
              </a:rPr>
              <a:t> </a:t>
            </a:r>
            <a:r>
              <a:rPr lang="de-DE" sz="2400" dirty="0" err="1">
                <a:cs typeface="Calibri"/>
              </a:rPr>
              <a:t>another</a:t>
            </a:r>
            <a:r>
              <a:rPr lang="de-DE" sz="2400" dirty="0">
                <a:cs typeface="Calibri"/>
              </a:rPr>
              <a:t> </a:t>
            </a:r>
            <a:r>
              <a:rPr lang="de-DE" sz="2400" dirty="0" err="1">
                <a:cs typeface="Calibri"/>
              </a:rPr>
              <a:t>list</a:t>
            </a:r>
            <a:r>
              <a:rPr lang="de-DE" sz="2400" dirty="0">
                <a:cs typeface="Calibri"/>
              </a:rPr>
              <a:t>), </a:t>
            </a:r>
            <a:r>
              <a:rPr lang="de-DE" sz="2400" dirty="0" err="1">
                <a:cs typeface="Calibri"/>
              </a:rPr>
              <a:t>we</a:t>
            </a:r>
            <a:r>
              <a:rPr lang="de-DE" sz="2400" dirty="0">
                <a:cs typeface="Calibri"/>
              </a:rPr>
              <a:t> will </a:t>
            </a:r>
            <a:r>
              <a:rPr lang="de-DE" sz="2400" dirty="0" err="1">
                <a:cs typeface="Calibri"/>
              </a:rPr>
              <a:t>have</a:t>
            </a:r>
            <a:r>
              <a:rPr lang="de-DE" sz="2400" dirty="0">
                <a:cs typeface="Calibri"/>
              </a:rPr>
              <a:t> a </a:t>
            </a:r>
            <a:r>
              <a:rPr lang="de-DE" sz="2400" dirty="0" err="1">
                <a:cs typeface="Calibri"/>
              </a:rPr>
              <a:t>similar</a:t>
            </a:r>
            <a:r>
              <a:rPr lang="de-DE" sz="2400" dirty="0">
                <a:cs typeface="Calibri"/>
              </a:rPr>
              <a:t> </a:t>
            </a:r>
            <a:r>
              <a:rPr lang="de-DE" sz="2400" dirty="0" err="1">
                <a:cs typeface="Calibri"/>
              </a:rPr>
              <a:t>problem</a:t>
            </a:r>
            <a:r>
              <a:rPr lang="de-DE" sz="2400" dirty="0">
                <a:cs typeface="Calibri"/>
              </a:rPr>
              <a:t> </a:t>
            </a:r>
            <a:r>
              <a:rPr lang="de-DE" sz="2400" dirty="0" err="1">
                <a:cs typeface="Calibri"/>
              </a:rPr>
              <a:t>again</a:t>
            </a:r>
            <a:r>
              <a:rPr lang="de-DE" sz="2400" dirty="0">
                <a:cs typeface="Calibri"/>
              </a:rPr>
              <a:t> </a:t>
            </a:r>
            <a:r>
              <a:rPr lang="de-DE" sz="2400" dirty="0" err="1">
                <a:cs typeface="Calibri"/>
              </a:rPr>
              <a:t>as</a:t>
            </a:r>
            <a:r>
              <a:rPr lang="de-DE" sz="2400" dirty="0">
                <a:cs typeface="Calibri"/>
              </a:rPr>
              <a:t> </a:t>
            </a:r>
            <a:r>
              <a:rPr lang="de-DE" sz="2400" dirty="0" err="1">
                <a:cs typeface="Calibri"/>
              </a:rPr>
              <a:t>we</a:t>
            </a:r>
            <a:r>
              <a:rPr lang="de-DE" sz="2400" dirty="0">
                <a:cs typeface="Calibri"/>
              </a:rPr>
              <a:t> </a:t>
            </a:r>
            <a:r>
              <a:rPr lang="de-DE" sz="2400" dirty="0" err="1">
                <a:cs typeface="Calibri"/>
              </a:rPr>
              <a:t>did</a:t>
            </a:r>
            <a:r>
              <a:rPr lang="de-DE" sz="2400" dirty="0">
                <a:cs typeface="Calibri"/>
              </a:rPr>
              <a:t> </a:t>
            </a:r>
            <a:r>
              <a:rPr lang="de-DE" sz="2400" dirty="0" err="1">
                <a:cs typeface="Calibri"/>
              </a:rPr>
              <a:t>before</a:t>
            </a:r>
          </a:p>
          <a:p>
            <a:endParaRPr lang="de-DE" sz="2400" dirty="0">
              <a:cs typeface="Calibri"/>
            </a:endParaRPr>
          </a:p>
          <a:p>
            <a:r>
              <a:rPr lang="de-DE" sz="2400" dirty="0">
                <a:cs typeface="Calibri"/>
              </a:rPr>
              <a:t>The </a:t>
            </a:r>
            <a:r>
              <a:rPr lang="de-DE" sz="2400" dirty="0" err="1">
                <a:cs typeface="Calibri"/>
              </a:rPr>
              <a:t>nested</a:t>
            </a:r>
            <a:r>
              <a:rPr lang="de-DE" sz="2400" dirty="0">
                <a:cs typeface="Calibri"/>
              </a:rPr>
              <a:t> </a:t>
            </a:r>
            <a:r>
              <a:rPr lang="de-DE" sz="2400" dirty="0" err="1">
                <a:cs typeface="Calibri"/>
              </a:rPr>
              <a:t>list</a:t>
            </a:r>
            <a:r>
              <a:rPr lang="de-DE" sz="2400" dirty="0">
                <a:cs typeface="Calibri"/>
              </a:rPr>
              <a:t> will not </a:t>
            </a:r>
            <a:r>
              <a:rPr lang="de-DE" sz="2400" dirty="0" err="1">
                <a:cs typeface="Calibri"/>
              </a:rPr>
              <a:t>get</a:t>
            </a:r>
            <a:r>
              <a:rPr lang="de-DE" sz="2400" dirty="0">
                <a:cs typeface="Calibri"/>
              </a:rPr>
              <a:t> </a:t>
            </a:r>
            <a:r>
              <a:rPr lang="de-DE" sz="2400" dirty="0" err="1">
                <a:cs typeface="Calibri"/>
              </a:rPr>
              <a:t>replaced</a:t>
            </a:r>
            <a:r>
              <a:rPr lang="de-DE" sz="2400" dirty="0">
                <a:cs typeface="Calibri"/>
              </a:rPr>
              <a:t> </a:t>
            </a:r>
            <a:r>
              <a:rPr lang="de-DE" sz="2400" dirty="0" err="1">
                <a:cs typeface="Calibri"/>
              </a:rPr>
              <a:t>when</a:t>
            </a:r>
            <a:r>
              <a:rPr lang="de-DE" sz="2400" dirty="0">
                <a:cs typeface="Calibri"/>
              </a:rPr>
              <a:t> </a:t>
            </a:r>
            <a:r>
              <a:rPr lang="de-DE" sz="2400" dirty="0" err="1">
                <a:cs typeface="Calibri"/>
              </a:rPr>
              <a:t>updated</a:t>
            </a:r>
            <a:r>
              <a:rPr lang="de-DE" sz="2400" dirty="0">
                <a:cs typeface="Calibri"/>
              </a:rPr>
              <a:t> and </a:t>
            </a:r>
            <a:r>
              <a:rPr lang="de-DE" sz="2400" dirty="0" err="1">
                <a:cs typeface="Calibri"/>
              </a:rPr>
              <a:t>therefore</a:t>
            </a:r>
            <a:r>
              <a:rPr lang="de-DE" sz="2400" dirty="0">
                <a:cs typeface="Calibri"/>
              </a:rPr>
              <a:t> will </a:t>
            </a:r>
            <a:r>
              <a:rPr lang="de-DE" sz="2400" dirty="0" err="1">
                <a:cs typeface="Calibri"/>
              </a:rPr>
              <a:t>influence</a:t>
            </a:r>
            <a:r>
              <a:rPr lang="de-DE" sz="2400" dirty="0">
                <a:cs typeface="Calibri"/>
              </a:rPr>
              <a:t> </a:t>
            </a:r>
            <a:r>
              <a:rPr lang="de-DE" sz="2400" dirty="0" err="1">
                <a:cs typeface="Calibri"/>
              </a:rPr>
              <a:t>both</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outer</a:t>
            </a:r>
            <a:r>
              <a:rPr lang="de-DE" sz="2400" dirty="0">
                <a:cs typeface="Calibri"/>
              </a:rPr>
              <a:t> </a:t>
            </a:r>
            <a:r>
              <a:rPr lang="de-DE" sz="2400" dirty="0" err="1">
                <a:cs typeface="Calibri"/>
              </a:rPr>
              <a:t>lists</a:t>
            </a:r>
          </a:p>
          <a:p>
            <a:endParaRPr lang="de-DE" sz="2400" dirty="0">
              <a:cs typeface="Calibri"/>
            </a:endParaRPr>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72</a:t>
            </a:fld>
            <a:endParaRPr lang="en-GB"/>
          </a:p>
        </p:txBody>
      </p:sp>
      <p:graphicFrame>
        <p:nvGraphicFramePr>
          <p:cNvPr id="30" name="Tabelle 18">
            <a:extLst>
              <a:ext uri="{FF2B5EF4-FFF2-40B4-BE49-F238E27FC236}">
                <a16:creationId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624015677"/>
              </p:ext>
            </p:extLst>
          </p:nvPr>
        </p:nvGraphicFramePr>
        <p:xfrm>
          <a:off x="8353248" y="2501654"/>
          <a:ext cx="1270108" cy="370840"/>
        </p:xfrm>
        <a:graphic>
          <a:graphicData uri="http://schemas.openxmlformats.org/drawingml/2006/table">
            <a:tbl>
              <a:tblPr>
                <a:tableStyleId>{5C22544A-7EE6-4342-B048-85BDC9FD1C3A}</a:tableStyleId>
              </a:tblPr>
              <a:tblGrid>
                <a:gridCol w="635054">
                  <a:extLst>
                    <a:ext uri="{9D8B030D-6E8A-4147-A177-3AD203B41FA5}">
                      <a16:colId xmlns:a16="http://schemas.microsoft.com/office/drawing/2014/main" val="3506468054"/>
                    </a:ext>
                  </a:extLst>
                </a:gridCol>
                <a:gridCol w="635054">
                  <a:extLst>
                    <a:ext uri="{9D8B030D-6E8A-4147-A177-3AD203B41FA5}">
                      <a16:colId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val="3612408576"/>
                  </a:ext>
                </a:extLst>
              </a:tr>
            </a:tbl>
          </a:graphicData>
        </a:graphic>
      </p:graphicFrame>
      <p:sp>
        <p:nvSpPr>
          <p:cNvPr id="31" name="Textfeld 30">
            <a:extLst>
              <a:ext uri="{FF2B5EF4-FFF2-40B4-BE49-F238E27FC236}">
                <a16:creationId xmlns:a16="http://schemas.microsoft.com/office/drawing/2014/main" id="{E6D0423A-3ECF-4F8C-8790-BAA453E916B1}"/>
              </a:ext>
            </a:extLst>
          </p:cNvPr>
          <p:cNvSpPr txBox="1"/>
          <p:nvPr/>
        </p:nvSpPr>
        <p:spPr>
          <a:xfrm>
            <a:off x="6305911" y="192800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a16="http://schemas.microsoft.com/office/drawing/2014/main" id="{8A6771EA-0C6A-48D1-B877-56076B12BE20}"/>
              </a:ext>
            </a:extLst>
          </p:cNvPr>
          <p:cNvSpPr txBox="1"/>
          <p:nvPr/>
        </p:nvSpPr>
        <p:spPr>
          <a:xfrm>
            <a:off x="6305906" y="3106950"/>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a16="http://schemas.microsoft.com/office/drawing/2014/main" id="{9AE78DD6-0ABC-481C-81E4-592E40253A20}"/>
              </a:ext>
            </a:extLst>
          </p:cNvPr>
          <p:cNvCxnSpPr>
            <a:cxnSpLocks/>
          </p:cNvCxnSpPr>
          <p:nvPr/>
        </p:nvCxnSpPr>
        <p:spPr>
          <a:xfrm>
            <a:off x="6774614" y="213072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81846394-E82B-4AC4-8D93-67BFAAEBC9E4}"/>
              </a:ext>
            </a:extLst>
          </p:cNvPr>
          <p:cNvCxnSpPr>
            <a:cxnSpLocks/>
          </p:cNvCxnSpPr>
          <p:nvPr/>
        </p:nvCxnSpPr>
        <p:spPr>
          <a:xfrm>
            <a:off x="6860879" y="330966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a16="http://schemas.microsoft.com/office/drawing/2014/main" id="{CED750FE-8922-47E2-9145-C61098B7F95E}"/>
              </a:ext>
            </a:extLst>
          </p:cNvPr>
          <p:cNvGraphicFramePr>
            <a:graphicFrameLocks/>
          </p:cNvGraphicFramePr>
          <p:nvPr/>
        </p:nvGraphicFramePr>
        <p:xfrm>
          <a:off x="8223847" y="195532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20" name="Tabelle 18">
            <a:extLst>
              <a:ext uri="{FF2B5EF4-FFF2-40B4-BE49-F238E27FC236}">
                <a16:creationId xmlns:a16="http://schemas.microsoft.com/office/drawing/2014/main" id="{5263C60F-DD26-43C7-9C17-85AE7E8FD19D}"/>
              </a:ext>
            </a:extLst>
          </p:cNvPr>
          <p:cNvGraphicFramePr>
            <a:graphicFrameLocks/>
          </p:cNvGraphicFramePr>
          <p:nvPr>
            <p:extLst/>
          </p:nvPr>
        </p:nvGraphicFramePr>
        <p:xfrm>
          <a:off x="8266979" y="319177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val="3612408576"/>
                  </a:ext>
                </a:extLst>
              </a:tr>
            </a:tbl>
          </a:graphicData>
        </a:graphic>
      </p:graphicFrame>
      <p:cxnSp>
        <p:nvCxnSpPr>
          <p:cNvPr id="26" name="Gerade Verbindung mit Pfeil 25">
            <a:extLst>
              <a:ext uri="{FF2B5EF4-FFF2-40B4-BE49-F238E27FC236}">
                <a16:creationId xmlns:a16="http://schemas.microsoft.com/office/drawing/2014/main" id="{536DC20C-43EF-47E2-BBE1-D0632FF4B24E}"/>
              </a:ext>
            </a:extLst>
          </p:cNvPr>
          <p:cNvCxnSpPr>
            <a:cxnSpLocks/>
          </p:cNvCxnSpPr>
          <p:nvPr/>
        </p:nvCxnSpPr>
        <p:spPr>
          <a:xfrm flipH="1">
            <a:off x="850852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11F4C4F6-645D-40D6-A1A4-C30924B31FC7}"/>
              </a:ext>
            </a:extLst>
          </p:cNvPr>
          <p:cNvCxnSpPr>
            <a:cxnSpLocks/>
          </p:cNvCxnSpPr>
          <p:nvPr/>
        </p:nvCxnSpPr>
        <p:spPr>
          <a:xfrm flipH="1">
            <a:off x="9155515" y="230324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03FA643C-5DD3-4B01-A097-3346BE0D8AF5}"/>
              </a:ext>
            </a:extLst>
          </p:cNvPr>
          <p:cNvCxnSpPr>
            <a:cxnSpLocks/>
          </p:cNvCxnSpPr>
          <p:nvPr/>
        </p:nvCxnSpPr>
        <p:spPr>
          <a:xfrm flipH="1">
            <a:off x="975935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832B32F7-2415-4098-AFDC-512B87B7C4EF}"/>
              </a:ext>
            </a:extLst>
          </p:cNvPr>
          <p:cNvCxnSpPr>
            <a:cxnSpLocks/>
          </p:cNvCxnSpPr>
          <p:nvPr/>
        </p:nvCxnSpPr>
        <p:spPr>
          <a:xfrm flipH="1" flipV="1">
            <a:off x="8522906" y="284383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8574A81-B295-4F94-A975-02DC9D5D04B0}"/>
              </a:ext>
            </a:extLst>
          </p:cNvPr>
          <p:cNvCxnSpPr>
            <a:cxnSpLocks/>
          </p:cNvCxnSpPr>
          <p:nvPr/>
        </p:nvCxnSpPr>
        <p:spPr>
          <a:xfrm flipH="1" flipV="1">
            <a:off x="9155511" y="284383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9CEC5AEC-E9E2-4CDE-A83C-7CC88FF1455D}"/>
              </a:ext>
            </a:extLst>
          </p:cNvPr>
          <p:cNvCxnSpPr>
            <a:cxnSpLocks/>
          </p:cNvCxnSpPr>
          <p:nvPr/>
        </p:nvCxnSpPr>
        <p:spPr>
          <a:xfrm flipH="1" flipV="1">
            <a:off x="9759357" y="280070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31B752C-F6CF-4AEC-9DAF-D9D21FE5A8A9}"/>
              </a:ext>
            </a:extLst>
          </p:cNvPr>
          <p:cNvSpPr txBox="1"/>
          <p:nvPr/>
        </p:nvSpPr>
        <p:spPr>
          <a:xfrm>
            <a:off x="6305905" y="3854564"/>
            <a:ext cx="39365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list1[2][0] = c'</a:t>
            </a:r>
          </a:p>
        </p:txBody>
      </p:sp>
      <p:graphicFrame>
        <p:nvGraphicFramePr>
          <p:cNvPr id="51" name="Tabelle 18">
            <a:extLst>
              <a:ext uri="{FF2B5EF4-FFF2-40B4-BE49-F238E27FC236}">
                <a16:creationId xmlns:a16="http://schemas.microsoft.com/office/drawing/2014/main" id="{023030A2-94E5-40CE-AA44-218878E377AB}"/>
              </a:ext>
            </a:extLst>
          </p:cNvPr>
          <p:cNvGraphicFramePr>
            <a:graphicFrameLocks/>
          </p:cNvGraphicFramePr>
          <p:nvPr>
            <p:extLst>
              <p:ext uri="{D42A27DB-BD31-4B8C-83A1-F6EECF244321}">
                <p14:modId xmlns:p14="http://schemas.microsoft.com/office/powerpoint/2010/main" val="1026192390"/>
              </p:ext>
            </p:extLst>
          </p:nvPr>
        </p:nvGraphicFramePr>
        <p:xfrm>
          <a:off x="8324495" y="5003314"/>
          <a:ext cx="1291912" cy="370840"/>
        </p:xfrm>
        <a:graphic>
          <a:graphicData uri="http://schemas.openxmlformats.org/drawingml/2006/table">
            <a:tbl>
              <a:tblPr>
                <a:tableStyleId>{5C22544A-7EE6-4342-B048-85BDC9FD1C3A}</a:tableStyleId>
              </a:tblPr>
              <a:tblGrid>
                <a:gridCol w="645956">
                  <a:extLst>
                    <a:ext uri="{9D8B030D-6E8A-4147-A177-3AD203B41FA5}">
                      <a16:colId xmlns:a16="http://schemas.microsoft.com/office/drawing/2014/main" val="3506468054"/>
                    </a:ext>
                  </a:extLst>
                </a:gridCol>
                <a:gridCol w="645956">
                  <a:extLst>
                    <a:ext uri="{9D8B030D-6E8A-4147-A177-3AD203B41FA5}">
                      <a16:colId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val="3612408576"/>
                  </a:ext>
                </a:extLst>
              </a:tr>
            </a:tbl>
          </a:graphicData>
        </a:graphic>
      </p:graphicFrame>
      <p:sp>
        <p:nvSpPr>
          <p:cNvPr id="52" name="Textfeld 51">
            <a:extLst>
              <a:ext uri="{FF2B5EF4-FFF2-40B4-BE49-F238E27FC236}">
                <a16:creationId xmlns:a16="http://schemas.microsoft.com/office/drawing/2014/main" id="{33C88917-98E3-4982-A4B4-BA97F478B72B}"/>
              </a:ext>
            </a:extLst>
          </p:cNvPr>
          <p:cNvSpPr txBox="1"/>
          <p:nvPr/>
        </p:nvSpPr>
        <p:spPr>
          <a:xfrm>
            <a:off x="6277158" y="442966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53" name="Textfeld 52">
            <a:extLst>
              <a:ext uri="{FF2B5EF4-FFF2-40B4-BE49-F238E27FC236}">
                <a16:creationId xmlns:a16="http://schemas.microsoft.com/office/drawing/2014/main" id="{641F18B3-A353-4F61-B6CC-92220160D166}"/>
              </a:ext>
            </a:extLst>
          </p:cNvPr>
          <p:cNvSpPr txBox="1"/>
          <p:nvPr/>
        </p:nvSpPr>
        <p:spPr>
          <a:xfrm>
            <a:off x="6277153" y="5608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54" name="Gerade Verbindung mit Pfeil 53">
            <a:extLst>
              <a:ext uri="{FF2B5EF4-FFF2-40B4-BE49-F238E27FC236}">
                <a16:creationId xmlns:a16="http://schemas.microsoft.com/office/drawing/2014/main" id="{45FC6FD7-51F0-4389-883D-C72F5CD52AF8}"/>
              </a:ext>
            </a:extLst>
          </p:cNvPr>
          <p:cNvCxnSpPr>
            <a:cxnSpLocks/>
          </p:cNvCxnSpPr>
          <p:nvPr/>
        </p:nvCxnSpPr>
        <p:spPr>
          <a:xfrm>
            <a:off x="6745861" y="463238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6712F4B2-4713-4B46-B673-8D479A6F499D}"/>
              </a:ext>
            </a:extLst>
          </p:cNvPr>
          <p:cNvCxnSpPr>
            <a:cxnSpLocks/>
          </p:cNvCxnSpPr>
          <p:nvPr/>
        </p:nvCxnSpPr>
        <p:spPr>
          <a:xfrm>
            <a:off x="6832126" y="5811329"/>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elle 18">
            <a:extLst>
              <a:ext uri="{FF2B5EF4-FFF2-40B4-BE49-F238E27FC236}">
                <a16:creationId xmlns:a16="http://schemas.microsoft.com/office/drawing/2014/main" id="{82D4E979-07A5-4CDC-86B4-138394DE60FC}"/>
              </a:ext>
            </a:extLst>
          </p:cNvPr>
          <p:cNvGraphicFramePr>
            <a:graphicFrameLocks/>
          </p:cNvGraphicFramePr>
          <p:nvPr>
            <p:extLst/>
          </p:nvPr>
        </p:nvGraphicFramePr>
        <p:xfrm>
          <a:off x="8195093" y="445698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57" name="Tabelle 18">
            <a:extLst>
              <a:ext uri="{FF2B5EF4-FFF2-40B4-BE49-F238E27FC236}">
                <a16:creationId xmlns:a16="http://schemas.microsoft.com/office/drawing/2014/main" id="{08899D75-4DD6-495F-A874-60AE65582A14}"/>
              </a:ext>
            </a:extLst>
          </p:cNvPr>
          <p:cNvGraphicFramePr>
            <a:graphicFrameLocks/>
          </p:cNvGraphicFramePr>
          <p:nvPr>
            <p:extLst/>
          </p:nvPr>
        </p:nvGraphicFramePr>
        <p:xfrm>
          <a:off x="8238226" y="569343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val="3612408576"/>
                  </a:ext>
                </a:extLst>
              </a:tr>
            </a:tbl>
          </a:graphicData>
        </a:graphic>
      </p:graphicFrame>
      <p:cxnSp>
        <p:nvCxnSpPr>
          <p:cNvPr id="58" name="Gerade Verbindung mit Pfeil 57">
            <a:extLst>
              <a:ext uri="{FF2B5EF4-FFF2-40B4-BE49-F238E27FC236}">
                <a16:creationId xmlns:a16="http://schemas.microsoft.com/office/drawing/2014/main" id="{56EE3A94-2947-45A1-9388-6DB77E3D6F26}"/>
              </a:ext>
            </a:extLst>
          </p:cNvPr>
          <p:cNvCxnSpPr>
            <a:cxnSpLocks/>
          </p:cNvCxnSpPr>
          <p:nvPr/>
        </p:nvCxnSpPr>
        <p:spPr>
          <a:xfrm flipH="1">
            <a:off x="8479774" y="480490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C2705000-3975-449A-8214-89D109DF20E5}"/>
              </a:ext>
            </a:extLst>
          </p:cNvPr>
          <p:cNvCxnSpPr>
            <a:cxnSpLocks/>
          </p:cNvCxnSpPr>
          <p:nvPr/>
        </p:nvCxnSpPr>
        <p:spPr>
          <a:xfrm flipH="1">
            <a:off x="9126762"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AD977DF5-73F7-467C-A813-32978E61A1B8}"/>
              </a:ext>
            </a:extLst>
          </p:cNvPr>
          <p:cNvCxnSpPr>
            <a:cxnSpLocks/>
          </p:cNvCxnSpPr>
          <p:nvPr/>
        </p:nvCxnSpPr>
        <p:spPr>
          <a:xfrm flipH="1" flipV="1">
            <a:off x="8494152" y="534549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id="{CF230F10-7A5F-4475-B464-FB69B08A8C5C}"/>
              </a:ext>
            </a:extLst>
          </p:cNvPr>
          <p:cNvCxnSpPr>
            <a:cxnSpLocks/>
          </p:cNvCxnSpPr>
          <p:nvPr/>
        </p:nvCxnSpPr>
        <p:spPr>
          <a:xfrm flipH="1" flipV="1">
            <a:off x="9126757" y="534549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CEC8EBA-41CC-4A54-8D01-4E458A84B304}"/>
              </a:ext>
            </a:extLst>
          </p:cNvPr>
          <p:cNvCxnSpPr>
            <a:cxnSpLocks/>
          </p:cNvCxnSpPr>
          <p:nvPr/>
        </p:nvCxnSpPr>
        <p:spPr>
          <a:xfrm flipH="1" flipV="1">
            <a:off x="9730600" y="530236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18">
            <a:extLst>
              <a:ext uri="{FF2B5EF4-FFF2-40B4-BE49-F238E27FC236}">
                <a16:creationId xmlns:a16="http://schemas.microsoft.com/office/drawing/2014/main" id="{EF2FAB80-2704-4C2F-8AF1-490F200464DE}"/>
              </a:ext>
            </a:extLst>
          </p:cNvPr>
          <p:cNvGraphicFramePr>
            <a:graphicFrameLocks/>
          </p:cNvGraphicFramePr>
          <p:nvPr>
            <p:extLst>
              <p:ext uri="{D42A27DB-BD31-4B8C-83A1-F6EECF244321}">
                <p14:modId xmlns:p14="http://schemas.microsoft.com/office/powerpoint/2010/main" val="83582751"/>
              </p:ext>
            </p:extLst>
          </p:nvPr>
        </p:nvGraphicFramePr>
        <p:xfrm>
          <a:off x="9690341" y="2544791"/>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a16="http://schemas.microsoft.com/office/drawing/2014/main" val="3506468054"/>
                    </a:ext>
                  </a:extLst>
                </a:gridCol>
              </a:tblGrid>
              <a:tr h="370840">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40" name="Tabelle 18">
            <a:extLst>
              <a:ext uri="{FF2B5EF4-FFF2-40B4-BE49-F238E27FC236}">
                <a16:creationId xmlns:a16="http://schemas.microsoft.com/office/drawing/2014/main" id="{A696FE9B-D064-423E-BA1F-2A9DDBC3A25C}"/>
              </a:ext>
            </a:extLst>
          </p:cNvPr>
          <p:cNvGraphicFramePr>
            <a:graphicFrameLocks/>
          </p:cNvGraphicFramePr>
          <p:nvPr>
            <p:extLst>
              <p:ext uri="{D42A27DB-BD31-4B8C-83A1-F6EECF244321}">
                <p14:modId xmlns:p14="http://schemas.microsoft.com/office/powerpoint/2010/main" val="2007711557"/>
              </p:ext>
            </p:extLst>
          </p:nvPr>
        </p:nvGraphicFramePr>
        <p:xfrm>
          <a:off x="9661581" y="5046450"/>
          <a:ext cx="447771" cy="370840"/>
        </p:xfrm>
        <a:graphic>
          <a:graphicData uri="http://schemas.openxmlformats.org/drawingml/2006/table">
            <a:tbl>
              <a:tblPr firstRow="1" bandRow="1">
                <a:tableStyleId>{5C22544A-7EE6-4342-B048-85BDC9FD1C3A}</a:tableStyleId>
              </a:tblPr>
              <a:tblGrid>
                <a:gridCol w="447771">
                  <a:extLst>
                    <a:ext uri="{9D8B030D-6E8A-4147-A177-3AD203B41FA5}">
                      <a16:colId xmlns:a16="http://schemas.microsoft.com/office/drawing/2014/main" val="3506468054"/>
                    </a:ext>
                  </a:extLst>
                </a:gridCol>
              </a:tblGrid>
              <a:tr h="370840">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cxnSp>
        <p:nvCxnSpPr>
          <p:cNvPr id="41" name="Gerade Verbindung mit Pfeil 40">
            <a:extLst>
              <a:ext uri="{FF2B5EF4-FFF2-40B4-BE49-F238E27FC236}">
                <a16:creationId xmlns:a16="http://schemas.microsoft.com/office/drawing/2014/main" id="{378AF386-0766-4D2D-8034-FFB0D99DDEFD}"/>
              </a:ext>
            </a:extLst>
          </p:cNvPr>
          <p:cNvCxnSpPr>
            <a:cxnSpLocks/>
          </p:cNvCxnSpPr>
          <p:nvPr/>
        </p:nvCxnSpPr>
        <p:spPr>
          <a:xfrm flipH="1">
            <a:off x="9730609"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62B08E9F-0E88-487D-950D-1B22B52E19B4}"/>
              </a:ext>
            </a:extLst>
          </p:cNvPr>
          <p:cNvSpPr txBox="1"/>
          <p:nvPr/>
        </p:nvSpPr>
        <p:spPr>
          <a:xfrm>
            <a:off x="10547227" y="2546229"/>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42" name="Gerade Verbindung mit Pfeil 41">
            <a:extLst>
              <a:ext uri="{FF2B5EF4-FFF2-40B4-BE49-F238E27FC236}">
                <a16:creationId xmlns:a16="http://schemas.microsoft.com/office/drawing/2014/main" id="{1A5A2C39-9112-42B9-AEC4-CCB668406B4A}"/>
              </a:ext>
            </a:extLst>
          </p:cNvPr>
          <p:cNvCxnSpPr>
            <a:cxnSpLocks/>
          </p:cNvCxnSpPr>
          <p:nvPr/>
        </p:nvCxnSpPr>
        <p:spPr>
          <a:xfrm>
            <a:off x="10124538" y="2720196"/>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58862A44-5720-44DA-82BC-BFB347D9B72E}"/>
              </a:ext>
            </a:extLst>
          </p:cNvPr>
          <p:cNvSpPr txBox="1"/>
          <p:nvPr/>
        </p:nvSpPr>
        <p:spPr>
          <a:xfrm>
            <a:off x="10532849" y="5076644"/>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44" name="Gerade Verbindung mit Pfeil 43">
            <a:extLst>
              <a:ext uri="{FF2B5EF4-FFF2-40B4-BE49-F238E27FC236}">
                <a16:creationId xmlns:a16="http://schemas.microsoft.com/office/drawing/2014/main" id="{BEA7E12D-0684-4458-90FA-90C0902D3B8F}"/>
              </a:ext>
            </a:extLst>
          </p:cNvPr>
          <p:cNvCxnSpPr>
            <a:cxnSpLocks/>
          </p:cNvCxnSpPr>
          <p:nvPr/>
        </p:nvCxnSpPr>
        <p:spPr>
          <a:xfrm>
            <a:off x="10110163" y="5250610"/>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149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Copying</a:t>
            </a:r>
            <a:endParaRPr lang="de-DE" dirty="0" err="1"/>
          </a:p>
        </p:txBody>
      </p:sp>
      <p:sp>
        <p:nvSpPr>
          <p:cNvPr id="7" name="Inhaltsplatzhalter 6">
            <a:extLst>
              <a:ext uri="{FF2B5EF4-FFF2-40B4-BE49-F238E27FC236}">
                <a16:creationId xmlns:a16="http://schemas.microsoft.com/office/drawing/2014/main" id="{35CAD598-E414-4129-B6DA-E92F0880C556}"/>
              </a:ext>
            </a:extLst>
          </p:cNvPr>
          <p:cNvSpPr>
            <a:spLocks noGrp="1"/>
          </p:cNvSpPr>
          <p:nvPr>
            <p:ph idx="1"/>
          </p:nvPr>
        </p:nvSpPr>
        <p:spPr>
          <a:xfrm>
            <a:off x="1140412" y="1960753"/>
            <a:ext cx="10058400" cy="4023360"/>
          </a:xfrm>
        </p:spPr>
        <p:txBody>
          <a:bodyPr vert="horz" lIns="0" tIns="45720" rIns="0" bIns="45720" rtlCol="0" anchor="t">
            <a:normAutofit/>
          </a:bodyPr>
          <a:lstStyle/>
          <a:p>
            <a:r>
              <a:rPr lang="de-DE" sz="2400" dirty="0">
                <a:cs typeface="Calibri"/>
              </a:rPr>
              <a:t>So </a:t>
            </a:r>
            <a:r>
              <a:rPr lang="de-DE" sz="2400" dirty="0" err="1">
                <a:cs typeface="Calibri"/>
              </a:rPr>
              <a:t>to</a:t>
            </a:r>
            <a:r>
              <a:rPr lang="de-DE" sz="2400" dirty="0">
                <a:cs typeface="Calibri"/>
              </a:rPr>
              <a:t> </a:t>
            </a:r>
            <a:r>
              <a:rPr lang="de-DE" sz="2400" dirty="0" err="1">
                <a:cs typeface="Calibri"/>
              </a:rPr>
              <a:t>make</a:t>
            </a:r>
            <a:r>
              <a:rPr lang="de-DE" sz="2400" dirty="0">
                <a:cs typeface="Calibri"/>
              </a:rPr>
              <a:t> </a:t>
            </a:r>
            <a:r>
              <a:rPr lang="de-DE" sz="2400" dirty="0" err="1">
                <a:cs typeface="Calibri"/>
              </a:rPr>
              <a:t>sure</a:t>
            </a:r>
            <a:r>
              <a:rPr lang="de-DE" sz="2400" dirty="0">
                <a:cs typeface="Calibri"/>
              </a:rPr>
              <a:t> </a:t>
            </a:r>
            <a:r>
              <a:rPr lang="de-DE" sz="2400" dirty="0" err="1">
                <a:cs typeface="Calibri"/>
              </a:rPr>
              <a:t>this</a:t>
            </a:r>
            <a:r>
              <a:rPr lang="de-DE" sz="2400" dirty="0">
                <a:cs typeface="Calibri"/>
              </a:rPr>
              <a:t> </a:t>
            </a:r>
            <a:r>
              <a:rPr lang="de-DE" sz="2400" dirty="0" err="1">
                <a:cs typeface="Calibri"/>
              </a:rPr>
              <a:t>doesn't</a:t>
            </a:r>
            <a:r>
              <a:rPr lang="de-DE" sz="2400" dirty="0">
                <a:cs typeface="Calibri"/>
              </a:rPr>
              <a:t> happen, </a:t>
            </a:r>
            <a:r>
              <a:rPr lang="de-DE" sz="2400" dirty="0" err="1">
                <a:cs typeface="Calibri"/>
              </a:rPr>
              <a:t>we</a:t>
            </a:r>
            <a:r>
              <a:rPr lang="de-DE" sz="2400" dirty="0">
                <a:cs typeface="Calibri"/>
              </a:rPr>
              <a:t> </a:t>
            </a:r>
            <a:r>
              <a:rPr lang="de-DE" sz="2400" dirty="0" err="1">
                <a:cs typeface="Calibri"/>
              </a:rPr>
              <a:t>need</a:t>
            </a:r>
            <a:r>
              <a:rPr lang="de-DE" sz="2400" dirty="0">
                <a:cs typeface="Calibri"/>
              </a:rPr>
              <a:t> </a:t>
            </a:r>
            <a:r>
              <a:rPr lang="de-DE" sz="2400" dirty="0" err="1">
                <a:cs typeface="Calibri"/>
              </a:rPr>
              <a:t>to</a:t>
            </a:r>
            <a:r>
              <a:rPr lang="de-DE" sz="2400" dirty="0">
                <a:cs typeface="Calibri"/>
              </a:rPr>
              <a:t> </a:t>
            </a:r>
            <a:r>
              <a:rPr lang="de-DE" sz="2400" dirty="0" err="1">
                <a:cs typeface="Calibri"/>
              </a:rPr>
              <a:t>make</a:t>
            </a:r>
            <a:r>
              <a:rPr lang="de-DE" sz="2400" dirty="0">
                <a:cs typeface="Calibri"/>
              </a:rPr>
              <a:t> a </a:t>
            </a:r>
            <a:r>
              <a:rPr lang="de-DE" sz="2400" i="1" dirty="0" err="1">
                <a:cs typeface="Calibri"/>
              </a:rPr>
              <a:t>deep</a:t>
            </a:r>
            <a:r>
              <a:rPr lang="de-DE" sz="2400" i="1" dirty="0">
                <a:cs typeface="Calibri"/>
              </a:rPr>
              <a:t> </a:t>
            </a:r>
            <a:r>
              <a:rPr lang="de-DE" sz="2400" i="1" dirty="0" err="1">
                <a:cs typeface="Calibri"/>
              </a:rPr>
              <a:t>copy</a:t>
            </a:r>
            <a:endParaRPr lang="de-DE" dirty="0" err="1"/>
          </a:p>
          <a:p>
            <a:r>
              <a:rPr lang="de-DE" sz="2400" dirty="0" err="1">
                <a:cs typeface="Calibri"/>
              </a:rPr>
              <a:t>To</a:t>
            </a:r>
            <a:r>
              <a:rPr lang="de-DE" sz="2400" dirty="0">
                <a:cs typeface="Calibri"/>
              </a:rPr>
              <a:t> do </a:t>
            </a:r>
            <a:r>
              <a:rPr lang="de-DE" sz="2400" dirty="0" err="1">
                <a:cs typeface="Calibri"/>
              </a:rPr>
              <a:t>this</a:t>
            </a:r>
            <a:r>
              <a:rPr lang="de-DE" sz="2400" dirty="0">
                <a:cs typeface="Calibri"/>
              </a:rPr>
              <a:t> in Python, </a:t>
            </a:r>
            <a:r>
              <a:rPr lang="de-DE" sz="2400" dirty="0" err="1">
                <a:cs typeface="Calibri"/>
              </a:rPr>
              <a:t>import</a:t>
            </a:r>
            <a:r>
              <a:rPr lang="de-DE" sz="2400" dirty="0">
                <a:cs typeface="Calibri"/>
              </a:rPr>
              <a:t> </a:t>
            </a:r>
            <a:r>
              <a:rPr lang="de-DE" sz="2400" dirty="0" err="1">
                <a:cs typeface="Calibri"/>
              </a:rPr>
              <a:t>the</a:t>
            </a:r>
            <a:r>
              <a:rPr lang="de-DE" sz="2400" dirty="0">
                <a:cs typeface="Calibri"/>
              </a:rPr>
              <a:t> </a:t>
            </a:r>
            <a:r>
              <a:rPr lang="de-DE" sz="2400" i="1" dirty="0" err="1">
                <a:cs typeface="Calibri"/>
              </a:rPr>
              <a:t>copy</a:t>
            </a:r>
            <a:r>
              <a:rPr lang="de-DE" sz="2400" i="1" dirty="0">
                <a:cs typeface="Calibri"/>
              </a:rPr>
              <a:t> </a:t>
            </a:r>
            <a:r>
              <a:rPr lang="de-DE" sz="2400" dirty="0" err="1">
                <a:cs typeface="Calibri"/>
              </a:rPr>
              <a:t>module</a:t>
            </a:r>
            <a:r>
              <a:rPr lang="de-DE" sz="2400" dirty="0">
                <a:cs typeface="Calibri"/>
              </a:rPr>
              <a:t> and </a:t>
            </a:r>
            <a:r>
              <a:rPr lang="de-DE" sz="2400" dirty="0" err="1">
                <a:cs typeface="Calibri"/>
              </a:rPr>
              <a:t>use</a:t>
            </a:r>
            <a:r>
              <a:rPr lang="de-DE" sz="2400" dirty="0">
                <a:cs typeface="Calibri"/>
              </a:rPr>
              <a:t> </a:t>
            </a:r>
            <a:r>
              <a:rPr lang="de-DE" sz="2400" dirty="0" err="1">
                <a:latin typeface="Consolas"/>
                <a:cs typeface="Calibri"/>
              </a:rPr>
              <a:t>copy.deepcopy</a:t>
            </a:r>
            <a:r>
              <a:rPr lang="de-DE" sz="2400" dirty="0">
                <a:latin typeface="Consolas"/>
                <a:cs typeface="Calibri"/>
              </a:rPr>
              <a:t>(list1)</a:t>
            </a:r>
          </a:p>
          <a:p>
            <a:endParaRPr lang="de-DE" sz="2400" dirty="0">
              <a:cs typeface="Calibri"/>
            </a:endParaRPr>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73</a:t>
            </a:fld>
            <a:endParaRPr lang="en-GB"/>
          </a:p>
        </p:txBody>
      </p:sp>
      <p:graphicFrame>
        <p:nvGraphicFramePr>
          <p:cNvPr id="5" name="Tabelle 18">
            <a:extLst>
              <a:ext uri="{FF2B5EF4-FFF2-40B4-BE49-F238E27FC236}">
                <a16:creationId xmlns:a16="http://schemas.microsoft.com/office/drawing/2014/main" id="{078EACBC-056E-45C3-8167-CE60F0ADD196}"/>
              </a:ext>
            </a:extLst>
          </p:cNvPr>
          <p:cNvGraphicFramePr>
            <a:graphicFrameLocks/>
          </p:cNvGraphicFramePr>
          <p:nvPr>
            <p:extLst>
              <p:ext uri="{D42A27DB-BD31-4B8C-83A1-F6EECF244321}">
                <p14:modId xmlns:p14="http://schemas.microsoft.com/office/powerpoint/2010/main" val="2270029830"/>
              </p:ext>
            </p:extLst>
          </p:nvPr>
        </p:nvGraphicFramePr>
        <p:xfrm>
          <a:off x="5635929" y="4241313"/>
          <a:ext cx="1270108" cy="370840"/>
        </p:xfrm>
        <a:graphic>
          <a:graphicData uri="http://schemas.openxmlformats.org/drawingml/2006/table">
            <a:tbl>
              <a:tblPr>
                <a:tableStyleId>{5C22544A-7EE6-4342-B048-85BDC9FD1C3A}</a:tableStyleId>
              </a:tblPr>
              <a:tblGrid>
                <a:gridCol w="635054">
                  <a:extLst>
                    <a:ext uri="{9D8B030D-6E8A-4147-A177-3AD203B41FA5}">
                      <a16:colId xmlns:a16="http://schemas.microsoft.com/office/drawing/2014/main" val="3506468054"/>
                    </a:ext>
                  </a:extLst>
                </a:gridCol>
                <a:gridCol w="635054">
                  <a:extLst>
                    <a:ext uri="{9D8B030D-6E8A-4147-A177-3AD203B41FA5}">
                      <a16:colId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val="3612408576"/>
                  </a:ext>
                </a:extLst>
              </a:tr>
            </a:tbl>
          </a:graphicData>
        </a:graphic>
      </p:graphicFrame>
      <p:sp>
        <p:nvSpPr>
          <p:cNvPr id="6" name="Textfeld 5">
            <a:extLst>
              <a:ext uri="{FF2B5EF4-FFF2-40B4-BE49-F238E27FC236}">
                <a16:creationId xmlns:a16="http://schemas.microsoft.com/office/drawing/2014/main" id="{DB535DA0-9DE6-425B-A2C7-9C7F102F8605}"/>
              </a:ext>
            </a:extLst>
          </p:cNvPr>
          <p:cNvSpPr txBox="1"/>
          <p:nvPr/>
        </p:nvSpPr>
        <p:spPr>
          <a:xfrm>
            <a:off x="3588592" y="3667664"/>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8" name="Textfeld 7">
            <a:extLst>
              <a:ext uri="{FF2B5EF4-FFF2-40B4-BE49-F238E27FC236}">
                <a16:creationId xmlns:a16="http://schemas.microsoft.com/office/drawing/2014/main" id="{24D5BF1F-BCC6-4E96-B328-C73758BEBABE}"/>
              </a:ext>
            </a:extLst>
          </p:cNvPr>
          <p:cNvSpPr txBox="1"/>
          <p:nvPr/>
        </p:nvSpPr>
        <p:spPr>
          <a:xfrm>
            <a:off x="3588587" y="4846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9" name="Gerade Verbindung mit Pfeil 8">
            <a:extLst>
              <a:ext uri="{FF2B5EF4-FFF2-40B4-BE49-F238E27FC236}">
                <a16:creationId xmlns:a16="http://schemas.microsoft.com/office/drawing/2014/main" id="{BE3E6DE8-C7C5-4C5E-93A1-09A5AD6197B1}"/>
              </a:ext>
            </a:extLst>
          </p:cNvPr>
          <p:cNvCxnSpPr>
            <a:cxnSpLocks/>
          </p:cNvCxnSpPr>
          <p:nvPr/>
        </p:nvCxnSpPr>
        <p:spPr>
          <a:xfrm>
            <a:off x="4057295" y="3870380"/>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623A61DF-A03D-4544-9F37-704771202285}"/>
              </a:ext>
            </a:extLst>
          </p:cNvPr>
          <p:cNvCxnSpPr>
            <a:cxnSpLocks/>
          </p:cNvCxnSpPr>
          <p:nvPr/>
        </p:nvCxnSpPr>
        <p:spPr>
          <a:xfrm>
            <a:off x="4143559" y="504932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elle 18">
            <a:extLst>
              <a:ext uri="{FF2B5EF4-FFF2-40B4-BE49-F238E27FC236}">
                <a16:creationId xmlns:a16="http://schemas.microsoft.com/office/drawing/2014/main" id="{A86FDC4A-DF61-488E-BB07-28273FE10489}"/>
              </a:ext>
            </a:extLst>
          </p:cNvPr>
          <p:cNvGraphicFramePr>
            <a:graphicFrameLocks/>
          </p:cNvGraphicFramePr>
          <p:nvPr>
            <p:extLst>
              <p:ext uri="{D42A27DB-BD31-4B8C-83A1-F6EECF244321}">
                <p14:modId xmlns:p14="http://schemas.microsoft.com/office/powerpoint/2010/main" val="3540827324"/>
              </p:ext>
            </p:extLst>
          </p:nvPr>
        </p:nvGraphicFramePr>
        <p:xfrm>
          <a:off x="5506528" y="369498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graphicFrame>
        <p:nvGraphicFramePr>
          <p:cNvPr id="13" name="Tabelle 18">
            <a:extLst>
              <a:ext uri="{FF2B5EF4-FFF2-40B4-BE49-F238E27FC236}">
                <a16:creationId xmlns:a16="http://schemas.microsoft.com/office/drawing/2014/main" id="{8D426F16-82FF-41E7-BD6E-38A4D87C8C3D}"/>
              </a:ext>
            </a:extLst>
          </p:cNvPr>
          <p:cNvGraphicFramePr>
            <a:graphicFrameLocks/>
          </p:cNvGraphicFramePr>
          <p:nvPr>
            <p:extLst>
              <p:ext uri="{D42A27DB-BD31-4B8C-83A1-F6EECF244321}">
                <p14:modId xmlns:p14="http://schemas.microsoft.com/office/powerpoint/2010/main" val="188439752"/>
              </p:ext>
            </p:extLst>
          </p:nvPr>
        </p:nvGraphicFramePr>
        <p:xfrm>
          <a:off x="5549660" y="493143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val="3506468054"/>
                    </a:ext>
                  </a:extLst>
                </a:gridCol>
                <a:gridCol w="635055">
                  <a:extLst>
                    <a:ext uri="{9D8B030D-6E8A-4147-A177-3AD203B41FA5}">
                      <a16:colId xmlns:a16="http://schemas.microsoft.com/office/drawing/2014/main" val="1840888462"/>
                    </a:ext>
                  </a:extLst>
                </a:gridCol>
                <a:gridCol w="635055">
                  <a:extLst>
                    <a:ext uri="{9D8B030D-6E8A-4147-A177-3AD203B41FA5}">
                      <a16:colId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val="3612408576"/>
                  </a:ext>
                </a:extLst>
              </a:tr>
            </a:tbl>
          </a:graphicData>
        </a:graphic>
      </p:graphicFrame>
      <p:cxnSp>
        <p:nvCxnSpPr>
          <p:cNvPr id="14" name="Gerade Verbindung mit Pfeil 13">
            <a:extLst>
              <a:ext uri="{FF2B5EF4-FFF2-40B4-BE49-F238E27FC236}">
                <a16:creationId xmlns:a16="http://schemas.microsoft.com/office/drawing/2014/main" id="{D53CA4FA-13AD-4910-9A55-A1E9320BE74A}"/>
              </a:ext>
            </a:extLst>
          </p:cNvPr>
          <p:cNvCxnSpPr>
            <a:cxnSpLocks/>
          </p:cNvCxnSpPr>
          <p:nvPr/>
        </p:nvCxnSpPr>
        <p:spPr>
          <a:xfrm flipH="1">
            <a:off x="5791208" y="404290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561FB154-FAEF-421B-B040-428972320FA4}"/>
              </a:ext>
            </a:extLst>
          </p:cNvPr>
          <p:cNvCxnSpPr>
            <a:cxnSpLocks/>
          </p:cNvCxnSpPr>
          <p:nvPr/>
        </p:nvCxnSpPr>
        <p:spPr>
          <a:xfrm flipH="1">
            <a:off x="6438196" y="404290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BDEC46BF-6692-4D19-818D-740CE6732D4F}"/>
              </a:ext>
            </a:extLst>
          </p:cNvPr>
          <p:cNvCxnSpPr>
            <a:cxnSpLocks/>
          </p:cNvCxnSpPr>
          <p:nvPr/>
        </p:nvCxnSpPr>
        <p:spPr>
          <a:xfrm flipH="1">
            <a:off x="7042034" y="404290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Tabelle 18">
            <a:extLst>
              <a:ext uri="{FF2B5EF4-FFF2-40B4-BE49-F238E27FC236}">
                <a16:creationId xmlns:a16="http://schemas.microsoft.com/office/drawing/2014/main" id="{C33FA663-3C02-4879-8A1E-296B76836005}"/>
              </a:ext>
            </a:extLst>
          </p:cNvPr>
          <p:cNvGraphicFramePr>
            <a:graphicFrameLocks/>
          </p:cNvGraphicFramePr>
          <p:nvPr>
            <p:extLst>
              <p:ext uri="{D42A27DB-BD31-4B8C-83A1-F6EECF244321}">
                <p14:modId xmlns:p14="http://schemas.microsoft.com/office/powerpoint/2010/main" val="749760897"/>
              </p:ext>
            </p:extLst>
          </p:nvPr>
        </p:nvGraphicFramePr>
        <p:xfrm>
          <a:off x="5592793" y="5463388"/>
          <a:ext cx="1270108" cy="370840"/>
        </p:xfrm>
        <a:graphic>
          <a:graphicData uri="http://schemas.openxmlformats.org/drawingml/2006/table">
            <a:tbl>
              <a:tblPr>
                <a:tableStyleId>{5C22544A-7EE6-4342-B048-85BDC9FD1C3A}</a:tableStyleId>
              </a:tblPr>
              <a:tblGrid>
                <a:gridCol w="635054">
                  <a:extLst>
                    <a:ext uri="{9D8B030D-6E8A-4147-A177-3AD203B41FA5}">
                      <a16:colId xmlns:a16="http://schemas.microsoft.com/office/drawing/2014/main" val="3506468054"/>
                    </a:ext>
                  </a:extLst>
                </a:gridCol>
                <a:gridCol w="635054">
                  <a:extLst>
                    <a:ext uri="{9D8B030D-6E8A-4147-A177-3AD203B41FA5}">
                      <a16:colId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val="3612408576"/>
                  </a:ext>
                </a:extLst>
              </a:tr>
            </a:tbl>
          </a:graphicData>
        </a:graphic>
      </p:graphicFrame>
      <p:cxnSp>
        <p:nvCxnSpPr>
          <p:cNvPr id="69" name="Gerade Verbindung mit Pfeil 68">
            <a:extLst>
              <a:ext uri="{FF2B5EF4-FFF2-40B4-BE49-F238E27FC236}">
                <a16:creationId xmlns:a16="http://schemas.microsoft.com/office/drawing/2014/main" id="{DDC63314-A673-4FE6-AE08-5118E90DB7A0}"/>
              </a:ext>
            </a:extLst>
          </p:cNvPr>
          <p:cNvCxnSpPr>
            <a:cxnSpLocks/>
          </p:cNvCxnSpPr>
          <p:nvPr/>
        </p:nvCxnSpPr>
        <p:spPr>
          <a:xfrm flipH="1">
            <a:off x="5748072" y="526498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2C2254D6-F984-4851-B5F0-CBB74F7AE443}"/>
              </a:ext>
            </a:extLst>
          </p:cNvPr>
          <p:cNvCxnSpPr>
            <a:cxnSpLocks/>
          </p:cNvCxnSpPr>
          <p:nvPr/>
        </p:nvCxnSpPr>
        <p:spPr>
          <a:xfrm flipH="1">
            <a:off x="6395065" y="526497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31CED6E4-AAC9-4AC6-B91B-4D25F9FFC91A}"/>
              </a:ext>
            </a:extLst>
          </p:cNvPr>
          <p:cNvCxnSpPr>
            <a:cxnSpLocks/>
          </p:cNvCxnSpPr>
          <p:nvPr/>
        </p:nvCxnSpPr>
        <p:spPr>
          <a:xfrm flipH="1">
            <a:off x="6998898" y="526498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elle 18">
            <a:extLst>
              <a:ext uri="{FF2B5EF4-FFF2-40B4-BE49-F238E27FC236}">
                <a16:creationId xmlns:a16="http://schemas.microsoft.com/office/drawing/2014/main" id="{FF2DFD2C-11A7-4E63-9339-E436BE72A18D}"/>
              </a:ext>
            </a:extLst>
          </p:cNvPr>
          <p:cNvGraphicFramePr>
            <a:graphicFrameLocks/>
          </p:cNvGraphicFramePr>
          <p:nvPr>
            <p:extLst>
              <p:ext uri="{D42A27DB-BD31-4B8C-83A1-F6EECF244321}">
                <p14:modId xmlns:p14="http://schemas.microsoft.com/office/powerpoint/2010/main" val="775524545"/>
              </p:ext>
            </p:extLst>
          </p:nvPr>
        </p:nvGraphicFramePr>
        <p:xfrm>
          <a:off x="6843623" y="4241319"/>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a16="http://schemas.microsoft.com/office/drawing/2014/main" val="3506468054"/>
                    </a:ext>
                  </a:extLst>
                </a:gridCol>
              </a:tblGrid>
              <a:tr h="370840">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sp>
        <p:nvSpPr>
          <p:cNvPr id="49" name="Textfeld 48">
            <a:extLst>
              <a:ext uri="{FF2B5EF4-FFF2-40B4-BE49-F238E27FC236}">
                <a16:creationId xmlns:a16="http://schemas.microsoft.com/office/drawing/2014/main" id="{48640E9A-7C04-4B01-8176-7AAFE46F7303}"/>
              </a:ext>
            </a:extLst>
          </p:cNvPr>
          <p:cNvSpPr txBox="1"/>
          <p:nvPr/>
        </p:nvSpPr>
        <p:spPr>
          <a:xfrm>
            <a:off x="7700513" y="4242757"/>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81" name="Gerade Verbindung mit Pfeil 80">
            <a:extLst>
              <a:ext uri="{FF2B5EF4-FFF2-40B4-BE49-F238E27FC236}">
                <a16:creationId xmlns:a16="http://schemas.microsoft.com/office/drawing/2014/main" id="{701C6608-844F-49DF-A62B-E5849E483B36}"/>
              </a:ext>
            </a:extLst>
          </p:cNvPr>
          <p:cNvCxnSpPr>
            <a:cxnSpLocks/>
          </p:cNvCxnSpPr>
          <p:nvPr/>
        </p:nvCxnSpPr>
        <p:spPr>
          <a:xfrm>
            <a:off x="7277822" y="4416724"/>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Tabelle 18">
            <a:extLst>
              <a:ext uri="{FF2B5EF4-FFF2-40B4-BE49-F238E27FC236}">
                <a16:creationId xmlns:a16="http://schemas.microsoft.com/office/drawing/2014/main" id="{9D07980C-7E2E-43C7-959A-738639DF97FC}"/>
              </a:ext>
            </a:extLst>
          </p:cNvPr>
          <p:cNvGraphicFramePr>
            <a:graphicFrameLocks/>
          </p:cNvGraphicFramePr>
          <p:nvPr>
            <p:extLst>
              <p:ext uri="{D42A27DB-BD31-4B8C-83A1-F6EECF244321}">
                <p14:modId xmlns:p14="http://schemas.microsoft.com/office/powerpoint/2010/main" val="3466444895"/>
              </p:ext>
            </p:extLst>
          </p:nvPr>
        </p:nvGraphicFramePr>
        <p:xfrm>
          <a:off x="6800489" y="5449017"/>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a16="http://schemas.microsoft.com/office/drawing/2014/main" val="3506468054"/>
                    </a:ext>
                  </a:extLst>
                </a:gridCol>
              </a:tblGrid>
              <a:tr h="370840">
                <a:tc>
                  <a:txBody>
                    <a:bodyPr/>
                    <a:lstStyle/>
                    <a:p>
                      <a:pPr>
                        <a:buNone/>
                      </a:pPr>
                      <a:endParaRPr lang="de-DE" dirty="0"/>
                    </a:p>
                  </a:txBody>
                  <a:tcPr/>
                </a:tc>
                <a:extLst>
                  <a:ext uri="{0D108BD9-81ED-4DB2-BD59-A6C34878D82A}">
                    <a16:rowId xmlns:a16="http://schemas.microsoft.com/office/drawing/2014/main" val="3612408576"/>
                  </a:ext>
                </a:extLst>
              </a:tr>
            </a:tbl>
          </a:graphicData>
        </a:graphic>
      </p:graphicFrame>
      <p:sp>
        <p:nvSpPr>
          <p:cNvPr id="85" name="Textfeld 84">
            <a:extLst>
              <a:ext uri="{FF2B5EF4-FFF2-40B4-BE49-F238E27FC236}">
                <a16:creationId xmlns:a16="http://schemas.microsoft.com/office/drawing/2014/main" id="{BE8C6277-882C-498C-8FA1-63965C195D84}"/>
              </a:ext>
            </a:extLst>
          </p:cNvPr>
          <p:cNvSpPr txBox="1"/>
          <p:nvPr/>
        </p:nvSpPr>
        <p:spPr>
          <a:xfrm>
            <a:off x="7657378" y="5450455"/>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cs typeface="Calibri"/>
              </a:rPr>
              <a:t>c'</a:t>
            </a:r>
            <a:endParaRPr lang="de-DE" dirty="0"/>
          </a:p>
        </p:txBody>
      </p:sp>
      <p:cxnSp>
        <p:nvCxnSpPr>
          <p:cNvPr id="87" name="Gerade Verbindung mit Pfeil 86">
            <a:extLst>
              <a:ext uri="{FF2B5EF4-FFF2-40B4-BE49-F238E27FC236}">
                <a16:creationId xmlns:a16="http://schemas.microsoft.com/office/drawing/2014/main" id="{1FBC29D1-034B-452A-B103-5B0F3DAA4C1E}"/>
              </a:ext>
            </a:extLst>
          </p:cNvPr>
          <p:cNvCxnSpPr>
            <a:cxnSpLocks/>
          </p:cNvCxnSpPr>
          <p:nvPr/>
        </p:nvCxnSpPr>
        <p:spPr>
          <a:xfrm>
            <a:off x="7234692" y="5624422"/>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784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6E970-EAB0-4B4A-A5B6-B35EDA0C35C6}"/>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3" name="Foliennummernplatzhalter 2">
            <a:extLst>
              <a:ext uri="{FF2B5EF4-FFF2-40B4-BE49-F238E27FC236}">
                <a16:creationId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74</a:t>
            </a:fld>
            <a:endParaRPr lang="en-GB"/>
          </a:p>
        </p:txBody>
      </p:sp>
    </p:spTree>
    <p:extLst>
      <p:ext uri="{BB962C8B-B14F-4D97-AF65-F5344CB8AC3E}">
        <p14:creationId xmlns:p14="http://schemas.microsoft.com/office/powerpoint/2010/main" val="339476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Negative </a:t>
            </a:r>
            <a:r>
              <a:rPr lang="de-DE" dirty="0" err="1">
                <a:cs typeface="Calibri Light"/>
              </a:rPr>
              <a:t>Indexing</a:t>
            </a:r>
          </a:p>
        </p:txBody>
      </p:sp>
      <p:sp>
        <p:nvSpPr>
          <p:cNvPr id="5" name="Inhaltsplatzhalter 4">
            <a:extLst>
              <a:ext uri="{FF2B5EF4-FFF2-40B4-BE49-F238E27FC236}">
                <a16:creationId xmlns:a16="http://schemas.microsoft.com/office/drawing/2014/main"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342900" indent="-342900"/>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 </a:t>
            </a:r>
            <a:r>
              <a:rPr lang="de-DE" b="1" dirty="0">
                <a:cs typeface="Calibri"/>
              </a:rPr>
              <a:t>negative </a:t>
            </a:r>
            <a:r>
              <a:rPr lang="de-DE" b="1" dirty="0" err="1">
                <a:cs typeface="Calibri"/>
              </a:rPr>
              <a:t>index</a:t>
            </a:r>
            <a:r>
              <a:rPr lang="de-DE" dirty="0">
                <a:cs typeface="Calibri"/>
              </a:rPr>
              <a:t> </a:t>
            </a:r>
            <a:r>
              <a:rPr lang="de-DE" dirty="0" err="1">
                <a:cs typeface="Calibri"/>
              </a:rPr>
              <a:t>to</a:t>
            </a:r>
            <a:r>
              <a:rPr lang="de-DE" dirty="0">
                <a:cs typeface="Calibri"/>
              </a:rPr>
              <a:t> "</a:t>
            </a:r>
            <a:r>
              <a:rPr lang="de-DE" dirty="0" err="1">
                <a:cs typeface="Calibri"/>
              </a:rPr>
              <a:t>count</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back </a:t>
            </a:r>
            <a:r>
              <a:rPr lang="de-DE" dirty="0" err="1">
                <a:cs typeface="Calibri"/>
              </a:rPr>
              <a:t>of</a:t>
            </a:r>
            <a:r>
              <a:rPr lang="de-DE" dirty="0">
                <a:cs typeface="Calibri"/>
              </a:rPr>
              <a:t> a </a:t>
            </a:r>
            <a:r>
              <a:rPr lang="de-DE" dirty="0" err="1">
                <a:cs typeface="Calibri"/>
              </a:rPr>
              <a:t>sequence</a:t>
            </a:r>
            <a:endParaRPr lang="de-DE" dirty="0" err="1"/>
          </a:p>
          <a:p>
            <a:pPr marL="383540" lvl="1"/>
            <a:r>
              <a:rPr lang="de-DE" dirty="0">
                <a:cs typeface="Calibri"/>
              </a:rPr>
              <a:t>This </a:t>
            </a:r>
            <a:r>
              <a:rPr lang="de-DE" dirty="0" err="1">
                <a:cs typeface="Calibri"/>
              </a:rPr>
              <a:t>is</a:t>
            </a:r>
            <a:r>
              <a:rPr lang="de-DE" dirty="0">
                <a:cs typeface="Calibri"/>
              </a:rPr>
              <a:t> </a:t>
            </a:r>
            <a:r>
              <a:rPr lang="de-DE" dirty="0" err="1">
                <a:cs typeface="Calibri"/>
              </a:rPr>
              <a:t>especially</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last </a:t>
            </a:r>
            <a:r>
              <a:rPr lang="de-DE" dirty="0" err="1">
                <a:cs typeface="Calibri"/>
              </a:rPr>
              <a:t>element</a:t>
            </a:r>
            <a:r>
              <a:rPr lang="de-DE" dirty="0">
                <a:cs typeface="Calibri"/>
              </a:rPr>
              <a:t> </a:t>
            </a:r>
            <a:r>
              <a:rPr lang="de-DE" dirty="0" err="1">
                <a:cs typeface="Calibri"/>
              </a:rPr>
              <a:t>of</a:t>
            </a:r>
            <a:r>
              <a:rPr lang="de-DE" dirty="0">
                <a:cs typeface="Calibri"/>
              </a:rPr>
              <a:t> a </a:t>
            </a:r>
            <a:r>
              <a:rPr lang="de-DE" dirty="0" err="1">
                <a:cs typeface="Calibri"/>
              </a:rPr>
              <a:t>sequence</a:t>
            </a:r>
            <a:r>
              <a:rPr lang="de-DE" dirty="0">
                <a:cs typeface="Calibri"/>
              </a:rPr>
              <a:t> but </a:t>
            </a:r>
            <a:r>
              <a:rPr lang="de-DE" dirty="0" err="1">
                <a:cs typeface="Calibri"/>
              </a:rPr>
              <a:t>don't</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how</a:t>
            </a:r>
            <a:r>
              <a:rPr lang="de-DE" dirty="0">
                <a:cs typeface="Calibri"/>
              </a:rPr>
              <a:t> </a:t>
            </a:r>
            <a:r>
              <a:rPr lang="de-DE" dirty="0" err="1">
                <a:cs typeface="Calibri"/>
              </a:rPr>
              <a:t>long</a:t>
            </a:r>
            <a:r>
              <a:rPr lang="de-DE" dirty="0">
                <a:cs typeface="Calibri"/>
              </a:rPr>
              <a:t> </a:t>
            </a:r>
            <a:r>
              <a:rPr lang="de-DE" dirty="0" err="1">
                <a:cs typeface="Calibri"/>
              </a:rPr>
              <a:t>it</a:t>
            </a:r>
            <a:r>
              <a:rPr lang="de-DE" dirty="0">
                <a:cs typeface="Calibri"/>
              </a:rPr>
              <a:t> </a:t>
            </a:r>
            <a:r>
              <a:rPr lang="de-DE" dirty="0" err="1">
                <a:cs typeface="Calibri"/>
              </a:rPr>
              <a:t>is</a:t>
            </a:r>
          </a:p>
          <a:p>
            <a:pPr marL="182245" indent="-182245"/>
            <a:endParaRPr lang="de-DE" dirty="0" err="1">
              <a:cs typeface="Calibri"/>
            </a:endParaRPr>
          </a:p>
          <a:p>
            <a:pPr marL="182245" indent="-182245"/>
            <a:endParaRPr lang="de-DE" dirty="0">
              <a:solidFill>
                <a:srgbClr val="404040"/>
              </a:solidFill>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id="{D49F7B66-BCDA-4136-A756-E6A7D5C01971}"/>
              </a:ext>
            </a:extLst>
          </p:cNvPr>
          <p:cNvSpPr>
            <a:spLocks noGrp="1"/>
          </p:cNvSpPr>
          <p:nvPr>
            <p:ph type="sldNum" sz="quarter" idx="12"/>
          </p:nvPr>
        </p:nvSpPr>
        <p:spPr/>
        <p:txBody>
          <a:bodyPr/>
          <a:lstStyle/>
          <a:p>
            <a:fld id="{89C4E583-6443-4199-AF95-A2ECCC288D48}" type="slidenum">
              <a:rPr lang="en-GB" smtClean="0"/>
              <a:t>8</a:t>
            </a:fld>
            <a:endParaRPr lang="en-GB"/>
          </a:p>
        </p:txBody>
      </p:sp>
      <p:graphicFrame>
        <p:nvGraphicFramePr>
          <p:cNvPr id="6" name="Tabelle 6">
            <a:extLst>
              <a:ext uri="{FF2B5EF4-FFF2-40B4-BE49-F238E27FC236}">
                <a16:creationId xmlns:a16="http://schemas.microsoft.com/office/drawing/2014/main" id="{E3C11331-40E0-4CE3-A0AD-0B3301F92EDF}"/>
              </a:ext>
            </a:extLst>
          </p:cNvPr>
          <p:cNvGraphicFramePr>
            <a:graphicFrameLocks noGrp="1"/>
          </p:cNvGraphicFramePr>
          <p:nvPr>
            <p:extLst>
              <p:ext uri="{D42A27DB-BD31-4B8C-83A1-F6EECF244321}">
                <p14:modId xmlns:p14="http://schemas.microsoft.com/office/powerpoint/2010/main" val="1652207012"/>
              </p:ext>
            </p:extLst>
          </p:nvPr>
        </p:nvGraphicFramePr>
        <p:xfrm>
          <a:off x="1092683" y="3249281"/>
          <a:ext cx="2203783" cy="773406"/>
        </p:xfrm>
        <a:graphic>
          <a:graphicData uri="http://schemas.openxmlformats.org/drawingml/2006/table">
            <a:tbl>
              <a:tblPr bandRow="1">
                <a:tableStyleId>{5C22544A-7EE6-4342-B048-85BDC9FD1C3A}</a:tableStyleId>
              </a:tblPr>
              <a:tblGrid>
                <a:gridCol w="409581">
                  <a:extLst>
                    <a:ext uri="{9D8B030D-6E8A-4147-A177-3AD203B41FA5}">
                      <a16:colId xmlns:a16="http://schemas.microsoft.com/office/drawing/2014/main" val="1205000636"/>
                    </a:ext>
                  </a:extLst>
                </a:gridCol>
                <a:gridCol w="409581">
                  <a:extLst>
                    <a:ext uri="{9D8B030D-6E8A-4147-A177-3AD203B41FA5}">
                      <a16:colId xmlns:a16="http://schemas.microsoft.com/office/drawing/2014/main" val="861432771"/>
                    </a:ext>
                  </a:extLst>
                </a:gridCol>
                <a:gridCol w="409581">
                  <a:extLst>
                    <a:ext uri="{9D8B030D-6E8A-4147-A177-3AD203B41FA5}">
                      <a16:colId xmlns:a16="http://schemas.microsoft.com/office/drawing/2014/main" val="3595100218"/>
                    </a:ext>
                  </a:extLst>
                </a:gridCol>
                <a:gridCol w="409581">
                  <a:extLst>
                    <a:ext uri="{9D8B030D-6E8A-4147-A177-3AD203B41FA5}">
                      <a16:colId xmlns:a16="http://schemas.microsoft.com/office/drawing/2014/main" val="880685549"/>
                    </a:ext>
                  </a:extLst>
                </a:gridCol>
                <a:gridCol w="565459">
                  <a:extLst>
                    <a:ext uri="{9D8B030D-6E8A-4147-A177-3AD203B41FA5}">
                      <a16:colId xmlns:a16="http://schemas.microsoft.com/office/drawing/2014/main"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a16="http://schemas.microsoft.com/office/drawing/2014/main"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a16="http://schemas.microsoft.com/office/drawing/2014/main" val="1342480392"/>
                  </a:ext>
                </a:extLst>
              </a:tr>
            </a:tbl>
          </a:graphicData>
        </a:graphic>
      </p:graphicFrame>
      <p:sp>
        <p:nvSpPr>
          <p:cNvPr id="9" name="Textfeld 8">
            <a:extLst>
              <a:ext uri="{FF2B5EF4-FFF2-40B4-BE49-F238E27FC236}">
                <a16:creationId xmlns:a16="http://schemas.microsoft.com/office/drawing/2014/main" id="{6CFC4E03-466B-42E2-ADCD-AFAE5DD8C6A5}"/>
              </a:ext>
            </a:extLst>
          </p:cNvPr>
          <p:cNvSpPr txBox="1"/>
          <p:nvPr/>
        </p:nvSpPr>
        <p:spPr>
          <a:xfrm>
            <a:off x="1144434" y="4228379"/>
            <a:ext cx="6165010" cy="64633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example</a:t>
            </a:r>
            <a:r>
              <a:rPr lang="de-DE" dirty="0">
                <a:latin typeface="Consolas"/>
              </a:rPr>
              <a:t> = '</a:t>
            </a:r>
            <a:r>
              <a:rPr lang="de-DE" dirty="0" err="1">
                <a:latin typeface="Consolas"/>
              </a:rPr>
              <a:t>hello</a:t>
            </a:r>
            <a:r>
              <a:rPr lang="de-DE" dirty="0">
                <a:latin typeface="Consolas"/>
              </a:rPr>
              <a:t>'</a:t>
            </a:r>
            <a:endParaRPr lang="de-DE" dirty="0">
              <a:cs typeface="Calibri"/>
            </a:endParaRPr>
          </a:p>
          <a:p>
            <a:r>
              <a:rPr lang="de-DE" dirty="0" err="1">
                <a:latin typeface="Consolas"/>
              </a:rPr>
              <a:t>print</a:t>
            </a:r>
            <a:r>
              <a:rPr lang="de-DE" dirty="0">
                <a:latin typeface="Consolas"/>
              </a:rPr>
              <a:t>(</a:t>
            </a:r>
            <a:r>
              <a:rPr lang="de-DE" dirty="0" err="1">
                <a:latin typeface="Consolas"/>
              </a:rPr>
              <a:t>example</a:t>
            </a:r>
            <a:r>
              <a:rPr lang="de-DE" dirty="0">
                <a:latin typeface="Consolas"/>
              </a:rPr>
              <a:t>[-1])</a:t>
            </a:r>
            <a:endParaRPr lang="de-DE" dirty="0"/>
          </a:p>
        </p:txBody>
      </p:sp>
      <p:sp>
        <p:nvSpPr>
          <p:cNvPr id="11" name="Textfeld 10">
            <a:extLst>
              <a:ext uri="{FF2B5EF4-FFF2-40B4-BE49-F238E27FC236}">
                <a16:creationId xmlns:a16="http://schemas.microsoft.com/office/drawing/2014/main" id="{90D0E43A-2054-40E8-B295-105220FC0788}"/>
              </a:ext>
            </a:extLst>
          </p:cNvPr>
          <p:cNvSpPr txBox="1"/>
          <p:nvPr/>
        </p:nvSpPr>
        <p:spPr>
          <a:xfrm>
            <a:off x="1144435" y="497600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3" name="Textfeld 12">
            <a:extLst>
              <a:ext uri="{FF2B5EF4-FFF2-40B4-BE49-F238E27FC236}">
                <a16:creationId xmlns:a16="http://schemas.microsoft.com/office/drawing/2014/main" id="{717F6F1E-A974-4FC2-BC43-B48F777AE56E}"/>
              </a:ext>
            </a:extLst>
          </p:cNvPr>
          <p:cNvSpPr txBox="1"/>
          <p:nvPr/>
        </p:nvSpPr>
        <p:spPr>
          <a:xfrm>
            <a:off x="1144434" y="5450455"/>
            <a:ext cx="6165009" cy="369332"/>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o</a:t>
            </a:r>
          </a:p>
        </p:txBody>
      </p:sp>
    </p:spTree>
    <p:extLst>
      <p:ext uri="{BB962C8B-B14F-4D97-AF65-F5344CB8AC3E}">
        <p14:creationId xmlns:p14="http://schemas.microsoft.com/office/powerpoint/2010/main" val="181444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Mutable and </a:t>
            </a:r>
            <a:r>
              <a:rPr lang="de-DE" dirty="0" err="1">
                <a:cs typeface="Calibri Light"/>
              </a:rPr>
              <a:t>Immutable</a:t>
            </a:r>
            <a:endParaRPr lang="de-DE" dirty="0" err="1"/>
          </a:p>
        </p:txBody>
      </p:sp>
      <p:sp>
        <p:nvSpPr>
          <p:cNvPr id="3" name="Inhaltsplatzhalter 2">
            <a:extLst>
              <a:ext uri="{FF2B5EF4-FFF2-40B4-BE49-F238E27FC236}">
                <a16:creationId xmlns:a16="http://schemas.microsoft.com/office/drawing/2014/main" id="{5C2DAB6B-3579-402B-815B-048B38899939}"/>
              </a:ext>
            </a:extLst>
          </p:cNvPr>
          <p:cNvSpPr>
            <a:spLocks noGrp="1"/>
          </p:cNvSpPr>
          <p:nvPr>
            <p:ph idx="1"/>
          </p:nvPr>
        </p:nvSpPr>
        <p:spPr/>
        <p:txBody>
          <a:bodyPr vert="horz" lIns="0" tIns="45720" rIns="0" bIns="45720" rtlCol="0" anchor="t">
            <a:normAutofit/>
          </a:bodyPr>
          <a:lstStyle/>
          <a:p>
            <a:pPr marL="182245" indent="-182245"/>
            <a:r>
              <a:rPr lang="de-DE" b="1" dirty="0" err="1">
                <a:cs typeface="Calibri"/>
              </a:rPr>
              <a:t>Immutable</a:t>
            </a:r>
            <a:r>
              <a:rPr lang="de-DE" b="1" dirty="0">
                <a:cs typeface="Calibri"/>
              </a:rPr>
              <a:t> </a:t>
            </a:r>
            <a:r>
              <a:rPr lang="de-DE" dirty="0" err="1">
                <a:cs typeface="Calibri"/>
              </a:rPr>
              <a:t>objects</a:t>
            </a:r>
            <a:r>
              <a:rPr lang="de-DE" dirty="0">
                <a:cs typeface="Calibri"/>
              </a:rPr>
              <a:t> in Python </a:t>
            </a:r>
            <a:r>
              <a:rPr lang="de-DE" dirty="0" err="1">
                <a:cs typeface="Calibri"/>
              </a:rPr>
              <a:t>cannot</a:t>
            </a:r>
            <a:r>
              <a:rPr lang="de-DE" dirty="0">
                <a:cs typeface="Calibri"/>
              </a:rPr>
              <a:t> </a:t>
            </a:r>
            <a:r>
              <a:rPr lang="de-DE" dirty="0" err="1">
                <a:cs typeface="Calibri"/>
              </a:rPr>
              <a:t>be</a:t>
            </a:r>
            <a:r>
              <a:rPr lang="de-DE" dirty="0">
                <a:cs typeface="Calibri"/>
              </a:rPr>
              <a:t> </a:t>
            </a:r>
            <a:r>
              <a:rPr lang="de-DE" dirty="0" err="1">
                <a:cs typeface="Calibri"/>
              </a:rPr>
              <a:t>altered</a:t>
            </a:r>
          </a:p>
          <a:p>
            <a:pPr marL="383540" lvl="1"/>
            <a:r>
              <a:rPr lang="de-DE" dirty="0">
                <a:cs typeface="Calibri"/>
              </a:rPr>
              <a:t>All variable </a:t>
            </a:r>
            <a:r>
              <a:rPr lang="de-DE" dirty="0" err="1">
                <a:cs typeface="Calibri"/>
              </a:rPr>
              <a:t>types</a:t>
            </a:r>
            <a:r>
              <a:rPr lang="de-DE" dirty="0">
                <a:cs typeface="Calibri"/>
              </a:rPr>
              <a:t> </a:t>
            </a:r>
            <a:r>
              <a:rPr lang="de-DE" dirty="0" err="1">
                <a:cs typeface="Calibri"/>
              </a:rPr>
              <a:t>we</a:t>
            </a:r>
            <a:r>
              <a:rPr lang="de-DE" dirty="0">
                <a:cs typeface="Calibri"/>
              </a:rPr>
              <a:t> </a:t>
            </a:r>
            <a:r>
              <a:rPr lang="de-DE" dirty="0" err="1">
                <a:cs typeface="Calibri"/>
              </a:rPr>
              <a:t>have</a:t>
            </a:r>
            <a:r>
              <a:rPr lang="de-DE" dirty="0">
                <a:cs typeface="Calibri"/>
              </a:rPr>
              <a:t> </a:t>
            </a:r>
            <a:r>
              <a:rPr lang="de-DE" dirty="0" err="1">
                <a:cs typeface="Calibri"/>
              </a:rPr>
              <a:t>introduced</a:t>
            </a:r>
            <a:r>
              <a:rPr lang="de-DE" dirty="0">
                <a:cs typeface="Calibri"/>
              </a:rPr>
              <a:t> so </a:t>
            </a:r>
            <a:r>
              <a:rPr lang="de-DE" dirty="0" err="1">
                <a:cs typeface="Calibri"/>
              </a:rPr>
              <a:t>far</a:t>
            </a:r>
            <a:r>
              <a:rPr lang="de-DE" dirty="0">
                <a:cs typeface="Calibri"/>
              </a:rPr>
              <a:t> </a:t>
            </a:r>
            <a:r>
              <a:rPr lang="de-DE" dirty="0" err="1">
                <a:cs typeface="Calibri"/>
              </a:rPr>
              <a:t>are</a:t>
            </a:r>
            <a:r>
              <a:rPr lang="de-DE" dirty="0">
                <a:cs typeface="Calibri"/>
              </a:rPr>
              <a:t> </a:t>
            </a:r>
            <a:r>
              <a:rPr lang="de-DE" dirty="0" err="1">
                <a:cs typeface="Calibri"/>
              </a:rPr>
              <a:t>immutable</a:t>
            </a:r>
          </a:p>
          <a:p>
            <a:pPr marL="383540" lvl="1"/>
            <a:r>
              <a:rPr lang="de-DE" dirty="0" err="1">
                <a:cs typeface="Calibri"/>
              </a:rPr>
              <a:t>When</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update </a:t>
            </a:r>
            <a:r>
              <a:rPr lang="de-DE" dirty="0" err="1">
                <a:cs typeface="Calibri"/>
              </a:rPr>
              <a:t>the</a:t>
            </a:r>
            <a:r>
              <a:rPr lang="de-DE" dirty="0">
                <a:cs typeface="Calibri"/>
              </a:rPr>
              <a:t> </a:t>
            </a:r>
            <a:r>
              <a:rPr lang="de-DE" dirty="0" err="1">
                <a:cs typeface="Calibri"/>
              </a:rPr>
              <a:t>object</a:t>
            </a:r>
            <a:r>
              <a:rPr lang="de-DE" dirty="0">
                <a:cs typeface="Calibri"/>
              </a:rPr>
              <a:t> in </a:t>
            </a:r>
            <a:r>
              <a:rPr lang="de-DE" dirty="0" err="1">
                <a:cs typeface="Calibri"/>
              </a:rPr>
              <a:t>question</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replace</a:t>
            </a:r>
            <a:r>
              <a:rPr lang="de-DE" dirty="0">
                <a:cs typeface="Calibri"/>
              </a:rPr>
              <a:t> </a:t>
            </a:r>
            <a:r>
              <a:rPr lang="de-DE" dirty="0" err="1">
                <a:cs typeface="Calibri"/>
              </a:rPr>
              <a:t>it</a:t>
            </a:r>
            <a:r>
              <a:rPr lang="de-DE" dirty="0">
                <a:cs typeface="Calibri"/>
              </a:rPr>
              <a:t> </a:t>
            </a:r>
            <a:r>
              <a:rPr lang="de-DE" dirty="0" err="1">
                <a:cs typeface="Calibri"/>
              </a:rPr>
              <a:t>with</a:t>
            </a:r>
            <a:r>
              <a:rPr lang="de-DE" dirty="0">
                <a:cs typeface="Calibri"/>
              </a:rPr>
              <a:t> a </a:t>
            </a:r>
            <a:r>
              <a:rPr lang="de-DE" dirty="0" err="1">
                <a:cs typeface="Calibri"/>
              </a:rPr>
              <a:t>new</a:t>
            </a:r>
            <a:r>
              <a:rPr lang="de-DE" dirty="0">
                <a:cs typeface="Calibri"/>
              </a:rPr>
              <a:t> </a:t>
            </a:r>
            <a:r>
              <a:rPr lang="de-DE" dirty="0" err="1">
                <a:cs typeface="Calibri"/>
              </a:rPr>
              <a:t>one</a:t>
            </a:r>
          </a:p>
          <a:p>
            <a:pPr marL="383540" lvl="1"/>
            <a:r>
              <a:rPr lang="de-DE" dirty="0">
                <a:cs typeface="Calibri"/>
              </a:rPr>
              <a:t>Take </a:t>
            </a:r>
            <a:r>
              <a:rPr lang="de-DE" dirty="0" err="1">
                <a:cs typeface="Calibri"/>
              </a:rPr>
              <a:t>strings</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a:latin typeface="Consolas"/>
                <a:cs typeface="Calibri"/>
              </a:rPr>
              <a:t>string1 = string1 + strings2 </a:t>
            </a:r>
            <a:r>
              <a:rPr lang="de-DE" dirty="0" err="1">
                <a:latin typeface="Calibri"/>
                <a:cs typeface="Calibri"/>
              </a:rPr>
              <a:t>does</a:t>
            </a:r>
            <a:r>
              <a:rPr lang="de-DE" dirty="0">
                <a:latin typeface="Calibri"/>
                <a:cs typeface="Calibri"/>
              </a:rPr>
              <a:t> not alter </a:t>
            </a:r>
            <a:r>
              <a:rPr lang="de-DE" dirty="0">
                <a:latin typeface="Consolas"/>
                <a:cs typeface="Calibri"/>
              </a:rPr>
              <a:t>string1 </a:t>
            </a:r>
            <a:r>
              <a:rPr lang="de-DE" dirty="0" err="1">
                <a:latin typeface="Calibri"/>
                <a:cs typeface="Calibri"/>
              </a:rPr>
              <a:t>into</a:t>
            </a:r>
            <a:r>
              <a:rPr lang="de-DE" dirty="0">
                <a:latin typeface="Calibri"/>
                <a:cs typeface="Calibri"/>
              </a:rPr>
              <a:t> a </a:t>
            </a:r>
            <a:r>
              <a:rPr lang="de-DE" dirty="0" err="1">
                <a:latin typeface="Calibri"/>
                <a:cs typeface="Calibri"/>
              </a:rPr>
              <a:t>concatenation</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itself</a:t>
            </a:r>
            <a:r>
              <a:rPr lang="de-DE" dirty="0">
                <a:latin typeface="Calibri"/>
                <a:cs typeface="Calibri"/>
              </a:rPr>
              <a:t> and </a:t>
            </a:r>
            <a:r>
              <a:rPr lang="de-DE" dirty="0">
                <a:latin typeface="Consolas"/>
                <a:cs typeface="Calibri"/>
              </a:rPr>
              <a:t>string2 </a:t>
            </a:r>
            <a:r>
              <a:rPr lang="de-DE" dirty="0">
                <a:latin typeface="Calibri"/>
                <a:cs typeface="Calibri"/>
              </a:rPr>
              <a:t>- </a:t>
            </a:r>
            <a:r>
              <a:rPr lang="de-DE" dirty="0" err="1">
                <a:latin typeface="Calibri"/>
                <a:cs typeface="Calibri"/>
              </a:rPr>
              <a:t>it</a:t>
            </a:r>
            <a:r>
              <a:rPr lang="de-DE" dirty="0">
                <a:latin typeface="Calibri"/>
                <a:cs typeface="Calibri"/>
              </a:rPr>
              <a:t> </a:t>
            </a:r>
            <a:r>
              <a:rPr lang="de-DE" dirty="0" err="1">
                <a:latin typeface="Calibri"/>
                <a:cs typeface="Calibri"/>
              </a:rPr>
              <a:t>combines</a:t>
            </a:r>
            <a:r>
              <a:rPr lang="de-DE" dirty="0">
                <a:latin typeface="Calibri"/>
                <a:cs typeface="Calibri"/>
              </a:rPr>
              <a:t> </a:t>
            </a:r>
            <a:r>
              <a:rPr lang="de-DE" dirty="0" err="1">
                <a:latin typeface="Calibri"/>
                <a:cs typeface="Calibri"/>
              </a:rPr>
              <a:t>both</a:t>
            </a:r>
            <a:r>
              <a:rPr lang="de-DE" dirty="0">
                <a:latin typeface="Calibri"/>
                <a:cs typeface="Calibri"/>
              </a:rPr>
              <a:t> </a:t>
            </a:r>
            <a:r>
              <a:rPr lang="de-DE" dirty="0" err="1">
                <a:latin typeface="Calibri"/>
                <a:cs typeface="Calibri"/>
              </a:rPr>
              <a:t>into</a:t>
            </a:r>
            <a:r>
              <a:rPr lang="de-DE" dirty="0">
                <a:latin typeface="Calibri"/>
                <a:cs typeface="Calibri"/>
              </a:rPr>
              <a:t> a </a:t>
            </a:r>
            <a:r>
              <a:rPr lang="de-DE" i="1" dirty="0" err="1">
                <a:latin typeface="Calibri"/>
                <a:cs typeface="Calibri"/>
              </a:rPr>
              <a:t>third</a:t>
            </a:r>
            <a:r>
              <a:rPr lang="de-DE" i="1" dirty="0">
                <a:latin typeface="Calibri"/>
                <a:cs typeface="Calibri"/>
              </a:rPr>
              <a:t> </a:t>
            </a:r>
            <a:r>
              <a:rPr lang="de-DE" dirty="0" err="1">
                <a:latin typeface="Calibri"/>
                <a:cs typeface="Calibri"/>
              </a:rPr>
              <a:t>string</a:t>
            </a:r>
            <a:r>
              <a:rPr lang="de-DE" dirty="0">
                <a:latin typeface="Calibri"/>
                <a:cs typeface="Calibri"/>
              </a:rPr>
              <a:t> </a:t>
            </a:r>
            <a:r>
              <a:rPr lang="de-DE" dirty="0" err="1">
                <a:latin typeface="Calibri"/>
                <a:cs typeface="Calibri"/>
              </a:rPr>
              <a:t>object</a:t>
            </a:r>
            <a:r>
              <a:rPr lang="de-DE"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then</a:t>
            </a:r>
            <a:r>
              <a:rPr lang="de-DE" dirty="0">
                <a:latin typeface="Calibri"/>
                <a:cs typeface="Calibri"/>
              </a:rPr>
              <a:t> </a:t>
            </a:r>
            <a:r>
              <a:rPr lang="de-DE" dirty="0" err="1">
                <a:latin typeface="Calibri"/>
                <a:cs typeface="Calibri"/>
              </a:rPr>
              <a:t>stored</a:t>
            </a:r>
            <a:r>
              <a:rPr lang="de-DE" dirty="0">
                <a:latin typeface="Calibri"/>
                <a:cs typeface="Calibri"/>
              </a:rPr>
              <a:t> in </a:t>
            </a:r>
            <a:r>
              <a:rPr lang="de-DE" dirty="0">
                <a:latin typeface="Consolas"/>
                <a:cs typeface="Calibri"/>
              </a:rPr>
              <a:t>string1</a:t>
            </a:r>
          </a:p>
          <a:p>
            <a:pPr marL="383540" lvl="1"/>
            <a:endParaRPr lang="de-DE" dirty="0">
              <a:solidFill>
                <a:srgbClr val="404040"/>
              </a:solidFill>
              <a:latin typeface="Consolas"/>
              <a:cs typeface="Calibri"/>
            </a:endParaRPr>
          </a:p>
          <a:p>
            <a:pPr marL="182245" indent="-182245"/>
            <a:r>
              <a:rPr lang="de-DE" b="1" dirty="0">
                <a:solidFill>
                  <a:srgbClr val="404040"/>
                </a:solidFill>
                <a:latin typeface="Calibri"/>
                <a:cs typeface="Calibri"/>
              </a:rPr>
              <a:t>Mutable </a:t>
            </a:r>
            <a:r>
              <a:rPr lang="de-DE" dirty="0" err="1">
                <a:solidFill>
                  <a:srgbClr val="404040"/>
                </a:solidFill>
                <a:latin typeface="Calibri"/>
                <a:cs typeface="Calibri"/>
              </a:rPr>
              <a:t>objects</a:t>
            </a:r>
            <a:r>
              <a:rPr lang="de-DE" dirty="0">
                <a:solidFill>
                  <a:srgbClr val="404040"/>
                </a:solidFill>
                <a:latin typeface="Calibri"/>
                <a:cs typeface="Calibri"/>
              </a:rPr>
              <a:t>, on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other</a:t>
            </a:r>
            <a:r>
              <a:rPr lang="de-DE" dirty="0">
                <a:solidFill>
                  <a:srgbClr val="404040"/>
                </a:solidFill>
                <a:latin typeface="Calibri"/>
                <a:cs typeface="Calibri"/>
              </a:rPr>
              <a:t> </a:t>
            </a:r>
            <a:r>
              <a:rPr lang="de-DE" dirty="0" err="1">
                <a:solidFill>
                  <a:srgbClr val="404040"/>
                </a:solidFill>
                <a:latin typeface="Calibri"/>
                <a:cs typeface="Calibri"/>
              </a:rPr>
              <a:t>hand</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be</a:t>
            </a:r>
            <a:r>
              <a:rPr lang="de-DE" dirty="0">
                <a:solidFill>
                  <a:srgbClr val="404040"/>
                </a:solidFill>
                <a:latin typeface="Calibri"/>
                <a:cs typeface="Calibri"/>
              </a:rPr>
              <a:t> </a:t>
            </a:r>
            <a:r>
              <a:rPr lang="de-DE" dirty="0" err="1">
                <a:solidFill>
                  <a:srgbClr val="404040"/>
                </a:solidFill>
                <a:latin typeface="Calibri"/>
                <a:cs typeface="Calibri"/>
              </a:rPr>
              <a:t>altered</a:t>
            </a:r>
            <a:r>
              <a:rPr lang="de-DE" dirty="0">
                <a:solidFill>
                  <a:srgbClr val="404040"/>
                </a:solidFill>
                <a:latin typeface="Calibri"/>
                <a:cs typeface="Calibri"/>
              </a:rPr>
              <a:t> and </a:t>
            </a:r>
            <a:r>
              <a:rPr lang="de-DE" dirty="0" err="1">
                <a:solidFill>
                  <a:srgbClr val="404040"/>
                </a:solidFill>
                <a:latin typeface="Calibri"/>
                <a:cs typeface="Calibri"/>
              </a:rPr>
              <a:t>updated</a:t>
            </a:r>
          </a:p>
          <a:p>
            <a:pPr marL="182245" indent="-182245"/>
            <a:r>
              <a:rPr lang="de-DE" dirty="0">
                <a:solidFill>
                  <a:srgbClr val="404040"/>
                </a:solidFill>
                <a:latin typeface="Calibri"/>
                <a:cs typeface="Calibri"/>
              </a:rPr>
              <a:t>This </a:t>
            </a:r>
            <a:r>
              <a:rPr lang="de-DE" dirty="0" err="1">
                <a:solidFill>
                  <a:srgbClr val="404040"/>
                </a:solidFill>
                <a:latin typeface="Calibri"/>
                <a:cs typeface="Calibri"/>
              </a:rPr>
              <a:t>distinction</a:t>
            </a:r>
            <a:r>
              <a:rPr lang="de-DE" dirty="0">
                <a:solidFill>
                  <a:srgbClr val="404040"/>
                </a:solidFill>
                <a:latin typeface="Calibri"/>
                <a:cs typeface="Calibri"/>
              </a:rPr>
              <a:t> </a:t>
            </a:r>
            <a:r>
              <a:rPr lang="de-DE" dirty="0" err="1">
                <a:solidFill>
                  <a:srgbClr val="404040"/>
                </a:solidFill>
                <a:latin typeface="Calibri"/>
                <a:cs typeface="Calibri"/>
              </a:rPr>
              <a:t>matters</a:t>
            </a:r>
            <a:r>
              <a:rPr lang="de-DE" dirty="0">
                <a:solidFill>
                  <a:srgbClr val="404040"/>
                </a:solidFill>
                <a:latin typeface="Calibri"/>
                <a:cs typeface="Calibri"/>
              </a:rPr>
              <a:t> </a:t>
            </a:r>
            <a:r>
              <a:rPr lang="de-DE" dirty="0" err="1">
                <a:solidFill>
                  <a:srgbClr val="404040"/>
                </a:solidFill>
                <a:latin typeface="Calibri"/>
                <a:cs typeface="Calibri"/>
              </a:rPr>
              <a:t>especially</a:t>
            </a:r>
            <a:r>
              <a:rPr lang="de-DE" dirty="0">
                <a:solidFill>
                  <a:srgbClr val="404040"/>
                </a:solidFill>
                <a:latin typeface="Calibri"/>
                <a:cs typeface="Calibri"/>
              </a:rPr>
              <a:t> </a:t>
            </a:r>
            <a:r>
              <a:rPr lang="de-DE" dirty="0" err="1">
                <a:solidFill>
                  <a:srgbClr val="404040"/>
                </a:solidFill>
                <a:latin typeface="Calibri"/>
                <a:cs typeface="Calibri"/>
              </a:rPr>
              <a:t>when</a:t>
            </a:r>
            <a:r>
              <a:rPr lang="de-DE" dirty="0">
                <a:solidFill>
                  <a:srgbClr val="404040"/>
                </a:solidFill>
                <a:latin typeface="Calibri"/>
                <a:cs typeface="Calibri"/>
              </a:rPr>
              <a:t>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comes</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t>
            </a:r>
            <a:r>
              <a:rPr lang="de-DE" dirty="0" err="1">
                <a:solidFill>
                  <a:srgbClr val="404040"/>
                </a:solidFill>
                <a:latin typeface="Calibri"/>
                <a:cs typeface="Calibri"/>
              </a:rPr>
              <a:t>efficiency</a:t>
            </a:r>
          </a:p>
          <a:p>
            <a:pPr marL="383540" lvl="1"/>
            <a:r>
              <a:rPr lang="de-DE" dirty="0">
                <a:solidFill>
                  <a:srgbClr val="404040"/>
                </a:solidFill>
                <a:latin typeface="Calibri"/>
                <a:cs typeface="Calibri"/>
              </a:rPr>
              <a:t>e.g.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takes</a:t>
            </a:r>
            <a:r>
              <a:rPr lang="de-DE" dirty="0">
                <a:solidFill>
                  <a:srgbClr val="404040"/>
                </a:solidFill>
                <a:latin typeface="Calibri"/>
                <a:cs typeface="Calibri"/>
              </a:rPr>
              <a:t> </a:t>
            </a:r>
            <a:r>
              <a:rPr lang="de-DE" dirty="0" err="1">
                <a:solidFill>
                  <a:srgbClr val="404040"/>
                </a:solidFill>
                <a:latin typeface="Calibri"/>
                <a:cs typeface="Calibri"/>
              </a:rPr>
              <a:t>up</a:t>
            </a:r>
            <a:r>
              <a:rPr lang="de-DE" dirty="0">
                <a:solidFill>
                  <a:srgbClr val="404040"/>
                </a:solidFill>
                <a:latin typeface="Calibri"/>
                <a:cs typeface="Calibri"/>
              </a:rPr>
              <a:t> </a:t>
            </a:r>
            <a:r>
              <a:rPr lang="de-DE" dirty="0" err="1">
                <a:solidFill>
                  <a:srgbClr val="404040"/>
                </a:solidFill>
                <a:latin typeface="Calibri"/>
                <a:cs typeface="Calibri"/>
              </a:rPr>
              <a:t>much</a:t>
            </a:r>
            <a:r>
              <a:rPr lang="de-DE" dirty="0">
                <a:solidFill>
                  <a:srgbClr val="404040"/>
                </a:solidFill>
                <a:latin typeface="Calibri"/>
                <a:cs typeface="Calibri"/>
              </a:rPr>
              <a:t> </a:t>
            </a:r>
            <a:r>
              <a:rPr lang="de-DE" dirty="0" err="1">
                <a:solidFill>
                  <a:srgbClr val="404040"/>
                </a:solidFill>
                <a:latin typeface="Calibri"/>
                <a:cs typeface="Calibri"/>
              </a:rPr>
              <a:t>more</a:t>
            </a:r>
            <a:r>
              <a:rPr lang="de-DE" dirty="0">
                <a:solidFill>
                  <a:srgbClr val="404040"/>
                </a:solidFill>
                <a:latin typeface="Calibri"/>
                <a:cs typeface="Calibri"/>
              </a:rPr>
              <a:t> </a:t>
            </a:r>
            <a:r>
              <a:rPr lang="de-DE" dirty="0" err="1">
                <a:solidFill>
                  <a:srgbClr val="404040"/>
                </a:solidFill>
                <a:latin typeface="Calibri"/>
                <a:cs typeface="Calibri"/>
              </a:rPr>
              <a:t>memory</a:t>
            </a:r>
            <a:r>
              <a:rPr lang="de-DE" dirty="0">
                <a:solidFill>
                  <a:srgbClr val="404040"/>
                </a:solidFill>
                <a:latin typeface="Calibri"/>
                <a:cs typeface="Calibri"/>
              </a:rPr>
              <a:t> </a:t>
            </a:r>
            <a:r>
              <a:rPr lang="de-DE" dirty="0" err="1">
                <a:solidFill>
                  <a:srgbClr val="404040"/>
                </a:solidFill>
                <a:latin typeface="Calibri"/>
                <a:cs typeface="Calibri"/>
              </a:rPr>
              <a:t>when</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work</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immutable</a:t>
            </a:r>
            <a:r>
              <a:rPr lang="de-DE" dirty="0">
                <a:solidFill>
                  <a:srgbClr val="404040"/>
                </a:solidFill>
                <a:latin typeface="Calibri"/>
                <a:cs typeface="Calibri"/>
              </a:rPr>
              <a:t> </a:t>
            </a:r>
            <a:r>
              <a:rPr lang="de-DE" dirty="0" err="1">
                <a:solidFill>
                  <a:srgbClr val="404040"/>
                </a:solidFill>
                <a:latin typeface="Calibri"/>
                <a:cs typeface="Calibri"/>
              </a:rPr>
              <a:t>objects</a:t>
            </a:r>
            <a:r>
              <a:rPr lang="de-DE" dirty="0">
                <a:solidFill>
                  <a:srgbClr val="404040"/>
                </a:solidFill>
                <a:latin typeface="Calibri"/>
                <a:cs typeface="Calibri"/>
              </a:rPr>
              <a:t> and </a:t>
            </a:r>
            <a:r>
              <a:rPr lang="de-DE" dirty="0" err="1">
                <a:solidFill>
                  <a:srgbClr val="404040"/>
                </a:solidFill>
                <a:latin typeface="Calibri"/>
                <a:cs typeface="Calibri"/>
              </a:rPr>
              <a:t>keep</a:t>
            </a:r>
            <a:r>
              <a:rPr lang="de-DE" dirty="0">
                <a:solidFill>
                  <a:srgbClr val="404040"/>
                </a:solidFill>
                <a:latin typeface="Calibri"/>
                <a:cs typeface="Calibri"/>
              </a:rPr>
              <a:t> on </a:t>
            </a:r>
            <a:r>
              <a:rPr lang="de-DE" dirty="0" err="1">
                <a:solidFill>
                  <a:srgbClr val="404040"/>
                </a:solidFill>
                <a:latin typeface="Calibri"/>
                <a:cs typeface="Calibri"/>
              </a:rPr>
              <a:t>creating</a:t>
            </a:r>
            <a:r>
              <a:rPr lang="de-DE" dirty="0">
                <a:solidFill>
                  <a:srgbClr val="404040"/>
                </a:solidFill>
                <a:latin typeface="Calibri"/>
                <a:cs typeface="Calibri"/>
              </a:rPr>
              <a:t> </a:t>
            </a:r>
            <a:r>
              <a:rPr lang="de-DE" dirty="0" err="1">
                <a:solidFill>
                  <a:srgbClr val="404040"/>
                </a:solidFill>
                <a:latin typeface="Calibri"/>
                <a:cs typeface="Calibri"/>
              </a:rPr>
              <a:t>new</a:t>
            </a:r>
            <a:r>
              <a:rPr lang="de-DE" dirty="0">
                <a:solidFill>
                  <a:srgbClr val="404040"/>
                </a:solidFill>
                <a:latin typeface="Calibri"/>
                <a:cs typeface="Calibri"/>
              </a:rPr>
              <a:t> </a:t>
            </a:r>
            <a:r>
              <a:rPr lang="de-DE" dirty="0" err="1">
                <a:solidFill>
                  <a:srgbClr val="404040"/>
                </a:solidFill>
                <a:latin typeface="Calibri"/>
                <a:cs typeface="Calibri"/>
              </a:rPr>
              <a:t>objects</a:t>
            </a:r>
            <a:r>
              <a:rPr lang="de-DE" dirty="0">
                <a:solidFill>
                  <a:srgbClr val="404040"/>
                </a:solidFill>
                <a:latin typeface="Calibri"/>
                <a:cs typeface="Calibri"/>
              </a:rPr>
              <a:t> </a:t>
            </a:r>
            <a:r>
              <a:rPr lang="de-DE" dirty="0" err="1">
                <a:solidFill>
                  <a:srgbClr val="404040"/>
                </a:solidFill>
                <a:latin typeface="Calibri"/>
                <a:cs typeface="Calibri"/>
              </a:rPr>
              <a:t>than</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just </a:t>
            </a:r>
            <a:r>
              <a:rPr lang="de-DE" dirty="0" err="1">
                <a:solidFill>
                  <a:srgbClr val="404040"/>
                </a:solidFill>
                <a:latin typeface="Calibri"/>
                <a:cs typeface="Calibri"/>
              </a:rPr>
              <a:t>kept</a:t>
            </a:r>
            <a:r>
              <a:rPr lang="de-DE" dirty="0">
                <a:solidFill>
                  <a:srgbClr val="404040"/>
                </a:solidFill>
                <a:latin typeface="Calibri"/>
                <a:cs typeface="Calibri"/>
              </a:rPr>
              <a:t> on </a:t>
            </a:r>
            <a:r>
              <a:rPr lang="de-DE" dirty="0" err="1">
                <a:solidFill>
                  <a:srgbClr val="404040"/>
                </a:solidFill>
                <a:latin typeface="Calibri"/>
                <a:cs typeface="Calibri"/>
              </a:rPr>
              <a:t>updating</a:t>
            </a:r>
            <a:r>
              <a:rPr lang="de-DE" dirty="0">
                <a:solidFill>
                  <a:srgbClr val="404040"/>
                </a:solidFill>
                <a:latin typeface="Calibri"/>
                <a:cs typeface="Calibri"/>
              </a:rPr>
              <a:t> a mutable </a:t>
            </a:r>
            <a:r>
              <a:rPr lang="de-DE" dirty="0" err="1">
                <a:solidFill>
                  <a:srgbClr val="404040"/>
                </a:solidFill>
                <a:latin typeface="Calibri"/>
                <a:cs typeface="Calibri"/>
              </a:rPr>
              <a:t>object</a:t>
            </a:r>
          </a:p>
        </p:txBody>
      </p:sp>
      <p:sp>
        <p:nvSpPr>
          <p:cNvPr id="4" name="Foliennummernplatzhalter 3">
            <a:extLst>
              <a:ext uri="{FF2B5EF4-FFF2-40B4-BE49-F238E27FC236}">
                <a16:creationId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9</a:t>
            </a:fld>
            <a:endParaRPr lang="en-GB"/>
          </a:p>
        </p:txBody>
      </p:sp>
    </p:spTree>
    <p:extLst>
      <p:ext uri="{BB962C8B-B14F-4D97-AF65-F5344CB8AC3E}">
        <p14:creationId xmlns:p14="http://schemas.microsoft.com/office/powerpoint/2010/main" val="3005330592"/>
      </p:ext>
    </p:extLst>
  </p:cSld>
  <p:clrMapOvr>
    <a:masterClrMapping/>
  </p:clrMapOvr>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2081</Words>
  <Application>Microsoft Office PowerPoint</Application>
  <PresentationFormat>Breitbild</PresentationFormat>
  <Paragraphs>654</Paragraphs>
  <Slides>74</Slides>
  <Notes>8</Notes>
  <HiddenSlides>0</HiddenSlides>
  <MMClips>0</MMClips>
  <ScaleCrop>false</ScaleCrop>
  <HeadingPairs>
    <vt:vector size="4" baseType="variant">
      <vt:variant>
        <vt:lpstr>Design</vt:lpstr>
      </vt:variant>
      <vt:variant>
        <vt:i4>1</vt:i4>
      </vt:variant>
      <vt:variant>
        <vt:lpstr>Folientitel</vt:lpstr>
      </vt:variant>
      <vt:variant>
        <vt:i4>74</vt:i4>
      </vt:variant>
    </vt:vector>
  </HeadingPairs>
  <TitlesOfParts>
    <vt:vector size="75" baseType="lpstr">
      <vt:lpstr>PP_Theme</vt:lpstr>
      <vt:lpstr>Keeping It Together</vt:lpstr>
      <vt:lpstr>Structure</vt:lpstr>
      <vt:lpstr>Last Week's Homework</vt:lpstr>
      <vt:lpstr>Common Mistakes &amp; Bonus Solutions</vt:lpstr>
      <vt:lpstr>Collections</vt:lpstr>
      <vt:lpstr>Two kinds of collections</vt:lpstr>
      <vt:lpstr>Excursion: Indexing</vt:lpstr>
      <vt:lpstr>Excursion: Negative Indexing</vt:lpstr>
      <vt:lpstr>Excursion: Mutable and Immutable</vt:lpstr>
      <vt:lpstr>Tuples, Lists, Sets, Dictionaries</vt:lpstr>
      <vt:lpstr>Why Do We Need This?</vt:lpstr>
      <vt:lpstr>Tuples</vt:lpstr>
      <vt:lpstr>Tuples</vt:lpstr>
      <vt:lpstr>Tuples with One Element</vt:lpstr>
      <vt:lpstr>Tuples: Extending</vt:lpstr>
      <vt:lpstr>Tuples: Unpacking</vt:lpstr>
      <vt:lpstr>Tuples: Usage</vt:lpstr>
      <vt:lpstr>Lists</vt:lpstr>
      <vt:lpstr>Lists</vt:lpstr>
      <vt:lpstr>Copying Lists in Python</vt:lpstr>
      <vt:lpstr>Copying Lists in Python</vt:lpstr>
      <vt:lpstr>List Functions: Append()</vt:lpstr>
      <vt:lpstr>List Functions: Extend()</vt:lpstr>
      <vt:lpstr>List Functions: Remove()</vt:lpstr>
      <vt:lpstr>List Functions: Remove()</vt:lpstr>
      <vt:lpstr>List Functions: Pop()</vt:lpstr>
      <vt:lpstr>Lists: Usage</vt:lpstr>
      <vt:lpstr>Sets</vt:lpstr>
      <vt:lpstr>Sets</vt:lpstr>
      <vt:lpstr>Sets: Extending</vt:lpstr>
      <vt:lpstr>Set Operators</vt:lpstr>
      <vt:lpstr>Set Operators</vt:lpstr>
      <vt:lpstr>Sets: Usage</vt:lpstr>
      <vt:lpstr>Dictionaries</vt:lpstr>
      <vt:lpstr>Dictionaries</vt:lpstr>
      <vt:lpstr>Dictionaries: Keys, Values and Items</vt:lpstr>
      <vt:lpstr>Dictionaries: Keys</vt:lpstr>
      <vt:lpstr>Dictionaries: Changing Elements</vt:lpstr>
      <vt:lpstr>Dictionaries: Adding Elements</vt:lpstr>
      <vt:lpstr>Dictionaries: Deleting Elements</vt:lpstr>
      <vt:lpstr>Dictionaries: Usage</vt:lpstr>
      <vt:lpstr>Handling Collections 101</vt:lpstr>
      <vt:lpstr>Iteration over Lists, Tuples and Sets</vt:lpstr>
      <vt:lpstr>Iteration over Lists, Tuples and Sets</vt:lpstr>
      <vt:lpstr>Iteration over Dictionaries</vt:lpstr>
      <vt:lpstr>Iteration over Dictionaries</vt:lpstr>
      <vt:lpstr>Comprehensions</vt:lpstr>
      <vt:lpstr>Comprehensions</vt:lpstr>
      <vt:lpstr>Slicing</vt:lpstr>
      <vt:lpstr>Slicing</vt:lpstr>
      <vt:lpstr>Conversion between Collections</vt:lpstr>
      <vt:lpstr>Collection Functions</vt:lpstr>
      <vt:lpstr>Collection Functions</vt:lpstr>
      <vt:lpstr>Collection Functions: len()</vt:lpstr>
      <vt:lpstr>Collection Functions: any()</vt:lpstr>
      <vt:lpstr>Collection Functions: all()</vt:lpstr>
      <vt:lpstr>Collection Operations: x in s</vt:lpstr>
      <vt:lpstr>Collection Operations: *</vt:lpstr>
      <vt:lpstr>Collection Operations: min() and max()</vt:lpstr>
      <vt:lpstr>Collection Operations: s.index(x)</vt:lpstr>
      <vt:lpstr>Collection Operations: s.count(x)</vt:lpstr>
      <vt:lpstr>Nested Collections</vt:lpstr>
      <vt:lpstr>Nested Collections</vt:lpstr>
      <vt:lpstr>Function Arguments and Collections</vt:lpstr>
      <vt:lpstr>Function Arguments and Collections</vt:lpstr>
      <vt:lpstr>Function Arguments and Collections</vt:lpstr>
      <vt:lpstr>Function Arguments and Collections</vt:lpstr>
      <vt:lpstr>Homework</vt:lpstr>
      <vt:lpstr>Excursion: Copying</vt:lpstr>
      <vt:lpstr>Excursion: Copying</vt:lpstr>
      <vt:lpstr>Excursion: Copying</vt:lpstr>
      <vt:lpstr>Excursion: Copying</vt:lpstr>
      <vt:lpstr>Excursion: Copying</vt:lpstr>
      <vt:lpstr>See you all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Moritz Nipshagen</cp:lastModifiedBy>
  <cp:revision>22</cp:revision>
  <dcterms:created xsi:type="dcterms:W3CDTF">2018-04-19T15:43:36Z</dcterms:created>
  <dcterms:modified xsi:type="dcterms:W3CDTF">2018-04-24T15:32:51Z</dcterms:modified>
</cp:coreProperties>
</file>