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7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Nipshagen" userId="ee3b3bbc25b4cb6d" providerId="LiveId" clId="{A3EFECDA-18C5-4384-9F3C-05584CD478D8}"/>
    <pc:docChg chg="undo redo modSld">
      <pc:chgData name="Moritz Nipshagen" userId="ee3b3bbc25b4cb6d" providerId="LiveId" clId="{A3EFECDA-18C5-4384-9F3C-05584CD478D8}" dt="2018-03-17T17:07:01.214" v="33" actId="20577"/>
      <pc:docMkLst>
        <pc:docMk/>
      </pc:docMkLst>
      <pc:sldChg chg="modSp">
        <pc:chgData name="Moritz Nipshagen" userId="ee3b3bbc25b4cb6d" providerId="LiveId" clId="{A3EFECDA-18C5-4384-9F3C-05584CD478D8}" dt="2018-03-17T17:04:10.660" v="3" actId="6549"/>
        <pc:sldMkLst>
          <pc:docMk/>
          <pc:sldMk cId="3525982858" sldId="259"/>
        </pc:sldMkLst>
        <pc:spChg chg="mod">
          <ac:chgData name="Moritz Nipshagen" userId="ee3b3bbc25b4cb6d" providerId="LiveId" clId="{A3EFECDA-18C5-4384-9F3C-05584CD478D8}" dt="2018-03-17T17:04:10.660" v="3" actId="6549"/>
          <ac:spMkLst>
            <pc:docMk/>
            <pc:sldMk cId="3525982858" sldId="259"/>
            <ac:spMk id="5" creationId="{61CEAC5C-23C9-4BAE-96E9-16C52FB89DC8}"/>
          </ac:spMkLst>
        </pc:spChg>
      </pc:sldChg>
      <pc:sldChg chg="modSp">
        <pc:chgData name="Moritz Nipshagen" userId="ee3b3bbc25b4cb6d" providerId="LiveId" clId="{A3EFECDA-18C5-4384-9F3C-05584CD478D8}" dt="2018-03-17T17:06:55.672" v="32" actId="20577"/>
        <pc:sldMkLst>
          <pc:docMk/>
          <pc:sldMk cId="2831222939" sldId="263"/>
        </pc:sldMkLst>
        <pc:spChg chg="mod">
          <ac:chgData name="Moritz Nipshagen" userId="ee3b3bbc25b4cb6d" providerId="LiveId" clId="{A3EFECDA-18C5-4384-9F3C-05584CD478D8}" dt="2018-03-17T17:06:55.672" v="32" actId="20577"/>
          <ac:spMkLst>
            <pc:docMk/>
            <pc:sldMk cId="2831222939" sldId="263"/>
            <ac:spMk id="2" creationId="{F2656028-3B28-44E6-8385-CE390AFDB093}"/>
          </ac:spMkLst>
        </pc:spChg>
      </pc:sldChg>
      <pc:sldChg chg="modSp">
        <pc:chgData name="Moritz Nipshagen" userId="ee3b3bbc25b4cb6d" providerId="LiveId" clId="{A3EFECDA-18C5-4384-9F3C-05584CD478D8}" dt="2018-03-17T17:06:54.425" v="30" actId="20577"/>
        <pc:sldMkLst>
          <pc:docMk/>
          <pc:sldMk cId="1761527965" sldId="271"/>
        </pc:sldMkLst>
        <pc:spChg chg="mod">
          <ac:chgData name="Moritz Nipshagen" userId="ee3b3bbc25b4cb6d" providerId="LiveId" clId="{A3EFECDA-18C5-4384-9F3C-05584CD478D8}" dt="2018-03-17T17:06:54.425" v="30" actId="20577"/>
          <ac:spMkLst>
            <pc:docMk/>
            <pc:sldMk cId="1761527965" sldId="271"/>
            <ac:spMk id="11" creationId="{3BE80849-40DF-4E88-9814-1050B4B8C1F6}"/>
          </ac:spMkLst>
        </pc:spChg>
      </pc:sldChg>
      <pc:sldChg chg="modSp">
        <pc:chgData name="Moritz Nipshagen" userId="ee3b3bbc25b4cb6d" providerId="LiveId" clId="{A3EFECDA-18C5-4384-9F3C-05584CD478D8}" dt="2018-03-17T17:07:01.214" v="33" actId="20577"/>
        <pc:sldMkLst>
          <pc:docMk/>
          <pc:sldMk cId="1562201280" sldId="272"/>
        </pc:sldMkLst>
        <pc:spChg chg="mod">
          <ac:chgData name="Moritz Nipshagen" userId="ee3b3bbc25b4cb6d" providerId="LiveId" clId="{A3EFECDA-18C5-4384-9F3C-05584CD478D8}" dt="2018-03-17T17:07:01.214" v="33" actId="20577"/>
          <ac:spMkLst>
            <pc:docMk/>
            <pc:sldMk cId="1562201280" sldId="272"/>
            <ac:spMk id="2" creationId="{539BE8DF-2D08-4FD5-B662-42CBC1F970C6}"/>
          </ac:spMkLst>
        </pc:spChg>
      </pc:sldChg>
    </pc:docChg>
  </pc:docChgLst>
  <pc:docChgLst>
    <pc:chgData name="Antonia H." userId="da08060cd893cdf4" providerId="Windows Live" clId="Web-{46920697-89C9-44AE-8651-93163CCA13E0}"/>
    <pc:docChg chg="modSld">
      <pc:chgData name="Antonia H." userId="da08060cd893cdf4" providerId="Windows Live" clId="Web-{46920697-89C9-44AE-8651-93163CCA13E0}" dt="2018-03-17T15:14:19.615" v="7"/>
      <pc:docMkLst>
        <pc:docMk/>
      </pc:docMkLst>
      <pc:sldChg chg="modSp">
        <pc:chgData name="Antonia H." userId="da08060cd893cdf4" providerId="Windows Live" clId="Web-{46920697-89C9-44AE-8651-93163CCA13E0}" dt="2018-03-17T15:14:13.133" v="2"/>
        <pc:sldMkLst>
          <pc:docMk/>
          <pc:sldMk cId="2945916572" sldId="262"/>
        </pc:sldMkLst>
        <pc:spChg chg="mod">
          <ac:chgData name="Antonia H." userId="da08060cd893cdf4" providerId="Windows Live" clId="Web-{46920697-89C9-44AE-8651-93163CCA13E0}" dt="2018-03-17T15:14:13.133" v="2"/>
          <ac:spMkLst>
            <pc:docMk/>
            <pc:sldMk cId="2945916572" sldId="262"/>
            <ac:spMk id="5" creationId="{61CEAC5C-23C9-4BAE-96E9-16C52FB89DC8}"/>
          </ac:spMkLst>
        </pc:spChg>
      </pc:sldChg>
      <pc:sldChg chg="modSp">
        <pc:chgData name="Antonia H." userId="da08060cd893cdf4" providerId="Windows Live" clId="Web-{46920697-89C9-44AE-8651-93163CCA13E0}" dt="2018-03-17T15:14:18.803" v="5"/>
        <pc:sldMkLst>
          <pc:docMk/>
          <pc:sldMk cId="2831222939" sldId="263"/>
        </pc:sldMkLst>
        <pc:spChg chg="mod">
          <ac:chgData name="Antonia H." userId="da08060cd893cdf4" providerId="Windows Live" clId="Web-{46920697-89C9-44AE-8651-93163CCA13E0}" dt="2018-03-17T15:14:18.803" v="5"/>
          <ac:spMkLst>
            <pc:docMk/>
            <pc:sldMk cId="2831222939" sldId="263"/>
            <ac:spMk id="5" creationId="{61CEAC5C-23C9-4BAE-96E9-16C52FB89DC8}"/>
          </ac:spMkLst>
        </pc:spChg>
      </pc:sldChg>
    </pc:docChg>
  </pc:docChgLst>
  <pc:docChgLst>
    <pc:chgData name="Guest User" providerId="Windows Live" clId="Web-{DB237316-C92E-4752-B570-6F55659E29C3}"/>
    <pc:docChg chg="addSld delSld modSld sldOrd">
      <pc:chgData name="Guest User" userId="" providerId="Windows Live" clId="Web-{DB237316-C92E-4752-B570-6F55659E29C3}" dt="2018-03-19T17:31:41.817" v="1321"/>
      <pc:docMkLst>
        <pc:docMk/>
      </pc:docMkLst>
      <pc:sldChg chg="delSp modSp new mod modClrScheme chgLayout">
        <pc:chgData name="Guest User" userId="" providerId="Windows Live" clId="Web-{DB237316-C92E-4752-B570-6F55659E29C3}" dt="2018-03-19T16:55:11.693" v="16"/>
        <pc:sldMkLst>
          <pc:docMk/>
          <pc:sldMk cId="2502498995" sldId="278"/>
        </pc:sldMkLst>
        <pc:spChg chg="mod ord">
          <ac:chgData name="Guest User" userId="" providerId="Windows Live" clId="Web-{DB237316-C92E-4752-B570-6F55659E29C3}" dt="2018-03-19T16:55:11.693" v="16"/>
          <ac:spMkLst>
            <pc:docMk/>
            <pc:sldMk cId="2502498995" sldId="278"/>
            <ac:spMk id="2" creationId="{C7903204-BC88-45B6-8110-187D2AADF7F0}"/>
          </ac:spMkLst>
        </pc:spChg>
        <pc:spChg chg="del">
          <ac:chgData name="Guest User" userId="" providerId="Windows Live" clId="Web-{DB237316-C92E-4752-B570-6F55659E29C3}" dt="2018-03-19T16:54:55.959" v="1"/>
          <ac:spMkLst>
            <pc:docMk/>
            <pc:sldMk cId="2502498995" sldId="278"/>
            <ac:spMk id="3" creationId="{71EB96A1-FD4D-45D3-87A9-FF545F788FB6}"/>
          </ac:spMkLst>
        </pc:spChg>
        <pc:spChg chg="mod ord">
          <ac:chgData name="Guest User" userId="" providerId="Windows Live" clId="Web-{DB237316-C92E-4752-B570-6F55659E29C3}" dt="2018-03-19T16:54:55.959" v="1"/>
          <ac:spMkLst>
            <pc:docMk/>
            <pc:sldMk cId="2502498995" sldId="278"/>
            <ac:spMk id="4" creationId="{D10300D3-C0B4-4C23-AECC-D079A313750C}"/>
          </ac:spMkLst>
        </pc:spChg>
      </pc:sldChg>
      <pc:sldChg chg="addSp modSp new mod modClrScheme chgLayout">
        <pc:chgData name="Guest User" userId="" providerId="Windows Live" clId="Web-{DB237316-C92E-4752-B570-6F55659E29C3}" dt="2018-03-19T17:05:13.254" v="285"/>
        <pc:sldMkLst>
          <pc:docMk/>
          <pc:sldMk cId="70218307" sldId="279"/>
        </pc:sldMkLst>
        <pc:spChg chg="mod ord">
          <ac:chgData name="Guest User" userId="" providerId="Windows Live" clId="Web-{DB237316-C92E-4752-B570-6F55659E29C3}" dt="2018-03-19T16:56:36.286" v="23"/>
          <ac:spMkLst>
            <pc:docMk/>
            <pc:sldMk cId="70218307" sldId="279"/>
            <ac:spMk id="2" creationId="{A25E683A-EAB8-4919-A2B3-118F2B2238D4}"/>
          </ac:spMkLst>
        </pc:spChg>
        <pc:spChg chg="mod ord">
          <ac:chgData name="Guest User" userId="" providerId="Windows Live" clId="Web-{DB237316-C92E-4752-B570-6F55659E29C3}" dt="2018-03-19T16:56:31.349" v="20"/>
          <ac:spMkLst>
            <pc:docMk/>
            <pc:sldMk cId="70218307" sldId="279"/>
            <ac:spMk id="3" creationId="{8C93FE57-8C1A-4F04-B8E2-A3111126B3AE}"/>
          </ac:spMkLst>
        </pc:spChg>
        <pc:spChg chg="add mod ord">
          <ac:chgData name="Guest User" userId="" providerId="Windows Live" clId="Web-{DB237316-C92E-4752-B570-6F55659E29C3}" dt="2018-03-19T17:05:13.254" v="285"/>
          <ac:spMkLst>
            <pc:docMk/>
            <pc:sldMk cId="70218307" sldId="279"/>
            <ac:spMk id="5" creationId="{86C1040D-5C35-45DE-B9C4-5B62421BFF2C}"/>
          </ac:spMkLst>
        </pc:spChg>
      </pc:sldChg>
      <pc:sldChg chg="modSp new">
        <pc:chgData name="Guest User" userId="" providerId="Windows Live" clId="Web-{DB237316-C92E-4752-B570-6F55659E29C3}" dt="2018-03-19T17:06:28.988" v="345"/>
        <pc:sldMkLst>
          <pc:docMk/>
          <pc:sldMk cId="1424355676" sldId="280"/>
        </pc:sldMkLst>
        <pc:spChg chg="mod">
          <ac:chgData name="Guest User" userId="" providerId="Windows Live" clId="Web-{DB237316-C92E-4752-B570-6F55659E29C3}" dt="2018-03-19T17:05:27.254" v="290"/>
          <ac:spMkLst>
            <pc:docMk/>
            <pc:sldMk cId="1424355676" sldId="280"/>
            <ac:spMk id="2" creationId="{328BF2B3-6DED-4001-95DB-88A596485192}"/>
          </ac:spMkLst>
        </pc:spChg>
        <pc:spChg chg="mod">
          <ac:chgData name="Guest User" userId="" providerId="Windows Live" clId="Web-{DB237316-C92E-4752-B570-6F55659E29C3}" dt="2018-03-19T17:06:28.988" v="345"/>
          <ac:spMkLst>
            <pc:docMk/>
            <pc:sldMk cId="1424355676" sldId="280"/>
            <ac:spMk id="3" creationId="{44FA0DEE-C015-4C50-900C-B3FE05EBFCF3}"/>
          </ac:spMkLst>
        </pc:spChg>
      </pc:sldChg>
      <pc:sldChg chg="modSp add replId">
        <pc:chgData name="Guest User" userId="" providerId="Windows Live" clId="Web-{DB237316-C92E-4752-B570-6F55659E29C3}" dt="2018-03-19T17:16:58.988" v="457"/>
        <pc:sldMkLst>
          <pc:docMk/>
          <pc:sldMk cId="2923413192" sldId="281"/>
        </pc:sldMkLst>
        <pc:spChg chg="mod">
          <ac:chgData name="Guest User" userId="" providerId="Windows Live" clId="Web-{DB237316-C92E-4752-B570-6F55659E29C3}" dt="2018-03-19T17:16:58.988" v="457"/>
          <ac:spMkLst>
            <pc:docMk/>
            <pc:sldMk cId="2923413192" sldId="281"/>
            <ac:spMk id="3" creationId="{44FA0DEE-C015-4C50-900C-B3FE05EBFCF3}"/>
          </ac:spMkLst>
        </pc:spChg>
      </pc:sldChg>
      <pc:sldChg chg="addSp delSp modSp add mod ord replId modClrScheme chgLayout">
        <pc:chgData name="Guest User" userId="" providerId="Windows Live" clId="Web-{DB237316-C92E-4752-B570-6F55659E29C3}" dt="2018-03-19T17:24:16.644" v="782"/>
        <pc:sldMkLst>
          <pc:docMk/>
          <pc:sldMk cId="198626347" sldId="282"/>
        </pc:sldMkLst>
        <pc:spChg chg="mod ord">
          <ac:chgData name="Guest User" userId="" providerId="Windows Live" clId="Web-{DB237316-C92E-4752-B570-6F55659E29C3}" dt="2018-03-19T17:19:34.269" v="533"/>
          <ac:spMkLst>
            <pc:docMk/>
            <pc:sldMk cId="198626347" sldId="282"/>
            <ac:spMk id="2" creationId="{A25E683A-EAB8-4919-A2B3-118F2B2238D4}"/>
          </ac:spMkLst>
        </pc:spChg>
        <pc:spChg chg="mod ord">
          <ac:chgData name="Guest User" userId="" providerId="Windows Live" clId="Web-{DB237316-C92E-4752-B570-6F55659E29C3}" dt="2018-03-19T17:19:34.269" v="533"/>
          <ac:spMkLst>
            <pc:docMk/>
            <pc:sldMk cId="198626347" sldId="282"/>
            <ac:spMk id="3" creationId="{8C93FE57-8C1A-4F04-B8E2-A3111126B3AE}"/>
          </ac:spMkLst>
        </pc:spChg>
        <pc:spChg chg="mod ord">
          <ac:chgData name="Guest User" userId="" providerId="Windows Live" clId="Web-{DB237316-C92E-4752-B570-6F55659E29C3}" dt="2018-03-19T17:23:46.207" v="735"/>
          <ac:spMkLst>
            <pc:docMk/>
            <pc:sldMk cId="198626347" sldId="282"/>
            <ac:spMk id="5" creationId="{86C1040D-5C35-45DE-B9C4-5B62421BFF2C}"/>
          </ac:spMkLst>
        </pc:spChg>
        <pc:spChg chg="add del mod ord">
          <ac:chgData name="Guest User" userId="" providerId="Windows Live" clId="Web-{DB237316-C92E-4752-B570-6F55659E29C3}" dt="2018-03-19T17:19:53.535" v="534"/>
          <ac:spMkLst>
            <pc:docMk/>
            <pc:sldMk cId="198626347" sldId="282"/>
            <ac:spMk id="6" creationId="{A79F0960-57CF-4BA1-A8A6-AC9D843C6211}"/>
          </ac:spMkLst>
        </pc:spChg>
        <pc:spChg chg="add del mod ord">
          <ac:chgData name="Guest User" userId="" providerId="Windows Live" clId="Web-{DB237316-C92E-4752-B570-6F55659E29C3}" dt="2018-03-19T17:19:57.941" v="535"/>
          <ac:spMkLst>
            <pc:docMk/>
            <pc:sldMk cId="198626347" sldId="282"/>
            <ac:spMk id="8" creationId="{B9158A0A-F28F-4AB5-B5EA-AA6F8D2F6CDB}"/>
          </ac:spMkLst>
        </pc:spChg>
        <pc:spChg chg="add mod ord">
          <ac:chgData name="Guest User" userId="" providerId="Windows Live" clId="Web-{DB237316-C92E-4752-B570-6F55659E29C3}" dt="2018-03-19T17:23:56.535" v="737"/>
          <ac:spMkLst>
            <pc:docMk/>
            <pc:sldMk cId="198626347" sldId="282"/>
            <ac:spMk id="10" creationId="{9ECB72FA-DA72-4206-AFBF-7C14EDF12131}"/>
          </ac:spMkLst>
        </pc:spChg>
        <pc:spChg chg="add mod">
          <ac:chgData name="Guest User" userId="" providerId="Windows Live" clId="Web-{DB237316-C92E-4752-B570-6F55659E29C3}" dt="2018-03-19T17:24:16.644" v="782"/>
          <ac:spMkLst>
            <pc:docMk/>
            <pc:sldMk cId="198626347" sldId="282"/>
            <ac:spMk id="11" creationId="{8D2AC46A-AC0C-4734-9A93-D237A8D82025}"/>
          </ac:spMkLst>
        </pc:spChg>
      </pc:sldChg>
      <pc:sldChg chg="add del replId">
        <pc:chgData name="Guest User" userId="" providerId="Windows Live" clId="Web-{DB237316-C92E-4752-B570-6F55659E29C3}" dt="2018-03-19T17:17:22.535" v="460"/>
        <pc:sldMkLst>
          <pc:docMk/>
          <pc:sldMk cId="2579516209" sldId="282"/>
        </pc:sldMkLst>
      </pc:sldChg>
      <pc:sldChg chg="delSp modSp new mod modClrScheme chgLayout">
        <pc:chgData name="Guest User" userId="" providerId="Windows Live" clId="Web-{DB237316-C92E-4752-B570-6F55659E29C3}" dt="2018-03-19T17:24:53.504" v="809"/>
        <pc:sldMkLst>
          <pc:docMk/>
          <pc:sldMk cId="361685619" sldId="283"/>
        </pc:sldMkLst>
        <pc:spChg chg="mod ord">
          <ac:chgData name="Guest User" userId="" providerId="Windows Live" clId="Web-{DB237316-C92E-4752-B570-6F55659E29C3}" dt="2018-03-19T17:24:53.504" v="809"/>
          <ac:spMkLst>
            <pc:docMk/>
            <pc:sldMk cId="361685619" sldId="283"/>
            <ac:spMk id="2" creationId="{4AF93B79-B0D7-4983-99B1-FCF86AA67EA7}"/>
          </ac:spMkLst>
        </pc:spChg>
        <pc:spChg chg="del">
          <ac:chgData name="Guest User" userId="" providerId="Windows Live" clId="Web-{DB237316-C92E-4752-B570-6F55659E29C3}" dt="2018-03-19T17:24:40.379" v="785"/>
          <ac:spMkLst>
            <pc:docMk/>
            <pc:sldMk cId="361685619" sldId="283"/>
            <ac:spMk id="3" creationId="{70225841-36DF-406F-BDC2-FC304416DDA9}"/>
          </ac:spMkLst>
        </pc:spChg>
        <pc:spChg chg="del">
          <ac:chgData name="Guest User" userId="" providerId="Windows Live" clId="Web-{DB237316-C92E-4752-B570-6F55659E29C3}" dt="2018-03-19T17:24:40.379" v="785"/>
          <ac:spMkLst>
            <pc:docMk/>
            <pc:sldMk cId="361685619" sldId="283"/>
            <ac:spMk id="4" creationId="{90EC59BF-AFA3-46E9-BB63-CBD6F44B0417}"/>
          </ac:spMkLst>
        </pc:spChg>
        <pc:spChg chg="del">
          <ac:chgData name="Guest User" userId="" providerId="Windows Live" clId="Web-{DB237316-C92E-4752-B570-6F55659E29C3}" dt="2018-03-19T17:24:40.379" v="785"/>
          <ac:spMkLst>
            <pc:docMk/>
            <pc:sldMk cId="361685619" sldId="283"/>
            <ac:spMk id="5" creationId="{F3B81A63-E587-4955-96D5-590B2FD8EFCF}"/>
          </ac:spMkLst>
        </pc:spChg>
        <pc:spChg chg="del">
          <ac:chgData name="Guest User" userId="" providerId="Windows Live" clId="Web-{DB237316-C92E-4752-B570-6F55659E29C3}" dt="2018-03-19T17:24:40.379" v="785"/>
          <ac:spMkLst>
            <pc:docMk/>
            <pc:sldMk cId="361685619" sldId="283"/>
            <ac:spMk id="6" creationId="{34080AD8-7368-4F11-BA80-B1B250E2CA4D}"/>
          </ac:spMkLst>
        </pc:spChg>
        <pc:spChg chg="mod ord">
          <ac:chgData name="Guest User" userId="" providerId="Windows Live" clId="Web-{DB237316-C92E-4752-B570-6F55659E29C3}" dt="2018-03-19T17:24:40.379" v="785"/>
          <ac:spMkLst>
            <pc:docMk/>
            <pc:sldMk cId="361685619" sldId="283"/>
            <ac:spMk id="7" creationId="{77BC15F1-8A02-470C-88DC-981CA2C79556}"/>
          </ac:spMkLst>
        </pc:spChg>
      </pc:sldChg>
      <pc:sldChg chg="addSp modSp new mod modClrScheme chgLayout">
        <pc:chgData name="Guest User" userId="" providerId="Windows Live" clId="Web-{DB237316-C92E-4752-B570-6F55659E29C3}" dt="2018-03-19T17:26:57.144" v="987"/>
        <pc:sldMkLst>
          <pc:docMk/>
          <pc:sldMk cId="2557107844" sldId="284"/>
        </pc:sldMkLst>
        <pc:spChg chg="mod ord">
          <ac:chgData name="Guest User" userId="" providerId="Windows Live" clId="Web-{DB237316-C92E-4752-B570-6F55659E29C3}" dt="2018-03-19T17:25:10.254" v="818"/>
          <ac:spMkLst>
            <pc:docMk/>
            <pc:sldMk cId="2557107844" sldId="284"/>
            <ac:spMk id="2" creationId="{2686B33A-E6E7-42B2-9462-2C096515B888}"/>
          </ac:spMkLst>
        </pc:spChg>
        <pc:spChg chg="mod ord">
          <ac:chgData name="Guest User" userId="" providerId="Windows Live" clId="Web-{DB237316-C92E-4752-B570-6F55659E29C3}" dt="2018-03-19T17:25:03.613" v="813"/>
          <ac:spMkLst>
            <pc:docMk/>
            <pc:sldMk cId="2557107844" sldId="284"/>
            <ac:spMk id="3" creationId="{53534F7C-9EBD-43D1-B206-FB1C5DC0A8D0}"/>
          </ac:spMkLst>
        </pc:spChg>
        <pc:spChg chg="add mod ord">
          <ac:chgData name="Guest User" userId="" providerId="Windows Live" clId="Web-{DB237316-C92E-4752-B570-6F55659E29C3}" dt="2018-03-19T17:26:57.144" v="987"/>
          <ac:spMkLst>
            <pc:docMk/>
            <pc:sldMk cId="2557107844" sldId="284"/>
            <ac:spMk id="5" creationId="{79B206FB-6ED0-4689-8C4E-D3DCE35489E9}"/>
          </ac:spMkLst>
        </pc:spChg>
      </pc:sldChg>
      <pc:sldChg chg="modSp new">
        <pc:chgData name="Guest User" userId="" providerId="Windows Live" clId="Web-{DB237316-C92E-4752-B570-6F55659E29C3}" dt="2018-03-19T17:29:57.785" v="1227"/>
        <pc:sldMkLst>
          <pc:docMk/>
          <pc:sldMk cId="3568653343" sldId="285"/>
        </pc:sldMkLst>
        <pc:spChg chg="mod">
          <ac:chgData name="Guest User" userId="" providerId="Windows Live" clId="Web-{DB237316-C92E-4752-B570-6F55659E29C3}" dt="2018-03-19T17:27:16.535" v="1030"/>
          <ac:spMkLst>
            <pc:docMk/>
            <pc:sldMk cId="3568653343" sldId="285"/>
            <ac:spMk id="2" creationId="{04BFD49E-9F7E-4513-A085-149481D1DB25}"/>
          </ac:spMkLst>
        </pc:spChg>
        <pc:spChg chg="mod">
          <ac:chgData name="Guest User" userId="" providerId="Windows Live" clId="Web-{DB237316-C92E-4752-B570-6F55659E29C3}" dt="2018-03-19T17:29:57.785" v="1227"/>
          <ac:spMkLst>
            <pc:docMk/>
            <pc:sldMk cId="3568653343" sldId="285"/>
            <ac:spMk id="3" creationId="{15DEABCE-BB68-422E-9071-479B025E7602}"/>
          </ac:spMkLst>
        </pc:spChg>
      </pc:sldChg>
      <pc:sldChg chg="modSp new">
        <pc:chgData name="Guest User" userId="" providerId="Windows Live" clId="Web-{DB237316-C92E-4752-B570-6F55659E29C3}" dt="2018-03-19T17:31:41.769" v="1319"/>
        <pc:sldMkLst>
          <pc:docMk/>
          <pc:sldMk cId="785293548" sldId="286"/>
        </pc:sldMkLst>
        <pc:spChg chg="mod">
          <ac:chgData name="Guest User" userId="" providerId="Windows Live" clId="Web-{DB237316-C92E-4752-B570-6F55659E29C3}" dt="2018-03-19T17:30:09.269" v="1236"/>
          <ac:spMkLst>
            <pc:docMk/>
            <pc:sldMk cId="785293548" sldId="286"/>
            <ac:spMk id="2" creationId="{83BBE7F8-680C-4218-9459-523D12CF0AE3}"/>
          </ac:spMkLst>
        </pc:spChg>
        <pc:spChg chg="mod">
          <ac:chgData name="Guest User" userId="" providerId="Windows Live" clId="Web-{DB237316-C92E-4752-B570-6F55659E29C3}" dt="2018-03-19T17:31:41.769" v="1319"/>
          <ac:spMkLst>
            <pc:docMk/>
            <pc:sldMk cId="785293548" sldId="286"/>
            <ac:spMk id="3" creationId="{D213D9BE-1410-43BE-A583-660EF257D48F}"/>
          </ac:spMkLst>
        </pc:spChg>
      </pc:sldChg>
    </pc:docChg>
  </pc:docChgLst>
  <pc:docChgLst>
    <pc:chgData name="Antonia H." userId="da08060cd893cdf4" providerId="Windows Live" clId="Web-{27702036-6986-4299-B8E3-E4B1C7B1860F}"/>
    <pc:docChg chg="modSld">
      <pc:chgData name="Antonia H." userId="da08060cd893cdf4" providerId="Windows Live" clId="Web-{27702036-6986-4299-B8E3-E4B1C7B1860F}" dt="2018-03-16T23:16:04.112" v="22"/>
      <pc:docMkLst>
        <pc:docMk/>
      </pc:docMkLst>
      <pc:sldChg chg="modSp">
        <pc:chgData name="Antonia H." userId="da08060cd893cdf4" providerId="Windows Live" clId="Web-{27702036-6986-4299-B8E3-E4B1C7B1860F}" dt="2018-03-16T23:14:03.434" v="2"/>
        <pc:sldMkLst>
          <pc:docMk/>
          <pc:sldMk cId="2543240180" sldId="264"/>
        </pc:sldMkLst>
        <pc:spChg chg="mod">
          <ac:chgData name="Antonia H." userId="da08060cd893cdf4" providerId="Windows Live" clId="Web-{27702036-6986-4299-B8E3-E4B1C7B1860F}" dt="2018-03-16T23:14:03.434" v="2"/>
          <ac:spMkLst>
            <pc:docMk/>
            <pc:sldMk cId="2543240180" sldId="264"/>
            <ac:spMk id="5" creationId="{61CEAC5C-23C9-4BAE-96E9-16C52FB89DC8}"/>
          </ac:spMkLst>
        </pc:spChg>
      </pc:sldChg>
      <pc:sldChg chg="modSp">
        <pc:chgData name="Antonia H." userId="da08060cd893cdf4" providerId="Windows Live" clId="Web-{27702036-6986-4299-B8E3-E4B1C7B1860F}" dt="2018-03-16T23:15:12.641" v="17"/>
        <pc:sldMkLst>
          <pc:docMk/>
          <pc:sldMk cId="2226446265" sldId="274"/>
        </pc:sldMkLst>
        <pc:spChg chg="mod">
          <ac:chgData name="Antonia H." userId="da08060cd893cdf4" providerId="Windows Live" clId="Web-{27702036-6986-4299-B8E3-E4B1C7B1860F}" dt="2018-03-16T23:15:12.641" v="17"/>
          <ac:spMkLst>
            <pc:docMk/>
            <pc:sldMk cId="2226446265" sldId="274"/>
            <ac:spMk id="3" creationId="{D201C4BC-150D-4DB1-B2A3-D3862724D061}"/>
          </ac:spMkLst>
        </pc:spChg>
      </pc:sldChg>
      <pc:sldChg chg="modSp">
        <pc:chgData name="Antonia H." userId="da08060cd893cdf4" providerId="Windows Live" clId="Web-{27702036-6986-4299-B8E3-E4B1C7B1860F}" dt="2018-03-16T23:16:02.456" v="20"/>
        <pc:sldMkLst>
          <pc:docMk/>
          <pc:sldMk cId="3626653586" sldId="276"/>
        </pc:sldMkLst>
        <pc:spChg chg="mod">
          <ac:chgData name="Antonia H." userId="da08060cd893cdf4" providerId="Windows Live" clId="Web-{27702036-6986-4299-B8E3-E4B1C7B1860F}" dt="2018-03-16T23:16:02.456" v="20"/>
          <ac:spMkLst>
            <pc:docMk/>
            <pc:sldMk cId="3626653586" sldId="276"/>
            <ac:spMk id="3" creationId="{F0673C46-ED62-46BD-AB78-F744B769757E}"/>
          </ac:spMkLst>
        </pc:spChg>
      </pc:sldChg>
    </pc:docChg>
  </pc:docChgLst>
  <pc:docChgLst>
    <pc:chgData name="Antonia H." userId="da08060cd893cdf4" providerId="Windows Live" clId="Web-{94B73342-17B4-4832-A1F4-2F34D707FC1F}"/>
    <pc:docChg chg="addSld delSld modSld sldOrd">
      <pc:chgData name="Antonia H." userId="da08060cd893cdf4" providerId="Windows Live" clId="Web-{94B73342-17B4-4832-A1F4-2F34D707FC1F}" dt="2018-03-16T17:30:46.807" v="2572"/>
      <pc:docMkLst>
        <pc:docMk/>
      </pc:docMkLst>
      <pc:sldChg chg="modSp">
        <pc:chgData name="Antonia H." userId="da08060cd893cdf4" providerId="Windows Live" clId="Web-{94B73342-17B4-4832-A1F4-2F34D707FC1F}" dt="2018-03-16T16:12:43.941" v="43"/>
        <pc:sldMkLst>
          <pc:docMk/>
          <pc:sldMk cId="1309100374" sldId="256"/>
        </pc:sldMkLst>
        <pc:spChg chg="mod">
          <ac:chgData name="Antonia H." userId="da08060cd893cdf4" providerId="Windows Live" clId="Web-{94B73342-17B4-4832-A1F4-2F34D707FC1F}" dt="2018-03-16T16:12:43.941" v="43"/>
          <ac:spMkLst>
            <pc:docMk/>
            <pc:sldMk cId="1309100374" sldId="256"/>
            <ac:spMk id="2" creationId="{3CB5C473-D4E8-4488-9541-8AB9EE7E608C}"/>
          </ac:spMkLst>
        </pc:spChg>
        <pc:spChg chg="mod">
          <ac:chgData name="Antonia H." userId="da08060cd893cdf4" providerId="Windows Live" clId="Web-{94B73342-17B4-4832-A1F4-2F34D707FC1F}" dt="2018-03-16T16:11:29.908" v="29"/>
          <ac:spMkLst>
            <pc:docMk/>
            <pc:sldMk cId="1309100374" sldId="256"/>
            <ac:spMk id="3" creationId="{02A50E58-41B5-4018-866C-E481EE5B9806}"/>
          </ac:spMkLst>
        </pc:spChg>
      </pc:sldChg>
      <pc:sldChg chg="modSp">
        <pc:chgData name="Antonia H." userId="da08060cd893cdf4" providerId="Windows Live" clId="Web-{94B73342-17B4-4832-A1F4-2F34D707FC1F}" dt="2018-03-16T16:10:34.095" v="17"/>
        <pc:sldMkLst>
          <pc:docMk/>
          <pc:sldMk cId="484959753" sldId="257"/>
        </pc:sldMkLst>
        <pc:spChg chg="mod">
          <ac:chgData name="Antonia H." userId="da08060cd893cdf4" providerId="Windows Live" clId="Web-{94B73342-17B4-4832-A1F4-2F34D707FC1F}" dt="2018-03-16T16:10:34.095" v="17"/>
          <ac:spMkLst>
            <pc:docMk/>
            <pc:sldMk cId="484959753" sldId="257"/>
            <ac:spMk id="10" creationId="{85B93AEE-3827-4F04-8A34-BD7E7FD3CB90}"/>
          </ac:spMkLst>
        </pc:spChg>
      </pc:sldChg>
      <pc:sldChg chg="delSp modSp new mod modClrScheme chgLayout">
        <pc:chgData name="Antonia H." userId="da08060cd893cdf4" providerId="Windows Live" clId="Web-{94B73342-17B4-4832-A1F4-2F34D707FC1F}" dt="2018-03-16T16:13:54.708" v="50"/>
        <pc:sldMkLst>
          <pc:docMk/>
          <pc:sldMk cId="2559945281" sldId="258"/>
        </pc:sldMkLst>
        <pc:spChg chg="mod ord">
          <ac:chgData name="Antonia H." userId="da08060cd893cdf4" providerId="Windows Live" clId="Web-{94B73342-17B4-4832-A1F4-2F34D707FC1F}" dt="2018-03-16T16:13:54.708" v="50"/>
          <ac:spMkLst>
            <pc:docMk/>
            <pc:sldMk cId="2559945281" sldId="258"/>
            <ac:spMk id="2" creationId="{FAFA3E27-8664-40D3-8CAE-94538FE2B883}"/>
          </ac:spMkLst>
        </pc:spChg>
        <pc:spChg chg="del">
          <ac:chgData name="Antonia H." userId="da08060cd893cdf4" providerId="Windows Live" clId="Web-{94B73342-17B4-4832-A1F4-2F34D707FC1F}" dt="2018-03-16T16:13:50.864" v="47"/>
          <ac:spMkLst>
            <pc:docMk/>
            <pc:sldMk cId="2559945281" sldId="258"/>
            <ac:spMk id="3" creationId="{73A1964F-3F2B-4631-A2B3-68AC1EF9C61F}"/>
          </ac:spMkLst>
        </pc:spChg>
        <pc:spChg chg="del">
          <ac:chgData name="Antonia H." userId="da08060cd893cdf4" providerId="Windows Live" clId="Web-{94B73342-17B4-4832-A1F4-2F34D707FC1F}" dt="2018-03-16T16:13:50.864" v="47"/>
          <ac:spMkLst>
            <pc:docMk/>
            <pc:sldMk cId="2559945281" sldId="258"/>
            <ac:spMk id="4" creationId="{5CA73200-6775-4C58-8D3A-746DDC9053C7}"/>
          </ac:spMkLst>
        </pc:spChg>
        <pc:spChg chg="mod ord">
          <ac:chgData name="Antonia H." userId="da08060cd893cdf4" providerId="Windows Live" clId="Web-{94B73342-17B4-4832-A1F4-2F34D707FC1F}" dt="2018-03-16T16:13:50.864" v="47"/>
          <ac:spMkLst>
            <pc:docMk/>
            <pc:sldMk cId="2559945281" sldId="258"/>
            <ac:spMk id="5" creationId="{C442E388-9740-4979-B43A-F76103A55CBA}"/>
          </ac:spMkLst>
        </pc:spChg>
      </pc:sldChg>
      <pc:sldChg chg="addSp delSp modSp new mod modClrScheme chgLayout">
        <pc:chgData name="Antonia H." userId="da08060cd893cdf4" providerId="Windows Live" clId="Web-{94B73342-17B4-4832-A1F4-2F34D707FC1F}" dt="2018-03-16T16:31:05.336" v="481"/>
        <pc:sldMkLst>
          <pc:docMk/>
          <pc:sldMk cId="3525982858" sldId="259"/>
        </pc:sldMkLst>
        <pc:spChg chg="mod ord">
          <ac:chgData name="Antonia H." userId="da08060cd893cdf4" providerId="Windows Live" clId="Web-{94B73342-17B4-4832-A1F4-2F34D707FC1F}" dt="2018-03-16T16:14:45.255" v="63"/>
          <ac:spMkLst>
            <pc:docMk/>
            <pc:sldMk cId="3525982858" sldId="259"/>
            <ac:spMk id="2" creationId="{F2656028-3B28-44E6-8385-CE390AFDB093}"/>
          </ac:spMkLst>
        </pc:spChg>
        <pc:spChg chg="mod ord">
          <ac:chgData name="Antonia H." userId="da08060cd893cdf4" providerId="Windows Live" clId="Web-{94B73342-17B4-4832-A1F4-2F34D707FC1F}" dt="2018-03-16T16:14:38.896" v="54"/>
          <ac:spMkLst>
            <pc:docMk/>
            <pc:sldMk cId="3525982858" sldId="259"/>
            <ac:spMk id="3" creationId="{2935BF04-48B2-4BDB-A31C-226CE7566066}"/>
          </ac:spMkLst>
        </pc:spChg>
        <pc:spChg chg="add mod ord">
          <ac:chgData name="Antonia H." userId="da08060cd893cdf4" providerId="Windows Live" clId="Web-{94B73342-17B4-4832-A1F4-2F34D707FC1F}" dt="2018-03-16T16:18:19.899" v="131"/>
          <ac:spMkLst>
            <pc:docMk/>
            <pc:sldMk cId="3525982858" sldId="259"/>
            <ac:spMk id="5" creationId="{61CEAC5C-23C9-4BAE-96E9-16C52FB89DC8}"/>
          </ac:spMkLst>
        </pc:spChg>
        <pc:spChg chg="add del mod">
          <ac:chgData name="Antonia H." userId="da08060cd893cdf4" providerId="Windows Live" clId="Web-{94B73342-17B4-4832-A1F4-2F34D707FC1F}" dt="2018-03-16T16:29:52.180" v="463"/>
          <ac:spMkLst>
            <pc:docMk/>
            <pc:sldMk cId="3525982858" sldId="259"/>
            <ac:spMk id="6" creationId="{2238D4D7-C745-498A-A4E6-0B80F0125278}"/>
          </ac:spMkLst>
        </pc:spChg>
        <pc:spChg chg="add del">
          <ac:chgData name="Antonia H." userId="da08060cd893cdf4" providerId="Windows Live" clId="Web-{94B73342-17B4-4832-A1F4-2F34D707FC1F}" dt="2018-03-16T16:29:51.680" v="462"/>
          <ac:spMkLst>
            <pc:docMk/>
            <pc:sldMk cId="3525982858" sldId="259"/>
            <ac:spMk id="8" creationId="{7D11510A-8E1D-4395-9A86-DDD2420D1A12}"/>
          </ac:spMkLst>
        </pc:spChg>
        <pc:spChg chg="add del">
          <ac:chgData name="Antonia H." userId="da08060cd893cdf4" providerId="Windows Live" clId="Web-{94B73342-17B4-4832-A1F4-2F34D707FC1F}" dt="2018-03-16T16:29:59.399" v="465"/>
          <ac:spMkLst>
            <pc:docMk/>
            <pc:sldMk cId="3525982858" sldId="259"/>
            <ac:spMk id="10" creationId="{578154D5-F8B7-4EDB-B667-2A4D6F6EF8AB}"/>
          </ac:spMkLst>
        </pc:spChg>
        <pc:spChg chg="add mod">
          <ac:chgData name="Antonia H." userId="da08060cd893cdf4" providerId="Windows Live" clId="Web-{94B73342-17B4-4832-A1F4-2F34D707FC1F}" dt="2018-03-16T16:31:05.336" v="481"/>
          <ac:spMkLst>
            <pc:docMk/>
            <pc:sldMk cId="3525982858" sldId="259"/>
            <ac:spMk id="12" creationId="{FDEE9ED9-30BC-4C39-962B-124B2FF21A17}"/>
          </ac:spMkLst>
        </pc:spChg>
      </pc:sldChg>
      <pc:sldChg chg="addSp modSp add replId">
        <pc:chgData name="Antonia H." userId="da08060cd893cdf4" providerId="Windows Live" clId="Web-{94B73342-17B4-4832-A1F4-2F34D707FC1F}" dt="2018-03-16T16:32:06.382" v="492"/>
        <pc:sldMkLst>
          <pc:docMk/>
          <pc:sldMk cId="781861780" sldId="260"/>
        </pc:sldMkLst>
        <pc:spChg chg="add mod">
          <ac:chgData name="Antonia H." userId="da08060cd893cdf4" providerId="Windows Live" clId="Web-{94B73342-17B4-4832-A1F4-2F34D707FC1F}" dt="2018-03-16T16:30:21.899" v="469"/>
          <ac:spMkLst>
            <pc:docMk/>
            <pc:sldMk cId="781861780" sldId="260"/>
            <ac:spMk id="4" creationId="{59D03498-28E1-4AAA-B454-16358EE2AF05}"/>
          </ac:spMkLst>
        </pc:spChg>
        <pc:spChg chg="mod">
          <ac:chgData name="Antonia H." userId="da08060cd893cdf4" providerId="Windows Live" clId="Web-{94B73342-17B4-4832-A1F4-2F34D707FC1F}" dt="2018-03-16T16:32:06.382" v="492"/>
          <ac:spMkLst>
            <pc:docMk/>
            <pc:sldMk cId="781861780" sldId="260"/>
            <ac:spMk id="5" creationId="{61CEAC5C-23C9-4BAE-96E9-16C52FB89DC8}"/>
          </ac:spMkLst>
        </pc:spChg>
        <pc:spChg chg="mod">
          <ac:chgData name="Antonia H." userId="da08060cd893cdf4" providerId="Windows Live" clId="Web-{94B73342-17B4-4832-A1F4-2F34D707FC1F}" dt="2018-03-16T16:30:29.258" v="470"/>
          <ac:spMkLst>
            <pc:docMk/>
            <pc:sldMk cId="781861780" sldId="260"/>
            <ac:spMk id="6" creationId="{2238D4D7-C745-498A-A4E6-0B80F0125278}"/>
          </ac:spMkLst>
        </pc:spChg>
      </pc:sldChg>
      <pc:sldChg chg="modSp add replId">
        <pc:chgData name="Antonia H." userId="da08060cd893cdf4" providerId="Windows Live" clId="Web-{94B73342-17B4-4832-A1F4-2F34D707FC1F}" dt="2018-03-16T16:31:30.164" v="487"/>
        <pc:sldMkLst>
          <pc:docMk/>
          <pc:sldMk cId="1156042204" sldId="261"/>
        </pc:sldMkLst>
        <pc:spChg chg="mod">
          <ac:chgData name="Antonia H." userId="da08060cd893cdf4" providerId="Windows Live" clId="Web-{94B73342-17B4-4832-A1F4-2F34D707FC1F}" dt="2018-03-16T16:31:30.164" v="487"/>
          <ac:spMkLst>
            <pc:docMk/>
            <pc:sldMk cId="1156042204" sldId="261"/>
            <ac:spMk id="4" creationId="{59D03498-28E1-4AAA-B454-16358EE2AF05}"/>
          </ac:spMkLst>
        </pc:spChg>
        <pc:spChg chg="mod">
          <ac:chgData name="Antonia H." userId="da08060cd893cdf4" providerId="Windows Live" clId="Web-{94B73342-17B4-4832-A1F4-2F34D707FC1F}" dt="2018-03-16T16:28:20.759" v="389"/>
          <ac:spMkLst>
            <pc:docMk/>
            <pc:sldMk cId="1156042204" sldId="261"/>
            <ac:spMk id="5" creationId="{61CEAC5C-23C9-4BAE-96E9-16C52FB89DC8}"/>
          </ac:spMkLst>
        </pc:spChg>
        <pc:spChg chg="mod">
          <ac:chgData name="Antonia H." userId="da08060cd893cdf4" providerId="Windows Live" clId="Web-{94B73342-17B4-4832-A1F4-2F34D707FC1F}" dt="2018-03-16T16:31:27.008" v="486"/>
          <ac:spMkLst>
            <pc:docMk/>
            <pc:sldMk cId="1156042204" sldId="261"/>
            <ac:spMk id="6" creationId="{2238D4D7-C745-498A-A4E6-0B80F0125278}"/>
          </ac:spMkLst>
        </pc:spChg>
      </pc:sldChg>
      <pc:sldChg chg="modSp add replId">
        <pc:chgData name="Antonia H." userId="da08060cd893cdf4" providerId="Windows Live" clId="Web-{94B73342-17B4-4832-A1F4-2F34D707FC1F}" dt="2018-03-16T16:37:40.538" v="600"/>
        <pc:sldMkLst>
          <pc:docMk/>
          <pc:sldMk cId="2945916572" sldId="262"/>
        </pc:sldMkLst>
        <pc:spChg chg="mod">
          <ac:chgData name="Antonia H." userId="da08060cd893cdf4" providerId="Windows Live" clId="Web-{94B73342-17B4-4832-A1F4-2F34D707FC1F}" dt="2018-03-16T16:28:39.352" v="409"/>
          <ac:spMkLst>
            <pc:docMk/>
            <pc:sldMk cId="2945916572" sldId="262"/>
            <ac:spMk id="2" creationId="{F2656028-3B28-44E6-8385-CE390AFDB093}"/>
          </ac:spMkLst>
        </pc:spChg>
        <pc:spChg chg="mod">
          <ac:chgData name="Antonia H." userId="da08060cd893cdf4" providerId="Windows Live" clId="Web-{94B73342-17B4-4832-A1F4-2F34D707FC1F}" dt="2018-03-16T16:31:35.492" v="488"/>
          <ac:spMkLst>
            <pc:docMk/>
            <pc:sldMk cId="2945916572" sldId="262"/>
            <ac:spMk id="4" creationId="{59D03498-28E1-4AAA-B454-16358EE2AF05}"/>
          </ac:spMkLst>
        </pc:spChg>
        <pc:spChg chg="mod">
          <ac:chgData name="Antonia H." userId="da08060cd893cdf4" providerId="Windows Live" clId="Web-{94B73342-17B4-4832-A1F4-2F34D707FC1F}" dt="2018-03-16T16:37:40.538" v="600"/>
          <ac:spMkLst>
            <pc:docMk/>
            <pc:sldMk cId="2945916572" sldId="262"/>
            <ac:spMk id="5" creationId="{61CEAC5C-23C9-4BAE-96E9-16C52FB89DC8}"/>
          </ac:spMkLst>
        </pc:spChg>
        <pc:spChg chg="mod">
          <ac:chgData name="Antonia H." userId="da08060cd893cdf4" providerId="Windows Live" clId="Web-{94B73342-17B4-4832-A1F4-2F34D707FC1F}" dt="2018-03-16T16:31:37.164" v="489"/>
          <ac:spMkLst>
            <pc:docMk/>
            <pc:sldMk cId="2945916572" sldId="262"/>
            <ac:spMk id="6" creationId="{2238D4D7-C745-498A-A4E6-0B80F0125278}"/>
          </ac:spMkLst>
        </pc:spChg>
      </pc:sldChg>
      <pc:sldChg chg="addSp delSp modSp add replId">
        <pc:chgData name="Antonia H." userId="da08060cd893cdf4" providerId="Windows Live" clId="Web-{94B73342-17B4-4832-A1F4-2F34D707FC1F}" dt="2018-03-16T16:37:48.835" v="603"/>
        <pc:sldMkLst>
          <pc:docMk/>
          <pc:sldMk cId="2831222939" sldId="263"/>
        </pc:sldMkLst>
        <pc:spChg chg="mod">
          <ac:chgData name="Antonia H." userId="da08060cd893cdf4" providerId="Windows Live" clId="Web-{94B73342-17B4-4832-A1F4-2F34D707FC1F}" dt="2018-03-16T16:32:49.083" v="498"/>
          <ac:spMkLst>
            <pc:docMk/>
            <pc:sldMk cId="2831222939" sldId="263"/>
            <ac:spMk id="2" creationId="{F2656028-3B28-44E6-8385-CE390AFDB093}"/>
          </ac:spMkLst>
        </pc:spChg>
        <pc:spChg chg="mod">
          <ac:chgData name="Antonia H." userId="da08060cd893cdf4" providerId="Windows Live" clId="Web-{94B73342-17B4-4832-A1F4-2F34D707FC1F}" dt="2018-03-16T16:37:48.835" v="603"/>
          <ac:spMkLst>
            <pc:docMk/>
            <pc:sldMk cId="2831222939" sldId="263"/>
            <ac:spMk id="5" creationId="{61CEAC5C-23C9-4BAE-96E9-16C52FB89DC8}"/>
          </ac:spMkLst>
        </pc:spChg>
        <pc:spChg chg="add mod">
          <ac:chgData name="Antonia H." userId="da08060cd893cdf4" providerId="Windows Live" clId="Web-{94B73342-17B4-4832-A1F4-2F34D707FC1F}" dt="2018-03-16T16:35:19.882" v="556"/>
          <ac:spMkLst>
            <pc:docMk/>
            <pc:sldMk cId="2831222939" sldId="263"/>
            <ac:spMk id="7" creationId="{56901ED4-86AE-44FF-B5DE-24682146A774}"/>
          </ac:spMkLst>
        </pc:spChg>
        <pc:spChg chg="add mod">
          <ac:chgData name="Antonia H." userId="da08060cd893cdf4" providerId="Windows Live" clId="Web-{94B73342-17B4-4832-A1F4-2F34D707FC1F}" dt="2018-03-16T16:33:40.960" v="530"/>
          <ac:spMkLst>
            <pc:docMk/>
            <pc:sldMk cId="2831222939" sldId="263"/>
            <ac:spMk id="8" creationId="{96F26340-D8E9-4794-BAA0-45656CCFDA60}"/>
          </ac:spMkLst>
        </pc:spChg>
        <pc:spChg chg="add mod">
          <ac:chgData name="Antonia H." userId="da08060cd893cdf4" providerId="Windows Live" clId="Web-{94B73342-17B4-4832-A1F4-2F34D707FC1F}" dt="2018-03-16T16:34:50.429" v="550"/>
          <ac:spMkLst>
            <pc:docMk/>
            <pc:sldMk cId="2831222939" sldId="263"/>
            <ac:spMk id="10" creationId="{CF831F27-BFC0-4F96-AB6E-19CA6AB3C5CA}"/>
          </ac:spMkLst>
        </pc:spChg>
        <pc:cxnChg chg="add del mod">
          <ac:chgData name="Antonia H." userId="da08060cd893cdf4" providerId="Windows Live" clId="Web-{94B73342-17B4-4832-A1F4-2F34D707FC1F}" dt="2018-03-16T16:34:41.694" v="548"/>
          <ac:cxnSpMkLst>
            <pc:docMk/>
            <pc:sldMk cId="2831222939" sldId="263"/>
            <ac:cxnSpMk id="9" creationId="{A29BF7EC-1E30-49F9-80F4-30E40406FB6E}"/>
          </ac:cxnSpMkLst>
        </pc:cxnChg>
      </pc:sldChg>
      <pc:sldChg chg="delSp modSp add replId">
        <pc:chgData name="Antonia H." userId="da08060cd893cdf4" providerId="Windows Live" clId="Web-{94B73342-17B4-4832-A1F4-2F34D707FC1F}" dt="2018-03-16T16:42:47.325" v="696"/>
        <pc:sldMkLst>
          <pc:docMk/>
          <pc:sldMk cId="2543240180" sldId="264"/>
        </pc:sldMkLst>
        <pc:spChg chg="mod">
          <ac:chgData name="Antonia H." userId="da08060cd893cdf4" providerId="Windows Live" clId="Web-{94B73342-17B4-4832-A1F4-2F34D707FC1F}" dt="2018-03-16T16:37:10.288" v="593"/>
          <ac:spMkLst>
            <pc:docMk/>
            <pc:sldMk cId="2543240180" sldId="264"/>
            <ac:spMk id="2" creationId="{F2656028-3B28-44E6-8385-CE390AFDB093}"/>
          </ac:spMkLst>
        </pc:spChg>
        <pc:spChg chg="del">
          <ac:chgData name="Antonia H." userId="da08060cd893cdf4" providerId="Windows Live" clId="Web-{94B73342-17B4-4832-A1F4-2F34D707FC1F}" dt="2018-03-16T16:37:16.007" v="598"/>
          <ac:spMkLst>
            <pc:docMk/>
            <pc:sldMk cId="2543240180" sldId="264"/>
            <ac:spMk id="4" creationId="{59D03498-28E1-4AAA-B454-16358EE2AF05}"/>
          </ac:spMkLst>
        </pc:spChg>
        <pc:spChg chg="mod">
          <ac:chgData name="Antonia H." userId="da08060cd893cdf4" providerId="Windows Live" clId="Web-{94B73342-17B4-4832-A1F4-2F34D707FC1F}" dt="2018-03-16T16:42:47.325" v="696"/>
          <ac:spMkLst>
            <pc:docMk/>
            <pc:sldMk cId="2543240180" sldId="264"/>
            <ac:spMk id="5" creationId="{61CEAC5C-23C9-4BAE-96E9-16C52FB89DC8}"/>
          </ac:spMkLst>
        </pc:spChg>
        <pc:spChg chg="del">
          <ac:chgData name="Antonia H." userId="da08060cd893cdf4" providerId="Windows Live" clId="Web-{94B73342-17B4-4832-A1F4-2F34D707FC1F}" dt="2018-03-16T16:37:16.007" v="599"/>
          <ac:spMkLst>
            <pc:docMk/>
            <pc:sldMk cId="2543240180" sldId="264"/>
            <ac:spMk id="6" creationId="{2238D4D7-C745-498A-A4E6-0B80F0125278}"/>
          </ac:spMkLst>
        </pc:spChg>
        <pc:spChg chg="del">
          <ac:chgData name="Antonia H." userId="da08060cd893cdf4" providerId="Windows Live" clId="Web-{94B73342-17B4-4832-A1F4-2F34D707FC1F}" dt="2018-03-16T16:37:16.007" v="597"/>
          <ac:spMkLst>
            <pc:docMk/>
            <pc:sldMk cId="2543240180" sldId="264"/>
            <ac:spMk id="7" creationId="{56901ED4-86AE-44FF-B5DE-24682146A774}"/>
          </ac:spMkLst>
        </pc:spChg>
        <pc:spChg chg="del">
          <ac:chgData name="Antonia H." userId="da08060cd893cdf4" providerId="Windows Live" clId="Web-{94B73342-17B4-4832-A1F4-2F34D707FC1F}" dt="2018-03-16T16:37:16.007" v="596"/>
          <ac:spMkLst>
            <pc:docMk/>
            <pc:sldMk cId="2543240180" sldId="264"/>
            <ac:spMk id="8" creationId="{96F26340-D8E9-4794-BAA0-45656CCFDA60}"/>
          </ac:spMkLst>
        </pc:spChg>
        <pc:spChg chg="del">
          <ac:chgData name="Antonia H." userId="da08060cd893cdf4" providerId="Windows Live" clId="Web-{94B73342-17B4-4832-A1F4-2F34D707FC1F}" dt="2018-03-16T16:37:16.007" v="595"/>
          <ac:spMkLst>
            <pc:docMk/>
            <pc:sldMk cId="2543240180" sldId="264"/>
            <ac:spMk id="10" creationId="{CF831F27-BFC0-4F96-AB6E-19CA6AB3C5CA}"/>
          </ac:spMkLst>
        </pc:spChg>
      </pc:sldChg>
      <pc:sldChg chg="modSp add ord replId">
        <pc:chgData name="Antonia H." userId="da08060cd893cdf4" providerId="Windows Live" clId="Web-{94B73342-17B4-4832-A1F4-2F34D707FC1F}" dt="2018-03-16T16:43:02.950" v="702"/>
        <pc:sldMkLst>
          <pc:docMk/>
          <pc:sldMk cId="2196577574" sldId="265"/>
        </pc:sldMkLst>
        <pc:spChg chg="mod">
          <ac:chgData name="Antonia H." userId="da08060cd893cdf4" providerId="Windows Live" clId="Web-{94B73342-17B4-4832-A1F4-2F34D707FC1F}" dt="2018-03-16T16:43:02.950" v="702"/>
          <ac:spMkLst>
            <pc:docMk/>
            <pc:sldMk cId="2196577574" sldId="265"/>
            <ac:spMk id="2" creationId="{FAFA3E27-8664-40D3-8CAE-94538FE2B883}"/>
          </ac:spMkLst>
        </pc:spChg>
      </pc:sldChg>
      <pc:sldChg chg="modSp new ord modNotes">
        <pc:chgData name="Antonia H." userId="da08060cd893cdf4" providerId="Windows Live" clId="Web-{94B73342-17B4-4832-A1F4-2F34D707FC1F}" dt="2018-03-16T16:48:44.812" v="887"/>
        <pc:sldMkLst>
          <pc:docMk/>
          <pc:sldMk cId="518916278" sldId="266"/>
        </pc:sldMkLst>
        <pc:spChg chg="mod">
          <ac:chgData name="Antonia H." userId="da08060cd893cdf4" providerId="Windows Live" clId="Web-{94B73342-17B4-4832-A1F4-2F34D707FC1F}" dt="2018-03-16T16:43:23.747" v="711"/>
          <ac:spMkLst>
            <pc:docMk/>
            <pc:sldMk cId="518916278" sldId="266"/>
            <ac:spMk id="2" creationId="{824CCC26-B5F4-445B-9894-044ABDE86E58}"/>
          </ac:spMkLst>
        </pc:spChg>
        <pc:spChg chg="mod">
          <ac:chgData name="Antonia H." userId="da08060cd893cdf4" providerId="Windows Live" clId="Web-{94B73342-17B4-4832-A1F4-2F34D707FC1F}" dt="2018-03-16T16:48:44.812" v="887"/>
          <ac:spMkLst>
            <pc:docMk/>
            <pc:sldMk cId="518916278" sldId="266"/>
            <ac:spMk id="3" creationId="{63E5014E-4309-491A-B29A-6289374FB3BD}"/>
          </ac:spMkLst>
        </pc:spChg>
      </pc:sldChg>
      <pc:sldChg chg="modSp add replId">
        <pc:chgData name="Antonia H." userId="da08060cd893cdf4" providerId="Windows Live" clId="Web-{94B73342-17B4-4832-A1F4-2F34D707FC1F}" dt="2018-03-16T16:53:52.785" v="1125"/>
        <pc:sldMkLst>
          <pc:docMk/>
          <pc:sldMk cId="2874044789" sldId="267"/>
        </pc:sldMkLst>
        <pc:spChg chg="mod">
          <ac:chgData name="Antonia H." userId="da08060cd893cdf4" providerId="Windows Live" clId="Web-{94B73342-17B4-4832-A1F4-2F34D707FC1F}" dt="2018-03-16T16:48:57.688" v="890"/>
          <ac:spMkLst>
            <pc:docMk/>
            <pc:sldMk cId="2874044789" sldId="267"/>
            <ac:spMk id="2" creationId="{824CCC26-B5F4-445B-9894-044ABDE86E58}"/>
          </ac:spMkLst>
        </pc:spChg>
        <pc:spChg chg="mod">
          <ac:chgData name="Antonia H." userId="da08060cd893cdf4" providerId="Windows Live" clId="Web-{94B73342-17B4-4832-A1F4-2F34D707FC1F}" dt="2018-03-16T16:53:52.785" v="1125"/>
          <ac:spMkLst>
            <pc:docMk/>
            <pc:sldMk cId="2874044789" sldId="267"/>
            <ac:spMk id="3" creationId="{63E5014E-4309-491A-B29A-6289374FB3BD}"/>
          </ac:spMkLst>
        </pc:spChg>
      </pc:sldChg>
      <pc:sldChg chg="modSp add replId">
        <pc:chgData name="Antonia H." userId="da08060cd893cdf4" providerId="Windows Live" clId="Web-{94B73342-17B4-4832-A1F4-2F34D707FC1F}" dt="2018-03-16T16:57:14.615" v="1311"/>
        <pc:sldMkLst>
          <pc:docMk/>
          <pc:sldMk cId="3216760496" sldId="268"/>
        </pc:sldMkLst>
        <pc:spChg chg="mod">
          <ac:chgData name="Antonia H." userId="da08060cd893cdf4" providerId="Windows Live" clId="Web-{94B73342-17B4-4832-A1F4-2F34D707FC1F}" dt="2018-03-16T16:54:05.020" v="1134"/>
          <ac:spMkLst>
            <pc:docMk/>
            <pc:sldMk cId="3216760496" sldId="268"/>
            <ac:spMk id="2" creationId="{824CCC26-B5F4-445B-9894-044ABDE86E58}"/>
          </ac:spMkLst>
        </pc:spChg>
        <pc:spChg chg="mod">
          <ac:chgData name="Antonia H." userId="da08060cd893cdf4" providerId="Windows Live" clId="Web-{94B73342-17B4-4832-A1F4-2F34D707FC1F}" dt="2018-03-16T16:57:14.615" v="1311"/>
          <ac:spMkLst>
            <pc:docMk/>
            <pc:sldMk cId="3216760496" sldId="268"/>
            <ac:spMk id="3" creationId="{63E5014E-4309-491A-B29A-6289374FB3BD}"/>
          </ac:spMkLst>
        </pc:spChg>
      </pc:sldChg>
      <pc:sldChg chg="modSp add replId">
        <pc:chgData name="Antonia H." userId="da08060cd893cdf4" providerId="Windows Live" clId="Web-{94B73342-17B4-4832-A1F4-2F34D707FC1F}" dt="2018-03-16T16:57:28.583" v="1321"/>
        <pc:sldMkLst>
          <pc:docMk/>
          <pc:sldMk cId="801107610" sldId="269"/>
        </pc:sldMkLst>
        <pc:spChg chg="mod">
          <ac:chgData name="Antonia H." userId="da08060cd893cdf4" providerId="Windows Live" clId="Web-{94B73342-17B4-4832-A1F4-2F34D707FC1F}" dt="2018-03-16T16:57:28.583" v="1321"/>
          <ac:spMkLst>
            <pc:docMk/>
            <pc:sldMk cId="801107610" sldId="269"/>
            <ac:spMk id="2" creationId="{824CCC26-B5F4-445B-9894-044ABDE86E58}"/>
          </ac:spMkLst>
        </pc:spChg>
        <pc:spChg chg="mod">
          <ac:chgData name="Antonia H." userId="da08060cd893cdf4" providerId="Windows Live" clId="Web-{94B73342-17B4-4832-A1F4-2F34D707FC1F}" dt="2018-03-16T16:57:22.646" v="1314"/>
          <ac:spMkLst>
            <pc:docMk/>
            <pc:sldMk cId="801107610" sldId="269"/>
            <ac:spMk id="3" creationId="{63E5014E-4309-491A-B29A-6289374FB3BD}"/>
          </ac:spMkLst>
        </pc:spChg>
      </pc:sldChg>
      <pc:sldChg chg="delSp modSp new mod modClrScheme chgLayout">
        <pc:chgData name="Antonia H." userId="da08060cd893cdf4" providerId="Windows Live" clId="Web-{94B73342-17B4-4832-A1F4-2F34D707FC1F}" dt="2018-03-16T16:57:52.474" v="1331"/>
        <pc:sldMkLst>
          <pc:docMk/>
          <pc:sldMk cId="1159602225" sldId="270"/>
        </pc:sldMkLst>
        <pc:spChg chg="mod ord">
          <ac:chgData name="Antonia H." userId="da08060cd893cdf4" providerId="Windows Live" clId="Web-{94B73342-17B4-4832-A1F4-2F34D707FC1F}" dt="2018-03-16T16:57:52.474" v="1331"/>
          <ac:spMkLst>
            <pc:docMk/>
            <pc:sldMk cId="1159602225" sldId="270"/>
            <ac:spMk id="2" creationId="{F3A1A528-A78B-4B57-8488-5B22FED560BE}"/>
          </ac:spMkLst>
        </pc:spChg>
        <pc:spChg chg="del">
          <ac:chgData name="Antonia H." userId="da08060cd893cdf4" providerId="Windows Live" clId="Web-{94B73342-17B4-4832-A1F4-2F34D707FC1F}" dt="2018-03-16T16:57:45.521" v="1324"/>
          <ac:spMkLst>
            <pc:docMk/>
            <pc:sldMk cId="1159602225" sldId="270"/>
            <ac:spMk id="3" creationId="{F82585FD-1F5B-44E4-AD33-841804415E3F}"/>
          </ac:spMkLst>
        </pc:spChg>
        <pc:spChg chg="mod ord">
          <ac:chgData name="Antonia H." userId="da08060cd893cdf4" providerId="Windows Live" clId="Web-{94B73342-17B4-4832-A1F4-2F34D707FC1F}" dt="2018-03-16T16:57:45.521" v="1324"/>
          <ac:spMkLst>
            <pc:docMk/>
            <pc:sldMk cId="1159602225" sldId="270"/>
            <ac:spMk id="4" creationId="{401AF118-CC59-4691-A9FA-DDE2EB1E1A20}"/>
          </ac:spMkLst>
        </pc:spChg>
      </pc:sldChg>
      <pc:sldChg chg="addSp modSp new mod modClrScheme chgLayout">
        <pc:chgData name="Antonia H." userId="da08060cd893cdf4" providerId="Windows Live" clId="Web-{94B73342-17B4-4832-A1F4-2F34D707FC1F}" dt="2018-03-16T17:05:35.300" v="1563"/>
        <pc:sldMkLst>
          <pc:docMk/>
          <pc:sldMk cId="1761527965" sldId="271"/>
        </pc:sldMkLst>
        <pc:spChg chg="mod ord">
          <ac:chgData name="Antonia H." userId="da08060cd893cdf4" providerId="Windows Live" clId="Web-{94B73342-17B4-4832-A1F4-2F34D707FC1F}" dt="2018-03-16T17:00:01.735" v="1360"/>
          <ac:spMkLst>
            <pc:docMk/>
            <pc:sldMk cId="1761527965" sldId="271"/>
            <ac:spMk id="2" creationId="{539BE8DF-2D08-4FD5-B662-42CBC1F970C6}"/>
          </ac:spMkLst>
        </pc:spChg>
        <pc:spChg chg="mod ord">
          <ac:chgData name="Antonia H." userId="da08060cd893cdf4" providerId="Windows Live" clId="Web-{94B73342-17B4-4832-A1F4-2F34D707FC1F}" dt="2018-03-16T17:00:01.735" v="1360"/>
          <ac:spMkLst>
            <pc:docMk/>
            <pc:sldMk cId="1761527965" sldId="271"/>
            <ac:spMk id="3" creationId="{BB378421-3D43-4430-94E3-0922DD5714B8}"/>
          </ac:spMkLst>
        </pc:spChg>
        <pc:spChg chg="add mod ord">
          <ac:chgData name="Antonia H." userId="da08060cd893cdf4" providerId="Windows Live" clId="Web-{94B73342-17B4-4832-A1F4-2F34D707FC1F}" dt="2018-03-16T17:00:15.891" v="1361"/>
          <ac:spMkLst>
            <pc:docMk/>
            <pc:sldMk cId="1761527965" sldId="271"/>
            <ac:spMk id="5" creationId="{11CC889A-9483-4BFF-8D2C-5C3C2568CFD1}"/>
          </ac:spMkLst>
        </pc:spChg>
        <pc:spChg chg="add mod ord">
          <ac:chgData name="Antonia H." userId="da08060cd893cdf4" providerId="Windows Live" clId="Web-{94B73342-17B4-4832-A1F4-2F34D707FC1F}" dt="2018-03-16T17:00:21.328" v="1372"/>
          <ac:spMkLst>
            <pc:docMk/>
            <pc:sldMk cId="1761527965" sldId="271"/>
            <ac:spMk id="7" creationId="{50F63E56-A880-49F8-A942-0E28B5AB1DA9}"/>
          </ac:spMkLst>
        </pc:spChg>
        <pc:spChg chg="add mod ord">
          <ac:chgData name="Antonia H." userId="da08060cd893cdf4" providerId="Windows Live" clId="Web-{94B73342-17B4-4832-A1F4-2F34D707FC1F}" dt="2018-03-16T17:00:55.786" v="1377"/>
          <ac:spMkLst>
            <pc:docMk/>
            <pc:sldMk cId="1761527965" sldId="271"/>
            <ac:spMk id="9" creationId="{67BDB17A-276A-43F6-9343-FCB1ECAADA8E}"/>
          </ac:spMkLst>
        </pc:spChg>
        <pc:spChg chg="add mod ord">
          <ac:chgData name="Antonia H." userId="da08060cd893cdf4" providerId="Windows Live" clId="Web-{94B73342-17B4-4832-A1F4-2F34D707FC1F}" dt="2018-03-16T17:05:35.300" v="1563"/>
          <ac:spMkLst>
            <pc:docMk/>
            <pc:sldMk cId="1761527965" sldId="271"/>
            <ac:spMk id="11" creationId="{3BE80849-40DF-4E88-9814-1050B4B8C1F6}"/>
          </ac:spMkLst>
        </pc:spChg>
        <pc:spChg chg="add mod">
          <ac:chgData name="Antonia H." userId="da08060cd893cdf4" providerId="Windows Live" clId="Web-{94B73342-17B4-4832-A1F4-2F34D707FC1F}" dt="2018-03-16T17:01:56.019" v="1422"/>
          <ac:spMkLst>
            <pc:docMk/>
            <pc:sldMk cId="1761527965" sldId="271"/>
            <ac:spMk id="13" creationId="{311760D7-8057-476D-B099-7D92A43FD856}"/>
          </ac:spMkLst>
        </pc:spChg>
        <pc:spChg chg="add mod">
          <ac:chgData name="Antonia H." userId="da08060cd893cdf4" providerId="Windows Live" clId="Web-{94B73342-17B4-4832-A1F4-2F34D707FC1F}" dt="2018-03-16T17:01:56.019" v="1423"/>
          <ac:spMkLst>
            <pc:docMk/>
            <pc:sldMk cId="1761527965" sldId="271"/>
            <ac:spMk id="15" creationId="{0C7AACEF-AC55-4EA0-987E-B016B9546F29}"/>
          </ac:spMkLst>
        </pc:spChg>
      </pc:sldChg>
      <pc:sldChg chg="addSp modSp add replId">
        <pc:chgData name="Antonia H." userId="da08060cd893cdf4" providerId="Windows Live" clId="Web-{94B73342-17B4-4832-A1F4-2F34D707FC1F}" dt="2018-03-16T17:03:51.486" v="1484"/>
        <pc:sldMkLst>
          <pc:docMk/>
          <pc:sldMk cId="1562201280" sldId="272"/>
        </pc:sldMkLst>
        <pc:spChg chg="mod">
          <ac:chgData name="Antonia H." userId="da08060cd893cdf4" providerId="Windows Live" clId="Web-{94B73342-17B4-4832-A1F4-2F34D707FC1F}" dt="2018-03-16T17:02:26.799" v="1425"/>
          <ac:spMkLst>
            <pc:docMk/>
            <pc:sldMk cId="1562201280" sldId="272"/>
            <ac:spMk id="2" creationId="{539BE8DF-2D08-4FD5-B662-42CBC1F970C6}"/>
          </ac:spMkLst>
        </pc:spChg>
        <pc:spChg chg="mod">
          <ac:chgData name="Antonia H." userId="da08060cd893cdf4" providerId="Windows Live" clId="Web-{94B73342-17B4-4832-A1F4-2F34D707FC1F}" dt="2018-03-16T17:02:55.127" v="1450"/>
          <ac:spMkLst>
            <pc:docMk/>
            <pc:sldMk cId="1562201280" sldId="272"/>
            <ac:spMk id="5" creationId="{11CC889A-9483-4BFF-8D2C-5C3C2568CFD1}"/>
          </ac:spMkLst>
        </pc:spChg>
        <pc:spChg chg="add mod">
          <ac:chgData name="Antonia H." userId="da08060cd893cdf4" providerId="Windows Live" clId="Web-{94B73342-17B4-4832-A1F4-2F34D707FC1F}" dt="2018-03-16T17:03:51.486" v="1484"/>
          <ac:spMkLst>
            <pc:docMk/>
            <pc:sldMk cId="1562201280" sldId="272"/>
            <ac:spMk id="10" creationId="{A9B96E62-6ACC-40DC-8E59-A58C0DE7C22A}"/>
          </ac:spMkLst>
        </pc:spChg>
        <pc:spChg chg="mod">
          <ac:chgData name="Antonia H." userId="da08060cd893cdf4" providerId="Windows Live" clId="Web-{94B73342-17B4-4832-A1F4-2F34D707FC1F}" dt="2018-03-16T17:03:29.298" v="1472"/>
          <ac:spMkLst>
            <pc:docMk/>
            <pc:sldMk cId="1562201280" sldId="272"/>
            <ac:spMk id="11" creationId="{3BE80849-40DF-4E88-9814-1050B4B8C1F6}"/>
          </ac:spMkLst>
        </pc:spChg>
        <pc:spChg chg="add mod">
          <ac:chgData name="Antonia H." userId="da08060cd893cdf4" providerId="Windows Live" clId="Web-{94B73342-17B4-4832-A1F4-2F34D707FC1F}" dt="2018-03-16T17:03:37.017" v="1477"/>
          <ac:spMkLst>
            <pc:docMk/>
            <pc:sldMk cId="1562201280" sldId="272"/>
            <ac:spMk id="12" creationId="{E8A14748-7136-4857-81DC-F29E06033C93}"/>
          </ac:spMkLst>
        </pc:spChg>
      </pc:sldChg>
      <pc:sldChg chg="delSp modSp add mod ord replId modClrScheme chgLayout">
        <pc:chgData name="Antonia H." userId="da08060cd893cdf4" providerId="Windows Live" clId="Web-{94B73342-17B4-4832-A1F4-2F34D707FC1F}" dt="2018-03-16T17:10:00.193" v="1701"/>
        <pc:sldMkLst>
          <pc:docMk/>
          <pc:sldMk cId="961012304" sldId="273"/>
        </pc:sldMkLst>
        <pc:spChg chg="mod ord">
          <ac:chgData name="Antonia H." userId="da08060cd893cdf4" providerId="Windows Live" clId="Web-{94B73342-17B4-4832-A1F4-2F34D707FC1F}" dt="2018-03-16T17:05:45.784" v="1566"/>
          <ac:spMkLst>
            <pc:docMk/>
            <pc:sldMk cId="961012304" sldId="273"/>
            <ac:spMk id="2" creationId="{539BE8DF-2D08-4FD5-B662-42CBC1F970C6}"/>
          </ac:spMkLst>
        </pc:spChg>
        <pc:spChg chg="mod ord">
          <ac:chgData name="Antonia H." userId="da08060cd893cdf4" providerId="Windows Live" clId="Web-{94B73342-17B4-4832-A1F4-2F34D707FC1F}" dt="2018-03-16T17:05:45.784" v="1566"/>
          <ac:spMkLst>
            <pc:docMk/>
            <pc:sldMk cId="961012304" sldId="273"/>
            <ac:spMk id="3" creationId="{BB378421-3D43-4430-94E3-0922DD5714B8}"/>
          </ac:spMkLst>
        </pc:spChg>
        <pc:spChg chg="mod ord">
          <ac:chgData name="Antonia H." userId="da08060cd893cdf4" providerId="Windows Live" clId="Web-{94B73342-17B4-4832-A1F4-2F34D707FC1F}" dt="2018-03-16T17:10:00.193" v="1701"/>
          <ac:spMkLst>
            <pc:docMk/>
            <pc:sldMk cId="961012304" sldId="273"/>
            <ac:spMk id="5" creationId="{11CC889A-9483-4BFF-8D2C-5C3C2568CFD1}"/>
          </ac:spMkLst>
        </pc:spChg>
        <pc:spChg chg="del mod ord">
          <ac:chgData name="Antonia H." userId="da08060cd893cdf4" providerId="Windows Live" clId="Web-{94B73342-17B4-4832-A1F4-2F34D707FC1F}" dt="2018-03-16T17:05:50.706" v="1567"/>
          <ac:spMkLst>
            <pc:docMk/>
            <pc:sldMk cId="961012304" sldId="273"/>
            <ac:spMk id="7" creationId="{50F63E56-A880-49F8-A942-0E28B5AB1DA9}"/>
          </ac:spMkLst>
        </pc:spChg>
        <pc:spChg chg="del mod ord">
          <ac:chgData name="Antonia H." userId="da08060cd893cdf4" providerId="Windows Live" clId="Web-{94B73342-17B4-4832-A1F4-2F34D707FC1F}" dt="2018-03-16T17:05:56.941" v="1569"/>
          <ac:spMkLst>
            <pc:docMk/>
            <pc:sldMk cId="961012304" sldId="273"/>
            <ac:spMk id="9" creationId="{67BDB17A-276A-43F6-9343-FCB1ECAADA8E}"/>
          </ac:spMkLst>
        </pc:spChg>
        <pc:spChg chg="del mod ord">
          <ac:chgData name="Antonia H." userId="da08060cd893cdf4" providerId="Windows Live" clId="Web-{94B73342-17B4-4832-A1F4-2F34D707FC1F}" dt="2018-03-16T17:05:55.331" v="1568"/>
          <ac:spMkLst>
            <pc:docMk/>
            <pc:sldMk cId="961012304" sldId="273"/>
            <ac:spMk id="11" creationId="{3BE80849-40DF-4E88-9814-1050B4B8C1F6}"/>
          </ac:spMkLst>
        </pc:spChg>
        <pc:spChg chg="del">
          <ac:chgData name="Antonia H." userId="da08060cd893cdf4" providerId="Windows Live" clId="Web-{94B73342-17B4-4832-A1F4-2F34D707FC1F}" dt="2018-03-16T17:06:00.176" v="1571"/>
          <ac:spMkLst>
            <pc:docMk/>
            <pc:sldMk cId="961012304" sldId="273"/>
            <ac:spMk id="13" creationId="{311760D7-8057-476D-B099-7D92A43FD856}"/>
          </ac:spMkLst>
        </pc:spChg>
        <pc:spChg chg="del">
          <ac:chgData name="Antonia H." userId="da08060cd893cdf4" providerId="Windows Live" clId="Web-{94B73342-17B4-4832-A1F4-2F34D707FC1F}" dt="2018-03-16T17:06:00.176" v="1570"/>
          <ac:spMkLst>
            <pc:docMk/>
            <pc:sldMk cId="961012304" sldId="273"/>
            <ac:spMk id="15" creationId="{0C7AACEF-AC55-4EA0-987E-B016B9546F29}"/>
          </ac:spMkLst>
        </pc:spChg>
      </pc:sldChg>
      <pc:sldChg chg="modSp new ord modNotes">
        <pc:chgData name="Antonia H." userId="da08060cd893cdf4" providerId="Windows Live" clId="Web-{94B73342-17B4-4832-A1F4-2F34D707FC1F}" dt="2018-03-16T17:18:25.208" v="2074"/>
        <pc:sldMkLst>
          <pc:docMk/>
          <pc:sldMk cId="2226446265" sldId="274"/>
        </pc:sldMkLst>
        <pc:spChg chg="mod">
          <ac:chgData name="Antonia H." userId="da08060cd893cdf4" providerId="Windows Live" clId="Web-{94B73342-17B4-4832-A1F4-2F34D707FC1F}" dt="2018-03-16T17:11:26.646" v="1709"/>
          <ac:spMkLst>
            <pc:docMk/>
            <pc:sldMk cId="2226446265" sldId="274"/>
            <ac:spMk id="2" creationId="{901A22B9-8C57-4D71-92B2-AF05D5556F61}"/>
          </ac:spMkLst>
        </pc:spChg>
        <pc:spChg chg="mod">
          <ac:chgData name="Antonia H." userId="da08060cd893cdf4" providerId="Windows Live" clId="Web-{94B73342-17B4-4832-A1F4-2F34D707FC1F}" dt="2018-03-16T17:18:25.208" v="2074"/>
          <ac:spMkLst>
            <pc:docMk/>
            <pc:sldMk cId="2226446265" sldId="274"/>
            <ac:spMk id="3" creationId="{D201C4BC-150D-4DB1-B2A3-D3862724D061}"/>
          </ac:spMkLst>
        </pc:spChg>
      </pc:sldChg>
      <pc:sldChg chg="modSp new">
        <pc:chgData name="Antonia H." userId="da08060cd893cdf4" providerId="Windows Live" clId="Web-{94B73342-17B4-4832-A1F4-2F34D707FC1F}" dt="2018-03-16T17:23:11.146" v="2344"/>
        <pc:sldMkLst>
          <pc:docMk/>
          <pc:sldMk cId="2394665117" sldId="275"/>
        </pc:sldMkLst>
        <pc:spChg chg="mod">
          <ac:chgData name="Antonia H." userId="da08060cd893cdf4" providerId="Windows Live" clId="Web-{94B73342-17B4-4832-A1F4-2F34D707FC1F}" dt="2018-03-16T17:23:11.146" v="2344"/>
          <ac:spMkLst>
            <pc:docMk/>
            <pc:sldMk cId="2394665117" sldId="275"/>
            <ac:spMk id="2" creationId="{7897BDA2-F0AE-4E0E-9D6B-69C780906CEF}"/>
          </ac:spMkLst>
        </pc:spChg>
      </pc:sldChg>
      <pc:sldChg chg="modSp new">
        <pc:chgData name="Antonia H." userId="da08060cd893cdf4" providerId="Windows Live" clId="Web-{94B73342-17B4-4832-A1F4-2F34D707FC1F}" dt="2018-03-16T17:30:46.792" v="2571"/>
        <pc:sldMkLst>
          <pc:docMk/>
          <pc:sldMk cId="3626653586" sldId="276"/>
        </pc:sldMkLst>
        <pc:spChg chg="mod">
          <ac:chgData name="Antonia H." userId="da08060cd893cdf4" providerId="Windows Live" clId="Web-{94B73342-17B4-4832-A1F4-2F34D707FC1F}" dt="2018-03-16T17:19:55.349" v="2143"/>
          <ac:spMkLst>
            <pc:docMk/>
            <pc:sldMk cId="3626653586" sldId="276"/>
            <ac:spMk id="2" creationId="{AAF7C7CE-06FC-435E-9D4E-01BE26B79928}"/>
          </ac:spMkLst>
        </pc:spChg>
        <pc:spChg chg="mod">
          <ac:chgData name="Antonia H." userId="da08060cd893cdf4" providerId="Windows Live" clId="Web-{94B73342-17B4-4832-A1F4-2F34D707FC1F}" dt="2018-03-16T17:30:46.792" v="2571"/>
          <ac:spMkLst>
            <pc:docMk/>
            <pc:sldMk cId="3626653586" sldId="276"/>
            <ac:spMk id="3" creationId="{F0673C46-ED62-46BD-AB78-F744B769757E}"/>
          </ac:spMkLst>
        </pc:spChg>
      </pc:sldChg>
      <pc:sldChg chg="modSp new">
        <pc:chgData name="Antonia H." userId="da08060cd893cdf4" providerId="Windows Live" clId="Web-{94B73342-17B4-4832-A1F4-2F34D707FC1F}" dt="2018-03-16T17:22:57.600" v="2340"/>
        <pc:sldMkLst>
          <pc:docMk/>
          <pc:sldMk cId="2926010222" sldId="277"/>
        </pc:sldMkLst>
        <pc:spChg chg="mod">
          <ac:chgData name="Antonia H." userId="da08060cd893cdf4" providerId="Windows Live" clId="Web-{94B73342-17B4-4832-A1F4-2F34D707FC1F}" dt="2018-03-16T17:20:10.302" v="2154"/>
          <ac:spMkLst>
            <pc:docMk/>
            <pc:sldMk cId="2926010222" sldId="277"/>
            <ac:spMk id="2" creationId="{BB56604E-D781-4470-87F3-8AD0046022AA}"/>
          </ac:spMkLst>
        </pc:spChg>
        <pc:spChg chg="mod">
          <ac:chgData name="Antonia H." userId="da08060cd893cdf4" providerId="Windows Live" clId="Web-{94B73342-17B4-4832-A1F4-2F34D707FC1F}" dt="2018-03-16T17:22:57.600" v="2340"/>
          <ac:spMkLst>
            <pc:docMk/>
            <pc:sldMk cId="2926010222" sldId="277"/>
            <ac:spMk id="3" creationId="{2CE0A0E2-6A2A-4DE7-A1E8-326ACF070F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34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63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9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Slide probably needs polishing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1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19/03/2018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64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19/03/2018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19/03/2018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1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19/03/2018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19/03/2018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19/03/2018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0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19/03/2018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8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19/03/2018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19/03/2018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20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19/03/2018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1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19/03/2018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13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mnipshagen@uos.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ahain@uos.d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19/03/2018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3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4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37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The very basics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 Light"/>
              </a:rPr>
              <a:t>Syntax &amp; Variables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A3E27-8664-40D3-8CAE-94538FE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42E388-9740-4979-B43A-F76103A5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57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Number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two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should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know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: </a:t>
            </a:r>
            <a:r>
              <a:rPr lang="de-DE" b="1" dirty="0" err="1">
                <a:cs typeface="Calibri"/>
              </a:rPr>
              <a:t>integers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(</a:t>
            </a:r>
            <a:r>
              <a:rPr lang="de-DE" dirty="0" err="1">
                <a:cs typeface="Calibri"/>
              </a:rPr>
              <a:t>int</a:t>
            </a:r>
            <a:r>
              <a:rPr lang="de-DE" dirty="0">
                <a:cs typeface="Calibri"/>
              </a:rPr>
              <a:t>) and </a:t>
            </a:r>
            <a:r>
              <a:rPr lang="de-DE" b="1" dirty="0" err="1">
                <a:cs typeface="Calibri"/>
              </a:rPr>
              <a:t>floats</a:t>
            </a:r>
            <a:endParaRPr lang="de-DE" dirty="0" err="1">
              <a:cs typeface="Calibri"/>
            </a:endParaRPr>
          </a:p>
          <a:p>
            <a:pPr marL="182245" indent="-182245"/>
            <a:endParaRPr lang="de-DE" b="1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Integers</a:t>
            </a:r>
          </a:p>
          <a:p>
            <a:pPr marL="383540" lvl="1"/>
            <a:r>
              <a:rPr lang="de-DE" dirty="0">
                <a:cs typeface="Calibri"/>
              </a:rPr>
              <a:t>"Ganze Zahlen"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0, 19, -42, 478349</a:t>
            </a:r>
          </a:p>
          <a:p>
            <a:pPr marL="383540" lvl="1"/>
            <a:endParaRPr lang="de-DE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Floats</a:t>
            </a:r>
            <a:r>
              <a:rPr lang="de-DE" dirty="0">
                <a:cs typeface="Calibri"/>
              </a:rPr>
              <a:t>:</a:t>
            </a:r>
          </a:p>
          <a:p>
            <a:pPr marL="383540" lvl="1"/>
            <a:r>
              <a:rPr lang="de-DE" dirty="0">
                <a:cs typeface="Calibri"/>
              </a:rPr>
              <a:t>Floating </a:t>
            </a:r>
            <a:r>
              <a:rPr lang="de-DE" dirty="0" err="1">
                <a:cs typeface="Calibri"/>
              </a:rPr>
              <a:t>point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numbers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0.01, 23.8912, -10.5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91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Text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 marL="182245" indent="-182245"/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introducing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two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text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:</a:t>
            </a:r>
            <a:r>
              <a:rPr lang="de-DE" b="1" dirty="0">
                <a:cs typeface="Calibri"/>
              </a:rPr>
              <a:t> </a:t>
            </a:r>
            <a:r>
              <a:rPr lang="de-DE" b="1" dirty="0" err="1">
                <a:cs typeface="Calibri"/>
              </a:rPr>
              <a:t>chars</a:t>
            </a:r>
            <a:r>
              <a:rPr lang="de-DE" dirty="0">
                <a:cs typeface="Calibri"/>
              </a:rPr>
              <a:t> and </a:t>
            </a:r>
            <a:r>
              <a:rPr lang="de-DE" b="1" dirty="0" err="1">
                <a:cs typeface="Calibri"/>
              </a:rPr>
              <a:t>strings</a:t>
            </a:r>
          </a:p>
          <a:p>
            <a:pPr marL="182245" indent="-182245"/>
            <a:endParaRPr lang="de-DE" b="1" dirty="0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Chars</a:t>
            </a:r>
          </a:p>
          <a:p>
            <a:pPr marL="383540" lvl="1"/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single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</a:p>
          <a:p>
            <a:pPr marL="383540" lvl="1"/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don't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letters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from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alphabet</a:t>
            </a:r>
            <a:r>
              <a:rPr lang="de-DE" dirty="0">
                <a:cs typeface="Calibri"/>
              </a:rPr>
              <a:t> – 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punctuation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numbers</a:t>
            </a:r>
            <a:r>
              <a:rPr lang="de-DE" dirty="0">
                <a:cs typeface="Calibri"/>
              </a:rPr>
              <a:t>, ...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'a', 'Z', '!', '#', '5'</a:t>
            </a:r>
          </a:p>
          <a:p>
            <a:pPr marL="383540" lvl="1"/>
            <a:endParaRPr lang="de-DE" dirty="0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Strings:</a:t>
            </a:r>
          </a:p>
          <a:p>
            <a:pPr marL="383540" lvl="1"/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concatenations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single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 (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empty</a:t>
            </a:r>
            <a:r>
              <a:rPr lang="de-DE" dirty="0">
                <a:solidFill>
                  <a:srgbClr val="404040"/>
                </a:solidFill>
                <a:cs typeface="Calibri"/>
              </a:rPr>
              <a:t>!)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"Hello World", "</a:t>
            </a:r>
            <a:r>
              <a:rPr lang="de-DE" dirty="0" err="1">
                <a:cs typeface="Calibri"/>
              </a:rPr>
              <a:t>arrr</a:t>
            </a:r>
            <a:r>
              <a:rPr lang="de-DE" dirty="0">
                <a:cs typeface="Calibri"/>
              </a:rPr>
              <a:t>!", "347893helloworld", "x", ""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04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Truth </a:t>
            </a:r>
            <a:r>
              <a:rPr lang="de-DE" dirty="0" err="1">
                <a:cs typeface="Calibri Light"/>
              </a:rPr>
              <a:t>values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The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containing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truth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called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boolean</a:t>
            </a:r>
            <a:endParaRPr lang="de-DE" dirty="0" err="1">
              <a:cs typeface="Calibri"/>
            </a:endParaRPr>
          </a:p>
          <a:p>
            <a:pPr marL="182245" indent="-182245"/>
            <a:endParaRPr lang="de-DE" b="1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Booleans</a:t>
            </a:r>
          </a:p>
          <a:p>
            <a:pPr marL="383540" lvl="1"/>
            <a:r>
              <a:rPr lang="de-DE" dirty="0">
                <a:cs typeface="Calibri"/>
              </a:rPr>
              <a:t>Are </a:t>
            </a:r>
            <a:r>
              <a:rPr lang="de-DE" dirty="0" err="1">
                <a:cs typeface="Calibri"/>
              </a:rPr>
              <a:t>either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true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false</a:t>
            </a:r>
          </a:p>
          <a:p>
            <a:pPr marL="566420" lvl="2"/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translates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yes</a:t>
            </a:r>
            <a:r>
              <a:rPr lang="de-DE" i="1" dirty="0">
                <a:cs typeface="Calibri"/>
              </a:rPr>
              <a:t>/</a:t>
            </a:r>
            <a:r>
              <a:rPr lang="de-DE" i="1" dirty="0" err="1">
                <a:cs typeface="Calibri"/>
              </a:rPr>
              <a:t>no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0/1 </a:t>
            </a:r>
          </a:p>
          <a:p>
            <a:pPr marL="383540" lvl="1"/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option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76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When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to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use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which</a:t>
            </a:r>
            <a:r>
              <a:rPr lang="de-DE">
                <a:cs typeface="Calibri Light"/>
              </a:rPr>
              <a:t> type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endParaRPr lang="de-DE" b="1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07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1A528-A78B-4B57-8488-5B22FED5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Variables in </a:t>
            </a:r>
            <a:r>
              <a:rPr lang="de-DE" dirty="0" err="1">
                <a:cs typeface="Calibri Light"/>
              </a:rPr>
              <a:t>python</a:t>
            </a:r>
            <a:endParaRPr lang="de-DE" dirty="0" err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1AF118-CC59-4691-A9FA-DDE2EB1E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602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E8DF-2D08-4FD5-B662-42CBC1F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Assigning</a:t>
            </a:r>
            <a:r>
              <a:rPr lang="de-DE" dirty="0">
                <a:cs typeface="Calibri Light"/>
              </a:rPr>
              <a:t> variables in </a:t>
            </a:r>
            <a:r>
              <a:rPr lang="de-DE" dirty="0" err="1">
                <a:cs typeface="Calibri Light"/>
              </a:rPr>
              <a:t>python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C889A-9483-4BFF-8D2C-5C3C2568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latin typeface="Calibri"/>
                <a:cs typeface="Calibri"/>
              </a:rPr>
              <a:t>Variable </a:t>
            </a:r>
            <a:r>
              <a:rPr lang="de-DE" dirty="0" err="1">
                <a:latin typeface="Calibri"/>
                <a:cs typeface="Calibri"/>
              </a:rPr>
              <a:t>assignment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indicated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by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using</a:t>
            </a:r>
            <a:r>
              <a:rPr lang="de-DE" dirty="0">
                <a:latin typeface="Calibri"/>
                <a:cs typeface="Calibri"/>
              </a:rPr>
              <a:t> a </a:t>
            </a:r>
            <a:r>
              <a:rPr lang="de-DE" dirty="0" err="1">
                <a:latin typeface="Calibri"/>
                <a:cs typeface="Calibri"/>
              </a:rPr>
              <a:t>single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i="1" dirty="0">
                <a:latin typeface="Calibri"/>
                <a:cs typeface="Calibri"/>
              </a:rPr>
              <a:t>=</a:t>
            </a:r>
          </a:p>
          <a:p>
            <a:pPr marL="182245" indent="-182245"/>
            <a:r>
              <a:rPr lang="de-DE" dirty="0" err="1">
                <a:latin typeface="Calibri"/>
                <a:cs typeface="Calibri"/>
              </a:rPr>
              <a:t>You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always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state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b="1" dirty="0" err="1">
                <a:latin typeface="Calibri"/>
                <a:cs typeface="Calibri"/>
              </a:rPr>
              <a:t>name</a:t>
            </a:r>
            <a:r>
              <a:rPr lang="de-DE" b="1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of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your</a:t>
            </a:r>
            <a:r>
              <a:rPr lang="de-DE" dirty="0">
                <a:latin typeface="Calibri"/>
                <a:cs typeface="Calibri"/>
              </a:rPr>
              <a:t> variable on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left</a:t>
            </a:r>
            <a:r>
              <a:rPr lang="de-DE" dirty="0">
                <a:latin typeface="Calibri"/>
                <a:cs typeface="Calibri"/>
              </a:rPr>
              <a:t> and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b="1" dirty="0" err="1">
                <a:latin typeface="Calibri"/>
                <a:cs typeface="Calibri"/>
              </a:rPr>
              <a:t>value</a:t>
            </a:r>
            <a:r>
              <a:rPr lang="de-DE" b="1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you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want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to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store</a:t>
            </a:r>
            <a:r>
              <a:rPr lang="de-DE" dirty="0">
                <a:latin typeface="Calibri"/>
                <a:cs typeface="Calibri"/>
              </a:rPr>
              <a:t> on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right</a:t>
            </a:r>
            <a:endParaRPr lang="de-DE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>
              <a:latin typeface="Consolas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00B050"/>
                </a:solidFill>
                <a:latin typeface="Consolas"/>
              </a:rPr>
              <a:t>var</a:t>
            </a:r>
            <a:r>
              <a:rPr lang="de-DE" dirty="0">
                <a:solidFill>
                  <a:srgbClr val="00B050"/>
                </a:solidFill>
                <a:latin typeface="Consolas"/>
              </a:rPr>
              <a:t> = 5</a:t>
            </a:r>
            <a:r>
              <a:rPr lang="de-DE" dirty="0">
                <a:solidFill>
                  <a:srgbClr val="00B050"/>
                </a:solidFill>
                <a:latin typeface="Consolas"/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  <a:latin typeface="Consolas"/>
                <a:cs typeface="Calibri"/>
              </a:rPr>
              <a:t>5 =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alibri"/>
              </a:rPr>
              <a:t>var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FF0000"/>
                </a:solidFill>
                <a:latin typeface="Consolas"/>
                <a:cs typeface="Calibri"/>
              </a:rPr>
              <a:t>var</a:t>
            </a:r>
            <a:r>
              <a:rPr lang="de-DE" dirty="0">
                <a:solidFill>
                  <a:srgbClr val="FF0000"/>
                </a:solidFill>
                <a:latin typeface="Consolas"/>
                <a:cs typeface="Calibri"/>
              </a:rPr>
              <a:t> == 5</a:t>
            </a:r>
          </a:p>
          <a:p>
            <a:pPr marL="0" indent="0">
              <a:buNone/>
            </a:pPr>
            <a:endParaRPr lang="de-DE" dirty="0">
              <a:solidFill>
                <a:srgbClr val="00B050"/>
              </a:solidFill>
              <a:latin typeface="Consolas"/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378421-3D43-4430-94E3-0922DD57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12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E8DF-2D08-4FD5-B662-42CBC1F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Assigning</a:t>
            </a:r>
            <a:r>
              <a:rPr lang="de-DE" dirty="0">
                <a:cs typeface="Calibri Light"/>
              </a:rPr>
              <a:t> variables in </a:t>
            </a:r>
            <a:r>
              <a:rPr lang="de-DE" dirty="0" err="1">
                <a:cs typeface="Calibri Light"/>
              </a:rPr>
              <a:t>python</a:t>
            </a:r>
            <a:endParaRPr lang="de-DE" dirty="0" err="1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F63E56-A880-49F8-A942-0E28B5AB1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Python </a:t>
            </a:r>
            <a:r>
              <a:rPr lang="de-DE" dirty="0" err="1">
                <a:cs typeface="Calibri"/>
              </a:rPr>
              <a:t>syntax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C889A-9483-4BFF-8D2C-5C3C2568CF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>
                <a:latin typeface="Consolas"/>
              </a:rPr>
              <a:t>var</a:t>
            </a:r>
            <a:r>
              <a:rPr lang="de-DE" dirty="0">
                <a:latin typeface="Consolas"/>
              </a:rPr>
              <a:t> = 5</a:t>
            </a:r>
            <a:endParaRPr lang="de-DE" dirty="0">
              <a:cs typeface="Calibri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BDB17A-276A-43F6-9343-FCB1ECAAD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explained</a:t>
            </a:r>
            <a:endParaRPr lang="de-DE" dirty="0" err="1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BE80849-40DF-4E88-9814-1050B4B8C1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i="1" dirty="0" err="1">
                <a:cs typeface="Calibri"/>
              </a:rPr>
              <a:t>var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5</a:t>
            </a:r>
          </a:p>
          <a:p>
            <a:endParaRPr lang="de-DE" i="1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378421-3D43-4430-94E3-0922DD57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17</a:t>
            </a:fld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11760D7-8057-476D-B099-7D92A43FD856}"/>
              </a:ext>
            </a:extLst>
          </p:cNvPr>
          <p:cNvSpPr txBox="1"/>
          <p:nvPr/>
        </p:nvSpPr>
        <p:spPr>
          <a:xfrm>
            <a:off x="6210300" y="3362325"/>
            <a:ext cx="30542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C7AACEF-AC55-4EA0-987E-B016B9546F29}"/>
              </a:ext>
            </a:extLst>
          </p:cNvPr>
          <p:cNvSpPr txBox="1"/>
          <p:nvPr/>
        </p:nvSpPr>
        <p:spPr>
          <a:xfrm>
            <a:off x="6210300" y="2990850"/>
            <a:ext cx="3153251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/>
              <a:t>var</a:t>
            </a:r>
            <a:endParaRPr lang="de-DE" i="1"/>
          </a:p>
        </p:txBody>
      </p:sp>
    </p:spTree>
    <p:extLst>
      <p:ext uri="{BB962C8B-B14F-4D97-AF65-F5344CB8AC3E}">
        <p14:creationId xmlns:p14="http://schemas.microsoft.com/office/powerpoint/2010/main" val="1761527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E8DF-2D08-4FD5-B662-42CBC1F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Reassigning</a:t>
            </a:r>
            <a:r>
              <a:rPr lang="de-DE" dirty="0">
                <a:cs typeface="Calibri Light"/>
              </a:rPr>
              <a:t> variables in </a:t>
            </a:r>
            <a:r>
              <a:rPr lang="de-DE" dirty="0" err="1">
                <a:cs typeface="Calibri Light"/>
              </a:rPr>
              <a:t>python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F63E56-A880-49F8-A942-0E28B5AB1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Python </a:t>
            </a:r>
            <a:r>
              <a:rPr lang="de-DE" dirty="0" err="1">
                <a:cs typeface="Calibri"/>
              </a:rPr>
              <a:t>syntax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C889A-9483-4BFF-8D2C-5C3C2568CF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/>
              </a:rPr>
              <a:t>var</a:t>
            </a:r>
            <a:r>
              <a:rPr lang="de-DE" dirty="0">
                <a:latin typeface="Consolas"/>
              </a:rPr>
              <a:t> = 5</a:t>
            </a:r>
            <a:endParaRPr lang="de-DE" dirty="0"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42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BDB17A-276A-43F6-9343-FCB1ECAAD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explained</a:t>
            </a:r>
            <a:endParaRPr lang="de-DE" dirty="0" err="1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BE80849-40DF-4E88-9814-1050B4B8C1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i="1" dirty="0" err="1">
                <a:cs typeface="Calibri"/>
              </a:rPr>
              <a:t>var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5</a:t>
            </a:r>
            <a:endParaRPr lang="de-DE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r>
              <a:rPr lang="de-DE" i="1" dirty="0" err="1">
                <a:cs typeface="Calibri"/>
              </a:rPr>
              <a:t>var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i="1" dirty="0">
                <a:cs typeface="Calibri"/>
              </a:rPr>
              <a:t> 42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378421-3D43-4430-94E3-0922DD57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18</a:t>
            </a:fld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11760D7-8057-476D-B099-7D92A43FD856}"/>
              </a:ext>
            </a:extLst>
          </p:cNvPr>
          <p:cNvSpPr txBox="1"/>
          <p:nvPr/>
        </p:nvSpPr>
        <p:spPr>
          <a:xfrm>
            <a:off x="6210300" y="3362325"/>
            <a:ext cx="30542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C7AACEF-AC55-4EA0-987E-B016B9546F29}"/>
              </a:ext>
            </a:extLst>
          </p:cNvPr>
          <p:cNvSpPr txBox="1"/>
          <p:nvPr/>
        </p:nvSpPr>
        <p:spPr>
          <a:xfrm>
            <a:off x="6210300" y="2990850"/>
            <a:ext cx="3153251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/>
              <a:t>var</a:t>
            </a:r>
            <a:endParaRPr lang="de-DE" i="1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9B96E62-6ACC-40DC-8E59-A58C0DE7C22A}"/>
              </a:ext>
            </a:extLst>
          </p:cNvPr>
          <p:cNvSpPr txBox="1"/>
          <p:nvPr/>
        </p:nvSpPr>
        <p:spPr>
          <a:xfrm>
            <a:off x="6219825" y="5095875"/>
            <a:ext cx="30542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trike="sngStrike" dirty="0">
                <a:cs typeface="Calibri"/>
              </a:rPr>
              <a:t>5</a:t>
            </a:r>
            <a:r>
              <a:rPr lang="de-DE" dirty="0">
                <a:cs typeface="Calibri"/>
              </a:rPr>
              <a:t> 42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8A14748-7136-4857-81DC-F29E06033C93}"/>
              </a:ext>
            </a:extLst>
          </p:cNvPr>
          <p:cNvSpPr txBox="1"/>
          <p:nvPr/>
        </p:nvSpPr>
        <p:spPr>
          <a:xfrm>
            <a:off x="6219825" y="4724400"/>
            <a:ext cx="3153251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/>
              <a:t>var</a:t>
            </a:r>
            <a:endParaRPr lang="de-DE" i="1"/>
          </a:p>
        </p:txBody>
      </p:sp>
    </p:spTree>
    <p:extLst>
      <p:ext uri="{BB962C8B-B14F-4D97-AF65-F5344CB8AC3E}">
        <p14:creationId xmlns:p14="http://schemas.microsoft.com/office/powerpoint/2010/main" val="1562201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A22B9-8C57-4D71-92B2-AF05D555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Python and variable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1C4BC-150D-4DB1-B2A3-D3862724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In </a:t>
            </a:r>
            <a:r>
              <a:rPr lang="de-DE" dirty="0" err="1">
                <a:cs typeface="Calibri"/>
              </a:rPr>
              <a:t>python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depends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what's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currently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inside</a:t>
            </a:r>
            <a:endParaRPr lang="de-DE" dirty="0" err="1"/>
          </a:p>
          <a:p>
            <a:pPr marL="182245" indent="-182245"/>
            <a:r>
              <a:rPr lang="de-DE" dirty="0">
                <a:cs typeface="Calibri"/>
              </a:rPr>
              <a:t>So </a:t>
            </a:r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assign</a:t>
            </a:r>
            <a:r>
              <a:rPr lang="de-DE" dirty="0">
                <a:cs typeface="Calibri"/>
              </a:rPr>
              <a:t> a variable,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implicitly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has</a:t>
            </a:r>
            <a:r>
              <a:rPr lang="de-DE" dirty="0">
                <a:cs typeface="Calibri"/>
              </a:rPr>
              <a:t> a type</a:t>
            </a:r>
          </a:p>
          <a:p>
            <a:pPr marL="182245" indent="-182245"/>
            <a:endParaRPr lang="de-DE" dirty="0">
              <a:latin typeface="Calibri"/>
              <a:cs typeface="Calibri"/>
            </a:endParaRPr>
          </a:p>
          <a:p>
            <a:pPr marL="182245" indent="-182245"/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5</a:t>
            </a:r>
            <a:endParaRPr lang="de-DE" dirty="0">
              <a:latin typeface="Calibri"/>
              <a:cs typeface="Calibri"/>
            </a:endParaRPr>
          </a:p>
          <a:p>
            <a:pPr marL="383540" lvl="1"/>
            <a:r>
              <a:rPr lang="de-DE" dirty="0">
                <a:latin typeface="Calibri"/>
                <a:cs typeface="Calibri"/>
              </a:rPr>
              <a:t>The type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now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implicitly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i="1" dirty="0">
                <a:latin typeface="Calibri"/>
                <a:cs typeface="Calibri"/>
              </a:rPr>
              <a:t>integer</a:t>
            </a:r>
          </a:p>
          <a:p>
            <a:pPr marL="383540" lvl="1"/>
            <a:endParaRPr lang="de-DE" i="1" dirty="0">
              <a:latin typeface="Calibri"/>
              <a:cs typeface="Calibri"/>
            </a:endParaRPr>
          </a:p>
          <a:p>
            <a:pPr marL="182245" indent="-182245"/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"a"</a:t>
            </a:r>
            <a:endParaRPr lang="de-DE" i="1" dirty="0">
              <a:latin typeface="Consolas"/>
              <a:cs typeface="Calibri"/>
            </a:endParaRPr>
          </a:p>
          <a:p>
            <a:pPr marL="383540" lvl="1"/>
            <a:r>
              <a:rPr lang="de-DE" dirty="0">
                <a:latin typeface="Calibri"/>
                <a:cs typeface="Calibri"/>
              </a:rPr>
              <a:t>The type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now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implicitly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i="1" dirty="0" err="1">
                <a:latin typeface="Calibri"/>
                <a:cs typeface="Calibri"/>
              </a:rPr>
              <a:t>string</a:t>
            </a:r>
          </a:p>
          <a:p>
            <a:pPr marL="383540" lvl="1"/>
            <a:r>
              <a:rPr lang="de-DE" i="1" dirty="0" err="1">
                <a:latin typeface="Calibri"/>
                <a:cs typeface="Calibri"/>
              </a:rPr>
              <a:t>char</a:t>
            </a:r>
            <a:r>
              <a:rPr lang="de-DE" dirty="0" err="1">
                <a:latin typeface="Calibri"/>
                <a:cs typeface="Calibri"/>
              </a:rPr>
              <a:t>s</a:t>
            </a:r>
            <a:r>
              <a:rPr lang="de-DE" i="1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actually</a:t>
            </a:r>
            <a:r>
              <a:rPr lang="de-DE" i="1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don't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exist</a:t>
            </a:r>
            <a:r>
              <a:rPr lang="de-DE" dirty="0">
                <a:latin typeface="Calibri"/>
                <a:cs typeface="Calibri"/>
              </a:rPr>
              <a:t> in </a:t>
            </a:r>
            <a:r>
              <a:rPr lang="de-DE" dirty="0" err="1">
                <a:latin typeface="Calibri"/>
                <a:cs typeface="Calibri"/>
              </a:rPr>
              <a:t>python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E6ABB-37CE-4A53-A8CD-3234D270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44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dirty="0"/>
              <a:t>Week 1: Introduction</a:t>
            </a:r>
          </a:p>
          <a:p>
            <a:r>
              <a:rPr lang="en-GB" b="1" dirty="0"/>
              <a:t>Week 2: Syntax &amp; Variables</a:t>
            </a:r>
            <a:endParaRPr lang="en-GB" b="1" dirty="0">
              <a:cs typeface="Calibri"/>
            </a:endParaRPr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6604E-D781-4470-87F3-8AD00460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 </a:t>
            </a:r>
            <a:r>
              <a:rPr lang="de-DE" dirty="0" err="1">
                <a:cs typeface="Calibri Light"/>
              </a:rPr>
              <a:t>types</a:t>
            </a:r>
            <a:r>
              <a:rPr lang="de-DE" dirty="0">
                <a:cs typeface="Calibri Light"/>
              </a:rPr>
              <a:t> in </a:t>
            </a:r>
            <a:r>
              <a:rPr lang="de-DE" dirty="0" err="1">
                <a:cs typeface="Calibri Light"/>
              </a:rPr>
              <a:t>other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languages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E0A0E2-6A2A-4DE7-A1E8-326ACF07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In </a:t>
            </a:r>
            <a:r>
              <a:rPr lang="de-DE" dirty="0" err="1">
                <a:cs typeface="Calibri"/>
              </a:rPr>
              <a:t>many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, variables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specific</a:t>
            </a:r>
            <a:r>
              <a:rPr lang="de-DE" dirty="0">
                <a:cs typeface="Calibri"/>
              </a:rPr>
              <a:t> type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declare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first</a:t>
            </a:r>
          </a:p>
          <a:p>
            <a:pPr marL="383540" lvl="1"/>
            <a:r>
              <a:rPr lang="de-DE" dirty="0">
                <a:cs typeface="Calibri"/>
              </a:rPr>
              <a:t>Put </a:t>
            </a:r>
            <a:r>
              <a:rPr lang="de-DE" dirty="0" err="1">
                <a:cs typeface="Calibri"/>
              </a:rPr>
              <a:t>more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simply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tell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computer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kind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stored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variable</a:t>
            </a:r>
          </a:p>
          <a:p>
            <a:pPr marL="383540" lvl="1"/>
            <a:r>
              <a:rPr lang="de-DE" dirty="0">
                <a:cs typeface="Calibri"/>
              </a:rPr>
              <a:t>The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cannot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changed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afterwards</a:t>
            </a:r>
          </a:p>
          <a:p>
            <a:pPr marL="182245" indent="-182245"/>
            <a:endParaRPr lang="de-DE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Example</a:t>
            </a:r>
            <a:r>
              <a:rPr lang="de-DE" dirty="0">
                <a:cs typeface="Calibri"/>
              </a:rPr>
              <a:t>: Java</a:t>
            </a:r>
          </a:p>
          <a:p>
            <a:pPr marL="200660" lvl="1" indent="0">
              <a:buNone/>
            </a:pPr>
            <a:r>
              <a:rPr lang="de-DE" dirty="0" err="1">
                <a:latin typeface="Consolas"/>
                <a:cs typeface="Calibri"/>
              </a:rPr>
              <a:t>int</a:t>
            </a:r>
            <a:r>
              <a:rPr lang="de-DE" dirty="0">
                <a:latin typeface="Consolas"/>
                <a:cs typeface="Calibri"/>
              </a:rPr>
              <a:t> </a:t>
            </a: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;</a:t>
            </a:r>
          </a:p>
          <a:p>
            <a:pPr marL="200660" lvl="1" indent="0">
              <a:buNone/>
            </a:pP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5;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853594-70D6-4032-8EDD-BD4F3F4F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10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7BDA2-F0AE-4E0E-9D6B-69C78090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>
                <a:cs typeface="Calibri Light"/>
              </a:rPr>
              <a:t>Therefore</a:t>
            </a:r>
            <a:r>
              <a:rPr lang="de-DE" dirty="0">
                <a:cs typeface="Calibri Light"/>
              </a:rPr>
              <a:t>, </a:t>
            </a:r>
            <a:r>
              <a:rPr lang="de-DE" dirty="0" err="1">
                <a:cs typeface="Calibri Light"/>
              </a:rPr>
              <a:t>the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following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is</a:t>
            </a:r>
            <a:r>
              <a:rPr lang="de-DE" dirty="0">
                <a:cs typeface="Calibri Light"/>
              </a:rPr>
              <a:t> </a:t>
            </a:r>
            <a:r>
              <a:rPr lang="de-DE" b="1" dirty="0" err="1">
                <a:cs typeface="Calibri Light"/>
              </a:rPr>
              <a:t>very</a:t>
            </a:r>
            <a:r>
              <a:rPr lang="de-DE" b="1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important</a:t>
            </a:r>
            <a:r>
              <a:rPr lang="de-DE" dirty="0">
                <a:cs typeface="Calibri Light"/>
              </a:rPr>
              <a:t>...</a:t>
            </a:r>
            <a:endParaRPr lang="de-DE" b="1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C3A80-3A67-4399-B09F-D7509A314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5C55AB-D003-47D8-80CD-AAADF0B5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65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7C7CE-06FC-435E-9D4E-01BE26B7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Do. Not. Mix. </a:t>
            </a:r>
            <a:r>
              <a:rPr lang="de-DE" dirty="0" err="1">
                <a:cs typeface="Calibri Light"/>
              </a:rPr>
              <a:t>Types</a:t>
            </a:r>
            <a:r>
              <a:rPr lang="de-DE" dirty="0">
                <a:cs typeface="Calibri Light"/>
              </a:rPr>
              <a:t>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673C46-ED62-46BD-AB78-F744B769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good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practice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only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type</a:t>
            </a:r>
          </a:p>
          <a:p>
            <a:pPr marL="182245" indent="-182245"/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store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different type, </a:t>
            </a:r>
            <a:r>
              <a:rPr lang="de-DE" b="1" dirty="0" err="1">
                <a:cs typeface="Calibri"/>
              </a:rPr>
              <a:t>make</a:t>
            </a:r>
            <a:r>
              <a:rPr lang="de-DE" b="1" dirty="0">
                <a:cs typeface="Calibri"/>
              </a:rPr>
              <a:t> a </a:t>
            </a:r>
            <a:r>
              <a:rPr lang="de-DE" b="1" dirty="0" err="1">
                <a:cs typeface="Calibri"/>
              </a:rPr>
              <a:t>new</a:t>
            </a:r>
            <a:r>
              <a:rPr lang="de-DE" b="1" dirty="0">
                <a:cs typeface="Calibri"/>
              </a:rPr>
              <a:t> variable </a:t>
            </a:r>
            <a:r>
              <a:rPr lang="de-DE" b="1" dirty="0" err="1">
                <a:cs typeface="Calibri"/>
              </a:rPr>
              <a:t>with</a:t>
            </a:r>
            <a:r>
              <a:rPr lang="de-DE" b="1" dirty="0">
                <a:cs typeface="Calibri"/>
              </a:rPr>
              <a:t> a different </a:t>
            </a:r>
            <a:r>
              <a:rPr lang="de-DE" b="1" dirty="0" err="1">
                <a:cs typeface="Calibri"/>
              </a:rPr>
              <a:t>name</a:t>
            </a:r>
          </a:p>
          <a:p>
            <a:pPr marL="182245" indent="-182245"/>
            <a:r>
              <a:rPr lang="de-DE" dirty="0">
                <a:cs typeface="Calibri"/>
              </a:rPr>
              <a:t>In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class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program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might</a:t>
            </a:r>
            <a:r>
              <a:rPr lang="de-DE" dirty="0">
                <a:cs typeface="Calibri"/>
              </a:rPr>
              <a:t> not crash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mix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, but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lead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lot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trouble</a:t>
            </a:r>
            <a:r>
              <a:rPr lang="de-DE" dirty="0">
                <a:cs typeface="Calibri"/>
              </a:rPr>
              <a:t> down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line</a:t>
            </a:r>
          </a:p>
          <a:p>
            <a:pPr marL="383540" lvl="1"/>
            <a:r>
              <a:rPr lang="de-DE" err="1">
                <a:cs typeface="Calibri"/>
              </a:rPr>
              <a:t>especially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you're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using</a:t>
            </a:r>
            <a:r>
              <a:rPr lang="de-DE" dirty="0">
                <a:cs typeface="Calibri"/>
              </a:rPr>
              <a:t> </a:t>
            </a:r>
            <a:r>
              <a:rPr lang="de-DE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languages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than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python</a:t>
            </a:r>
            <a:endParaRPr lang="de-DE">
              <a:solidFill>
                <a:schemeClr val="tx1"/>
              </a:solidFill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So do </a:t>
            </a:r>
            <a:r>
              <a:rPr lang="de-DE" err="1">
                <a:cs typeface="Calibri"/>
              </a:rPr>
              <a:t>yourself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favour</a:t>
            </a:r>
            <a:r>
              <a:rPr lang="de-DE" dirty="0">
                <a:cs typeface="Calibri"/>
              </a:rPr>
              <a:t> and </a:t>
            </a:r>
            <a:r>
              <a:rPr lang="de-DE" err="1">
                <a:cs typeface="Calibri"/>
              </a:rPr>
              <a:t>get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used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to</a:t>
            </a:r>
            <a:r>
              <a:rPr lang="de-DE" dirty="0">
                <a:cs typeface="Calibri"/>
              </a:rPr>
              <a:t> </a:t>
            </a:r>
            <a:r>
              <a:rPr lang="de-DE" err="1">
                <a:cs typeface="Calibri"/>
              </a:rPr>
              <a:t>using</a:t>
            </a:r>
            <a:r>
              <a:rPr lang="de-DE" dirty="0">
                <a:cs typeface="Calibri"/>
              </a:rPr>
              <a:t> </a:t>
            </a:r>
            <a:r>
              <a:rPr lang="de-DE" b="1" dirty="0">
                <a:cs typeface="Calibri"/>
              </a:rPr>
              <a:t>different variables </a:t>
            </a:r>
            <a:r>
              <a:rPr lang="de-DE" b="1" err="1">
                <a:cs typeface="Calibri"/>
              </a:rPr>
              <a:t>for</a:t>
            </a:r>
            <a:r>
              <a:rPr lang="de-DE" b="1" dirty="0">
                <a:cs typeface="Calibri"/>
              </a:rPr>
              <a:t> different </a:t>
            </a:r>
            <a:r>
              <a:rPr lang="de-DE" b="1" err="1">
                <a:cs typeface="Calibri"/>
              </a:rPr>
              <a:t>types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right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away</a:t>
            </a: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A3FEE5-91B8-4193-939D-3A5B1E26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53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3204-BC88-45B6-8110-187D2AAD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300D3-C0B4-4C23-AECC-D079A31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498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683A-EAB8-4919-A2B3-118F2B2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1040D-5C35-45DE-B9C4-5B62421B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20000"/>
          </a:bodyPr>
          <a:lstStyle/>
          <a:p>
            <a:pPr marL="182245" indent="-182245"/>
            <a:r>
              <a:rPr lang="en-US" dirty="0">
                <a:cs typeface="Calibri"/>
              </a:rPr>
              <a:t>Python makes it really easy to perform basic mathematical operations</a:t>
            </a:r>
          </a:p>
          <a:p>
            <a:pPr marL="182245" indent="-182245"/>
            <a:r>
              <a:rPr lang="en-US" dirty="0">
                <a:cs typeface="Calibri"/>
              </a:rPr>
              <a:t>We can use variables as well as numbers in these operations</a:t>
            </a:r>
          </a:p>
          <a:p>
            <a:pPr marL="182245" indent="-182245"/>
            <a:r>
              <a:rPr lang="en-US" dirty="0">
                <a:cs typeface="Calibri"/>
              </a:rPr>
              <a:t>We can use multiple operators in one line</a:t>
            </a:r>
          </a:p>
          <a:p>
            <a:pPr marL="182245" indent="-182245"/>
            <a:endParaRPr lang="en-US" dirty="0">
              <a:cs typeface="Calibri"/>
            </a:endParaRPr>
          </a:p>
          <a:p>
            <a:pPr marL="182245" indent="-182245"/>
            <a:r>
              <a:rPr lang="en-US" b="1" dirty="0">
                <a:cs typeface="Calibri"/>
              </a:rPr>
              <a:t>Addition:</a:t>
            </a:r>
          </a:p>
          <a:p>
            <a:pPr marL="383540" lvl="1"/>
            <a:r>
              <a:rPr lang="en-US" dirty="0">
                <a:latin typeface="Conolas"/>
                <a:cs typeface="Calibri"/>
              </a:rPr>
              <a:t>a = 3 + 8 </a:t>
            </a:r>
          </a:p>
          <a:p>
            <a:pPr marL="383540" lvl="1"/>
            <a:r>
              <a:rPr lang="en-US" dirty="0">
                <a:solidFill>
                  <a:srgbClr val="000000"/>
                </a:solidFill>
                <a:latin typeface="Conolas"/>
                <a:cs typeface="Calibri"/>
              </a:rPr>
              <a:t>a = 5 + b</a:t>
            </a:r>
          </a:p>
          <a:p>
            <a:pPr marL="383540" lvl="1"/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a = b + c</a:t>
            </a:r>
          </a:p>
          <a:p>
            <a:pPr marL="383540" lvl="1"/>
            <a:endParaRPr lang="en-US" dirty="0">
              <a:solidFill>
                <a:schemeClr val="tx1"/>
              </a:solidFill>
              <a:latin typeface="Conolas"/>
              <a:cs typeface="Calibri"/>
            </a:endParaRPr>
          </a:p>
          <a:p>
            <a:pPr marL="182245" indent="-182245"/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Subtraction</a:t>
            </a:r>
            <a:r>
              <a:rPr lang="en-US" b="1" dirty="0">
                <a:solidFill>
                  <a:schemeClr val="tx1"/>
                </a:solidFill>
                <a:latin typeface="Conolas"/>
                <a:cs typeface="Calibri"/>
              </a:rPr>
              <a:t>:</a:t>
            </a:r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 </a:t>
            </a:r>
          </a:p>
          <a:p>
            <a:pPr marL="383540" lvl="1"/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a = 10 - b</a:t>
            </a:r>
          </a:p>
          <a:p>
            <a:pPr marL="383540" lvl="1"/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a = b – c -</a:t>
            </a:r>
            <a:r>
              <a:rPr lang="en-US" dirty="0">
                <a:solidFill>
                  <a:schemeClr val="tx1"/>
                </a:solidFill>
                <a:latin typeface="Conolas"/>
              </a:rPr>
              <a:t>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3FE57-8C1A-4F04-B8E2-A311112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18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2B3-6DED-4001-95DB-88A59648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DEE-C015-4C50-900C-B3FE05EB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b="1" dirty="0">
                <a:cs typeface="Calibri"/>
              </a:rPr>
              <a:t>Multiplication: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a = 2 * b</a:t>
            </a:r>
          </a:p>
          <a:p>
            <a:pPr marL="383540" lvl="1"/>
            <a:r>
              <a:rPr lang="en-US" dirty="0">
                <a:cs typeface="Calibri"/>
              </a:rPr>
              <a:t>a = b * c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383540" lvl="1"/>
            <a:endParaRPr lang="en-US" dirty="0">
              <a:solidFill>
                <a:srgbClr val="404040"/>
              </a:solidFill>
              <a:cs typeface="Calibri"/>
            </a:endParaRPr>
          </a:p>
          <a:p>
            <a:pPr marL="182245" indent="-182245"/>
            <a:r>
              <a:rPr lang="en-US" b="1" dirty="0">
                <a:solidFill>
                  <a:srgbClr val="404040"/>
                </a:solidFill>
                <a:cs typeface="Calibri"/>
              </a:rPr>
              <a:t>Division:</a:t>
            </a:r>
            <a:endParaRPr lang="en-US" dirty="0">
              <a:solidFill>
                <a:srgbClr val="404040"/>
              </a:solidFill>
              <a:cs typeface="Calibri"/>
            </a:endParaRPr>
          </a:p>
          <a:p>
            <a:pPr marL="383540" lvl="1"/>
            <a:r>
              <a:rPr lang="en-US" dirty="0">
                <a:solidFill>
                  <a:srgbClr val="404040"/>
                </a:solidFill>
                <a:cs typeface="Calibri"/>
              </a:rPr>
              <a:t>a = b / 10 </a:t>
            </a:r>
          </a:p>
          <a:p>
            <a:pPr marL="383540" lvl="1"/>
            <a:r>
              <a:rPr lang="en-US" dirty="0">
                <a:solidFill>
                  <a:srgbClr val="404040"/>
                </a:solidFill>
                <a:cs typeface="Calibri"/>
              </a:rPr>
              <a:t>a = b /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8766F-2397-43FF-B577-5E64ABBB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55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2B3-6DED-4001-95DB-88A59648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DEE-C015-4C50-900C-B3FE05EB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b="1" dirty="0">
                <a:cs typeface="Calibri"/>
              </a:rPr>
              <a:t>Power: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a = b**2</a:t>
            </a:r>
          </a:p>
          <a:p>
            <a:pPr marL="383540" lvl="1"/>
            <a:r>
              <a:rPr lang="en-US" dirty="0">
                <a:cs typeface="Calibri"/>
              </a:rPr>
              <a:t>a = c</a:t>
            </a:r>
            <a:r>
              <a:rPr lang="en-US" dirty="0">
                <a:solidFill>
                  <a:srgbClr val="404040"/>
                </a:solidFill>
                <a:cs typeface="Calibri"/>
              </a:rPr>
              <a:t>**b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383540" lvl="1"/>
            <a:endParaRPr lang="en-US" dirty="0">
              <a:solidFill>
                <a:srgbClr val="404040"/>
              </a:solidFill>
              <a:cs typeface="Calibri"/>
            </a:endParaRPr>
          </a:p>
          <a:p>
            <a:pPr marL="182245" indent="-182245"/>
            <a:r>
              <a:rPr lang="en-US" b="1" dirty="0" err="1">
                <a:solidFill>
                  <a:srgbClr val="404040"/>
                </a:solidFill>
                <a:cs typeface="Calibri"/>
              </a:rPr>
              <a:t>Modulu</a:t>
            </a:r>
            <a:r>
              <a:rPr lang="en-US" b="1" dirty="0">
                <a:solidFill>
                  <a:srgbClr val="404040"/>
                </a:solidFill>
                <a:cs typeface="Calibri"/>
              </a:rPr>
              <a:t> operation:</a:t>
            </a:r>
            <a:endParaRPr lang="en-US" dirty="0">
              <a:solidFill>
                <a:srgbClr val="404040"/>
              </a:solidFill>
              <a:cs typeface="Calibri"/>
            </a:endParaRPr>
          </a:p>
          <a:p>
            <a:pPr marL="383540" lvl="1"/>
            <a:r>
              <a:rPr lang="en-US" dirty="0">
                <a:solidFill>
                  <a:srgbClr val="404040"/>
                </a:solidFill>
                <a:cs typeface="Calibri"/>
              </a:rPr>
              <a:t>returns remainder of the division</a:t>
            </a:r>
            <a:endParaRPr lang="en-US" sz="2400" dirty="0" err="1">
              <a:solidFill>
                <a:srgbClr val="404040"/>
              </a:solidFill>
              <a:cs typeface="Calibri"/>
            </a:endParaRPr>
          </a:p>
          <a:p>
            <a:pPr marL="383540" lvl="1"/>
            <a:r>
              <a:rPr lang="en-US" dirty="0">
                <a:solidFill>
                  <a:srgbClr val="404040"/>
                </a:solidFill>
                <a:cs typeface="Calibri"/>
              </a:rPr>
              <a:t>a = b % 3 </a:t>
            </a:r>
          </a:p>
          <a:p>
            <a:pPr marL="566420" lvl="2"/>
            <a:r>
              <a:rPr lang="en-US" dirty="0">
                <a:solidFill>
                  <a:srgbClr val="404040"/>
                </a:solidFill>
                <a:cs typeface="Calibri"/>
              </a:rPr>
              <a:t>Say b = 7, then b % 3 will assign 1 to a, as 7 / 3 leaves a remainder of 1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8766F-2397-43FF-B577-5E64ABBB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413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683A-EAB8-4919-A2B3-118F2B2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1040D-5C35-45DE-B9C4-5B62421B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6963" y="3443434"/>
            <a:ext cx="4938712" cy="2517629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en-US" dirty="0">
                <a:cs typeface="Calibri"/>
              </a:rPr>
              <a:t>A = a + 2</a:t>
            </a:r>
          </a:p>
          <a:p>
            <a:pPr marL="182245" indent="-182245"/>
            <a:r>
              <a:rPr lang="en-US" dirty="0">
                <a:cs typeface="Calibri"/>
              </a:rPr>
              <a:t>A = a – 5</a:t>
            </a:r>
          </a:p>
          <a:p>
            <a:pPr marL="182245" indent="-182245"/>
            <a:r>
              <a:rPr lang="en-US" dirty="0">
                <a:cs typeface="Calibri"/>
              </a:rPr>
              <a:t>A = 3 * a</a:t>
            </a:r>
          </a:p>
          <a:p>
            <a:pPr marL="182245" indent="-182245"/>
            <a:r>
              <a:rPr lang="en-US" dirty="0">
                <a:cs typeface="Calibri"/>
              </a:rPr>
              <a:t>A = a / 4</a:t>
            </a:r>
          </a:p>
          <a:p>
            <a:pPr marL="182245" indent="-182245"/>
            <a:r>
              <a:rPr lang="en-US" dirty="0">
                <a:cs typeface="Calibri"/>
              </a:rPr>
              <a:t>A = a**2</a:t>
            </a:r>
          </a:p>
          <a:p>
            <a:pPr marL="182245" indent="-182245"/>
            <a:r>
              <a:rPr lang="en-US" dirty="0">
                <a:cs typeface="Calibri"/>
              </a:rPr>
              <a:t>A = a % 5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CB72FA-DA72-4206-AFBF-7C14EDF12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8238" y="3463204"/>
            <a:ext cx="4937125" cy="2497859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A += 2</a:t>
            </a:r>
          </a:p>
          <a:p>
            <a:r>
              <a:rPr lang="en-US" dirty="0">
                <a:cs typeface="Calibri"/>
              </a:rPr>
              <a:t>A -= 5</a:t>
            </a:r>
          </a:p>
          <a:p>
            <a:r>
              <a:rPr lang="en-US" dirty="0">
                <a:cs typeface="Calibri"/>
              </a:rPr>
              <a:t>A *= 3</a:t>
            </a:r>
          </a:p>
          <a:p>
            <a:r>
              <a:rPr lang="en-US" dirty="0">
                <a:cs typeface="Calibri"/>
              </a:rPr>
              <a:t>A /= 4</a:t>
            </a:r>
          </a:p>
          <a:p>
            <a:r>
              <a:rPr lang="en-US" dirty="0">
                <a:cs typeface="Calibri"/>
              </a:rPr>
              <a:t>A **= 2</a:t>
            </a:r>
          </a:p>
          <a:p>
            <a:r>
              <a:rPr lang="en-US" dirty="0">
                <a:cs typeface="Calibri"/>
              </a:rPr>
              <a:t>A %=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3FE57-8C1A-4F04-B8E2-A311112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27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AC46A-AC0C-4734-9A93-D237A8D82025}"/>
              </a:ext>
            </a:extLst>
          </p:cNvPr>
          <p:cNvSpPr txBox="1"/>
          <p:nvPr/>
        </p:nvSpPr>
        <p:spPr>
          <a:xfrm>
            <a:off x="1096963" y="2127250"/>
            <a:ext cx="10045700" cy="10515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245" indent="-18224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har char="•"/>
            </a:pPr>
            <a:r>
              <a:rPr lang="en-US" sz="2000" dirty="0"/>
              <a:t>the variable that we want to assign the result to can also be used in the operation itself</a:t>
            </a:r>
            <a:endParaRPr lang="en-US" sz="2000" dirty="0"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sz="2000" dirty="0"/>
              <a:t>e.g.: a = a / 2</a:t>
            </a:r>
            <a:endParaRPr lang="en-US" sz="2000" dirty="0">
              <a:cs typeface="Calibri"/>
            </a:endParaRPr>
          </a:p>
          <a:p>
            <a:pPr indent="-25654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sz="2000" dirty="0">
                <a:cs typeface="Calibri"/>
              </a:rPr>
              <a:t>In these cases, we can make the notation of the operation a little shorter:</a:t>
            </a:r>
          </a:p>
        </p:txBody>
      </p:sp>
    </p:spTree>
    <p:extLst>
      <p:ext uri="{BB962C8B-B14F-4D97-AF65-F5344CB8AC3E}">
        <p14:creationId xmlns:p14="http://schemas.microsoft.com/office/powerpoint/2010/main" val="198626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3B79-B0D7-4983-99B1-FCF86AA6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 Notes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C15F1-8A02-470C-88DC-981CA2C7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85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B33A-E6E7-42B2-9462-2C09651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B206FB-6ED0-4689-8C4E-D3DCE354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cs typeface="Calibri"/>
              </a:rPr>
              <a:t>The way you structure and code your style is very important as it improves readability and keeps one from making quick mistakes</a:t>
            </a:r>
          </a:p>
          <a:p>
            <a:pPr marL="182245" indent="-182245"/>
            <a:r>
              <a:rPr lang="en-US" dirty="0">
                <a:cs typeface="Calibri"/>
              </a:rPr>
              <a:t>It's best to get used to having a good style in your code right from the start!</a:t>
            </a:r>
          </a:p>
          <a:p>
            <a:pPr marL="182245" indent="-182245"/>
            <a:r>
              <a:rPr lang="en-US" dirty="0">
                <a:cs typeface="Calibri"/>
              </a:rPr>
              <a:t>We will therefore give you tips on how to structure and style your code along the 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34F7C-9EBD-43D1-B206-FB1C5DC0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10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A3E27-8664-40D3-8CAE-94538FE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42E388-9740-4979-B43A-F76103A5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45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D49E-9F7E-4513-A085-149481D1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Style: Spacing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ABCE-BB68-422E-9071-479B025E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cs typeface="Calibri"/>
              </a:rPr>
              <a:t>When making variable assignments, leave exactly one space before and after the </a:t>
            </a:r>
            <a:r>
              <a:rPr lang="en-US" i="1" dirty="0">
                <a:cs typeface="Calibri"/>
              </a:rPr>
              <a:t>=</a:t>
            </a:r>
          </a:p>
          <a:p>
            <a:pPr marL="182245" indent="-182245"/>
            <a:r>
              <a:rPr lang="en-US" dirty="0">
                <a:cs typeface="Calibri"/>
              </a:rPr>
              <a:t>Same goes for all mathematical operators</a:t>
            </a:r>
            <a:endParaRPr lang="en-US" i="1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Note: </a:t>
            </a:r>
            <a:r>
              <a:rPr lang="en-US" i="1" dirty="0">
                <a:cs typeface="Calibri"/>
              </a:rPr>
              <a:t>+= </a:t>
            </a:r>
            <a:r>
              <a:rPr lang="en-US" dirty="0">
                <a:cs typeface="Calibri"/>
              </a:rPr>
              <a:t>and similar operators are seen as one operator though – if you add a space here, it will not work anymore!</a:t>
            </a:r>
          </a:p>
          <a:p>
            <a:pPr marL="383540" lvl="1"/>
            <a:endParaRPr lang="en-US" dirty="0">
              <a:cs typeface="Calibri"/>
            </a:endParaRPr>
          </a:p>
          <a:p>
            <a:pPr marL="182245" indent="-182245"/>
            <a:endParaRPr lang="en-US" i="1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8C564-1DB4-4E22-93E3-1615BF2F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53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E7F8-680C-4218-9459-523D12CF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Style: Spacing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D9BE-1410-43BE-A583-660EF257D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solidFill>
                  <a:srgbClr val="00B050"/>
                </a:solidFill>
                <a:cs typeface="Calibri"/>
              </a:rPr>
              <a:t>A = (b + 5 – 3) * c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A= 4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 =5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A=b + c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 = b +c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9D163-343F-4923-BCB2-3156EB33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29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are</a:t>
            </a:r>
            <a:r>
              <a:rPr lang="de-DE" dirty="0">
                <a:cs typeface="Calibri Light"/>
              </a:rPr>
              <a:t> variables?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Variables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 </a:t>
            </a:r>
            <a:r>
              <a:rPr lang="de-DE" b="1" dirty="0" err="1">
                <a:cs typeface="Calibri"/>
              </a:rPr>
              <a:t>containers</a:t>
            </a:r>
            <a:endParaRPr lang="de-DE" dirty="0" err="1">
              <a:cs typeface="Calibri"/>
            </a:endParaRPr>
          </a:p>
          <a:p>
            <a:pPr marL="383540" lvl="1"/>
            <a:r>
              <a:rPr lang="de-DE" dirty="0">
                <a:cs typeface="Calibri"/>
              </a:rPr>
              <a:t>just </a:t>
            </a:r>
            <a:r>
              <a:rPr lang="de-DE" dirty="0" err="1">
                <a:cs typeface="Calibri"/>
              </a:rPr>
              <a:t>imagine</a:t>
            </a:r>
            <a:r>
              <a:rPr lang="de-DE" dirty="0">
                <a:cs typeface="Calibri"/>
              </a:rPr>
              <a:t> a box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basket</a:t>
            </a:r>
            <a:endParaRPr lang="de-DE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DEE9ED9-30BC-4C39-962B-124B2FF21A17}"/>
              </a:ext>
            </a:extLst>
          </p:cNvPr>
          <p:cNvSpPr txBox="1"/>
          <p:nvPr/>
        </p:nvSpPr>
        <p:spPr>
          <a:xfrm>
            <a:off x="1097280" y="3371850"/>
            <a:ext cx="30542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98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are</a:t>
            </a:r>
            <a:r>
              <a:rPr lang="de-DE" dirty="0">
                <a:cs typeface="Calibri Light"/>
              </a:rPr>
              <a:t> variables?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Variables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 a </a:t>
            </a:r>
            <a:r>
              <a:rPr lang="de-DE" b="1" dirty="0" err="1">
                <a:cs typeface="Calibri"/>
              </a:rPr>
              <a:t>name</a:t>
            </a:r>
          </a:p>
          <a:p>
            <a:pPr marL="383540" lvl="1"/>
            <a:r>
              <a:rPr lang="de-DE" dirty="0" err="1">
                <a:cs typeface="Calibri"/>
              </a:rPr>
              <a:t>Let's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name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our</a:t>
            </a:r>
            <a:r>
              <a:rPr lang="de-DE" dirty="0">
                <a:cs typeface="Calibri"/>
              </a:rPr>
              <a:t> box </a:t>
            </a:r>
            <a:r>
              <a:rPr lang="de-DE" i="1" dirty="0" err="1">
                <a:cs typeface="Calibri"/>
              </a:rPr>
              <a:t>var</a:t>
            </a:r>
          </a:p>
          <a:p>
            <a:pPr marL="383540" lvl="1"/>
            <a:endParaRPr lang="de-DE" i="1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</a:t>
            </a:fld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238D4D7-C745-498A-A4E6-0B80F0125278}"/>
              </a:ext>
            </a:extLst>
          </p:cNvPr>
          <p:cNvSpPr txBox="1"/>
          <p:nvPr/>
        </p:nvSpPr>
        <p:spPr>
          <a:xfrm>
            <a:off x="1097280" y="3396690"/>
            <a:ext cx="30542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de-DE" dirty="0">
              <a:cs typeface="Calibri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D03498-28E1-4AAA-B454-16358EE2AF05}"/>
              </a:ext>
            </a:extLst>
          </p:cNvPr>
          <p:cNvSpPr txBox="1"/>
          <p:nvPr/>
        </p:nvSpPr>
        <p:spPr>
          <a:xfrm>
            <a:off x="1097280" y="3028950"/>
            <a:ext cx="3153251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/>
              <a:t>var</a:t>
            </a:r>
            <a:endParaRPr lang="de-DE" i="1"/>
          </a:p>
        </p:txBody>
      </p:sp>
    </p:spTree>
    <p:extLst>
      <p:ext uri="{BB962C8B-B14F-4D97-AF65-F5344CB8AC3E}">
        <p14:creationId xmlns:p14="http://schemas.microsoft.com/office/powerpoint/2010/main" val="78186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are</a:t>
            </a:r>
            <a:r>
              <a:rPr lang="de-DE" dirty="0">
                <a:cs typeface="Calibri Light"/>
              </a:rPr>
              <a:t> variables?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So variables </a:t>
            </a:r>
            <a:r>
              <a:rPr lang="de-DE" b="1" dirty="0" err="1">
                <a:cs typeface="Calibri"/>
              </a:rPr>
              <a:t>are</a:t>
            </a:r>
            <a:r>
              <a:rPr lang="de-DE" b="1" dirty="0">
                <a:cs typeface="Calibri"/>
              </a:rPr>
              <a:t> not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r>
              <a:rPr lang="de-DE" dirty="0">
                <a:cs typeface="Calibri"/>
              </a:rPr>
              <a:t> - 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contain</a:t>
            </a:r>
            <a:r>
              <a:rPr lang="de-DE" b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endParaRPr lang="de-DE" b="1" dirty="0" err="1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Values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assigned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to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variables</a:t>
            </a:r>
          </a:p>
          <a:p>
            <a:pPr marL="383540" lvl="1"/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assign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variable, </a:t>
            </a:r>
            <a:r>
              <a:rPr lang="de-DE" dirty="0" err="1">
                <a:cs typeface="Calibri"/>
              </a:rPr>
              <a:t>imagine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putting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box</a:t>
            </a:r>
          </a:p>
          <a:p>
            <a:pPr marL="182245" indent="-182245"/>
            <a:r>
              <a:rPr lang="de-DE" dirty="0">
                <a:cs typeface="Calibri"/>
              </a:rPr>
              <a:t>Variables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reassigned</a:t>
            </a:r>
            <a:endParaRPr lang="de-DE" b="1">
              <a:cs typeface="Calibri"/>
            </a:endParaRPr>
          </a:p>
          <a:p>
            <a:pPr marL="383540" lvl="1"/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means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replace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current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by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new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one</a:t>
            </a:r>
          </a:p>
          <a:p>
            <a:pPr marL="383540" lvl="1"/>
            <a:endParaRPr lang="de-DE" i="1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</a:t>
            </a:fld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238D4D7-C745-498A-A4E6-0B80F0125278}"/>
              </a:ext>
            </a:extLst>
          </p:cNvPr>
          <p:cNvSpPr txBox="1"/>
          <p:nvPr/>
        </p:nvSpPr>
        <p:spPr>
          <a:xfrm>
            <a:off x="1097280" y="4682565"/>
            <a:ext cx="30542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de-DE" dirty="0">
              <a:cs typeface="Calibri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D03498-28E1-4AAA-B454-16358EE2AF05}"/>
              </a:ext>
            </a:extLst>
          </p:cNvPr>
          <p:cNvSpPr txBox="1"/>
          <p:nvPr/>
        </p:nvSpPr>
        <p:spPr>
          <a:xfrm>
            <a:off x="1097280" y="4314825"/>
            <a:ext cx="3153251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/>
              <a:t>var</a:t>
            </a:r>
            <a:endParaRPr lang="de-DE" i="1"/>
          </a:p>
        </p:txBody>
      </p:sp>
    </p:spTree>
    <p:extLst>
      <p:ext uri="{BB962C8B-B14F-4D97-AF65-F5344CB8AC3E}">
        <p14:creationId xmlns:p14="http://schemas.microsoft.com/office/powerpoint/2010/main" val="115604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Assigning</a:t>
            </a:r>
            <a:r>
              <a:rPr lang="de-DE" dirty="0">
                <a:cs typeface="Calibri Light"/>
              </a:rPr>
              <a:t> variables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240" y="1762125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lnSpc>
                <a:spcPct val="150000"/>
              </a:lnSpc>
            </a:pPr>
            <a:r>
              <a:rPr lang="de-DE" sz="2400" dirty="0" err="1">
                <a:cs typeface="Calibri"/>
              </a:rPr>
              <a:t>Let's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put</a:t>
            </a:r>
            <a:r>
              <a:rPr lang="de-DE" sz="2400" dirty="0">
                <a:cs typeface="Calibri"/>
              </a:rPr>
              <a:t> </a:t>
            </a:r>
            <a:r>
              <a:rPr lang="de-DE" sz="2400" i="1" dirty="0">
                <a:cs typeface="Calibri"/>
              </a:rPr>
              <a:t>5 </a:t>
            </a:r>
            <a:r>
              <a:rPr lang="de-DE" sz="2400" dirty="0" err="1">
                <a:cs typeface="Calibri"/>
              </a:rPr>
              <a:t>into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our</a:t>
            </a:r>
            <a:r>
              <a:rPr lang="de-DE" sz="2400" dirty="0">
                <a:cs typeface="Calibri"/>
              </a:rPr>
              <a:t> variable </a:t>
            </a:r>
            <a:r>
              <a:rPr lang="de-DE" sz="2400" i="1" dirty="0" err="1">
                <a:cs typeface="Calibri"/>
              </a:rPr>
              <a:t>var</a:t>
            </a:r>
            <a:endParaRPr lang="de-DE" sz="2400" dirty="0">
              <a:cs typeface="Calibri"/>
            </a:endParaRPr>
          </a:p>
          <a:p>
            <a:pPr marL="383540" lvl="1"/>
            <a:endParaRPr lang="de-DE" i="1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</a:t>
            </a:fld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238D4D7-C745-498A-A4E6-0B80F0125278}"/>
              </a:ext>
            </a:extLst>
          </p:cNvPr>
          <p:cNvSpPr txBox="1"/>
          <p:nvPr/>
        </p:nvSpPr>
        <p:spPr>
          <a:xfrm>
            <a:off x="1189053" y="3638550"/>
            <a:ext cx="30542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5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D03498-28E1-4AAA-B454-16358EE2AF05}"/>
              </a:ext>
            </a:extLst>
          </p:cNvPr>
          <p:cNvSpPr txBox="1"/>
          <p:nvPr/>
        </p:nvSpPr>
        <p:spPr>
          <a:xfrm>
            <a:off x="1189053" y="3270810"/>
            <a:ext cx="3153251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/>
              <a:t>var</a:t>
            </a:r>
            <a:endParaRPr lang="de-DE" i="1"/>
          </a:p>
        </p:txBody>
      </p:sp>
    </p:spTree>
    <p:extLst>
      <p:ext uri="{BB962C8B-B14F-4D97-AF65-F5344CB8AC3E}">
        <p14:creationId xmlns:p14="http://schemas.microsoft.com/office/powerpoint/2010/main" val="294591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Reassigning</a:t>
            </a:r>
            <a:r>
              <a:rPr lang="de-DE" dirty="0">
                <a:cs typeface="Calibri Light"/>
              </a:rPr>
              <a:t> variables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240" y="1762125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lnSpc>
                <a:spcPct val="150000"/>
              </a:lnSpc>
            </a:pPr>
            <a:r>
              <a:rPr lang="de-DE" sz="2400" dirty="0" err="1">
                <a:cs typeface="Calibri"/>
              </a:rPr>
              <a:t>Now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let's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put</a:t>
            </a:r>
            <a:r>
              <a:rPr lang="de-DE" sz="2400" dirty="0">
                <a:cs typeface="Calibri"/>
              </a:rPr>
              <a:t> </a:t>
            </a:r>
            <a:r>
              <a:rPr lang="de-DE" sz="2400" i="1" dirty="0">
                <a:cs typeface="Calibri"/>
              </a:rPr>
              <a:t>42 </a:t>
            </a:r>
            <a:r>
              <a:rPr lang="de-DE" sz="2400" dirty="0" err="1">
                <a:cs typeface="Calibri"/>
              </a:rPr>
              <a:t>into</a:t>
            </a:r>
            <a:r>
              <a:rPr lang="de-DE" sz="2400" dirty="0">
                <a:cs typeface="Calibri"/>
              </a:rPr>
              <a:t> </a:t>
            </a:r>
            <a:r>
              <a:rPr lang="de-DE" sz="2400" i="1" dirty="0" err="1">
                <a:cs typeface="Calibri"/>
              </a:rPr>
              <a:t>var</a:t>
            </a:r>
            <a:r>
              <a:rPr lang="de-DE" sz="2400" i="1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instead</a:t>
            </a:r>
            <a:endParaRPr lang="de-DE"/>
          </a:p>
          <a:p>
            <a:pPr marL="383540" lvl="1"/>
            <a:endParaRPr lang="de-DE" i="1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8</a:t>
            </a:fld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238D4D7-C745-498A-A4E6-0B80F0125278}"/>
              </a:ext>
            </a:extLst>
          </p:cNvPr>
          <p:cNvSpPr txBox="1"/>
          <p:nvPr/>
        </p:nvSpPr>
        <p:spPr>
          <a:xfrm>
            <a:off x="1189053" y="3638550"/>
            <a:ext cx="30542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5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D03498-28E1-4AAA-B454-16358EE2AF05}"/>
              </a:ext>
            </a:extLst>
          </p:cNvPr>
          <p:cNvSpPr txBox="1"/>
          <p:nvPr/>
        </p:nvSpPr>
        <p:spPr>
          <a:xfrm>
            <a:off x="1189053" y="3270810"/>
            <a:ext cx="3153251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/>
              <a:t>var</a:t>
            </a:r>
            <a:endParaRPr lang="de-DE" i="1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6901ED4-86AE-44FF-B5DE-24682146A774}"/>
              </a:ext>
            </a:extLst>
          </p:cNvPr>
          <p:cNvSpPr txBox="1"/>
          <p:nvPr/>
        </p:nvSpPr>
        <p:spPr>
          <a:xfrm>
            <a:off x="6726382" y="3638550"/>
            <a:ext cx="30542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trike="sngStrike" dirty="0">
                <a:cs typeface="Calibri"/>
              </a:rPr>
              <a:t>5</a:t>
            </a:r>
            <a:r>
              <a:rPr lang="de-DE" dirty="0">
                <a:cs typeface="Calibri"/>
              </a:rPr>
              <a:t> 42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F26340-D8E9-4794-BAA0-45656CCFDA60}"/>
              </a:ext>
            </a:extLst>
          </p:cNvPr>
          <p:cNvSpPr txBox="1"/>
          <p:nvPr/>
        </p:nvSpPr>
        <p:spPr>
          <a:xfrm>
            <a:off x="6726382" y="3270810"/>
            <a:ext cx="3153251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/>
              <a:t>var</a:t>
            </a:r>
            <a:endParaRPr lang="de-DE" i="1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CF831F27-BFC0-4F96-AB6E-19CA6AB3C5CA}"/>
              </a:ext>
            </a:extLst>
          </p:cNvPr>
          <p:cNvSpPr/>
          <p:nvPr/>
        </p:nvSpPr>
        <p:spPr>
          <a:xfrm>
            <a:off x="5150538" y="35301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22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Do variables </a:t>
            </a:r>
            <a:r>
              <a:rPr lang="de-DE" dirty="0" err="1">
                <a:cs typeface="Calibri Light"/>
              </a:rPr>
              <a:t>have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to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contain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numbers</a:t>
            </a:r>
            <a:r>
              <a:rPr lang="de-DE" dirty="0">
                <a:cs typeface="Calibri Light"/>
              </a:rPr>
              <a:t>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240" y="1762125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lnSpc>
                <a:spcPct val="150000"/>
              </a:lnSpc>
            </a:pPr>
            <a:r>
              <a:rPr lang="de-DE" sz="2400" dirty="0" err="1">
                <a:cs typeface="Calibri"/>
              </a:rPr>
              <a:t>Nope</a:t>
            </a:r>
            <a:r>
              <a:rPr lang="de-DE" sz="2400" dirty="0">
                <a:cs typeface="Calibri"/>
              </a:rPr>
              <a:t>!</a:t>
            </a:r>
            <a:endParaRPr lang="de-DE" sz="2400" dirty="0" err="1">
              <a:cs typeface="Calibri"/>
            </a:endParaRPr>
          </a:p>
          <a:p>
            <a:pPr marL="383540" lvl="1"/>
            <a:r>
              <a:rPr lang="de-DE" sz="2400" dirty="0">
                <a:cs typeface="Calibri"/>
              </a:rPr>
              <a:t>In </a:t>
            </a:r>
            <a:r>
              <a:rPr lang="de-DE" sz="2400" dirty="0" err="1">
                <a:cs typeface="Calibri"/>
              </a:rPr>
              <a:t>fact</a:t>
            </a:r>
            <a:r>
              <a:rPr lang="de-DE" sz="2400" dirty="0">
                <a:cs typeface="Calibri"/>
              </a:rPr>
              <a:t>, </a:t>
            </a:r>
            <a:r>
              <a:rPr lang="de-DE" sz="2400" dirty="0" err="1">
                <a:cs typeface="Calibri"/>
              </a:rPr>
              <a:t>you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can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store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very</a:t>
            </a:r>
            <a:r>
              <a:rPr lang="de-DE" sz="2400" dirty="0">
                <a:cs typeface="Calibri"/>
              </a:rPr>
              <a:t> different </a:t>
            </a:r>
            <a:r>
              <a:rPr lang="de-DE" sz="2400" dirty="0" err="1">
                <a:cs typeface="Calibri"/>
              </a:rPr>
              <a:t>kinds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things</a:t>
            </a:r>
            <a:r>
              <a:rPr lang="de-DE" sz="2400" dirty="0">
                <a:cs typeface="Calibri"/>
              </a:rPr>
              <a:t> in variables</a:t>
            </a:r>
          </a:p>
          <a:p>
            <a:pPr marL="566420" lvl="2"/>
            <a:r>
              <a:rPr lang="de-DE" sz="2000" dirty="0" err="1">
                <a:cs typeface="Calibri"/>
              </a:rPr>
              <a:t>For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example</a:t>
            </a:r>
            <a:r>
              <a:rPr lang="de-DE" sz="2000" dirty="0">
                <a:cs typeface="Calibri"/>
              </a:rPr>
              <a:t>: </a:t>
            </a:r>
            <a:r>
              <a:rPr lang="de-DE" sz="2000" dirty="0" err="1">
                <a:cs typeface="Calibri"/>
              </a:rPr>
              <a:t>numbers</a:t>
            </a:r>
            <a:r>
              <a:rPr lang="de-DE" sz="2000" dirty="0">
                <a:cs typeface="Calibri"/>
              </a:rPr>
              <a:t>, </a:t>
            </a:r>
            <a:r>
              <a:rPr lang="de-DE" sz="2000" dirty="0" err="1">
                <a:cs typeface="Calibri"/>
              </a:rPr>
              <a:t>text</a:t>
            </a:r>
            <a:r>
              <a:rPr lang="de-DE" sz="2000" dirty="0">
                <a:cs typeface="Calibri"/>
              </a:rPr>
              <a:t>, </a:t>
            </a:r>
            <a:r>
              <a:rPr lang="de-DE" sz="2000" dirty="0" err="1">
                <a:cs typeface="Calibri"/>
              </a:rPr>
              <a:t>truth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values</a:t>
            </a:r>
            <a:r>
              <a:rPr lang="de-DE" sz="2000" dirty="0">
                <a:cs typeface="Calibri"/>
              </a:rPr>
              <a:t>, ...</a:t>
            </a:r>
          </a:p>
          <a:p>
            <a:pPr marL="383540" lvl="1"/>
            <a:endParaRPr lang="de-DE" sz="2400" dirty="0">
              <a:cs typeface="Calibri"/>
            </a:endParaRPr>
          </a:p>
          <a:p>
            <a:pPr marL="383540" lvl="1"/>
            <a:endParaRPr lang="de-DE" i="1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2401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D8D8D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44647F27-30A9-41FF-8AAD-C4EA196F5CB9}" vid="{2A8CAD35-B4B3-463D-9CF5-84126DD16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515</Words>
  <Application>Microsoft Office PowerPoint</Application>
  <PresentationFormat>Widescreen</PresentationFormat>
  <Paragraphs>164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Retrospect</vt:lpstr>
      <vt:lpstr>The very basics</vt:lpstr>
      <vt:lpstr>Structure</vt:lpstr>
      <vt:lpstr>Variables</vt:lpstr>
      <vt:lpstr>What are variables?</vt:lpstr>
      <vt:lpstr>What are variables?</vt:lpstr>
      <vt:lpstr>What are variables?</vt:lpstr>
      <vt:lpstr>Assigning variables</vt:lpstr>
      <vt:lpstr>Reassigning variables</vt:lpstr>
      <vt:lpstr>Do variables have to contain numbers?</vt:lpstr>
      <vt:lpstr>Variable Types</vt:lpstr>
      <vt:lpstr>Number types</vt:lpstr>
      <vt:lpstr>Text types</vt:lpstr>
      <vt:lpstr>Truth values</vt:lpstr>
      <vt:lpstr>When to use which type</vt:lpstr>
      <vt:lpstr>Variables in python</vt:lpstr>
      <vt:lpstr>Assigning variables in python</vt:lpstr>
      <vt:lpstr>Assigning variables in python</vt:lpstr>
      <vt:lpstr>Reassigning variables in python</vt:lpstr>
      <vt:lpstr>Python and variable types</vt:lpstr>
      <vt:lpstr>Variable types in other languages</vt:lpstr>
      <vt:lpstr>Therefore, the following is very important...</vt:lpstr>
      <vt:lpstr>Do. Not. Mix. Types.</vt:lpstr>
      <vt:lpstr>Math Operators</vt:lpstr>
      <vt:lpstr>Math Operators</vt:lpstr>
      <vt:lpstr>Math Operators</vt:lpstr>
      <vt:lpstr>Math Operators</vt:lpstr>
      <vt:lpstr>Math Operators</vt:lpstr>
      <vt:lpstr>Style Notes</vt:lpstr>
      <vt:lpstr>Style</vt:lpstr>
      <vt:lpstr>Style: Spacing</vt:lpstr>
      <vt:lpstr>Style: Spacing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Nipshagen</dc:creator>
  <cp:lastModifiedBy>Moritz Nipshagen</cp:lastModifiedBy>
  <cp:revision>4</cp:revision>
  <dcterms:created xsi:type="dcterms:W3CDTF">2018-03-16T16:08:26Z</dcterms:created>
  <dcterms:modified xsi:type="dcterms:W3CDTF">2018-03-19T17:31:47Z</dcterms:modified>
</cp:coreProperties>
</file>