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&lt;&gt;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Time, Space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b="1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37</TotalTime>
  <Words>95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&lt;&gt;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2</cp:revision>
  <dcterms:created xsi:type="dcterms:W3CDTF">2018-03-25T14:07:17Z</dcterms:created>
  <dcterms:modified xsi:type="dcterms:W3CDTF">2018-03-25T14:44:53Z</dcterms:modified>
</cp:coreProperties>
</file>