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25/03/2018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25/03/2018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25/03/2018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25/03/2018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25/03/2018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Wub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Week 1: Introduction</a:t>
            </a:r>
          </a:p>
          <a:p>
            <a:r>
              <a:rPr lang="en-GB" dirty="0"/>
              <a:t>Week 2: Syntax &amp; Variables</a:t>
            </a: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b="1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91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Wub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Wub</dc:title>
  <dc:creator>Moritz Nipshagen</dc:creator>
  <cp:lastModifiedBy>Moritz Nipshagen</cp:lastModifiedBy>
  <cp:revision>1</cp:revision>
  <dcterms:created xsi:type="dcterms:W3CDTF">2018-03-25T14:47:09Z</dcterms:created>
  <dcterms:modified xsi:type="dcterms:W3CDTF">2018-03-25T14:47:35Z</dcterms:modified>
</cp:coreProperties>
</file>