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5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960FE-84BF-4F36-96F9-AC8A426EF4E1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45966-3644-4EF3-8D3C-4E37A0E97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15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259378"/>
            <a:ext cx="10058400" cy="3065733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2D3E5-8D07-442F-AD09-44D2D54E3827}" type="datetime1">
              <a:rPr lang="en-GB" smtClean="0"/>
              <a:t>16/03/2018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2F8DDAA-96A7-4A58-BF95-E7FB5E2AE443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951C0E8-C08C-4742-B043-4AD4BE0A3677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611F47-1F04-4C53-B1C8-B35B68ABD923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ooter Placeholder 4">
              <a:extLst>
                <a:ext uri="{FF2B5EF4-FFF2-40B4-BE49-F238E27FC236}">
                  <a16:creationId xmlns:a16="http://schemas.microsoft.com/office/drawing/2014/main" id="{6A1B6CE6-9CFA-4017-9C7A-43B94272023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id="{211287FD-4478-48EC-9190-EEAA7481BF1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6649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01FF-837F-478C-A187-ED49428D1834}" type="datetime1">
              <a:rPr lang="en-GB" smtClean="0"/>
              <a:t>16/03/2018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81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5412"/>
            <a:ext cx="2628900" cy="56272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05412"/>
            <a:ext cx="7734300" cy="56272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1C3B-24F6-4AC1-B694-40E27DE719F2}" type="datetime1">
              <a:rPr lang="en-GB" smtClean="0"/>
              <a:t>16/03/2018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2E0AB67-F1B0-4C90-A19F-73FDE8286FEC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8C8027-9337-4E66-9E01-653A0653F69A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96B695-F940-4F2C-A211-A8C3DDDB1D91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28C081C3-9690-4087-891D-D2C68ED02CD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A8A7427E-D9D0-4261-92F1-94C87F01EFF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916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82563" indent="-182563"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B5F6-71AF-4144-B18A-52D5DACADA0A}" type="datetime1">
              <a:rPr lang="en-GB" smtClean="0"/>
              <a:t>16/03/2018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42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DB25382-4158-488F-B62E-79DCBA1F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22" y="1259378"/>
            <a:ext cx="10046858" cy="3084021"/>
          </a:xfr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503A-C87E-470F-982F-B4799D338920}" type="datetime1">
              <a:rPr lang="en-GB" smtClean="0"/>
              <a:t>16/03/2018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4AE079-9C20-4D43-BCE4-95501276B79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152C66-54AC-40E9-A917-371D075595D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357B8C-9DD0-44B6-B861-8303E9F8FA1F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A36CCDB1-6438-4199-BD60-4B16D8BD536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B71AF337-ED81-407D-9FC3-0F1711008D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61B955-9CCC-4B7F-BDD7-17CC7DBA64E3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27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988905"/>
            <a:ext cx="10058400" cy="7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A6B-3049-457F-A987-8390460069EE}" type="datetime1">
              <a:rPr lang="en-GB" smtClean="0"/>
              <a:t>16/03/2018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00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897466"/>
            <a:ext cx="10058400" cy="8398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05F-9225-497A-885F-BA883E74DE5D}" type="datetime1">
              <a:rPr lang="en-GB" smtClean="0"/>
              <a:t>16/03/2018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68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3FC3-765C-4CC7-9E4B-E3B68A3EDBFE}" type="datetime1">
              <a:rPr lang="en-GB" smtClean="0"/>
              <a:t>16/03/2018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91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DD7D-9416-45E8-AF3B-D7B360CC564A}" type="datetime1">
              <a:rPr lang="en-GB" smtClean="0"/>
              <a:t>16/03/2018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1906CC-0007-421F-A189-FF05F3AADC9A}"/>
              </a:ext>
            </a:extLst>
          </p:cNvPr>
          <p:cNvSpPr txBox="1">
            <a:spLocks/>
          </p:cNvSpPr>
          <p:nvPr userDrawn="1"/>
        </p:nvSpPr>
        <p:spPr>
          <a:xfrm>
            <a:off x="3684598" y="645954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753368-43EB-48DE-AF80-8822CE9C79DB}"/>
              </a:ext>
            </a:extLst>
          </p:cNvPr>
          <p:cNvGrpSpPr/>
          <p:nvPr userDrawn="1"/>
        </p:nvGrpSpPr>
        <p:grpSpPr>
          <a:xfrm>
            <a:off x="0" y="-339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BA5965-1D45-4584-B359-296E3283C784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018C1B56-97E9-497E-B4BA-C43CA4A6E27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C0F31DD2-4414-4E49-84E8-696DBBC5DB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207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521"/>
            <a:ext cx="3200400" cy="1907838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13CE8B-DAD8-4C75-ABDD-E74B55B147EF}" type="datetime1">
              <a:rPr lang="en-GB" smtClean="0"/>
              <a:t>16/03/2018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D5A7D1F-D6B4-49F8-BFA5-36DA444D93E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Moritz Nipshagen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Antonia Hain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5356F-D6E0-48D5-A64F-970C40D0C516}"/>
              </a:ext>
            </a:extLst>
          </p:cNvPr>
          <p:cNvGrpSpPr/>
          <p:nvPr userDrawn="1"/>
        </p:nvGrpSpPr>
        <p:grpSpPr>
          <a:xfrm>
            <a:off x="-782259" y="43845"/>
            <a:ext cx="5605063" cy="774095"/>
            <a:chOff x="-782259" y="43845"/>
            <a:chExt cx="5605063" cy="774095"/>
          </a:xfrm>
        </p:grpSpPr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2BE6C0BC-5BA1-48A0-B5B8-4ED55CE0C94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5D19D18F-D912-4759-85FC-E852CC76A95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782259" y="45281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511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435182"/>
            <a:ext cx="12191985" cy="4517818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D48F-8DEA-4C52-92C1-302F75FCAD76}" type="datetime1">
              <a:rPr lang="en-GB" smtClean="0"/>
              <a:t>16/03/2018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177C8A1-94B1-4FD8-9B97-0F241A76EF86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D9C402-508F-40AA-B227-41A2183FAC3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03AD29-EF48-424D-9D68-861B4710F692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88F740E0-500D-4EDD-A6C2-24CCA29F4CD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95DD8512-A089-483C-8D5C-E00C1BBEA20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413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mailto:mnipshagen@uos.de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mailto:ahain@uos.de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887498"/>
            <a:ext cx="10058400" cy="849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5CF901-3F04-46D3-A66D-6A29BDCE7C35}" type="datetime1">
              <a:rPr lang="en-GB" smtClean="0"/>
              <a:t>16/03/2018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7F7ACD3-6B5C-4F85-B678-F514CFB10390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13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14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F9C49F-2AD5-464F-A70C-C11B3D63E7DD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E10AE8-E8FE-4459-A599-CE3DA06F3417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93AA9ECC-926D-4DDB-8178-A028779C294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010A8F88-99CB-48C3-98C1-9E27A56262E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63437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·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C473-D4E8-4488-9541-8AB9EE7E6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50E58-41B5-4018-866C-E481EE5B9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10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1F6FA-E7AD-4A3D-9722-C1400200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B93AEE-3827-4F04-8A34-BD7E7FD3CB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Week 1: Introduction</a:t>
            </a:r>
          </a:p>
          <a:p>
            <a:r>
              <a:rPr lang="en-GB" dirty="0"/>
              <a:t>Week 2: Syntax &amp; Variables</a:t>
            </a:r>
          </a:p>
          <a:p>
            <a:r>
              <a:rPr lang="en-GB" dirty="0"/>
              <a:t>Week 3: Control Structures</a:t>
            </a:r>
          </a:p>
          <a:p>
            <a:r>
              <a:rPr lang="en-GB" dirty="0"/>
              <a:t>Week 4: Lists &amp; Collections</a:t>
            </a:r>
          </a:p>
          <a:p>
            <a:r>
              <a:rPr lang="en-GB" dirty="0"/>
              <a:t>Week 5: </a:t>
            </a:r>
            <a:r>
              <a:rPr lang="en-GB" dirty="0" err="1"/>
              <a:t>RegEx</a:t>
            </a:r>
            <a:r>
              <a:rPr lang="en-GB" dirty="0"/>
              <a:t> &amp; Strings</a:t>
            </a:r>
          </a:p>
          <a:p>
            <a:r>
              <a:rPr lang="en-GB" dirty="0"/>
              <a:t>Week 6: Sorting &amp; I/O</a:t>
            </a:r>
          </a:p>
          <a:p>
            <a:r>
              <a:rPr lang="en-GB" dirty="0"/>
              <a:t>Week 7:Debugging, Errors &amp; Strategies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F0A6DBF-216E-404A-8546-A8113F61AE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Week 8: Python Packages</a:t>
            </a:r>
          </a:p>
          <a:p>
            <a:r>
              <a:rPr lang="en-GB" dirty="0"/>
              <a:t>Week 9: Practical Python &amp; Good practices</a:t>
            </a:r>
          </a:p>
          <a:p>
            <a:r>
              <a:rPr lang="en-GB" dirty="0"/>
              <a:t>Week 10: Object Oriented Programming</a:t>
            </a:r>
          </a:p>
          <a:p>
            <a:r>
              <a:rPr lang="en-GB" dirty="0"/>
              <a:t>Week 11: Time, Space and documentation</a:t>
            </a:r>
          </a:p>
          <a:p>
            <a:r>
              <a:rPr lang="en-GB" dirty="0"/>
              <a:t>Week 12: </a:t>
            </a:r>
            <a:r>
              <a:rPr lang="en-GB" dirty="0" err="1"/>
              <a:t>Numpy</a:t>
            </a:r>
            <a:r>
              <a:rPr lang="en-GB" dirty="0"/>
              <a:t> &amp; Matplotlib</a:t>
            </a:r>
          </a:p>
          <a:p>
            <a:r>
              <a:rPr lang="en-GB" dirty="0"/>
              <a:t>Week 13: Outlook &amp; wrapping up</a:t>
            </a:r>
          </a:p>
          <a:p>
            <a:r>
              <a:rPr lang="en-GB" dirty="0"/>
              <a:t>Week 14: TBA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9453C-3C2B-464C-9E46-E3126581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9597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D8D8D8"/>
      </a:hlink>
      <a:folHlink>
        <a:srgbClr val="E7AA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ptx" id="{44647F27-30A9-41FF-8AAD-C4EA196F5CB9}" vid="{2A8CAD35-B4B3-463D-9CF5-84126DD168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89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PowerPoint Presentation</vt:lpstr>
      <vt:lpstr>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Nipshagen</dc:creator>
  <cp:lastModifiedBy>Moritz Nipshagen</cp:lastModifiedBy>
  <cp:revision>1</cp:revision>
  <dcterms:created xsi:type="dcterms:W3CDTF">2018-03-16T16:08:26Z</dcterms:created>
  <dcterms:modified xsi:type="dcterms:W3CDTF">2018-03-16T16:08:51Z</dcterms:modified>
</cp:coreProperties>
</file>