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2"/>
  </p:notesMasterIdLst>
  <p:sldIdLst>
    <p:sldId id="256" r:id="rId2"/>
    <p:sldId id="257" r:id="rId3"/>
    <p:sldId id="292" r:id="rId4"/>
    <p:sldId id="293" r:id="rId5"/>
    <p:sldId id="303" r:id="rId6"/>
    <p:sldId id="287" r:id="rId7"/>
    <p:sldId id="288" r:id="rId8"/>
    <p:sldId id="289" r:id="rId9"/>
    <p:sldId id="290" r:id="rId10"/>
    <p:sldId id="291" r:id="rId11"/>
    <p:sldId id="258" r:id="rId12"/>
    <p:sldId id="259" r:id="rId13"/>
    <p:sldId id="26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301" r:id="rId23"/>
    <p:sldId id="274" r:id="rId24"/>
    <p:sldId id="277" r:id="rId25"/>
    <p:sldId id="275" r:id="rId26"/>
    <p:sldId id="276" r:id="rId27"/>
    <p:sldId id="302" r:id="rId28"/>
    <p:sldId id="306" r:id="rId29"/>
    <p:sldId id="304" r:id="rId30"/>
    <p:sldId id="305" r:id="rId31"/>
    <p:sldId id="307" r:id="rId32"/>
    <p:sldId id="333" r:id="rId33"/>
    <p:sldId id="332" r:id="rId34"/>
    <p:sldId id="331" r:id="rId35"/>
    <p:sldId id="330" r:id="rId36"/>
    <p:sldId id="329" r:id="rId37"/>
    <p:sldId id="338" r:id="rId38"/>
    <p:sldId id="339" r:id="rId39"/>
    <p:sldId id="278" r:id="rId40"/>
    <p:sldId id="279" r:id="rId41"/>
    <p:sldId id="296" r:id="rId42"/>
    <p:sldId id="295" r:id="rId43"/>
    <p:sldId id="297" r:id="rId44"/>
    <p:sldId id="298" r:id="rId45"/>
    <p:sldId id="300" r:id="rId46"/>
    <p:sldId id="335" r:id="rId47"/>
    <p:sldId id="337" r:id="rId48"/>
    <p:sldId id="336" r:id="rId49"/>
    <p:sldId id="334" r:id="rId50"/>
    <p:sldId id="340" r:id="rId51"/>
    <p:sldId id="308" r:id="rId52"/>
    <p:sldId id="309" r:id="rId53"/>
    <p:sldId id="312" r:id="rId54"/>
    <p:sldId id="313" r:id="rId55"/>
    <p:sldId id="341" r:id="rId56"/>
    <p:sldId id="343" r:id="rId57"/>
    <p:sldId id="344" r:id="rId58"/>
    <p:sldId id="345" r:id="rId59"/>
    <p:sldId id="314" r:id="rId60"/>
    <p:sldId id="342" r:id="rId61"/>
    <p:sldId id="347" r:id="rId62"/>
    <p:sldId id="346" r:id="rId63"/>
    <p:sldId id="283" r:id="rId64"/>
    <p:sldId id="284" r:id="rId65"/>
    <p:sldId id="285" r:id="rId66"/>
    <p:sldId id="286" r:id="rId67"/>
    <p:sldId id="282" r:id="rId68"/>
    <p:sldId id="316" r:id="rId69"/>
    <p:sldId id="317" r:id="rId70"/>
    <p:sldId id="328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Nipshagen" initials="" lastIdx="0" clrIdx="0"/>
  <p:cmAuthor id="2" name="Moritz Nipshagen" initials="MN" lastIdx="6" clrIdx="1">
    <p:extLst>
      <p:ext uri="{19B8F6BF-5375-455C-9EA6-DF929625EA0E}">
        <p15:presenceInfo xmlns:p15="http://schemas.microsoft.com/office/powerpoint/2012/main" userId="ee3b3bbc25b4c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455"/>
    <a:srgbClr val="BDA95F"/>
    <a:srgbClr val="FF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7D312-2516-4D44-970F-81851DF981C8}" v="17" dt="2018-04-08T17:52:20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83" autoAdjust="0"/>
  </p:normalViewPr>
  <p:slideViewPr>
    <p:cSldViewPr snapToGrid="0">
      <p:cViewPr varScale="1">
        <p:scale>
          <a:sx n="142" d="100"/>
          <a:sy n="142" d="100"/>
        </p:scale>
        <p:origin x="13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E37BCC02-CDB9-4A3A-9AA1-23BEF7555354}"/>
    <pc:docChg chg="addSld delSld modSld sldOrd">
      <pc:chgData name="Antonia H." userId="da08060cd893cdf4" providerId="Windows Live" clId="Web-{E37BCC02-CDB9-4A3A-9AA1-23BEF7555354}" dt="2018-04-08T17:16:14.218" v="3929"/>
      <pc:docMkLst>
        <pc:docMk/>
      </pc:docMkLst>
      <pc:sldChg chg="modSp">
        <pc:chgData name="Antonia H." userId="da08060cd893cdf4" providerId="Windows Live" clId="Web-{E37BCC02-CDB9-4A3A-9AA1-23BEF7555354}" dt="2018-04-08T15:30:03.106" v="1094"/>
        <pc:sldMkLst>
          <pc:docMk/>
          <pc:sldMk cId="1309100374" sldId="256"/>
        </pc:sldMkLst>
        <pc:spChg chg="mod">
          <ac:chgData name="Antonia H." userId="da08060cd893cdf4" providerId="Windows Live" clId="Web-{E37BCC02-CDB9-4A3A-9AA1-23BEF7555354}" dt="2018-04-08T15:30:03.106" v="1094"/>
          <ac:spMkLst>
            <pc:docMk/>
            <pc:sldMk cId="1309100374" sldId="256"/>
            <ac:spMk id="3" creationId="{02A50E58-41B5-4018-866C-E481EE5B9806}"/>
          </ac:spMkLst>
        </pc:spChg>
      </pc:sldChg>
      <pc:sldChg chg="modNotes">
        <pc:chgData name="Antonia H." userId="da08060cd893cdf4" providerId="Windows Live" clId="Web-{E37BCC02-CDB9-4A3A-9AA1-23BEF7555354}" dt="2018-04-08T14:58:01.262" v="680"/>
        <pc:sldMkLst>
          <pc:docMk/>
          <pc:sldMk cId="3525982858" sldId="259"/>
        </pc:sldMkLst>
      </pc:sldChg>
      <pc:sldChg chg="modNotes">
        <pc:chgData name="Antonia H." userId="da08060cd893cdf4" providerId="Windows Live" clId="Web-{E37BCC02-CDB9-4A3A-9AA1-23BEF7555354}" dt="2018-04-08T14:58:14.543" v="681"/>
        <pc:sldMkLst>
          <pc:docMk/>
          <pc:sldMk cId="2874044789" sldId="267"/>
        </pc:sldMkLst>
      </pc:sldChg>
      <pc:sldChg chg="modNotes">
        <pc:chgData name="Antonia H." userId="da08060cd893cdf4" providerId="Windows Live" clId="Web-{E37BCC02-CDB9-4A3A-9AA1-23BEF7555354}" dt="2018-04-08T14:58:19.950" v="682"/>
        <pc:sldMkLst>
          <pc:docMk/>
          <pc:sldMk cId="3216760496" sldId="268"/>
        </pc:sldMkLst>
      </pc:sldChg>
      <pc:sldChg chg="modNotes">
        <pc:chgData name="Antonia H." userId="da08060cd893cdf4" providerId="Windows Live" clId="Web-{E37BCC02-CDB9-4A3A-9AA1-23BEF7555354}" dt="2018-04-08T14:58:23.918" v="683"/>
        <pc:sldMkLst>
          <pc:docMk/>
          <pc:sldMk cId="801107610" sldId="269"/>
        </pc:sldMkLst>
      </pc:sldChg>
      <pc:sldChg chg="modSp">
        <pc:chgData name="Antonia H." userId="da08060cd893cdf4" providerId="Windows Live" clId="Web-{E37BCC02-CDB9-4A3A-9AA1-23BEF7555354}" dt="2018-04-08T14:47:31.385" v="237"/>
        <pc:sldMkLst>
          <pc:docMk/>
          <pc:sldMk cId="2226446265" sldId="274"/>
        </pc:sldMkLst>
        <pc:spChg chg="mod">
          <ac:chgData name="Antonia H." userId="da08060cd893cdf4" providerId="Windows Live" clId="Web-{E37BCC02-CDB9-4A3A-9AA1-23BEF7555354}" dt="2018-04-08T14:47:31.385" v="237"/>
          <ac:spMkLst>
            <pc:docMk/>
            <pc:sldMk cId="2226446265" sldId="274"/>
            <ac:spMk id="3" creationId="{D201C4BC-150D-4DB1-B2A3-D3862724D061}"/>
          </ac:spMkLst>
        </pc:spChg>
      </pc:sldChg>
      <pc:sldChg chg="modSp modNotes">
        <pc:chgData name="Antonia H." userId="da08060cd893cdf4" providerId="Windows Live" clId="Web-{E37BCC02-CDB9-4A3A-9AA1-23BEF7555354}" dt="2018-04-08T15:25:41.434" v="920"/>
        <pc:sldMkLst>
          <pc:docMk/>
          <pc:sldMk cId="3626653586" sldId="276"/>
        </pc:sldMkLst>
        <pc:spChg chg="mod">
          <ac:chgData name="Antonia H." userId="da08060cd893cdf4" providerId="Windows Live" clId="Web-{E37BCC02-CDB9-4A3A-9AA1-23BEF7555354}" dt="2018-04-08T15:25:41.434" v="920"/>
          <ac:spMkLst>
            <pc:docMk/>
            <pc:sldMk cId="3626653586" sldId="276"/>
            <ac:spMk id="2" creationId="{AAF7C7CE-06FC-435E-9D4E-01BE26B79928}"/>
          </ac:spMkLst>
        </pc:spChg>
        <pc:spChg chg="mod">
          <ac:chgData name="Antonia H." userId="da08060cd893cdf4" providerId="Windows Live" clId="Web-{E37BCC02-CDB9-4A3A-9AA1-23BEF7555354}" dt="2018-04-08T15:25:26.262" v="914"/>
          <ac:spMkLst>
            <pc:docMk/>
            <pc:sldMk cId="3626653586" sldId="276"/>
            <ac:spMk id="3" creationId="{F0673C46-ED62-46BD-AB78-F744B769757E}"/>
          </ac:spMkLst>
        </pc:spChg>
      </pc:sldChg>
      <pc:sldChg chg="modNotes">
        <pc:chgData name="Antonia H." userId="da08060cd893cdf4" providerId="Windows Live" clId="Web-{E37BCC02-CDB9-4A3A-9AA1-23BEF7555354}" dt="2018-04-08T15:14:29.950" v="771"/>
        <pc:sldMkLst>
          <pc:docMk/>
          <pc:sldMk cId="2926010222" sldId="277"/>
        </pc:sldMkLst>
      </pc:sldChg>
      <pc:sldChg chg="modNotes">
        <pc:chgData name="Antonia H." userId="da08060cd893cdf4" providerId="Windows Live" clId="Web-{E37BCC02-CDB9-4A3A-9AA1-23BEF7555354}" dt="2018-04-08T15:12:11.154" v="734"/>
        <pc:sldMkLst>
          <pc:docMk/>
          <pc:sldMk cId="198626347" sldId="282"/>
        </pc:sldMkLst>
      </pc:sldChg>
      <pc:sldChg chg="modSp">
        <pc:chgData name="Antonia H." userId="da08060cd893cdf4" providerId="Windows Live" clId="Web-{E37BCC02-CDB9-4A3A-9AA1-23BEF7555354}" dt="2018-04-08T15:11:17.404" v="722"/>
        <pc:sldMkLst>
          <pc:docMk/>
          <pc:sldMk cId="3568653343" sldId="285"/>
        </pc:sldMkLst>
        <pc:spChg chg="mod">
          <ac:chgData name="Antonia H." userId="da08060cd893cdf4" providerId="Windows Live" clId="Web-{E37BCC02-CDB9-4A3A-9AA1-23BEF7555354}" dt="2018-04-08T15:11:17.404" v="722"/>
          <ac:spMkLst>
            <pc:docMk/>
            <pc:sldMk cId="3568653343" sldId="285"/>
            <ac:spMk id="3" creationId="{15DEABCE-BB68-422E-9071-479B025E7602}"/>
          </ac:spMkLst>
        </pc:spChg>
      </pc:sldChg>
      <pc:sldChg chg="addAnim modAnim">
        <pc:chgData name="Antonia H." userId="da08060cd893cdf4" providerId="Windows Live" clId="Web-{E37BCC02-CDB9-4A3A-9AA1-23BEF7555354}" dt="2018-04-08T15:11:41.466" v="726"/>
        <pc:sldMkLst>
          <pc:docMk/>
          <pc:sldMk cId="785293548" sldId="286"/>
        </pc:sldMkLst>
      </pc:sldChg>
      <pc:sldChg chg="modNotes">
        <pc:chgData name="Antonia H." userId="da08060cd893cdf4" providerId="Windows Live" clId="Web-{E37BCC02-CDB9-4A3A-9AA1-23BEF7555354}" dt="2018-04-08T15:10:51.576" v="717"/>
        <pc:sldMkLst>
          <pc:docMk/>
          <pc:sldMk cId="2135524713" sldId="295"/>
        </pc:sldMkLst>
      </pc:sldChg>
      <pc:sldChg chg="modSp">
        <pc:chgData name="Antonia H." userId="da08060cd893cdf4" providerId="Windows Live" clId="Web-{E37BCC02-CDB9-4A3A-9AA1-23BEF7555354}" dt="2018-04-08T16:14:34.949" v="1725"/>
        <pc:sldMkLst>
          <pc:docMk/>
          <pc:sldMk cId="2649240552" sldId="302"/>
        </pc:sldMkLst>
        <pc:spChg chg="mod">
          <ac:chgData name="Antonia H." userId="da08060cd893cdf4" providerId="Windows Live" clId="Web-{E37BCC02-CDB9-4A3A-9AA1-23BEF7555354}" dt="2018-04-08T16:14:34.949" v="1725"/>
          <ac:spMkLst>
            <pc:docMk/>
            <pc:sldMk cId="2649240552" sldId="302"/>
            <ac:spMk id="3" creationId="{5685E41C-765E-4339-A440-4564A247454A}"/>
          </ac:spMkLst>
        </pc:spChg>
      </pc:sldChg>
      <pc:sldChg chg="modSp modNotes">
        <pc:chgData name="Antonia H." userId="da08060cd893cdf4" providerId="Windows Live" clId="Web-{E37BCC02-CDB9-4A3A-9AA1-23BEF7555354}" dt="2018-04-08T14:52:26.104" v="497"/>
        <pc:sldMkLst>
          <pc:docMk/>
          <pc:sldMk cId="1547382298" sldId="304"/>
        </pc:sldMkLst>
        <pc:spChg chg="mod">
          <ac:chgData name="Antonia H." userId="da08060cd893cdf4" providerId="Windows Live" clId="Web-{E37BCC02-CDB9-4A3A-9AA1-23BEF7555354}" dt="2018-04-08T14:52:07.292" v="476"/>
          <ac:spMkLst>
            <pc:docMk/>
            <pc:sldMk cId="1547382298" sldId="304"/>
            <ac:spMk id="3" creationId="{DFF9B587-0B9E-4B5F-8140-42FAE5777E82}"/>
          </ac:spMkLst>
        </pc:spChg>
      </pc:sldChg>
      <pc:sldChg chg="modSp add replId addAnim delAnim modAnim modNotes">
        <pc:chgData name="Antonia H." userId="da08060cd893cdf4" providerId="Windows Live" clId="Web-{E37BCC02-CDB9-4A3A-9AA1-23BEF7555354}" dt="2018-04-08T15:31:29.996" v="1100"/>
        <pc:sldMkLst>
          <pc:docMk/>
          <pc:sldMk cId="2463281216" sldId="305"/>
        </pc:sldMkLst>
        <pc:spChg chg="mod">
          <ac:chgData name="Antonia H." userId="da08060cd893cdf4" providerId="Windows Live" clId="Web-{E37BCC02-CDB9-4A3A-9AA1-23BEF7555354}" dt="2018-04-08T15:31:29.996" v="1100"/>
          <ac:spMkLst>
            <pc:docMk/>
            <pc:sldMk cId="2463281216" sldId="305"/>
            <ac:spMk id="3" creationId="{DFF9B587-0B9E-4B5F-8140-42FAE5777E82}"/>
          </ac:spMkLst>
        </pc:spChg>
      </pc:sldChg>
      <pc:sldChg chg="modSp new ord">
        <pc:chgData name="Antonia H." userId="da08060cd893cdf4" providerId="Windows Live" clId="Web-{E37BCC02-CDB9-4A3A-9AA1-23BEF7555354}" dt="2018-04-08T15:27:38.809" v="1052"/>
        <pc:sldMkLst>
          <pc:docMk/>
          <pc:sldMk cId="1603460175" sldId="306"/>
        </pc:sldMkLst>
        <pc:spChg chg="mod">
          <ac:chgData name="Antonia H." userId="da08060cd893cdf4" providerId="Windows Live" clId="Web-{E37BCC02-CDB9-4A3A-9AA1-23BEF7555354}" dt="2018-04-08T15:26:07.981" v="939"/>
          <ac:spMkLst>
            <pc:docMk/>
            <pc:sldMk cId="1603460175" sldId="306"/>
            <ac:spMk id="2" creationId="{86208F37-7183-4310-99F4-59F5E72A6D6B}"/>
          </ac:spMkLst>
        </pc:spChg>
        <pc:spChg chg="mod">
          <ac:chgData name="Antonia H." userId="da08060cd893cdf4" providerId="Windows Live" clId="Web-{E37BCC02-CDB9-4A3A-9AA1-23BEF7555354}" dt="2018-04-08T15:27:38.809" v="1052"/>
          <ac:spMkLst>
            <pc:docMk/>
            <pc:sldMk cId="1603460175" sldId="306"/>
            <ac:spMk id="3" creationId="{DC101CE5-501E-4A4D-BE75-57ECC7E902B3}"/>
          </ac:spMkLst>
        </pc:spChg>
      </pc:sldChg>
      <pc:sldChg chg="modSp add replId modNotes">
        <pc:chgData name="Antonia H." userId="da08060cd893cdf4" providerId="Windows Live" clId="Web-{E37BCC02-CDB9-4A3A-9AA1-23BEF7555354}" dt="2018-04-08T15:40:18.637" v="1352"/>
        <pc:sldMkLst>
          <pc:docMk/>
          <pc:sldMk cId="219773625" sldId="307"/>
        </pc:sldMkLst>
        <pc:spChg chg="mod">
          <ac:chgData name="Antonia H." userId="da08060cd893cdf4" providerId="Windows Live" clId="Web-{E37BCC02-CDB9-4A3A-9AA1-23BEF7555354}" dt="2018-04-08T15:40:18.637" v="1352"/>
          <ac:spMkLst>
            <pc:docMk/>
            <pc:sldMk cId="219773625" sldId="307"/>
            <ac:spMk id="3" creationId="{DFF9B587-0B9E-4B5F-8140-42FAE5777E82}"/>
          </ac:spMkLst>
        </pc:spChg>
      </pc:sldChg>
      <pc:sldChg chg="delSp modSp new mod modClrScheme chgLayout">
        <pc:chgData name="Antonia H." userId="da08060cd893cdf4" providerId="Windows Live" clId="Web-{E37BCC02-CDB9-4A3A-9AA1-23BEF7555354}" dt="2018-04-08T15:41:30.340" v="1358"/>
        <pc:sldMkLst>
          <pc:docMk/>
          <pc:sldMk cId="509076749" sldId="308"/>
        </pc:sldMkLst>
        <pc:spChg chg="mod ord">
          <ac:chgData name="Antonia H." userId="da08060cd893cdf4" providerId="Windows Live" clId="Web-{E37BCC02-CDB9-4A3A-9AA1-23BEF7555354}" dt="2018-04-08T15:41:30.340" v="1358"/>
          <ac:spMkLst>
            <pc:docMk/>
            <pc:sldMk cId="509076749" sldId="308"/>
            <ac:spMk id="2" creationId="{8ECBDA99-392E-4BF5-BCA8-90D1B8D9B04D}"/>
          </ac:spMkLst>
        </pc:spChg>
        <pc:spChg chg="del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3" creationId="{6FF8DD16-1BE6-4513-A779-FD1350A903AC}"/>
          </ac:spMkLst>
        </pc:spChg>
        <pc:spChg chg="del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4" creationId="{45162540-CD93-449E-8E7B-3FF851B0C5A4}"/>
          </ac:spMkLst>
        </pc:spChg>
        <pc:spChg chg="del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5" creationId="{2034A0C2-BC76-4ED5-85D4-A01382A64A2C}"/>
          </ac:spMkLst>
        </pc:spChg>
        <pc:spChg chg="del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6" creationId="{D10BA1E2-2973-4987-88AE-D35C9C5BCAF3}"/>
          </ac:spMkLst>
        </pc:spChg>
        <pc:spChg chg="mod ord">
          <ac:chgData name="Antonia H." userId="da08060cd893cdf4" providerId="Windows Live" clId="Web-{E37BCC02-CDB9-4A3A-9AA1-23BEF7555354}" dt="2018-04-08T15:41:23.059" v="1355"/>
          <ac:spMkLst>
            <pc:docMk/>
            <pc:sldMk cId="509076749" sldId="308"/>
            <ac:spMk id="7" creationId="{9260A8C1-E8AD-4662-9349-F3678A83FF41}"/>
          </ac:spMkLst>
        </pc:spChg>
      </pc:sldChg>
      <pc:sldChg chg="addSp modSp new mod modClrScheme chgLayout">
        <pc:chgData name="Antonia H." userId="da08060cd893cdf4" providerId="Windows Live" clId="Web-{E37BCC02-CDB9-4A3A-9AA1-23BEF7555354}" dt="2018-04-08T16:46:04.902" v="2720"/>
        <pc:sldMkLst>
          <pc:docMk/>
          <pc:sldMk cId="813760302" sldId="309"/>
        </pc:sldMkLst>
        <pc:spChg chg="mod ord">
          <ac:chgData name="Antonia H." userId="da08060cd893cdf4" providerId="Windows Live" clId="Web-{E37BCC02-CDB9-4A3A-9AA1-23BEF7555354}" dt="2018-04-08T15:43:14.762" v="1375"/>
          <ac:spMkLst>
            <pc:docMk/>
            <pc:sldMk cId="813760302" sldId="309"/>
            <ac:spMk id="2" creationId="{B1050614-8AAB-4762-86F0-D152F7911773}"/>
          </ac:spMkLst>
        </pc:spChg>
        <pc:spChg chg="mod ord">
          <ac:chgData name="Antonia H." userId="da08060cd893cdf4" providerId="Windows Live" clId="Web-{E37BCC02-CDB9-4A3A-9AA1-23BEF7555354}" dt="2018-04-08T15:42:30.262" v="1362"/>
          <ac:spMkLst>
            <pc:docMk/>
            <pc:sldMk cId="813760302" sldId="309"/>
            <ac:spMk id="3" creationId="{8BD4DE19-E9E9-491D-9619-41C0B1A11893}"/>
          </ac:spMkLst>
        </pc:spChg>
        <pc:spChg chg="add mod ord">
          <ac:chgData name="Antonia H." userId="da08060cd893cdf4" providerId="Windows Live" clId="Web-{E37BCC02-CDB9-4A3A-9AA1-23BEF7555354}" dt="2018-04-08T16:46:04.902" v="2720"/>
          <ac:spMkLst>
            <pc:docMk/>
            <pc:sldMk cId="813760302" sldId="309"/>
            <ac:spMk id="5" creationId="{FFF1EFE8-4557-488C-980D-55E592C9709A}"/>
          </ac:spMkLst>
        </pc:spChg>
      </pc:sldChg>
      <pc:sldChg chg="modSp add del replId">
        <pc:chgData name="Antonia H." userId="da08060cd893cdf4" providerId="Windows Live" clId="Web-{E37BCC02-CDB9-4A3A-9AA1-23BEF7555354}" dt="2018-04-08T16:46:07.090" v="2722"/>
        <pc:sldMkLst>
          <pc:docMk/>
          <pc:sldMk cId="1210355826" sldId="310"/>
        </pc:sldMkLst>
        <pc:spChg chg="mod">
          <ac:chgData name="Antonia H." userId="da08060cd893cdf4" providerId="Windows Live" clId="Web-{E37BCC02-CDB9-4A3A-9AA1-23BEF7555354}" dt="2018-04-08T16:45:46.090" v="2703"/>
          <ac:spMkLst>
            <pc:docMk/>
            <pc:sldMk cId="1210355826" sldId="310"/>
            <ac:spMk id="5" creationId="{FFF1EFE8-4557-488C-980D-55E592C9709A}"/>
          </ac:spMkLst>
        </pc:spChg>
      </pc:sldChg>
      <pc:sldChg chg="modSp add replId modNotes">
        <pc:chgData name="Antonia H." userId="da08060cd893cdf4" providerId="Windows Live" clId="Web-{E37BCC02-CDB9-4A3A-9AA1-23BEF7555354}" dt="2018-04-08T16:54:55.263" v="2982"/>
        <pc:sldMkLst>
          <pc:docMk/>
          <pc:sldMk cId="2193070842" sldId="311"/>
        </pc:sldMkLst>
        <pc:spChg chg="mod">
          <ac:chgData name="Antonia H." userId="da08060cd893cdf4" providerId="Windows Live" clId="Web-{E37BCC02-CDB9-4A3A-9AA1-23BEF7555354}" dt="2018-04-08T16:53:54.687" v="2974"/>
          <ac:spMkLst>
            <pc:docMk/>
            <pc:sldMk cId="2193070842" sldId="311"/>
            <ac:spMk id="2" creationId="{B1050614-8AAB-4762-86F0-D152F7911773}"/>
          </ac:spMkLst>
        </pc:spChg>
        <pc:spChg chg="mod">
          <ac:chgData name="Antonia H." userId="da08060cd893cdf4" providerId="Windows Live" clId="Web-{E37BCC02-CDB9-4A3A-9AA1-23BEF7555354}" dt="2018-04-08T16:54:55.263" v="2982"/>
          <ac:spMkLst>
            <pc:docMk/>
            <pc:sldMk cId="2193070842" sldId="311"/>
            <ac:spMk id="5" creationId="{FFF1EFE8-4557-488C-980D-55E592C9709A}"/>
          </ac:spMkLst>
        </pc:spChg>
      </pc:sldChg>
      <pc:sldChg chg="addSp modSp add mod ord replId modClrScheme chgLayout modNotes">
        <pc:chgData name="Antonia H." userId="da08060cd893cdf4" providerId="Windows Live" clId="Web-{E37BCC02-CDB9-4A3A-9AA1-23BEF7555354}" dt="2018-04-08T16:58:46.731" v="3155"/>
        <pc:sldMkLst>
          <pc:docMk/>
          <pc:sldMk cId="1931068710" sldId="312"/>
        </pc:sldMkLst>
        <pc:spChg chg="mod ord">
          <ac:chgData name="Antonia H." userId="da08060cd893cdf4" providerId="Windows Live" clId="Web-{E37BCC02-CDB9-4A3A-9AA1-23BEF7555354}" dt="2018-04-08T16:46:12.043" v="2725"/>
          <ac:spMkLst>
            <pc:docMk/>
            <pc:sldMk cId="1931068710" sldId="312"/>
            <ac:spMk id="2" creationId="{B1050614-8AAB-4762-86F0-D152F7911773}"/>
          </ac:spMkLst>
        </pc:spChg>
        <pc:spChg chg="mod ord">
          <ac:chgData name="Antonia H." userId="da08060cd893cdf4" providerId="Windows Live" clId="Web-{E37BCC02-CDB9-4A3A-9AA1-23BEF7555354}" dt="2018-04-08T16:28:52.950" v="2154"/>
          <ac:spMkLst>
            <pc:docMk/>
            <pc:sldMk cId="1931068710" sldId="312"/>
            <ac:spMk id="3" creationId="{8BD4DE19-E9E9-491D-9619-41C0B1A11893}"/>
          </ac:spMkLst>
        </pc:spChg>
        <pc:spChg chg="mod ord">
          <ac:chgData name="Antonia H." userId="da08060cd893cdf4" providerId="Windows Live" clId="Web-{E37BCC02-CDB9-4A3A-9AA1-23BEF7555354}" dt="2018-04-08T16:43:30.731" v="2673"/>
          <ac:spMkLst>
            <pc:docMk/>
            <pc:sldMk cId="1931068710" sldId="312"/>
            <ac:spMk id="5" creationId="{FFF1EFE8-4557-488C-980D-55E592C9709A}"/>
          </ac:spMkLst>
        </pc:spChg>
        <pc:spChg chg="add mod ord">
          <ac:chgData name="Antonia H." userId="da08060cd893cdf4" providerId="Windows Live" clId="Web-{E37BCC02-CDB9-4A3A-9AA1-23BEF7555354}" dt="2018-04-08T16:58:46.731" v="3155"/>
          <ac:spMkLst>
            <pc:docMk/>
            <pc:sldMk cId="1931068710" sldId="312"/>
            <ac:spMk id="6" creationId="{C0647C12-1727-4A26-AF05-940EAA354E3A}"/>
          </ac:spMkLst>
        </pc:spChg>
      </pc:sldChg>
      <pc:sldChg chg="modSp add ord replId">
        <pc:chgData name="Antonia H." userId="da08060cd893cdf4" providerId="Windows Live" clId="Web-{E37BCC02-CDB9-4A3A-9AA1-23BEF7555354}" dt="2018-04-08T16:56:12.216" v="3005"/>
        <pc:sldMkLst>
          <pc:docMk/>
          <pc:sldMk cId="588407168" sldId="313"/>
        </pc:sldMkLst>
        <pc:spChg chg="mod">
          <ac:chgData name="Antonia H." userId="da08060cd893cdf4" providerId="Windows Live" clId="Web-{E37BCC02-CDB9-4A3A-9AA1-23BEF7555354}" dt="2018-04-08T16:56:12.216" v="3005"/>
          <ac:spMkLst>
            <pc:docMk/>
            <pc:sldMk cId="588407168" sldId="313"/>
            <ac:spMk id="5" creationId="{FFF1EFE8-4557-488C-980D-55E592C9709A}"/>
          </ac:spMkLst>
        </pc:spChg>
      </pc:sldChg>
      <pc:sldChg chg="modSp add del replId">
        <pc:chgData name="Antonia H." userId="da08060cd893cdf4" providerId="Windows Live" clId="Web-{E37BCC02-CDB9-4A3A-9AA1-23BEF7555354}" dt="2018-04-08T16:51:28.871" v="2832"/>
        <pc:sldMkLst>
          <pc:docMk/>
          <pc:sldMk cId="1730296791" sldId="313"/>
        </pc:sldMkLst>
        <pc:spChg chg="mod">
          <ac:chgData name="Antonia H." userId="da08060cd893cdf4" providerId="Windows Live" clId="Web-{E37BCC02-CDB9-4A3A-9AA1-23BEF7555354}" dt="2018-04-08T16:43:56.215" v="2685"/>
          <ac:spMkLst>
            <pc:docMk/>
            <pc:sldMk cId="1730296791" sldId="313"/>
            <ac:spMk id="5" creationId="{FFF1EFE8-4557-488C-980D-55E592C9709A}"/>
          </ac:spMkLst>
        </pc:spChg>
      </pc:sldChg>
      <pc:sldChg chg="modSp new modNotes">
        <pc:chgData name="Antonia H." userId="da08060cd893cdf4" providerId="Windows Live" clId="Web-{E37BCC02-CDB9-4A3A-9AA1-23BEF7555354}" dt="2018-04-08T16:58:28.231" v="3126"/>
        <pc:sldMkLst>
          <pc:docMk/>
          <pc:sldMk cId="484015696" sldId="314"/>
        </pc:sldMkLst>
        <pc:spChg chg="mod">
          <ac:chgData name="Antonia H." userId="da08060cd893cdf4" providerId="Windows Live" clId="Web-{E37BCC02-CDB9-4A3A-9AA1-23BEF7555354}" dt="2018-04-08T16:56:47.278" v="3021"/>
          <ac:spMkLst>
            <pc:docMk/>
            <pc:sldMk cId="484015696" sldId="314"/>
            <ac:spMk id="2" creationId="{325EF167-956F-41AB-91E4-133C83F0605C}"/>
          </ac:spMkLst>
        </pc:spChg>
        <pc:spChg chg="mod">
          <ac:chgData name="Antonia H." userId="da08060cd893cdf4" providerId="Windows Live" clId="Web-{E37BCC02-CDB9-4A3A-9AA1-23BEF7555354}" dt="2018-04-08T16:58:01.747" v="3119"/>
          <ac:spMkLst>
            <pc:docMk/>
            <pc:sldMk cId="484015696" sldId="314"/>
            <ac:spMk id="3" creationId="{C9537519-AE70-40B8-B434-243B9E8F463A}"/>
          </ac:spMkLst>
        </pc:spChg>
      </pc:sldChg>
      <pc:sldChg chg="modSp add del replId">
        <pc:chgData name="Antonia H." userId="da08060cd893cdf4" providerId="Windows Live" clId="Web-{E37BCC02-CDB9-4A3A-9AA1-23BEF7555354}" dt="2018-04-08T16:44:45.949" v="2699"/>
        <pc:sldMkLst>
          <pc:docMk/>
          <pc:sldMk cId="2599998275" sldId="314"/>
        </pc:sldMkLst>
        <pc:spChg chg="mod">
          <ac:chgData name="Antonia H." userId="da08060cd893cdf4" providerId="Windows Live" clId="Web-{E37BCC02-CDB9-4A3A-9AA1-23BEF7555354}" dt="2018-04-08T16:41:57.262" v="2618"/>
          <ac:spMkLst>
            <pc:docMk/>
            <pc:sldMk cId="2599998275" sldId="314"/>
            <ac:spMk id="2" creationId="{B1050614-8AAB-4762-86F0-D152F7911773}"/>
          </ac:spMkLst>
        </pc:spChg>
        <pc:spChg chg="mod">
          <ac:chgData name="Antonia H." userId="da08060cd893cdf4" providerId="Windows Live" clId="Web-{E37BCC02-CDB9-4A3A-9AA1-23BEF7555354}" dt="2018-04-08T16:41:43.527" v="2604"/>
          <ac:spMkLst>
            <pc:docMk/>
            <pc:sldMk cId="2599998275" sldId="314"/>
            <ac:spMk id="5" creationId="{FFF1EFE8-4557-488C-980D-55E592C9709A}"/>
          </ac:spMkLst>
        </pc:spChg>
      </pc:sldChg>
      <pc:sldChg chg="delSp modSp new mod modClrScheme chgLayout">
        <pc:chgData name="Antonia H." userId="da08060cd893cdf4" providerId="Windows Live" clId="Web-{E37BCC02-CDB9-4A3A-9AA1-23BEF7555354}" dt="2018-04-08T16:59:22.935" v="3161"/>
        <pc:sldMkLst>
          <pc:docMk/>
          <pc:sldMk cId="1262326548" sldId="315"/>
        </pc:sldMkLst>
        <pc:spChg chg="mod ord">
          <ac:chgData name="Antonia H." userId="da08060cd893cdf4" providerId="Windows Live" clId="Web-{E37BCC02-CDB9-4A3A-9AA1-23BEF7555354}" dt="2018-04-08T16:59:22.935" v="3161"/>
          <ac:spMkLst>
            <pc:docMk/>
            <pc:sldMk cId="1262326548" sldId="315"/>
            <ac:spMk id="2" creationId="{A1F25DD0-1BBE-4640-86C5-CA9A8F7FECC2}"/>
          </ac:spMkLst>
        </pc:spChg>
        <pc:spChg chg="del">
          <ac:chgData name="Antonia H." userId="da08060cd893cdf4" providerId="Windows Live" clId="Web-{E37BCC02-CDB9-4A3A-9AA1-23BEF7555354}" dt="2018-04-08T16:59:20.138" v="3158"/>
          <ac:spMkLst>
            <pc:docMk/>
            <pc:sldMk cId="1262326548" sldId="315"/>
            <ac:spMk id="3" creationId="{829ED5F3-8504-4526-9619-808CF1DD79E0}"/>
          </ac:spMkLst>
        </pc:spChg>
        <pc:spChg chg="mod ord">
          <ac:chgData name="Antonia H." userId="da08060cd893cdf4" providerId="Windows Live" clId="Web-{E37BCC02-CDB9-4A3A-9AA1-23BEF7555354}" dt="2018-04-08T16:59:20.138" v="3158"/>
          <ac:spMkLst>
            <pc:docMk/>
            <pc:sldMk cId="1262326548" sldId="315"/>
            <ac:spMk id="4" creationId="{8B6D8259-ACE9-4AF1-81AE-C1A79F44A480}"/>
          </ac:spMkLst>
        </pc:spChg>
      </pc:sldChg>
      <pc:sldChg chg="modSp new">
        <pc:chgData name="Antonia H." userId="da08060cd893cdf4" providerId="Windows Live" clId="Web-{E37BCC02-CDB9-4A3A-9AA1-23BEF7555354}" dt="2018-04-08T16:59:30.153" v="3165"/>
        <pc:sldMkLst>
          <pc:docMk/>
          <pc:sldMk cId="290743110" sldId="316"/>
        </pc:sldMkLst>
        <pc:spChg chg="mod">
          <ac:chgData name="Antonia H." userId="da08060cd893cdf4" providerId="Windows Live" clId="Web-{E37BCC02-CDB9-4A3A-9AA1-23BEF7555354}" dt="2018-04-08T16:59:30.153" v="3165"/>
          <ac:spMkLst>
            <pc:docMk/>
            <pc:sldMk cId="290743110" sldId="316"/>
            <ac:spMk id="2" creationId="{0C137251-8AFA-4418-B08A-1BA9185A10E1}"/>
          </ac:spMkLst>
        </pc:spChg>
      </pc:sldChg>
      <pc:sldChg chg="addSp modSp add mod replId modClrScheme chgLayout">
        <pc:chgData name="Antonia H." userId="da08060cd893cdf4" providerId="Windows Live" clId="Web-{E37BCC02-CDB9-4A3A-9AA1-23BEF7555354}" dt="2018-04-08T16:59:45.153" v="3178"/>
        <pc:sldMkLst>
          <pc:docMk/>
          <pc:sldMk cId="1361165487" sldId="317"/>
        </pc:sldMkLst>
        <pc:spChg chg="mod ord">
          <ac:chgData name="Antonia H." userId="da08060cd893cdf4" providerId="Windows Live" clId="Web-{E37BCC02-CDB9-4A3A-9AA1-23BEF7555354}" dt="2018-04-08T16:59:38.185" v="3169"/>
          <ac:spMkLst>
            <pc:docMk/>
            <pc:sldMk cId="1361165487" sldId="317"/>
            <ac:spMk id="2" creationId="{0C137251-8AFA-4418-B08A-1BA9185A10E1}"/>
          </ac:spMkLst>
        </pc:spChg>
        <pc:spChg chg="mod ord">
          <ac:chgData name="Antonia H." userId="da08060cd893cdf4" providerId="Windows Live" clId="Web-{E37BCC02-CDB9-4A3A-9AA1-23BEF7555354}" dt="2018-04-08T16:59:38.185" v="3169"/>
          <ac:spMkLst>
            <pc:docMk/>
            <pc:sldMk cId="1361165487" sldId="317"/>
            <ac:spMk id="3" creationId="{C42947E1-AA36-4804-B462-087C21CDED60}"/>
          </ac:spMkLst>
        </pc:spChg>
        <pc:spChg chg="add mod ord">
          <ac:chgData name="Antonia H." userId="da08060cd893cdf4" providerId="Windows Live" clId="Web-{E37BCC02-CDB9-4A3A-9AA1-23BEF7555354}" dt="2018-04-08T16:59:45.153" v="3178"/>
          <ac:spMkLst>
            <pc:docMk/>
            <pc:sldMk cId="1361165487" sldId="317"/>
            <ac:spMk id="5" creationId="{CE890B99-EDEA-4EF0-BD05-E3BC1E5F9E1D}"/>
          </ac:spMkLst>
        </pc:spChg>
      </pc:sldChg>
      <pc:sldChg chg="addSp delSp modSp new del mod modClrScheme chgLayout">
        <pc:chgData name="Antonia H." userId="da08060cd893cdf4" providerId="Windows Live" clId="Web-{E37BCC02-CDB9-4A3A-9AA1-23BEF7555354}" dt="2018-04-08T17:07:05.466" v="3427"/>
        <pc:sldMkLst>
          <pc:docMk/>
          <pc:sldMk cId="3199790429" sldId="318"/>
        </pc:sldMkLst>
        <pc:spChg chg="mod ord">
          <ac:chgData name="Antonia H." userId="da08060cd893cdf4" providerId="Windows Live" clId="Web-{E37BCC02-CDB9-4A3A-9AA1-23BEF7555354}" dt="2018-04-08T17:03:15.185" v="3275"/>
          <ac:spMkLst>
            <pc:docMk/>
            <pc:sldMk cId="3199790429" sldId="318"/>
            <ac:spMk id="2" creationId="{756313F4-128D-42C5-8EE4-749D14B52C55}"/>
          </ac:spMkLst>
        </pc:spChg>
        <pc:spChg chg="mod ord">
          <ac:chgData name="Antonia H." userId="da08060cd893cdf4" providerId="Windows Live" clId="Web-{E37BCC02-CDB9-4A3A-9AA1-23BEF7555354}" dt="2018-04-08T17:03:15.185" v="3275"/>
          <ac:spMkLst>
            <pc:docMk/>
            <pc:sldMk cId="3199790429" sldId="318"/>
            <ac:spMk id="3" creationId="{C1B35C5B-8CBF-489A-99AE-F747AEBB7B4C}"/>
          </ac:spMkLst>
        </pc:spChg>
        <pc:spChg chg="add mod ord">
          <ac:chgData name="Antonia H." userId="da08060cd893cdf4" providerId="Windows Live" clId="Web-{E37BCC02-CDB9-4A3A-9AA1-23BEF7555354}" dt="2018-04-08T17:06:12.310" v="3377"/>
          <ac:spMkLst>
            <pc:docMk/>
            <pc:sldMk cId="3199790429" sldId="318"/>
            <ac:spMk id="5" creationId="{7E079E80-53B9-4068-8936-BA55265D75FD}"/>
          </ac:spMkLst>
        </pc:spChg>
        <pc:spChg chg="add del mod ord">
          <ac:chgData name="Antonia H." userId="da08060cd893cdf4" providerId="Windows Live" clId="Web-{E37BCC02-CDB9-4A3A-9AA1-23BEF7555354}" dt="2018-04-08T17:03:15.185" v="3275"/>
          <ac:spMkLst>
            <pc:docMk/>
            <pc:sldMk cId="3199790429" sldId="318"/>
            <ac:spMk id="7" creationId="{1F86A23A-398C-43A1-98B6-09401934F5F6}"/>
          </ac:spMkLst>
        </pc:spChg>
        <pc:spChg chg="add del mod ord">
          <ac:chgData name="Antonia H." userId="da08060cd893cdf4" providerId="Windows Live" clId="Web-{E37BCC02-CDB9-4A3A-9AA1-23BEF7555354}" dt="2018-04-08T17:02:29.607" v="3257"/>
          <ac:spMkLst>
            <pc:docMk/>
            <pc:sldMk cId="3199790429" sldId="318"/>
            <ac:spMk id="9" creationId="{730409A2-6265-4066-AFCE-FAF62BC309A5}"/>
          </ac:spMkLst>
        </pc:spChg>
        <pc:spChg chg="add mod ord">
          <ac:chgData name="Antonia H." userId="da08060cd893cdf4" providerId="Windows Live" clId="Web-{E37BCC02-CDB9-4A3A-9AA1-23BEF7555354}" dt="2018-04-08T17:03:53.372" v="3281"/>
          <ac:spMkLst>
            <pc:docMk/>
            <pc:sldMk cId="3199790429" sldId="318"/>
            <ac:spMk id="11" creationId="{D2CF3CB9-AF27-4583-93FE-DACC628F777A}"/>
          </ac:spMkLst>
        </pc:spChg>
        <pc:spChg chg="add mod">
          <ac:chgData name="Antonia H." userId="da08060cd893cdf4" providerId="Windows Live" clId="Web-{E37BCC02-CDB9-4A3A-9AA1-23BEF7555354}" dt="2018-04-08T17:04:37.185" v="3289"/>
          <ac:spMkLst>
            <pc:docMk/>
            <pc:sldMk cId="3199790429" sldId="318"/>
            <ac:spMk id="12" creationId="{9B5FA668-98E1-4D81-8685-F4A290E21038}"/>
          </ac:spMkLst>
        </pc:spChg>
      </pc:sldChg>
      <pc:sldChg chg="modSp add del replId">
        <pc:chgData name="Antonia H." userId="da08060cd893cdf4" providerId="Windows Live" clId="Web-{E37BCC02-CDB9-4A3A-9AA1-23BEF7555354}" dt="2018-04-08T17:09:39.141" v="3532"/>
        <pc:sldMkLst>
          <pc:docMk/>
          <pc:sldMk cId="1643993444" sldId="319"/>
        </pc:sldMkLst>
        <pc:spChg chg="mod">
          <ac:chgData name="Antonia H." userId="da08060cd893cdf4" providerId="Windows Live" clId="Web-{E37BCC02-CDB9-4A3A-9AA1-23BEF7555354}" dt="2018-04-08T17:07:11.013" v="3429"/>
          <ac:spMkLst>
            <pc:docMk/>
            <pc:sldMk cId="1643993444" sldId="319"/>
            <ac:spMk id="11" creationId="{D2CF3CB9-AF27-4583-93FE-DACC628F777A}"/>
          </ac:spMkLst>
        </pc:spChg>
        <pc:spChg chg="mod">
          <ac:chgData name="Antonia H." userId="da08060cd893cdf4" providerId="Windows Live" clId="Web-{E37BCC02-CDB9-4A3A-9AA1-23BEF7555354}" dt="2018-04-08T17:06:58.091" v="3424"/>
          <ac:spMkLst>
            <pc:docMk/>
            <pc:sldMk cId="1643993444" sldId="319"/>
            <ac:spMk id="12" creationId="{9B5FA668-98E1-4D81-8685-F4A290E21038}"/>
          </ac:spMkLst>
        </pc:spChg>
      </pc:sldChg>
      <pc:sldChg chg="addSp delSp modSp add replId">
        <pc:chgData name="Antonia H." userId="da08060cd893cdf4" providerId="Windows Live" clId="Web-{E37BCC02-CDB9-4A3A-9AA1-23BEF7555354}" dt="2018-04-08T17:11:03.186" v="3613"/>
        <pc:sldMkLst>
          <pc:docMk/>
          <pc:sldMk cId="1857164193" sldId="320"/>
        </pc:sldMkLst>
        <pc:spChg chg="del">
          <ac:chgData name="Antonia H." userId="da08060cd893cdf4" providerId="Windows Live" clId="Web-{E37BCC02-CDB9-4A3A-9AA1-23BEF7555354}" dt="2018-04-08T17:08:45.591" v="3447"/>
          <ac:spMkLst>
            <pc:docMk/>
            <pc:sldMk cId="1857164193" sldId="320"/>
            <ac:spMk id="5" creationId="{7E079E80-53B9-4068-8936-BA55265D75FD}"/>
          </ac:spMkLst>
        </pc:spChg>
        <pc:spChg chg="add del mod">
          <ac:chgData name="Antonia H." userId="da08060cd893cdf4" providerId="Windows Live" clId="Web-{E37BCC02-CDB9-4A3A-9AA1-23BEF7555354}" dt="2018-04-08T17:08:56.138" v="3450"/>
          <ac:spMkLst>
            <pc:docMk/>
            <pc:sldMk cId="1857164193" sldId="320"/>
            <ac:spMk id="8" creationId="{F475CB39-E9A4-4203-8F48-6189648DD380}"/>
          </ac:spMkLst>
        </pc:spChg>
        <pc:spChg chg="add del mod">
          <ac:chgData name="Antonia H." userId="da08060cd893cdf4" providerId="Windows Live" clId="Web-{E37BCC02-CDB9-4A3A-9AA1-23BEF7555354}" dt="2018-04-08T17:08:54.326" v="3449"/>
          <ac:spMkLst>
            <pc:docMk/>
            <pc:sldMk cId="1857164193" sldId="320"/>
            <ac:spMk id="10" creationId="{F341087B-D43F-42A2-8CE3-163E81CCDFB5}"/>
          </ac:spMkLst>
        </pc:spChg>
        <pc:spChg chg="del">
          <ac:chgData name="Antonia H." userId="da08060cd893cdf4" providerId="Windows Live" clId="Web-{E37BCC02-CDB9-4A3A-9AA1-23BEF7555354}" dt="2018-04-08T17:08:50.154" v="3448"/>
          <ac:spMkLst>
            <pc:docMk/>
            <pc:sldMk cId="1857164193" sldId="320"/>
            <ac:spMk id="11" creationId="{D2CF3CB9-AF27-4583-93FE-DACC628F777A}"/>
          </ac:spMkLst>
        </pc:spChg>
        <pc:graphicFrameChg chg="add mod modGraphic">
          <ac:chgData name="Antonia H." userId="da08060cd893cdf4" providerId="Windows Live" clId="Web-{E37BCC02-CDB9-4A3A-9AA1-23BEF7555354}" dt="2018-04-08T17:11:03.186" v="3613"/>
          <ac:graphicFrameMkLst>
            <pc:docMk/>
            <pc:sldMk cId="1857164193" sldId="320"/>
            <ac:graphicFrameMk id="4" creationId="{F45E4D31-4D64-4C43-9908-96CB1B96B07C}"/>
          </ac:graphicFrameMkLst>
        </pc:graphicFrameChg>
      </pc:sldChg>
      <pc:sldChg chg="modSp add replId">
        <pc:chgData name="Antonia H." userId="da08060cd893cdf4" providerId="Windows Live" clId="Web-{E37BCC02-CDB9-4A3A-9AA1-23BEF7555354}" dt="2018-04-08T17:11:39.968" v="3620"/>
        <pc:sldMkLst>
          <pc:docMk/>
          <pc:sldMk cId="1247546735" sldId="321"/>
        </pc:sldMkLst>
        <pc:graphicFrameChg chg="mod modGraphic">
          <ac:chgData name="Antonia H." userId="da08060cd893cdf4" providerId="Windows Live" clId="Web-{E37BCC02-CDB9-4A3A-9AA1-23BEF7555354}" dt="2018-04-08T17:11:39.968" v="3620"/>
          <ac:graphicFrameMkLst>
            <pc:docMk/>
            <pc:sldMk cId="1247546735" sldId="321"/>
            <ac:graphicFrameMk id="4" creationId="{F45E4D31-4D64-4C43-9908-96CB1B96B07C}"/>
          </ac:graphicFrameMkLst>
        </pc:graphicFrameChg>
      </pc:sldChg>
      <pc:sldChg chg="addSp delSp modSp add del mod replId modClrScheme chgLayout">
        <pc:chgData name="Antonia H." userId="da08060cd893cdf4" providerId="Windows Live" clId="Web-{E37BCC02-CDB9-4A3A-9AA1-23BEF7555354}" dt="2018-04-08T17:12:39.359" v="3634"/>
        <pc:sldMkLst>
          <pc:docMk/>
          <pc:sldMk cId="2089935713" sldId="322"/>
        </pc:sldMkLst>
        <pc:spChg chg="mod ord">
          <ac:chgData name="Antonia H." userId="da08060cd893cdf4" providerId="Windows Live" clId="Web-{E37BCC02-CDB9-4A3A-9AA1-23BEF7555354}" dt="2018-04-08T17:10:34.703" v="3542"/>
          <ac:spMkLst>
            <pc:docMk/>
            <pc:sldMk cId="2089935713" sldId="322"/>
            <ac:spMk id="2" creationId="{756313F4-128D-42C5-8EE4-749D14B52C55}"/>
          </ac:spMkLst>
        </pc:spChg>
        <pc:spChg chg="mod ord">
          <ac:chgData name="Antonia H." userId="da08060cd893cdf4" providerId="Windows Live" clId="Web-{E37BCC02-CDB9-4A3A-9AA1-23BEF7555354}" dt="2018-04-08T17:10:34.703" v="3542"/>
          <ac:spMkLst>
            <pc:docMk/>
            <pc:sldMk cId="2089935713" sldId="322"/>
            <ac:spMk id="3" creationId="{C1B35C5B-8CBF-489A-99AE-F747AEBB7B4C}"/>
          </ac:spMkLst>
        </pc:spChg>
        <pc:spChg chg="add mod ord">
          <ac:chgData name="Antonia H." userId="da08060cd893cdf4" providerId="Windows Live" clId="Web-{E37BCC02-CDB9-4A3A-9AA1-23BEF7555354}" dt="2018-04-08T17:12:32.906" v="3631"/>
          <ac:spMkLst>
            <pc:docMk/>
            <pc:sldMk cId="2089935713" sldId="322"/>
            <ac:spMk id="6" creationId="{1CBB4BE2-78A4-462B-8FBA-B308AD9D815E}"/>
          </ac:spMkLst>
        </pc:spChg>
        <pc:spChg chg="del">
          <ac:chgData name="Antonia H." userId="da08060cd893cdf4" providerId="Windows Live" clId="Web-{E37BCC02-CDB9-4A3A-9AA1-23BEF7555354}" dt="2018-04-08T17:10:40.156" v="3544"/>
          <ac:spMkLst>
            <pc:docMk/>
            <pc:sldMk cId="2089935713" sldId="322"/>
            <ac:spMk id="12" creationId="{9B5FA668-98E1-4D81-8685-F4A290E21038}"/>
          </ac:spMkLst>
        </pc:spChg>
        <pc:graphicFrameChg chg="del">
          <ac:chgData name="Antonia H." userId="da08060cd893cdf4" providerId="Windows Live" clId="Web-{E37BCC02-CDB9-4A3A-9AA1-23BEF7555354}" dt="2018-04-08T17:10:38.656" v="3543"/>
          <ac:graphicFrameMkLst>
            <pc:docMk/>
            <pc:sldMk cId="2089935713" sldId="322"/>
            <ac:graphicFrameMk id="4" creationId="{F45E4D31-4D64-4C43-9908-96CB1B96B07C}"/>
          </ac:graphicFrameMkLst>
        </pc:graphicFrameChg>
      </pc:sldChg>
      <pc:sldChg chg="modSp add replId">
        <pc:chgData name="Antonia H." userId="da08060cd893cdf4" providerId="Windows Live" clId="Web-{E37BCC02-CDB9-4A3A-9AA1-23BEF7555354}" dt="2018-04-08T17:15:07.593" v="3883"/>
        <pc:sldMkLst>
          <pc:docMk/>
          <pc:sldMk cId="3870546258" sldId="323"/>
        </pc:sldMkLst>
        <pc:spChg chg="mod">
          <ac:chgData name="Antonia H." userId="da08060cd893cdf4" providerId="Windows Live" clId="Web-{E37BCC02-CDB9-4A3A-9AA1-23BEF7555354}" dt="2018-04-08T17:12:50" v="3683"/>
          <ac:spMkLst>
            <pc:docMk/>
            <pc:sldMk cId="3870546258" sldId="323"/>
            <ac:spMk id="12" creationId="{9B5FA668-98E1-4D81-8685-F4A290E21038}"/>
          </ac:spMkLst>
        </pc:spChg>
        <pc:graphicFrameChg chg="mod modGraphic">
          <ac:chgData name="Antonia H." userId="da08060cd893cdf4" providerId="Windows Live" clId="Web-{E37BCC02-CDB9-4A3A-9AA1-23BEF7555354}" dt="2018-04-08T17:15:07.593" v="3883"/>
          <ac:graphicFrameMkLst>
            <pc:docMk/>
            <pc:sldMk cId="3870546258" sldId="323"/>
            <ac:graphicFrameMk id="4" creationId="{F45E4D31-4D64-4C43-9908-96CB1B96B07C}"/>
          </ac:graphicFrameMkLst>
        </pc:graphicFrameChg>
      </pc:sldChg>
      <pc:sldChg chg="modSp add replId">
        <pc:chgData name="Antonia H." userId="da08060cd893cdf4" providerId="Windows Live" clId="Web-{E37BCC02-CDB9-4A3A-9AA1-23BEF7555354}" dt="2018-04-08T17:15:27.827" v="3913"/>
        <pc:sldMkLst>
          <pc:docMk/>
          <pc:sldMk cId="2085362725" sldId="324"/>
        </pc:sldMkLst>
        <pc:graphicFrameChg chg="mod modGraphic">
          <ac:chgData name="Antonia H." userId="da08060cd893cdf4" providerId="Windows Live" clId="Web-{E37BCC02-CDB9-4A3A-9AA1-23BEF7555354}" dt="2018-04-08T17:15:27.827" v="3913"/>
          <ac:graphicFrameMkLst>
            <pc:docMk/>
            <pc:sldMk cId="2085362725" sldId="324"/>
            <ac:graphicFrameMk id="4" creationId="{F45E4D31-4D64-4C43-9908-96CB1B96B07C}"/>
          </ac:graphicFrameMkLst>
        </pc:graphicFrameChg>
      </pc:sldChg>
      <pc:sldChg chg="modSp add replId">
        <pc:chgData name="Antonia H." userId="da08060cd893cdf4" providerId="Windows Live" clId="Web-{E37BCC02-CDB9-4A3A-9AA1-23BEF7555354}" dt="2018-04-08T17:16:13.561" v="3927"/>
        <pc:sldMkLst>
          <pc:docMk/>
          <pc:sldMk cId="3814552742" sldId="325"/>
        </pc:sldMkLst>
        <pc:spChg chg="mod">
          <ac:chgData name="Antonia H." userId="da08060cd893cdf4" providerId="Windows Live" clId="Web-{E37BCC02-CDB9-4A3A-9AA1-23BEF7555354}" dt="2018-04-08T17:16:13.561" v="3927"/>
          <ac:spMkLst>
            <pc:docMk/>
            <pc:sldMk cId="3814552742" sldId="325"/>
            <ac:spMk id="2" creationId="{756313F4-128D-42C5-8EE4-749D14B52C55}"/>
          </ac:spMkLst>
        </pc:spChg>
      </pc:sldChg>
    </pc:docChg>
  </pc:docChgLst>
  <pc:docChgLst>
    <pc:chgData name="Antonia H." userId="da08060cd893cdf4" providerId="Windows Live" clId="Web-{9A9DB4FC-5C0F-4D82-8BAD-FA1976F37C8E}"/>
    <pc:docChg chg="modSld">
      <pc:chgData name="Antonia H." userId="da08060cd893cdf4" providerId="Windows Live" clId="Web-{9A9DB4FC-5C0F-4D82-8BAD-FA1976F37C8E}" dt="2018-04-08T14:20:34.928" v="320"/>
      <pc:docMkLst>
        <pc:docMk/>
      </pc:docMkLst>
      <pc:sldChg chg="addAnim delAnim modAnim">
        <pc:chgData name="Antonia H." userId="da08060cd893cdf4" providerId="Windows Live" clId="Web-{9A9DB4FC-5C0F-4D82-8BAD-FA1976F37C8E}" dt="2018-04-08T13:43:52.352" v="3"/>
        <pc:sldMkLst>
          <pc:docMk/>
          <pc:sldMk cId="1156042204" sldId="261"/>
        </pc:sldMkLst>
      </pc:sldChg>
      <pc:sldChg chg="addSp modSp addAnim delAnim modAnim">
        <pc:chgData name="Antonia H." userId="da08060cd893cdf4" providerId="Windows Live" clId="Web-{9A9DB4FC-5C0F-4D82-8BAD-FA1976F37C8E}" dt="2018-04-08T13:47:26.429" v="41"/>
        <pc:sldMkLst>
          <pc:docMk/>
          <pc:sldMk cId="961012304" sldId="273"/>
        </pc:sldMkLst>
        <pc:spChg chg="add mod">
          <ac:chgData name="Antonia H." userId="da08060cd893cdf4" providerId="Windows Live" clId="Web-{9A9DB4FC-5C0F-4D82-8BAD-FA1976F37C8E}" dt="2018-04-08T13:47:26.429" v="41"/>
          <ac:spMkLst>
            <pc:docMk/>
            <pc:sldMk cId="961012304" sldId="273"/>
            <ac:spMk id="4" creationId="{CC029D8B-2FB4-46E3-B2BC-ED7621B41868}"/>
          </ac:spMkLst>
        </pc:spChg>
        <pc:spChg chg="mod">
          <ac:chgData name="Antonia H." userId="da08060cd893cdf4" providerId="Windows Live" clId="Web-{9A9DB4FC-5C0F-4D82-8BAD-FA1976F37C8E}" dt="2018-04-08T13:44:57.117" v="14"/>
          <ac:spMkLst>
            <pc:docMk/>
            <pc:sldMk cId="961012304" sldId="273"/>
            <ac:spMk id="5" creationId="{11CC889A-9483-4BFF-8D2C-5C3C2568CFD1}"/>
          </ac:spMkLst>
        </pc:spChg>
      </pc:sldChg>
      <pc:sldChg chg="modSp">
        <pc:chgData name="Antonia H." userId="da08060cd893cdf4" providerId="Windows Live" clId="Web-{9A9DB4FC-5C0F-4D82-8BAD-FA1976F37C8E}" dt="2018-04-08T13:49:05.961" v="42"/>
        <pc:sldMkLst>
          <pc:docMk/>
          <pc:sldMk cId="525158212" sldId="301"/>
        </pc:sldMkLst>
        <pc:spChg chg="mod">
          <ac:chgData name="Antonia H." userId="da08060cd893cdf4" providerId="Windows Live" clId="Web-{9A9DB4FC-5C0F-4D82-8BAD-FA1976F37C8E}" dt="2018-04-08T13:49:05.961" v="42"/>
          <ac:spMkLst>
            <pc:docMk/>
            <pc:sldMk cId="525158212" sldId="301"/>
            <ac:spMk id="5" creationId="{11CC889A-9483-4BFF-8D2C-5C3C2568CFD1}"/>
          </ac:spMkLst>
        </pc:spChg>
      </pc:sldChg>
      <pc:sldChg chg="modSp">
        <pc:chgData name="Antonia H." userId="da08060cd893cdf4" providerId="Windows Live" clId="Web-{9A9DB4FC-5C0F-4D82-8BAD-FA1976F37C8E}" dt="2018-04-08T14:20:34.928" v="319"/>
        <pc:sldMkLst>
          <pc:docMk/>
          <pc:sldMk cId="2649240552" sldId="302"/>
        </pc:sldMkLst>
        <pc:spChg chg="mod">
          <ac:chgData name="Antonia H." userId="da08060cd893cdf4" providerId="Windows Live" clId="Web-{9A9DB4FC-5C0F-4D82-8BAD-FA1976F37C8E}" dt="2018-04-08T14:20:34.928" v="319"/>
          <ac:spMkLst>
            <pc:docMk/>
            <pc:sldMk cId="2649240552" sldId="302"/>
            <ac:spMk id="3" creationId="{5685E41C-765E-4339-A440-4564A247454A}"/>
          </ac:spMkLst>
        </pc:spChg>
      </pc:sldChg>
    </pc:docChg>
  </pc:docChgLst>
  <pc:docChgLst>
    <pc:chgData name="Antonia H." userId="da08060cd893cdf4" providerId="Windows Live" clId="Web-{DC1158F9-FF05-4B2D-AF6B-AC30C7CE82F0}"/>
    <pc:docChg chg="modSld">
      <pc:chgData name="Antonia H." userId="da08060cd893cdf4" providerId="Windows Live" clId="Web-{DC1158F9-FF05-4B2D-AF6B-AC30C7CE82F0}" dt="2018-04-09T13:44:37.601" v="1"/>
      <pc:docMkLst>
        <pc:docMk/>
      </pc:docMkLst>
      <pc:sldChg chg="modSp">
        <pc:chgData name="Antonia H." userId="da08060cd893cdf4" providerId="Windows Live" clId="Web-{DC1158F9-FF05-4B2D-AF6B-AC30C7CE82F0}" dt="2018-04-09T13:44:37.601" v="1"/>
        <pc:sldMkLst>
          <pc:docMk/>
          <pc:sldMk cId="2143220674" sldId="342"/>
        </pc:sldMkLst>
        <pc:spChg chg="mod">
          <ac:chgData name="Antonia H." userId="da08060cd893cdf4" providerId="Windows Live" clId="Web-{DC1158F9-FF05-4B2D-AF6B-AC30C7CE82F0}" dt="2018-04-09T13:44:37.601" v="1"/>
          <ac:spMkLst>
            <pc:docMk/>
            <pc:sldMk cId="2143220674" sldId="342"/>
            <ac:spMk id="3" creationId="{DFF9B587-0B9E-4B5F-8140-42FAE5777E82}"/>
          </ac:spMkLst>
        </pc:spChg>
      </pc:sldChg>
    </pc:docChg>
  </pc:docChgLst>
  <pc:docChgLst>
    <pc:chgData name="Antonia H." userId="da08060cd893cdf4" providerId="Windows Live" clId="Web-{8B33C5CC-F917-42D0-847E-B883A985B046}"/>
    <pc:docChg chg="delSld modSld">
      <pc:chgData name="Antonia H." userId="da08060cd893cdf4" providerId="Windows Live" clId="Web-{8B33C5CC-F917-42D0-847E-B883A985B046}" dt="2018-04-09T15:22:19.794" v="471"/>
      <pc:docMkLst>
        <pc:docMk/>
      </pc:docMkLst>
      <pc:sldChg chg="modSp">
        <pc:chgData name="Antonia H." userId="da08060cd893cdf4" providerId="Windows Live" clId="Web-{8B33C5CC-F917-42D0-847E-B883A985B046}" dt="2018-04-09T14:57:25.050" v="18"/>
        <pc:sldMkLst>
          <pc:docMk/>
          <pc:sldMk cId="518916278" sldId="266"/>
        </pc:sldMkLst>
        <pc:spChg chg="mod">
          <ac:chgData name="Antonia H." userId="da08060cd893cdf4" providerId="Windows Live" clId="Web-{8B33C5CC-F917-42D0-847E-B883A985B046}" dt="2018-04-09T14:57:25.050" v="18"/>
          <ac:spMkLst>
            <pc:docMk/>
            <pc:sldMk cId="518916278" sldId="266"/>
            <ac:spMk id="3" creationId="{63E5014E-4309-491A-B29A-6289374FB3BD}"/>
          </ac:spMkLst>
        </pc:spChg>
      </pc:sldChg>
      <pc:sldChg chg="modSp">
        <pc:chgData name="Antonia H." userId="da08060cd893cdf4" providerId="Windows Live" clId="Web-{8B33C5CC-F917-42D0-847E-B883A985B046}" dt="2018-04-09T14:57:29.238" v="21"/>
        <pc:sldMkLst>
          <pc:docMk/>
          <pc:sldMk cId="2874044789" sldId="267"/>
        </pc:sldMkLst>
        <pc:spChg chg="mod">
          <ac:chgData name="Antonia H." userId="da08060cd893cdf4" providerId="Windows Live" clId="Web-{8B33C5CC-F917-42D0-847E-B883A985B046}" dt="2018-04-09T14:57:29.238" v="21"/>
          <ac:spMkLst>
            <pc:docMk/>
            <pc:sldMk cId="2874044789" sldId="267"/>
            <ac:spMk id="3" creationId="{63E5014E-4309-491A-B29A-6289374FB3BD}"/>
          </ac:spMkLst>
        </pc:spChg>
      </pc:sldChg>
      <pc:sldChg chg="modSp">
        <pc:chgData name="Antonia H." userId="da08060cd893cdf4" providerId="Windows Live" clId="Web-{8B33C5CC-F917-42D0-847E-B883A985B046}" dt="2018-04-09T14:57:38.519" v="28"/>
        <pc:sldMkLst>
          <pc:docMk/>
          <pc:sldMk cId="3216760496" sldId="268"/>
        </pc:sldMkLst>
        <pc:spChg chg="mod">
          <ac:chgData name="Antonia H." userId="da08060cd893cdf4" providerId="Windows Live" clId="Web-{8B33C5CC-F917-42D0-847E-B883A985B046}" dt="2018-04-09T14:57:38.519" v="28"/>
          <ac:spMkLst>
            <pc:docMk/>
            <pc:sldMk cId="3216760496" sldId="268"/>
            <ac:spMk id="3" creationId="{63E5014E-4309-491A-B29A-6289374FB3BD}"/>
          </ac:spMkLst>
        </pc:spChg>
      </pc:sldChg>
      <pc:sldChg chg="addSp modSp">
        <pc:chgData name="Antonia H." userId="da08060cd893cdf4" providerId="Windows Live" clId="Web-{8B33C5CC-F917-42D0-847E-B883A985B046}" dt="2018-04-09T15:07:42.801" v="232"/>
        <pc:sldMkLst>
          <pc:docMk/>
          <pc:sldMk cId="70218307" sldId="279"/>
        </pc:sldMkLst>
        <pc:spChg chg="add mod">
          <ac:chgData name="Antonia H." userId="da08060cd893cdf4" providerId="Windows Live" clId="Web-{8B33C5CC-F917-42D0-847E-B883A985B046}" dt="2018-04-09T15:07:42.801" v="232"/>
          <ac:spMkLst>
            <pc:docMk/>
            <pc:sldMk cId="70218307" sldId="279"/>
            <ac:spMk id="4" creationId="{2E7B9721-5DC6-401B-92AD-50ABBD9E3848}"/>
          </ac:spMkLst>
        </pc:spChg>
        <pc:spChg chg="mod">
          <ac:chgData name="Antonia H." userId="da08060cd893cdf4" providerId="Windows Live" clId="Web-{8B33C5CC-F917-42D0-847E-B883A985B046}" dt="2018-04-09T15:05:59.048" v="212"/>
          <ac:spMkLst>
            <pc:docMk/>
            <pc:sldMk cId="70218307" sldId="279"/>
            <ac:spMk id="5" creationId="{86C1040D-5C35-45DE-B9C4-5B62421BFF2C}"/>
          </ac:spMkLst>
        </pc:spChg>
        <pc:spChg chg="add mod">
          <ac:chgData name="Antonia H." userId="da08060cd893cdf4" providerId="Windows Live" clId="Web-{8B33C5CC-F917-42D0-847E-B883A985B046}" dt="2018-04-09T15:07:18.300" v="226"/>
          <ac:spMkLst>
            <pc:docMk/>
            <pc:sldMk cId="70218307" sldId="279"/>
            <ac:spMk id="6" creationId="{FED256BE-DCA6-4E51-8AE1-EAEFC2316605}"/>
          </ac:spMkLst>
        </pc:spChg>
      </pc:sldChg>
      <pc:sldChg chg="del">
        <pc:chgData name="Antonia H." userId="da08060cd893cdf4" providerId="Windows Live" clId="Web-{8B33C5CC-F917-42D0-847E-B883A985B046}" dt="2018-04-09T15:07:36.144" v="229"/>
        <pc:sldMkLst>
          <pc:docMk/>
          <pc:sldMk cId="1424355676" sldId="280"/>
        </pc:sldMkLst>
      </pc:sldChg>
      <pc:sldChg chg="delCm modNotes">
        <pc:chgData name="Antonia H." userId="da08060cd893cdf4" providerId="Windows Live" clId="Web-{8B33C5CC-F917-42D0-847E-B883A985B046}" dt="2018-04-09T15:09:41.850" v="257"/>
        <pc:sldMkLst>
          <pc:docMk/>
          <pc:sldMk cId="2135524713" sldId="295"/>
        </pc:sldMkLst>
      </pc:sldChg>
      <pc:sldChg chg="modSp">
        <pc:chgData name="Antonia H." userId="da08060cd893cdf4" providerId="Windows Live" clId="Web-{8B33C5CC-F917-42D0-847E-B883A985B046}" dt="2018-04-09T15:09:19.475" v="241"/>
        <pc:sldMkLst>
          <pc:docMk/>
          <pc:sldMk cId="834229125" sldId="296"/>
        </pc:sldMkLst>
        <pc:spChg chg="mod">
          <ac:chgData name="Antonia H." userId="da08060cd893cdf4" providerId="Windows Live" clId="Web-{8B33C5CC-F917-42D0-847E-B883A985B046}" dt="2018-04-09T15:09:19.475" v="241"/>
          <ac:spMkLst>
            <pc:docMk/>
            <pc:sldMk cId="834229125" sldId="296"/>
            <ac:spMk id="6" creationId="{2BD31D06-ECA4-4D11-AD90-8442716DCDA1}"/>
          </ac:spMkLst>
        </pc:spChg>
      </pc:sldChg>
      <pc:sldChg chg="modSp">
        <pc:chgData name="Antonia H." userId="da08060cd893cdf4" providerId="Windows Live" clId="Web-{8B33C5CC-F917-42D0-847E-B883A985B046}" dt="2018-04-09T15:16:09.845" v="332"/>
        <pc:sldMkLst>
          <pc:docMk/>
          <pc:sldMk cId="447460072" sldId="297"/>
        </pc:sldMkLst>
        <pc:spChg chg="mod">
          <ac:chgData name="Antonia H." userId="da08060cd893cdf4" providerId="Windows Live" clId="Web-{8B33C5CC-F917-42D0-847E-B883A985B046}" dt="2018-04-09T15:16:09.845" v="332"/>
          <ac:spMkLst>
            <pc:docMk/>
            <pc:sldMk cId="447460072" sldId="297"/>
            <ac:spMk id="3" creationId="{AD0F627F-2B0F-4AB0-BBC0-931E3BE8DD3A}"/>
          </ac:spMkLst>
        </pc:spChg>
      </pc:sldChg>
      <pc:sldChg chg="modSp">
        <pc:chgData name="Antonia H." userId="da08060cd893cdf4" providerId="Windows Live" clId="Web-{8B33C5CC-F917-42D0-847E-B883A985B046}" dt="2018-04-09T15:02:28.917" v="173"/>
        <pc:sldMkLst>
          <pc:docMk/>
          <pc:sldMk cId="2649240552" sldId="302"/>
        </pc:sldMkLst>
        <pc:spChg chg="mod">
          <ac:chgData name="Antonia H." userId="da08060cd893cdf4" providerId="Windows Live" clId="Web-{8B33C5CC-F917-42D0-847E-B883A985B046}" dt="2018-04-09T15:02:28.917" v="173"/>
          <ac:spMkLst>
            <pc:docMk/>
            <pc:sldMk cId="2649240552" sldId="302"/>
            <ac:spMk id="3" creationId="{5685E41C-765E-4339-A440-4564A247454A}"/>
          </ac:spMkLst>
        </pc:spChg>
      </pc:sldChg>
      <pc:sldChg chg="modSp">
        <pc:chgData name="Antonia H." userId="da08060cd893cdf4" providerId="Windows Live" clId="Web-{8B33C5CC-F917-42D0-847E-B883A985B046}" dt="2018-04-09T15:04:11.686" v="186"/>
        <pc:sldMkLst>
          <pc:docMk/>
          <pc:sldMk cId="2463281216" sldId="305"/>
        </pc:sldMkLst>
        <pc:spChg chg="mod">
          <ac:chgData name="Antonia H." userId="da08060cd893cdf4" providerId="Windows Live" clId="Web-{8B33C5CC-F917-42D0-847E-B883A985B046}" dt="2018-04-09T15:04:11.686" v="186"/>
          <ac:spMkLst>
            <pc:docMk/>
            <pc:sldMk cId="2463281216" sldId="305"/>
            <ac:spMk id="3" creationId="{DFF9B587-0B9E-4B5F-8140-42FAE5777E82}"/>
          </ac:spMkLst>
        </pc:spChg>
      </pc:sldChg>
      <pc:sldChg chg="modSp">
        <pc:chgData name="Antonia H." userId="da08060cd893cdf4" providerId="Windows Live" clId="Web-{8B33C5CC-F917-42D0-847E-B883A985B046}" dt="2018-04-09T15:02:49.574" v="177"/>
        <pc:sldMkLst>
          <pc:docMk/>
          <pc:sldMk cId="1603460175" sldId="306"/>
        </pc:sldMkLst>
        <pc:spChg chg="mod">
          <ac:chgData name="Antonia H." userId="da08060cd893cdf4" providerId="Windows Live" clId="Web-{8B33C5CC-F917-42D0-847E-B883A985B046}" dt="2018-04-09T15:02:49.574" v="177"/>
          <ac:spMkLst>
            <pc:docMk/>
            <pc:sldMk cId="1603460175" sldId="306"/>
            <ac:spMk id="3" creationId="{DC101CE5-501E-4A4D-BE75-57ECC7E902B3}"/>
          </ac:spMkLst>
        </pc:spChg>
      </pc:sldChg>
      <pc:sldChg chg="modSp">
        <pc:chgData name="Antonia H." userId="da08060cd893cdf4" providerId="Windows Live" clId="Web-{8B33C5CC-F917-42D0-847E-B883A985B046}" dt="2018-04-09T15:04:44.093" v="192"/>
        <pc:sldMkLst>
          <pc:docMk/>
          <pc:sldMk cId="1539508963" sldId="338"/>
        </pc:sldMkLst>
        <pc:spChg chg="mod">
          <ac:chgData name="Antonia H." userId="da08060cd893cdf4" providerId="Windows Live" clId="Web-{8B33C5CC-F917-42D0-847E-B883A985B046}" dt="2018-04-09T15:04:44.093" v="192"/>
          <ac:spMkLst>
            <pc:docMk/>
            <pc:sldMk cId="1539508963" sldId="338"/>
            <ac:spMk id="3" creationId="{6134E1DA-B517-4CF4-80B5-E70DD5992A30}"/>
          </ac:spMkLst>
        </pc:spChg>
      </pc:sldChg>
      <pc:sldChg chg="modSp">
        <pc:chgData name="Antonia H." userId="da08060cd893cdf4" providerId="Windows Live" clId="Web-{8B33C5CC-F917-42D0-847E-B883A985B046}" dt="2018-04-09T15:16:48.908" v="336"/>
        <pc:sldMkLst>
          <pc:docMk/>
          <pc:sldMk cId="1489066732" sldId="341"/>
        </pc:sldMkLst>
        <pc:spChg chg="mod">
          <ac:chgData name="Antonia H." userId="da08060cd893cdf4" providerId="Windows Live" clId="Web-{8B33C5CC-F917-42D0-847E-B883A985B046}" dt="2018-04-09T15:16:48.908" v="336"/>
          <ac:spMkLst>
            <pc:docMk/>
            <pc:sldMk cId="1489066732" sldId="341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8B33C5CC-F917-42D0-847E-B883A985B046}" dt="2018-04-09T15:22:19.776" v="470"/>
        <pc:sldMkLst>
          <pc:docMk/>
          <pc:sldMk cId="2143220674" sldId="342"/>
        </pc:sldMkLst>
        <pc:spChg chg="mod">
          <ac:chgData name="Antonia H." userId="da08060cd893cdf4" providerId="Windows Live" clId="Web-{8B33C5CC-F917-42D0-847E-B883A985B046}" dt="2018-04-09T15:21:38.822" v="419"/>
          <ac:spMkLst>
            <pc:docMk/>
            <pc:sldMk cId="2143220674" sldId="342"/>
            <ac:spMk id="2" creationId="{E4D4B9CA-9752-4F8C-A1AB-C84717C0BCDC}"/>
          </ac:spMkLst>
        </pc:spChg>
        <pc:spChg chg="mod">
          <ac:chgData name="Antonia H." userId="da08060cd893cdf4" providerId="Windows Live" clId="Web-{8B33C5CC-F917-42D0-847E-B883A985B046}" dt="2018-04-09T15:22:19.776" v="470"/>
          <ac:spMkLst>
            <pc:docMk/>
            <pc:sldMk cId="2143220674" sldId="342"/>
            <ac:spMk id="3" creationId="{DFF9B587-0B9E-4B5F-8140-42FAE5777E82}"/>
          </ac:spMkLst>
        </pc:spChg>
      </pc:sldChg>
      <pc:sldChg chg="modSp">
        <pc:chgData name="Antonia H." userId="da08060cd893cdf4" providerId="Windows Live" clId="Web-{8B33C5CC-F917-42D0-847E-B883A985B046}" dt="2018-04-09T15:21:10.775" v="405"/>
        <pc:sldMkLst>
          <pc:docMk/>
          <pc:sldMk cId="2787041624" sldId="343"/>
        </pc:sldMkLst>
        <pc:spChg chg="mod">
          <ac:chgData name="Antonia H." userId="da08060cd893cdf4" providerId="Windows Live" clId="Web-{8B33C5CC-F917-42D0-847E-B883A985B046}" dt="2018-04-09T15:21:10.775" v="405"/>
          <ac:spMkLst>
            <pc:docMk/>
            <pc:sldMk cId="2787041624" sldId="343"/>
            <ac:spMk id="5" creationId="{FFF1EFE8-4557-488C-980D-55E592C9709A}"/>
          </ac:spMkLst>
        </pc:spChg>
        <pc:spChg chg="mod">
          <ac:chgData name="Antonia H." userId="da08060cd893cdf4" providerId="Windows Live" clId="Web-{8B33C5CC-F917-42D0-847E-B883A985B046}" dt="2018-04-09T15:17:38.206" v="342"/>
          <ac:spMkLst>
            <pc:docMk/>
            <pc:sldMk cId="2787041624" sldId="343"/>
            <ac:spMk id="6" creationId="{7F312B18-DE19-43EF-BA3B-4A92E8C2ABC2}"/>
          </ac:spMkLst>
        </pc:spChg>
      </pc:sldChg>
      <pc:sldChg chg="modSp">
        <pc:chgData name="Antonia H." userId="da08060cd893cdf4" providerId="Windows Live" clId="Web-{8B33C5CC-F917-42D0-847E-B883A985B046}" dt="2018-04-09T15:20:53.946" v="391"/>
        <pc:sldMkLst>
          <pc:docMk/>
          <pc:sldMk cId="101376513" sldId="344"/>
        </pc:sldMkLst>
        <pc:spChg chg="mod">
          <ac:chgData name="Antonia H." userId="da08060cd893cdf4" providerId="Windows Live" clId="Web-{8B33C5CC-F917-42D0-847E-B883A985B046}" dt="2018-04-09T15:20:53.946" v="391"/>
          <ac:spMkLst>
            <pc:docMk/>
            <pc:sldMk cId="101376513" sldId="344"/>
            <ac:spMk id="5" creationId="{FFF1EFE8-4557-488C-980D-55E592C9709A}"/>
          </ac:spMkLst>
        </pc:spChg>
        <pc:spChg chg="mod">
          <ac:chgData name="Antonia H." userId="da08060cd893cdf4" providerId="Windows Live" clId="Web-{8B33C5CC-F917-42D0-847E-B883A985B046}" dt="2018-04-09T15:18:25.286" v="357"/>
          <ac:spMkLst>
            <pc:docMk/>
            <pc:sldMk cId="101376513" sldId="344"/>
            <ac:spMk id="6" creationId="{7F312B18-DE19-43EF-BA3B-4A92E8C2ABC2}"/>
          </ac:spMkLst>
        </pc:spChg>
      </pc:sldChg>
      <pc:sldChg chg="modSp">
        <pc:chgData name="Antonia H." userId="da08060cd893cdf4" providerId="Windows Live" clId="Web-{8B33C5CC-F917-42D0-847E-B883A985B046}" dt="2018-04-09T15:20:45.461" v="385"/>
        <pc:sldMkLst>
          <pc:docMk/>
          <pc:sldMk cId="3059732871" sldId="345"/>
        </pc:sldMkLst>
        <pc:spChg chg="mod">
          <ac:chgData name="Antonia H." userId="da08060cd893cdf4" providerId="Windows Live" clId="Web-{8B33C5CC-F917-42D0-847E-B883A985B046}" dt="2018-04-09T15:20:45.461" v="385"/>
          <ac:spMkLst>
            <pc:docMk/>
            <pc:sldMk cId="3059732871" sldId="345"/>
            <ac:spMk id="5" creationId="{FFF1EFE8-4557-488C-980D-55E592C9709A}"/>
          </ac:spMkLst>
        </pc:spChg>
        <pc:spChg chg="mod">
          <ac:chgData name="Antonia H." userId="da08060cd893cdf4" providerId="Windows Live" clId="Web-{8B33C5CC-F917-42D0-847E-B883A985B046}" dt="2018-04-09T15:20:31.148" v="379"/>
          <ac:spMkLst>
            <pc:docMk/>
            <pc:sldMk cId="3059732871" sldId="345"/>
            <ac:spMk id="6" creationId="{7F312B18-DE19-43EF-BA3B-4A92E8C2ABC2}"/>
          </ac:spMkLst>
        </pc:spChg>
      </pc:sldChg>
    </pc:docChg>
  </pc:docChgLst>
  <pc:docChgLst>
    <pc:chgData name="Antonia H." userId="da08060cd893cdf4" providerId="Windows Live" clId="Web-{A58C515F-62A8-4CD1-9288-9DCD34C12DDB}"/>
    <pc:docChg chg="modSld">
      <pc:chgData name="Antonia H." userId="da08060cd893cdf4" providerId="Windows Live" clId="Web-{A58C515F-62A8-4CD1-9288-9DCD34C12DDB}" dt="2018-04-09T16:14:14.972" v="124"/>
      <pc:docMkLst>
        <pc:docMk/>
      </pc:docMkLst>
      <pc:sldChg chg="modSp">
        <pc:chgData name="Antonia H." userId="da08060cd893cdf4" providerId="Windows Live" clId="Web-{A58C515F-62A8-4CD1-9288-9DCD34C12DDB}" dt="2018-04-09T16:14:03.785" v="113"/>
        <pc:sldMkLst>
          <pc:docMk/>
          <pc:sldMk cId="3568653343" sldId="285"/>
        </pc:sldMkLst>
        <pc:spChg chg="mod">
          <ac:chgData name="Antonia H." userId="da08060cd893cdf4" providerId="Windows Live" clId="Web-{A58C515F-62A8-4CD1-9288-9DCD34C12DDB}" dt="2018-04-09T16:14:03.785" v="113"/>
          <ac:spMkLst>
            <pc:docMk/>
            <pc:sldMk cId="3568653343" sldId="285"/>
            <ac:spMk id="3" creationId="{15DEABCE-BB68-422E-9071-479B025E7602}"/>
          </ac:spMkLst>
        </pc:spChg>
      </pc:sldChg>
      <pc:sldChg chg="modSp">
        <pc:chgData name="Antonia H." userId="da08060cd893cdf4" providerId="Windows Live" clId="Web-{A58C515F-62A8-4CD1-9288-9DCD34C12DDB}" dt="2018-04-09T16:14:14.972" v="123"/>
        <pc:sldMkLst>
          <pc:docMk/>
          <pc:sldMk cId="785293548" sldId="286"/>
        </pc:sldMkLst>
        <pc:spChg chg="mod">
          <ac:chgData name="Antonia H." userId="da08060cd893cdf4" providerId="Windows Live" clId="Web-{A58C515F-62A8-4CD1-9288-9DCD34C12DDB}" dt="2018-04-09T16:14:14.972" v="123"/>
          <ac:spMkLst>
            <pc:docMk/>
            <pc:sldMk cId="785293548" sldId="286"/>
            <ac:spMk id="3" creationId="{D213D9BE-1410-43BE-A583-660EF257D48F}"/>
          </ac:spMkLst>
        </pc:spChg>
      </pc:sldChg>
      <pc:sldChg chg="modSp">
        <pc:chgData name="Antonia H." userId="da08060cd893cdf4" providerId="Windows Live" clId="Web-{A58C515F-62A8-4CD1-9288-9DCD34C12DDB}" dt="2018-04-09T16:11:46.581" v="29"/>
        <pc:sldMkLst>
          <pc:docMk/>
          <pc:sldMk cId="1214841034" sldId="293"/>
        </pc:sldMkLst>
        <pc:spChg chg="mod">
          <ac:chgData name="Antonia H." userId="da08060cd893cdf4" providerId="Windows Live" clId="Web-{A58C515F-62A8-4CD1-9288-9DCD34C12DDB}" dt="2018-04-09T16:11:46.581" v="29"/>
          <ac:spMkLst>
            <pc:docMk/>
            <pc:sldMk cId="1214841034" sldId="293"/>
            <ac:spMk id="5" creationId="{A87B98F0-1C8A-474A-83D8-6E622BBBC5E5}"/>
          </ac:spMkLst>
        </pc:spChg>
      </pc:sldChg>
      <pc:sldChg chg="modSp">
        <pc:chgData name="Antonia H." userId="da08060cd893cdf4" providerId="Windows Live" clId="Web-{A58C515F-62A8-4CD1-9288-9DCD34C12DDB}" dt="2018-04-09T16:12:46.378" v="35"/>
        <pc:sldMkLst>
          <pc:docMk/>
          <pc:sldMk cId="2787041624" sldId="343"/>
        </pc:sldMkLst>
        <pc:spChg chg="mod">
          <ac:chgData name="Antonia H." userId="da08060cd893cdf4" providerId="Windows Live" clId="Web-{A58C515F-62A8-4CD1-9288-9DCD34C12DDB}" dt="2018-04-09T16:12:43.737" v="33"/>
          <ac:spMkLst>
            <pc:docMk/>
            <pc:sldMk cId="2787041624" sldId="343"/>
            <ac:spMk id="5" creationId="{FFF1EFE8-4557-488C-980D-55E592C9709A}"/>
          </ac:spMkLst>
        </pc:spChg>
        <pc:spChg chg="mod">
          <ac:chgData name="Antonia H." userId="da08060cd893cdf4" providerId="Windows Live" clId="Web-{A58C515F-62A8-4CD1-9288-9DCD34C12DDB}" dt="2018-04-09T16:12:46.378" v="35"/>
          <ac:spMkLst>
            <pc:docMk/>
            <pc:sldMk cId="2787041624" sldId="343"/>
            <ac:spMk id="6" creationId="{7F312B18-DE19-43EF-BA3B-4A92E8C2ABC2}"/>
          </ac:spMkLst>
        </pc:spChg>
      </pc:sldChg>
      <pc:sldChg chg="modSp">
        <pc:chgData name="Antonia H." userId="da08060cd893cdf4" providerId="Windows Live" clId="Web-{A58C515F-62A8-4CD1-9288-9DCD34C12DDB}" dt="2018-04-09T16:12:57.737" v="45"/>
        <pc:sldMkLst>
          <pc:docMk/>
          <pc:sldMk cId="101376513" sldId="344"/>
        </pc:sldMkLst>
        <pc:spChg chg="mod">
          <ac:chgData name="Antonia H." userId="da08060cd893cdf4" providerId="Windows Live" clId="Web-{A58C515F-62A8-4CD1-9288-9DCD34C12DDB}" dt="2018-04-09T16:12:57.737" v="45"/>
          <ac:spMkLst>
            <pc:docMk/>
            <pc:sldMk cId="101376513" sldId="344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A58C515F-62A8-4CD1-9288-9DCD34C12DDB}" dt="2018-04-09T16:13:17.612" v="59"/>
        <pc:sldMkLst>
          <pc:docMk/>
          <pc:sldMk cId="3059732871" sldId="345"/>
        </pc:sldMkLst>
        <pc:spChg chg="mod">
          <ac:chgData name="Antonia H." userId="da08060cd893cdf4" providerId="Windows Live" clId="Web-{A58C515F-62A8-4CD1-9288-9DCD34C12DDB}" dt="2018-04-09T16:13:17.612" v="59"/>
          <ac:spMkLst>
            <pc:docMk/>
            <pc:sldMk cId="3059732871" sldId="345"/>
            <ac:spMk id="5" creationId="{FFF1EFE8-4557-488C-980D-55E592C9709A}"/>
          </ac:spMkLst>
        </pc:spChg>
      </pc:sldChg>
    </pc:docChg>
  </pc:docChgLst>
  <pc:docChgLst>
    <pc:chgData name="Moritz Nipshagen" userId="ee3b3bbc25b4cb6d" providerId="LiveId" clId="{41D7D312-2516-4D44-970F-81851DF981C8}"/>
    <pc:docChg chg="custSel modSld">
      <pc:chgData name="Moritz Nipshagen" userId="ee3b3bbc25b4cb6d" providerId="LiveId" clId="{41D7D312-2516-4D44-970F-81851DF981C8}" dt="2018-04-08T18:51:36.654" v="121" actId="13926"/>
      <pc:docMkLst>
        <pc:docMk/>
      </pc:docMkLst>
      <pc:sldChg chg="modSp">
        <pc:chgData name="Moritz Nipshagen" userId="ee3b3bbc25b4cb6d" providerId="LiveId" clId="{41D7D312-2516-4D44-970F-81851DF981C8}" dt="2018-04-08T17:03:22.863" v="2" actId="20577"/>
        <pc:sldMkLst>
          <pc:docMk/>
          <pc:sldMk cId="1309100374" sldId="256"/>
        </pc:sldMkLst>
        <pc:spChg chg="mod">
          <ac:chgData name="Moritz Nipshagen" userId="ee3b3bbc25b4cb6d" providerId="LiveId" clId="{41D7D312-2516-4D44-970F-81851DF981C8}" dt="2018-04-08T17:03:22.863" v="2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addCm modCm">
        <pc:chgData name="Moritz Nipshagen" userId="ee3b3bbc25b4cb6d" providerId="LiveId" clId="{41D7D312-2516-4D44-970F-81851DF981C8}" dt="2018-04-08T17:30:16.531" v="62" actId="13926"/>
        <pc:sldMkLst>
          <pc:docMk/>
          <pc:sldMk cId="1424355676" sldId="280"/>
        </pc:sldMkLst>
      </pc:sldChg>
      <pc:sldChg chg="modSp modAnim addCm delCm">
        <pc:chgData name="Moritz Nipshagen" userId="ee3b3bbc25b4cb6d" providerId="LiveId" clId="{41D7D312-2516-4D44-970F-81851DF981C8}" dt="2018-04-08T18:51:22.752" v="120" actId="13926"/>
        <pc:sldMkLst>
          <pc:docMk/>
          <pc:sldMk cId="198626347" sldId="282"/>
        </pc:sldMkLst>
        <pc:spChg chg="mod">
          <ac:chgData name="Moritz Nipshagen" userId="ee3b3bbc25b4cb6d" providerId="LiveId" clId="{41D7D312-2516-4D44-970F-81851DF981C8}" dt="2018-04-08T18:51:19.176" v="119" actId="13926"/>
          <ac:spMkLst>
            <pc:docMk/>
            <pc:sldMk cId="198626347" sldId="282"/>
            <ac:spMk id="5" creationId="{86C1040D-5C35-45DE-B9C4-5B62421BFF2C}"/>
          </ac:spMkLst>
        </pc:spChg>
        <pc:spChg chg="mod">
          <ac:chgData name="Moritz Nipshagen" userId="ee3b3bbc25b4cb6d" providerId="LiveId" clId="{41D7D312-2516-4D44-970F-81851DF981C8}" dt="2018-04-08T18:51:22.752" v="120" actId="13926"/>
          <ac:spMkLst>
            <pc:docMk/>
            <pc:sldMk cId="198626347" sldId="282"/>
            <ac:spMk id="10" creationId="{9ECB72FA-DA72-4206-AFBF-7C14EDF12131}"/>
          </ac:spMkLst>
        </pc:spChg>
      </pc:sldChg>
      <pc:sldChg chg="addCm modCm">
        <pc:chgData name="Moritz Nipshagen" userId="ee3b3bbc25b4cb6d" providerId="LiveId" clId="{41D7D312-2516-4D44-970F-81851DF981C8}" dt="2018-04-08T17:39:30.980" v="64" actId="13926"/>
        <pc:sldMkLst>
          <pc:docMk/>
          <pc:sldMk cId="2135524713" sldId="295"/>
        </pc:sldMkLst>
      </pc:sldChg>
      <pc:sldChg chg="modSp">
        <pc:chgData name="Moritz Nipshagen" userId="ee3b3bbc25b4cb6d" providerId="LiveId" clId="{41D7D312-2516-4D44-970F-81851DF981C8}" dt="2018-04-08T17:39:48.314" v="66" actId="13926"/>
        <pc:sldMkLst>
          <pc:docMk/>
          <pc:sldMk cId="447460072" sldId="297"/>
        </pc:sldMkLst>
        <pc:spChg chg="mod">
          <ac:chgData name="Moritz Nipshagen" userId="ee3b3bbc25b4cb6d" providerId="LiveId" clId="{41D7D312-2516-4D44-970F-81851DF981C8}" dt="2018-04-08T17:39:48.314" v="66" actId="13926"/>
          <ac:spMkLst>
            <pc:docMk/>
            <pc:sldMk cId="447460072" sldId="297"/>
            <ac:spMk id="3" creationId="{AD0F627F-2B0F-4AB0-BBC0-931E3BE8DD3A}"/>
          </ac:spMkLst>
        </pc:spChg>
      </pc:sldChg>
      <pc:sldChg chg="modSp">
        <pc:chgData name="Moritz Nipshagen" userId="ee3b3bbc25b4cb6d" providerId="LiveId" clId="{41D7D312-2516-4D44-970F-81851DF981C8}" dt="2018-04-08T18:51:36.654" v="121" actId="13926"/>
        <pc:sldMkLst>
          <pc:docMk/>
          <pc:sldMk cId="2715353484" sldId="300"/>
        </pc:sldMkLst>
        <pc:spChg chg="mod">
          <ac:chgData name="Moritz Nipshagen" userId="ee3b3bbc25b4cb6d" providerId="LiveId" clId="{41D7D312-2516-4D44-970F-81851DF981C8}" dt="2018-04-08T18:51:36.654" v="121" actId="13926"/>
          <ac:spMkLst>
            <pc:docMk/>
            <pc:sldMk cId="2715353484" sldId="300"/>
            <ac:spMk id="3" creationId="{B67876D2-2F3B-4214-A779-719F575DCE9F}"/>
          </ac:spMkLst>
        </pc:spChg>
      </pc:sldChg>
      <pc:sldChg chg="modAnim">
        <pc:chgData name="Moritz Nipshagen" userId="ee3b3bbc25b4cb6d" providerId="LiveId" clId="{41D7D312-2516-4D44-970F-81851DF981C8}" dt="2018-04-08T17:18:42.817" v="25" actId="13926"/>
        <pc:sldMkLst>
          <pc:docMk/>
          <pc:sldMk cId="525158212" sldId="301"/>
        </pc:sldMkLst>
      </pc:sldChg>
      <pc:sldChg chg="modSp modAnim addCm modCm">
        <pc:chgData name="Moritz Nipshagen" userId="ee3b3bbc25b4cb6d" providerId="LiveId" clId="{41D7D312-2516-4D44-970F-81851DF981C8}" dt="2018-04-08T17:27:05.044" v="56" actId="20577"/>
        <pc:sldMkLst>
          <pc:docMk/>
          <pc:sldMk cId="2463281216" sldId="305"/>
        </pc:sldMkLst>
        <pc:spChg chg="mod">
          <ac:chgData name="Moritz Nipshagen" userId="ee3b3bbc25b4cb6d" providerId="LiveId" clId="{41D7D312-2516-4D44-970F-81851DF981C8}" dt="2018-04-08T17:27:05.044" v="56" actId="20577"/>
          <ac:spMkLst>
            <pc:docMk/>
            <pc:sldMk cId="2463281216" sldId="305"/>
            <ac:spMk id="3" creationId="{DFF9B587-0B9E-4B5F-8140-42FAE5777E82}"/>
          </ac:spMkLst>
        </pc:spChg>
      </pc:sldChg>
      <pc:sldChg chg="modSp addCm modCm">
        <pc:chgData name="Moritz Nipshagen" userId="ee3b3bbc25b4cb6d" providerId="LiveId" clId="{41D7D312-2516-4D44-970F-81851DF981C8}" dt="2018-04-08T17:29:16.868" v="60" actId="13926"/>
        <pc:sldMkLst>
          <pc:docMk/>
          <pc:sldMk cId="219773625" sldId="307"/>
        </pc:sldMkLst>
        <pc:spChg chg="mod">
          <ac:chgData name="Moritz Nipshagen" userId="ee3b3bbc25b4cb6d" providerId="LiveId" clId="{41D7D312-2516-4D44-970F-81851DF981C8}" dt="2018-04-08T17:27:53.047" v="58" actId="13926"/>
          <ac:spMkLst>
            <pc:docMk/>
            <pc:sldMk cId="219773625" sldId="307"/>
            <ac:spMk id="3" creationId="{DFF9B587-0B9E-4B5F-8140-42FAE5777E82}"/>
          </ac:spMkLst>
        </pc:spChg>
      </pc:sldChg>
      <pc:sldChg chg="modSp">
        <pc:chgData name="Moritz Nipshagen" userId="ee3b3bbc25b4cb6d" providerId="LiveId" clId="{41D7D312-2516-4D44-970F-81851DF981C8}" dt="2018-04-08T17:52:23.694" v="116" actId="13926"/>
        <pc:sldMkLst>
          <pc:docMk/>
          <pc:sldMk cId="2193070842" sldId="311"/>
        </pc:sldMkLst>
        <pc:spChg chg="mod">
          <ac:chgData name="Moritz Nipshagen" userId="ee3b3bbc25b4cb6d" providerId="LiveId" clId="{41D7D312-2516-4D44-970F-81851DF981C8}" dt="2018-04-08T17:52:23.694" v="116" actId="13926"/>
          <ac:spMkLst>
            <pc:docMk/>
            <pc:sldMk cId="2193070842" sldId="311"/>
            <ac:spMk id="5" creationId="{FFF1EFE8-4557-488C-980D-55E592C9709A}"/>
          </ac:spMkLst>
        </pc:spChg>
      </pc:sldChg>
      <pc:sldChg chg="modSp">
        <pc:chgData name="Moritz Nipshagen" userId="ee3b3bbc25b4cb6d" providerId="LiveId" clId="{41D7D312-2516-4D44-970F-81851DF981C8}" dt="2018-04-08T17:46:38.601" v="92" actId="13926"/>
        <pc:sldMkLst>
          <pc:docMk/>
          <pc:sldMk cId="1931068710" sldId="312"/>
        </pc:sldMkLst>
        <pc:spChg chg="mod">
          <ac:chgData name="Moritz Nipshagen" userId="ee3b3bbc25b4cb6d" providerId="LiveId" clId="{41D7D312-2516-4D44-970F-81851DF981C8}" dt="2018-04-08T17:46:38.601" v="92" actId="13926"/>
          <ac:spMkLst>
            <pc:docMk/>
            <pc:sldMk cId="1931068710" sldId="312"/>
            <ac:spMk id="5" creationId="{FFF1EFE8-4557-488C-980D-55E592C9709A}"/>
          </ac:spMkLst>
        </pc:spChg>
      </pc:sldChg>
      <pc:sldChg chg="modSp">
        <pc:chgData name="Moritz Nipshagen" userId="ee3b3bbc25b4cb6d" providerId="LiveId" clId="{41D7D312-2516-4D44-970F-81851DF981C8}" dt="2018-04-08T17:48:39.331" v="106" actId="13926"/>
        <pc:sldMkLst>
          <pc:docMk/>
          <pc:sldMk cId="588407168" sldId="313"/>
        </pc:sldMkLst>
        <pc:spChg chg="mod">
          <ac:chgData name="Moritz Nipshagen" userId="ee3b3bbc25b4cb6d" providerId="LiveId" clId="{41D7D312-2516-4D44-970F-81851DF981C8}" dt="2018-04-08T17:48:39.331" v="106" actId="13926"/>
          <ac:spMkLst>
            <pc:docMk/>
            <pc:sldMk cId="588407168" sldId="313"/>
            <ac:spMk id="5" creationId="{FFF1EFE8-4557-488C-980D-55E592C9709A}"/>
          </ac:spMkLst>
        </pc:spChg>
      </pc:sldChg>
      <pc:sldChg chg="addCm modCm">
        <pc:chgData name="Moritz Nipshagen" userId="ee3b3bbc25b4cb6d" providerId="LiveId" clId="{41D7D312-2516-4D44-970F-81851DF981C8}" dt="2018-04-08T18:50:31.049" v="118" actId="13926"/>
        <pc:sldMkLst>
          <pc:docMk/>
          <pc:sldMk cId="1247546735" sldId="321"/>
        </pc:sldMkLst>
      </pc:sldChg>
    </pc:docChg>
  </pc:docChgLst>
  <pc:docChgLst>
    <pc:chgData name="Antonia H." userId="da08060cd893cdf4" providerId="Windows Live" clId="Web-{FDDCE539-9AE6-4FC7-80D8-E753F236815D}"/>
    <pc:docChg chg="modSld">
      <pc:chgData name="Antonia H." userId="da08060cd893cdf4" providerId="Windows Live" clId="Web-{FDDCE539-9AE6-4FC7-80D8-E753F236815D}" dt="2018-04-09T10:27:59.821" v="1"/>
      <pc:docMkLst>
        <pc:docMk/>
      </pc:docMkLst>
      <pc:sldChg chg="modSp">
        <pc:chgData name="Antonia H." userId="da08060cd893cdf4" providerId="Windows Live" clId="Web-{FDDCE539-9AE6-4FC7-80D8-E753F236815D}" dt="2018-04-09T10:27:59.821" v="1"/>
        <pc:sldMkLst>
          <pc:docMk/>
          <pc:sldMk cId="30241373" sldId="326"/>
        </pc:sldMkLst>
        <pc:graphicFrameChg chg="mod modGraphic">
          <ac:chgData name="Antonia H." userId="da08060cd893cdf4" providerId="Windows Live" clId="Web-{FDDCE539-9AE6-4FC7-80D8-E753F236815D}" dt="2018-04-09T10:27:59.821" v="1"/>
          <ac:graphicFrameMkLst>
            <pc:docMk/>
            <pc:sldMk cId="30241373" sldId="326"/>
            <ac:graphicFrameMk id="4" creationId="{F45E4D31-4D64-4C43-9908-96CB1B96B07C}"/>
          </ac:graphicFrameMkLst>
        </pc:graphicFrameChg>
      </pc:sldChg>
    </pc:docChg>
  </pc:docChgLst>
  <pc:docChgLst>
    <pc:chgData name="Moritz Nipshagen" userId="ee3b3bbc25b4cb6d" providerId="Windows Live" clId="Web-{1E098733-E8D6-41BB-AAEA-8EB3A6971E47}"/>
    <pc:docChg chg="modSld">
      <pc:chgData name="Moritz Nipshagen" userId="ee3b3bbc25b4cb6d" providerId="Windows Live" clId="Web-{1E098733-E8D6-41BB-AAEA-8EB3A6971E47}" dt="2018-04-08T13:47:15.226" v="3"/>
      <pc:docMkLst>
        <pc:docMk/>
      </pc:docMkLst>
      <pc:sldChg chg="addAnim delAnim modAnim">
        <pc:chgData name="Moritz Nipshagen" userId="ee3b3bbc25b4cb6d" providerId="Windows Live" clId="Web-{1E098733-E8D6-41BB-AAEA-8EB3A6971E47}" dt="2018-04-08T13:47:15.226" v="3"/>
        <pc:sldMkLst>
          <pc:docMk/>
          <pc:sldMk cId="2543240180" sldId="264"/>
        </pc:sldMkLst>
      </pc:sldChg>
    </pc:docChg>
  </pc:docChgLst>
  <pc:docChgLst>
    <pc:chgData name="Antonia H." userId="da08060cd893cdf4" providerId="Windows Live" clId="Web-{5E4556AB-F98F-4962-A9BC-61D4999D8B2C}"/>
    <pc:docChg chg="addSld delSld modSld sldOrd">
      <pc:chgData name="Antonia H." userId="da08060cd893cdf4" providerId="Windows Live" clId="Web-{5E4556AB-F98F-4962-A9BC-61D4999D8B2C}" dt="2018-04-09T09:23:53.812" v="976"/>
      <pc:docMkLst>
        <pc:docMk/>
      </pc:docMkLst>
      <pc:sldChg chg="modSp">
        <pc:chgData name="Antonia H." userId="da08060cd893cdf4" providerId="Windows Live" clId="Web-{5E4556AB-F98F-4962-A9BC-61D4999D8B2C}" dt="2018-04-09T09:07:04.483" v="215"/>
        <pc:sldMkLst>
          <pc:docMk/>
          <pc:sldMk cId="70218307" sldId="279"/>
        </pc:sldMkLst>
        <pc:spChg chg="mod">
          <ac:chgData name="Antonia H." userId="da08060cd893cdf4" providerId="Windows Live" clId="Web-{5E4556AB-F98F-4962-A9BC-61D4999D8B2C}" dt="2018-04-09T09:07:04.483" v="215"/>
          <ac:spMkLst>
            <pc:docMk/>
            <pc:sldMk cId="70218307" sldId="279"/>
            <ac:spMk id="5" creationId="{86C1040D-5C35-45DE-B9C4-5B62421BFF2C}"/>
          </ac:spMkLst>
        </pc:spChg>
      </pc:sldChg>
      <pc:sldChg chg="modSp ord">
        <pc:chgData name="Antonia H." userId="da08060cd893cdf4" providerId="Windows Live" clId="Web-{5E4556AB-F98F-4962-A9BC-61D4999D8B2C}" dt="2018-04-09T08:56:00.155" v="153"/>
        <pc:sldMkLst>
          <pc:docMk/>
          <pc:sldMk cId="198626347" sldId="282"/>
        </pc:sldMkLst>
        <pc:spChg chg="mod">
          <ac:chgData name="Antonia H." userId="da08060cd893cdf4" providerId="Windows Live" clId="Web-{5E4556AB-F98F-4962-A9BC-61D4999D8B2C}" dt="2018-04-09T08:53:48.951" v="115"/>
          <ac:spMkLst>
            <pc:docMk/>
            <pc:sldMk cId="198626347" sldId="282"/>
            <ac:spMk id="5" creationId="{86C1040D-5C35-45DE-B9C4-5B62421BFF2C}"/>
          </ac:spMkLst>
        </pc:spChg>
        <pc:spChg chg="mod">
          <ac:chgData name="Antonia H." userId="da08060cd893cdf4" providerId="Windows Live" clId="Web-{5E4556AB-F98F-4962-A9BC-61D4999D8B2C}" dt="2018-04-09T08:53:54.591" v="117"/>
          <ac:spMkLst>
            <pc:docMk/>
            <pc:sldMk cId="198626347" sldId="282"/>
            <ac:spMk id="10" creationId="{9ECB72FA-DA72-4206-AFBF-7C14EDF12131}"/>
          </ac:spMkLst>
        </pc:spChg>
        <pc:spChg chg="mod">
          <ac:chgData name="Antonia H." userId="da08060cd893cdf4" providerId="Windows Live" clId="Web-{5E4556AB-F98F-4962-A9BC-61D4999D8B2C}" dt="2018-04-09T08:54:02.357" v="120"/>
          <ac:spMkLst>
            <pc:docMk/>
            <pc:sldMk cId="198626347" sldId="282"/>
            <ac:spMk id="11" creationId="{8D2AC46A-AC0C-4734-9A93-D237A8D82025}"/>
          </ac:spMkLst>
        </pc:spChg>
      </pc:sldChg>
      <pc:sldChg chg="ord">
        <pc:chgData name="Antonia H." userId="da08060cd893cdf4" providerId="Windows Live" clId="Web-{5E4556AB-F98F-4962-A9BC-61D4999D8B2C}" dt="2018-04-09T08:56:00.170" v="157"/>
        <pc:sldMkLst>
          <pc:docMk/>
          <pc:sldMk cId="361685619" sldId="283"/>
        </pc:sldMkLst>
      </pc:sldChg>
      <pc:sldChg chg="ord">
        <pc:chgData name="Antonia H." userId="da08060cd893cdf4" providerId="Windows Live" clId="Web-{5E4556AB-F98F-4962-A9BC-61D4999D8B2C}" dt="2018-04-09T08:56:00.170" v="156"/>
        <pc:sldMkLst>
          <pc:docMk/>
          <pc:sldMk cId="2557107844" sldId="284"/>
        </pc:sldMkLst>
      </pc:sldChg>
      <pc:sldChg chg="ord">
        <pc:chgData name="Antonia H." userId="da08060cd893cdf4" providerId="Windows Live" clId="Web-{5E4556AB-F98F-4962-A9BC-61D4999D8B2C}" dt="2018-04-09T08:56:00.170" v="155"/>
        <pc:sldMkLst>
          <pc:docMk/>
          <pc:sldMk cId="3568653343" sldId="285"/>
        </pc:sldMkLst>
      </pc:sldChg>
      <pc:sldChg chg="ord">
        <pc:chgData name="Antonia H." userId="da08060cd893cdf4" providerId="Windows Live" clId="Web-{5E4556AB-F98F-4962-A9BC-61D4999D8B2C}" dt="2018-04-09T08:56:00.155" v="154"/>
        <pc:sldMkLst>
          <pc:docMk/>
          <pc:sldMk cId="785293548" sldId="286"/>
        </pc:sldMkLst>
      </pc:sldChg>
      <pc:sldChg chg="modSp">
        <pc:chgData name="Antonia H." userId="da08060cd893cdf4" providerId="Windows Live" clId="Web-{5E4556AB-F98F-4962-A9BC-61D4999D8B2C}" dt="2018-04-09T08:52:44.201" v="101"/>
        <pc:sldMkLst>
          <pc:docMk/>
          <pc:sldMk cId="2135524713" sldId="295"/>
        </pc:sldMkLst>
        <pc:spChg chg="mod">
          <ac:chgData name="Antonia H." userId="da08060cd893cdf4" providerId="Windows Live" clId="Web-{5E4556AB-F98F-4962-A9BC-61D4999D8B2C}" dt="2018-04-09T08:52:44.201" v="101"/>
          <ac:spMkLst>
            <pc:docMk/>
            <pc:sldMk cId="2135524713" sldId="295"/>
            <ac:spMk id="7" creationId="{D8F8DC58-2468-4E76-983E-E9F731147FD2}"/>
          </ac:spMkLst>
        </pc:spChg>
      </pc:sldChg>
      <pc:sldChg chg="modSp">
        <pc:chgData name="Antonia H." userId="da08060cd893cdf4" providerId="Windows Live" clId="Web-{5E4556AB-F98F-4962-A9BC-61D4999D8B2C}" dt="2018-04-09T08:53:19.216" v="110"/>
        <pc:sldMkLst>
          <pc:docMk/>
          <pc:sldMk cId="834229125" sldId="296"/>
        </pc:sldMkLst>
        <pc:spChg chg="mod">
          <ac:chgData name="Antonia H." userId="da08060cd893cdf4" providerId="Windows Live" clId="Web-{5E4556AB-F98F-4962-A9BC-61D4999D8B2C}" dt="2018-04-09T08:53:19.216" v="110"/>
          <ac:spMkLst>
            <pc:docMk/>
            <pc:sldMk cId="834229125" sldId="296"/>
            <ac:spMk id="6" creationId="{2BD31D06-ECA4-4D11-AD90-8442716DCDA1}"/>
          </ac:spMkLst>
        </pc:spChg>
      </pc:sldChg>
      <pc:sldChg chg="del">
        <pc:chgData name="Antonia H." userId="da08060cd893cdf4" providerId="Windows Live" clId="Web-{5E4556AB-F98F-4962-A9BC-61D4999D8B2C}" dt="2018-04-09T08:52:56.029" v="103"/>
        <pc:sldMkLst>
          <pc:docMk/>
          <pc:sldMk cId="1896263324" sldId="299"/>
        </pc:sldMkLst>
      </pc:sldChg>
      <pc:sldChg chg="modSp modNotes">
        <pc:chgData name="Antonia H." userId="da08060cd893cdf4" providerId="Windows Live" clId="Web-{5E4556AB-F98F-4962-A9BC-61D4999D8B2C}" dt="2018-04-09T09:21:49.328" v="919"/>
        <pc:sldMkLst>
          <pc:docMk/>
          <pc:sldMk cId="2045362417" sldId="303"/>
        </pc:sldMkLst>
        <pc:spChg chg="mod">
          <ac:chgData name="Antonia H." userId="da08060cd893cdf4" providerId="Windows Live" clId="Web-{5E4556AB-F98F-4962-A9BC-61D4999D8B2C}" dt="2018-04-09T09:14:40.343" v="454"/>
          <ac:spMkLst>
            <pc:docMk/>
            <pc:sldMk cId="2045362417" sldId="303"/>
            <ac:spMk id="2" creationId="{F35749E6-DB06-429C-ACF3-1EB397EBC294}"/>
          </ac:spMkLst>
        </pc:spChg>
        <pc:spChg chg="mod">
          <ac:chgData name="Antonia H." userId="da08060cd893cdf4" providerId="Windows Live" clId="Web-{5E4556AB-F98F-4962-A9BC-61D4999D8B2C}" dt="2018-04-09T09:20:40.562" v="868"/>
          <ac:spMkLst>
            <pc:docMk/>
            <pc:sldMk cId="2045362417" sldId="303"/>
            <ac:spMk id="3" creationId="{E732ACAA-4396-4227-BAFA-41384A48348E}"/>
          </ac:spMkLst>
        </pc:spChg>
      </pc:sldChg>
      <pc:sldChg chg="modSp">
        <pc:chgData name="Antonia H." userId="da08060cd893cdf4" providerId="Windows Live" clId="Web-{5E4556AB-F98F-4962-A9BC-61D4999D8B2C}" dt="2018-04-09T08:47:57.466" v="78"/>
        <pc:sldMkLst>
          <pc:docMk/>
          <pc:sldMk cId="219773625" sldId="307"/>
        </pc:sldMkLst>
        <pc:spChg chg="mod">
          <ac:chgData name="Antonia H." userId="da08060cd893cdf4" providerId="Windows Live" clId="Web-{5E4556AB-F98F-4962-A9BC-61D4999D8B2C}" dt="2018-04-09T08:47:57.466" v="78"/>
          <ac:spMkLst>
            <pc:docMk/>
            <pc:sldMk cId="219773625" sldId="307"/>
            <ac:spMk id="3" creationId="{DFF9B587-0B9E-4B5F-8140-42FAE5777E82}"/>
          </ac:spMkLst>
        </pc:spChg>
      </pc:sldChg>
      <pc:sldChg chg="modSp">
        <pc:chgData name="Antonia H." userId="da08060cd893cdf4" providerId="Windows Live" clId="Web-{5E4556AB-F98F-4962-A9BC-61D4999D8B2C}" dt="2018-04-09T08:54:19.966" v="125"/>
        <pc:sldMkLst>
          <pc:docMk/>
          <pc:sldMk cId="813760302" sldId="309"/>
        </pc:sldMkLst>
        <pc:spChg chg="mod">
          <ac:chgData name="Antonia H." userId="da08060cd893cdf4" providerId="Windows Live" clId="Web-{5E4556AB-F98F-4962-A9BC-61D4999D8B2C}" dt="2018-04-09T08:54:19.966" v="125"/>
          <ac:spMkLst>
            <pc:docMk/>
            <pc:sldMk cId="813760302" sldId="309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5E4556AB-F98F-4962-A9BC-61D4999D8B2C}" dt="2018-04-09T08:55:15.233" v="144"/>
        <pc:sldMkLst>
          <pc:docMk/>
          <pc:sldMk cId="2193070842" sldId="311"/>
        </pc:sldMkLst>
        <pc:spChg chg="mod">
          <ac:chgData name="Antonia H." userId="da08060cd893cdf4" providerId="Windows Live" clId="Web-{5E4556AB-F98F-4962-A9BC-61D4999D8B2C}" dt="2018-04-09T08:55:15.233" v="144"/>
          <ac:spMkLst>
            <pc:docMk/>
            <pc:sldMk cId="2193070842" sldId="311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5E4556AB-F98F-4962-A9BC-61D4999D8B2C}" dt="2018-04-09T08:55:01.013" v="140"/>
        <pc:sldMkLst>
          <pc:docMk/>
          <pc:sldMk cId="588407168" sldId="313"/>
        </pc:sldMkLst>
        <pc:spChg chg="mod">
          <ac:chgData name="Antonia H." userId="da08060cd893cdf4" providerId="Windows Live" clId="Web-{5E4556AB-F98F-4962-A9BC-61D4999D8B2C}" dt="2018-04-09T08:55:01.013" v="140"/>
          <ac:spMkLst>
            <pc:docMk/>
            <pc:sldMk cId="588407168" sldId="313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5E4556AB-F98F-4962-A9BC-61D4999D8B2C}" dt="2018-04-09T08:55:38.311" v="150"/>
        <pc:sldMkLst>
          <pc:docMk/>
          <pc:sldMk cId="484015696" sldId="314"/>
        </pc:sldMkLst>
        <pc:spChg chg="mod">
          <ac:chgData name="Antonia H." userId="da08060cd893cdf4" providerId="Windows Live" clId="Web-{5E4556AB-F98F-4962-A9BC-61D4999D8B2C}" dt="2018-04-09T08:55:38.311" v="150"/>
          <ac:spMkLst>
            <pc:docMk/>
            <pc:sldMk cId="484015696" sldId="314"/>
            <ac:spMk id="3" creationId="{C9537519-AE70-40B8-B434-243B9E8F463A}"/>
          </ac:spMkLst>
        </pc:spChg>
      </pc:sldChg>
      <pc:sldChg chg="modSp">
        <pc:chgData name="Antonia H." userId="da08060cd893cdf4" providerId="Windows Live" clId="Web-{5E4556AB-F98F-4962-A9BC-61D4999D8B2C}" dt="2018-04-09T09:22:46.937" v="970"/>
        <pc:sldMkLst>
          <pc:docMk/>
          <pc:sldMk cId="1361165487" sldId="317"/>
        </pc:sldMkLst>
        <pc:spChg chg="mod">
          <ac:chgData name="Antonia H." userId="da08060cd893cdf4" providerId="Windows Live" clId="Web-{5E4556AB-F98F-4962-A9BC-61D4999D8B2C}" dt="2018-04-09T09:22:46.937" v="970"/>
          <ac:spMkLst>
            <pc:docMk/>
            <pc:sldMk cId="1361165487" sldId="317"/>
            <ac:spMk id="5" creationId="{CE890B99-EDEA-4EF0-BD05-E3BC1E5F9E1D}"/>
          </ac:spMkLst>
        </pc:spChg>
      </pc:sldChg>
      <pc:sldChg chg="modSp">
        <pc:chgData name="Antonia H." userId="da08060cd893cdf4" providerId="Windows Live" clId="Web-{5E4556AB-F98F-4962-A9BC-61D4999D8B2C}" dt="2018-04-09T08:58:35.748" v="208"/>
        <pc:sldMkLst>
          <pc:docMk/>
          <pc:sldMk cId="1857164193" sldId="320"/>
        </pc:sldMkLst>
        <pc:graphicFrameChg chg="mod modGraphic">
          <ac:chgData name="Antonia H." userId="da08060cd893cdf4" providerId="Windows Live" clId="Web-{5E4556AB-F98F-4962-A9BC-61D4999D8B2C}" dt="2018-04-09T08:58:35.748" v="208"/>
          <ac:graphicFrameMkLst>
            <pc:docMk/>
            <pc:sldMk cId="1857164193" sldId="320"/>
            <ac:graphicFrameMk id="4" creationId="{F45E4D31-4D64-4C43-9908-96CB1B96B07C}"/>
          </ac:graphicFrameMkLst>
        </pc:graphicFrameChg>
      </pc:sldChg>
      <pc:sldChg chg="modSp addAnim delAnim modAnim">
        <pc:chgData name="Antonia H." userId="da08060cd893cdf4" providerId="Windows Live" clId="Web-{5E4556AB-F98F-4962-A9BC-61D4999D8B2C}" dt="2018-04-09T08:58:25.389" v="194"/>
        <pc:sldMkLst>
          <pc:docMk/>
          <pc:sldMk cId="1247546735" sldId="321"/>
        </pc:sldMkLst>
        <pc:graphicFrameChg chg="mod modGraphic">
          <ac:chgData name="Antonia H." userId="da08060cd893cdf4" providerId="Windows Live" clId="Web-{5E4556AB-F98F-4962-A9BC-61D4999D8B2C}" dt="2018-04-09T08:58:25.389" v="194"/>
          <ac:graphicFrameMkLst>
            <pc:docMk/>
            <pc:sldMk cId="1247546735" sldId="321"/>
            <ac:graphicFrameMk id="4" creationId="{F45E4D31-4D64-4C43-9908-96CB1B96B07C}"/>
          </ac:graphicFrameMkLst>
        </pc:graphicFrameChg>
      </pc:sldChg>
      <pc:sldChg chg="modSp">
        <pc:chgData name="Antonia H." userId="da08060cd893cdf4" providerId="Windows Live" clId="Web-{5E4556AB-F98F-4962-A9BC-61D4999D8B2C}" dt="2018-04-09T09:12:39.187" v="417"/>
        <pc:sldMkLst>
          <pc:docMk/>
          <pc:sldMk cId="3814552742" sldId="325"/>
        </pc:sldMkLst>
        <pc:spChg chg="mod">
          <ac:chgData name="Antonia H." userId="da08060cd893cdf4" providerId="Windows Live" clId="Web-{5E4556AB-F98F-4962-A9BC-61D4999D8B2C}" dt="2018-04-09T09:09:30.421" v="238"/>
          <ac:spMkLst>
            <pc:docMk/>
            <pc:sldMk cId="3814552742" sldId="325"/>
            <ac:spMk id="2" creationId="{756313F4-128D-42C5-8EE4-749D14B52C55}"/>
          </ac:spMkLst>
        </pc:spChg>
        <pc:spChg chg="mod">
          <ac:chgData name="Antonia H." userId="da08060cd893cdf4" providerId="Windows Live" clId="Web-{5E4556AB-F98F-4962-A9BC-61D4999D8B2C}" dt="2018-04-09T09:09:34.671" v="241"/>
          <ac:spMkLst>
            <pc:docMk/>
            <pc:sldMk cId="3814552742" sldId="325"/>
            <ac:spMk id="12" creationId="{9B5FA668-98E1-4D81-8685-F4A290E21038}"/>
          </ac:spMkLst>
        </pc:spChg>
        <pc:graphicFrameChg chg="mod modGraphic">
          <ac:chgData name="Antonia H." userId="da08060cd893cdf4" providerId="Windows Live" clId="Web-{5E4556AB-F98F-4962-A9BC-61D4999D8B2C}" dt="2018-04-09T09:12:39.187" v="417"/>
          <ac:graphicFrameMkLst>
            <pc:docMk/>
            <pc:sldMk cId="3814552742" sldId="325"/>
            <ac:graphicFrameMk id="4" creationId="{F45E4D31-4D64-4C43-9908-96CB1B96B07C}"/>
          </ac:graphicFrameMkLst>
        </pc:graphicFrameChg>
      </pc:sldChg>
      <pc:sldChg chg="add replId">
        <pc:chgData name="Antonia H." userId="da08060cd893cdf4" providerId="Windows Live" clId="Web-{5E4556AB-F98F-4962-A9BC-61D4999D8B2C}" dt="2018-04-09T09:12:33.921" v="409"/>
        <pc:sldMkLst>
          <pc:docMk/>
          <pc:sldMk cId="30241373" sldId="326"/>
        </pc:sldMkLst>
      </pc:sldChg>
      <pc:sldChg chg="modSp add replId">
        <pc:chgData name="Antonia H." userId="da08060cd893cdf4" providerId="Windows Live" clId="Web-{5E4556AB-F98F-4962-A9BC-61D4999D8B2C}" dt="2018-04-09T09:14:05.202" v="444"/>
        <pc:sldMkLst>
          <pc:docMk/>
          <pc:sldMk cId="445601962" sldId="327"/>
        </pc:sldMkLst>
        <pc:spChg chg="mod">
          <ac:chgData name="Antonia H." userId="da08060cd893cdf4" providerId="Windows Live" clId="Web-{5E4556AB-F98F-4962-A9BC-61D4999D8B2C}" dt="2018-04-09T09:13:48.703" v="419"/>
          <ac:spMkLst>
            <pc:docMk/>
            <pc:sldMk cId="445601962" sldId="327"/>
            <ac:spMk id="2" creationId="{756313F4-128D-42C5-8EE4-749D14B52C55}"/>
          </ac:spMkLst>
        </pc:spChg>
        <pc:spChg chg="mod">
          <ac:chgData name="Antonia H." userId="da08060cd893cdf4" providerId="Windows Live" clId="Web-{5E4556AB-F98F-4962-A9BC-61D4999D8B2C}" dt="2018-04-09T09:14:05.202" v="444"/>
          <ac:spMkLst>
            <pc:docMk/>
            <pc:sldMk cId="445601962" sldId="327"/>
            <ac:spMk id="12" creationId="{9B5FA668-98E1-4D81-8685-F4A290E21038}"/>
          </ac:spMkLst>
        </pc:spChg>
      </pc:sldChg>
      <pc:sldChg chg="modSp add ord replId">
        <pc:chgData name="Antonia H." userId="da08060cd893cdf4" providerId="Windows Live" clId="Web-{5E4556AB-F98F-4962-A9BC-61D4999D8B2C}" dt="2018-04-09T09:23:53.078" v="974"/>
        <pc:sldMkLst>
          <pc:docMk/>
          <pc:sldMk cId="4174406835" sldId="328"/>
        </pc:sldMkLst>
        <pc:spChg chg="mod">
          <ac:chgData name="Antonia H." userId="da08060cd893cdf4" providerId="Windows Live" clId="Web-{5E4556AB-F98F-4962-A9BC-61D4999D8B2C}" dt="2018-04-09T09:23:53.078" v="974"/>
          <ac:spMkLst>
            <pc:docMk/>
            <pc:sldMk cId="4174406835" sldId="328"/>
            <ac:spMk id="2" creationId="{0C137251-8AFA-4418-B08A-1BA9185A10E1}"/>
          </ac:spMkLst>
        </pc:spChg>
      </pc:sldChg>
    </pc:docChg>
  </pc:docChgLst>
  <pc:docChgLst>
    <pc:chgData name="Antonia H." userId="da08060cd893cdf4" providerId="Windows Live" clId="Web-{20159555-CB4B-4267-9561-A5842B922D7A}"/>
    <pc:docChg chg="addSld delSld modSld sldOrd">
      <pc:chgData name="Antonia H." userId="da08060cd893cdf4" providerId="Windows Live" clId="Web-{20159555-CB4B-4267-9561-A5842B922D7A}" dt="2018-04-09T13:07:39.958" v="1699"/>
      <pc:docMkLst>
        <pc:docMk/>
      </pc:docMkLst>
      <pc:sldChg chg="modSp">
        <pc:chgData name="Antonia H." userId="da08060cd893cdf4" providerId="Windows Live" clId="Web-{20159555-CB4B-4267-9561-A5842B922D7A}" dt="2018-04-09T12:05:34.392" v="132"/>
        <pc:sldMkLst>
          <pc:docMk/>
          <pc:sldMk cId="2649240552" sldId="302"/>
        </pc:sldMkLst>
        <pc:spChg chg="mod">
          <ac:chgData name="Antonia H." userId="da08060cd893cdf4" providerId="Windows Live" clId="Web-{20159555-CB4B-4267-9561-A5842B922D7A}" dt="2018-04-09T12:05:34.392" v="132"/>
          <ac:spMkLst>
            <pc:docMk/>
            <pc:sldMk cId="2649240552" sldId="302"/>
            <ac:spMk id="3" creationId="{5685E41C-765E-4339-A440-4564A247454A}"/>
          </ac:spMkLst>
        </pc:spChg>
      </pc:sldChg>
      <pc:sldChg chg="modSp">
        <pc:chgData name="Antonia H." userId="da08060cd893cdf4" providerId="Windows Live" clId="Web-{20159555-CB4B-4267-9561-A5842B922D7A}" dt="2018-04-09T12:00:42.885" v="14"/>
        <pc:sldMkLst>
          <pc:docMk/>
          <pc:sldMk cId="2045362417" sldId="303"/>
        </pc:sldMkLst>
        <pc:spChg chg="mod">
          <ac:chgData name="Antonia H." userId="da08060cd893cdf4" providerId="Windows Live" clId="Web-{20159555-CB4B-4267-9561-A5842B922D7A}" dt="2018-04-09T12:00:42.885" v="14"/>
          <ac:spMkLst>
            <pc:docMk/>
            <pc:sldMk cId="2045362417" sldId="303"/>
            <ac:spMk id="2" creationId="{F35749E6-DB06-429C-ACF3-1EB397EBC294}"/>
          </ac:spMkLst>
        </pc:spChg>
      </pc:sldChg>
      <pc:sldChg chg="modSp del">
        <pc:chgData name="Antonia H." userId="da08060cd893cdf4" providerId="Windows Live" clId="Web-{20159555-CB4B-4267-9561-A5842B922D7A}" dt="2018-04-09T12:26:01.268" v="528"/>
        <pc:sldMkLst>
          <pc:docMk/>
          <pc:sldMk cId="2193070842" sldId="311"/>
        </pc:sldMkLst>
        <pc:spChg chg="mod">
          <ac:chgData name="Antonia H." userId="da08060cd893cdf4" providerId="Windows Live" clId="Web-{20159555-CB4B-4267-9561-A5842B922D7A}" dt="2018-04-09T12:25:14.735" v="507"/>
          <ac:spMkLst>
            <pc:docMk/>
            <pc:sldMk cId="2193070842" sldId="311"/>
            <ac:spMk id="5" creationId="{FFF1EFE8-4557-488C-980D-55E592C9709A}"/>
          </ac:spMkLst>
        </pc:spChg>
      </pc:sldChg>
      <pc:sldChg chg="modSp">
        <pc:chgData name="Antonia H." userId="da08060cd893cdf4" providerId="Windows Live" clId="Web-{20159555-CB4B-4267-9561-A5842B922D7A}" dt="2018-04-09T12:26:31.409" v="537"/>
        <pc:sldMkLst>
          <pc:docMk/>
          <pc:sldMk cId="1931068710" sldId="312"/>
        </pc:sldMkLst>
        <pc:spChg chg="mod">
          <ac:chgData name="Antonia H." userId="da08060cd893cdf4" providerId="Windows Live" clId="Web-{20159555-CB4B-4267-9561-A5842B922D7A}" dt="2018-04-09T12:26:31.409" v="537"/>
          <ac:spMkLst>
            <pc:docMk/>
            <pc:sldMk cId="1931068710" sldId="312"/>
            <ac:spMk id="5" creationId="{FFF1EFE8-4557-488C-980D-55E592C9709A}"/>
          </ac:spMkLst>
        </pc:spChg>
      </pc:sldChg>
      <pc:sldChg chg="del">
        <pc:chgData name="Antonia H." userId="da08060cd893cdf4" providerId="Windows Live" clId="Web-{20159555-CB4B-4267-9561-A5842B922D7A}" dt="2018-04-09T12:13:54.327" v="267"/>
        <pc:sldMkLst>
          <pc:docMk/>
          <pc:sldMk cId="1857164193" sldId="320"/>
        </pc:sldMkLst>
      </pc:sldChg>
      <pc:sldChg chg="del">
        <pc:chgData name="Antonia H." userId="da08060cd893cdf4" providerId="Windows Live" clId="Web-{20159555-CB4B-4267-9561-A5842B922D7A}" dt="2018-04-09T12:13:55.561" v="268"/>
        <pc:sldMkLst>
          <pc:docMk/>
          <pc:sldMk cId="1247546735" sldId="321"/>
        </pc:sldMkLst>
      </pc:sldChg>
      <pc:sldChg chg="del">
        <pc:chgData name="Antonia H." userId="da08060cd893cdf4" providerId="Windows Live" clId="Web-{20159555-CB4B-4267-9561-A5842B922D7A}" dt="2018-04-09T12:13:56.733" v="269"/>
        <pc:sldMkLst>
          <pc:docMk/>
          <pc:sldMk cId="3870546258" sldId="323"/>
        </pc:sldMkLst>
      </pc:sldChg>
      <pc:sldChg chg="del">
        <pc:chgData name="Antonia H." userId="da08060cd893cdf4" providerId="Windows Live" clId="Web-{20159555-CB4B-4267-9561-A5842B922D7A}" dt="2018-04-09T12:13:57.811" v="270"/>
        <pc:sldMkLst>
          <pc:docMk/>
          <pc:sldMk cId="2085362725" sldId="324"/>
        </pc:sldMkLst>
      </pc:sldChg>
      <pc:sldChg chg="add replId">
        <pc:chgData name="Antonia H." userId="da08060cd893cdf4" providerId="Windows Live" clId="Web-{20159555-CB4B-4267-9561-A5842B922D7A}" dt="2018-04-09T12:02:08.043" v="17"/>
        <pc:sldMkLst>
          <pc:docMk/>
          <pc:sldMk cId="3132817029" sldId="329"/>
        </pc:sldMkLst>
      </pc:sldChg>
      <pc:sldChg chg="add replId">
        <pc:chgData name="Antonia H." userId="da08060cd893cdf4" providerId="Windows Live" clId="Web-{20159555-CB4B-4267-9561-A5842B922D7A}" dt="2018-04-09T12:02:08.075" v="18"/>
        <pc:sldMkLst>
          <pc:docMk/>
          <pc:sldMk cId="1770149544" sldId="330"/>
        </pc:sldMkLst>
      </pc:sldChg>
      <pc:sldChg chg="add replId">
        <pc:chgData name="Antonia H." userId="da08060cd893cdf4" providerId="Windows Live" clId="Web-{20159555-CB4B-4267-9561-A5842B922D7A}" dt="2018-04-09T12:02:08.106" v="19"/>
        <pc:sldMkLst>
          <pc:docMk/>
          <pc:sldMk cId="2723569196" sldId="331"/>
        </pc:sldMkLst>
      </pc:sldChg>
      <pc:sldChg chg="add replId">
        <pc:chgData name="Antonia H." userId="da08060cd893cdf4" providerId="Windows Live" clId="Web-{20159555-CB4B-4267-9561-A5842B922D7A}" dt="2018-04-09T12:02:08.137" v="20"/>
        <pc:sldMkLst>
          <pc:docMk/>
          <pc:sldMk cId="2056729071" sldId="332"/>
        </pc:sldMkLst>
      </pc:sldChg>
      <pc:sldChg chg="modSp add replId">
        <pc:chgData name="Antonia H." userId="da08060cd893cdf4" providerId="Windows Live" clId="Web-{20159555-CB4B-4267-9561-A5842B922D7A}" dt="2018-04-09T12:02:21.512" v="30"/>
        <pc:sldMkLst>
          <pc:docMk/>
          <pc:sldMk cId="3827669065" sldId="333"/>
        </pc:sldMkLst>
        <pc:spChg chg="mod">
          <ac:chgData name="Antonia H." userId="da08060cd893cdf4" providerId="Windows Live" clId="Web-{20159555-CB4B-4267-9561-A5842B922D7A}" dt="2018-04-09T12:02:21.512" v="30"/>
          <ac:spMkLst>
            <pc:docMk/>
            <pc:sldMk cId="3827669065" sldId="333"/>
            <ac:spMk id="2" creationId="{A1F25DD0-1BBE-4640-86C5-CA9A8F7FECC2}"/>
          </ac:spMkLst>
        </pc:spChg>
      </pc:sldChg>
      <pc:sldChg chg="delSp modSp new mod ord modClrScheme chgLayout">
        <pc:chgData name="Antonia H." userId="da08060cd893cdf4" providerId="Windows Live" clId="Web-{20159555-CB4B-4267-9561-A5842B922D7A}" dt="2018-04-09T12:24:26.547" v="501"/>
        <pc:sldMkLst>
          <pc:docMk/>
          <pc:sldMk cId="3917324114" sldId="334"/>
        </pc:sldMkLst>
        <pc:spChg chg="mod ord">
          <ac:chgData name="Antonia H." userId="da08060cd893cdf4" providerId="Windows Live" clId="Web-{20159555-CB4B-4267-9561-A5842B922D7A}" dt="2018-04-09T12:13:38.795" v="265"/>
          <ac:spMkLst>
            <pc:docMk/>
            <pc:sldMk cId="3917324114" sldId="334"/>
            <ac:spMk id="2" creationId="{031A1652-5A13-4EED-863F-3FA7FE1552B4}"/>
          </ac:spMkLst>
        </pc:spChg>
        <pc:spChg chg="mod ord">
          <ac:chgData name="Antonia H." userId="da08060cd893cdf4" providerId="Windows Live" clId="Web-{20159555-CB4B-4267-9561-A5842B922D7A}" dt="2018-04-09T12:24:26.547" v="501"/>
          <ac:spMkLst>
            <pc:docMk/>
            <pc:sldMk cId="3917324114" sldId="334"/>
            <ac:spMk id="3" creationId="{6134E1DA-B517-4CF4-80B5-E70DD5992A30}"/>
          </ac:spMkLst>
        </pc:spChg>
        <pc:spChg chg="del">
          <ac:chgData name="Antonia H." userId="da08060cd893cdf4" providerId="Windows Live" clId="Web-{20159555-CB4B-4267-9561-A5842B922D7A}" dt="2018-04-09T12:10:43.275" v="135"/>
          <ac:spMkLst>
            <pc:docMk/>
            <pc:sldMk cId="3917324114" sldId="334"/>
            <ac:spMk id="4" creationId="{D9D51915-5828-4DD7-A053-3702853AF0F4}"/>
          </ac:spMkLst>
        </pc:spChg>
        <pc:spChg chg="mod ord">
          <ac:chgData name="Antonia H." userId="da08060cd893cdf4" providerId="Windows Live" clId="Web-{20159555-CB4B-4267-9561-A5842B922D7A}" dt="2018-04-09T12:10:43.275" v="135"/>
          <ac:spMkLst>
            <pc:docMk/>
            <pc:sldMk cId="3917324114" sldId="334"/>
            <ac:spMk id="5" creationId="{BFA7ECA6-ACE9-449C-BA12-1C6290FACB0D}"/>
          </ac:spMkLst>
        </pc:spChg>
      </pc:sldChg>
      <pc:sldChg chg="modSp add">
        <pc:chgData name="Antonia H." userId="da08060cd893cdf4" providerId="Windows Live" clId="Web-{20159555-CB4B-4267-9561-A5842B922D7A}" dt="2018-04-09T12:15:04.157" v="282"/>
        <pc:sldMkLst>
          <pc:docMk/>
          <pc:sldMk cId="304332599" sldId="335"/>
        </pc:sldMkLst>
        <pc:spChg chg="mod">
          <ac:chgData name="Antonia H." userId="da08060cd893cdf4" providerId="Windows Live" clId="Web-{20159555-CB4B-4267-9561-A5842B922D7A}" dt="2018-04-09T12:15:04.157" v="282"/>
          <ac:spMkLst>
            <pc:docMk/>
            <pc:sldMk cId="304332599" sldId="335"/>
            <ac:spMk id="2" creationId="{A1F25DD0-1BBE-4640-86C5-CA9A8F7FECC2}"/>
          </ac:spMkLst>
        </pc:spChg>
      </pc:sldChg>
      <pc:sldChg chg="add replId">
        <pc:chgData name="Antonia H." userId="da08060cd893cdf4" providerId="Windows Live" clId="Web-{20159555-CB4B-4267-9561-A5842B922D7A}" dt="2018-04-09T12:14:58.376" v="276"/>
        <pc:sldMkLst>
          <pc:docMk/>
          <pc:sldMk cId="1626287584" sldId="336"/>
        </pc:sldMkLst>
      </pc:sldChg>
      <pc:sldChg chg="add del">
        <pc:chgData name="Antonia H." userId="da08060cd893cdf4" providerId="Windows Live" clId="Web-{20159555-CB4B-4267-9561-A5842B922D7A}" dt="2018-04-09T12:14:40.407" v="272"/>
        <pc:sldMkLst>
          <pc:docMk/>
          <pc:sldMk cId="1857164193" sldId="336"/>
        </pc:sldMkLst>
      </pc:sldChg>
      <pc:sldChg chg="add del">
        <pc:chgData name="Antonia H." userId="da08060cd893cdf4" providerId="Windows Live" clId="Web-{20159555-CB4B-4267-9561-A5842B922D7A}" dt="2018-04-09T12:14:41.922" v="273"/>
        <pc:sldMkLst>
          <pc:docMk/>
          <pc:sldMk cId="1247546735" sldId="337"/>
        </pc:sldMkLst>
      </pc:sldChg>
      <pc:sldChg chg="add replId">
        <pc:chgData name="Antonia H." userId="da08060cd893cdf4" providerId="Windows Live" clId="Web-{20159555-CB4B-4267-9561-A5842B922D7A}" dt="2018-04-09T12:14:58.407" v="277"/>
        <pc:sldMkLst>
          <pc:docMk/>
          <pc:sldMk cId="1377719502" sldId="337"/>
        </pc:sldMkLst>
      </pc:sldChg>
      <pc:sldChg chg="modSp add replId">
        <pc:chgData name="Antonia H." userId="da08060cd893cdf4" providerId="Windows Live" clId="Web-{20159555-CB4B-4267-9561-A5842B922D7A}" dt="2018-04-09T12:17:43.270" v="367"/>
        <pc:sldMkLst>
          <pc:docMk/>
          <pc:sldMk cId="1539508963" sldId="338"/>
        </pc:sldMkLst>
        <pc:spChg chg="mod">
          <ac:chgData name="Antonia H." userId="da08060cd893cdf4" providerId="Windows Live" clId="Web-{20159555-CB4B-4267-9561-A5842B922D7A}" dt="2018-04-09T12:15:43.799" v="289"/>
          <ac:spMkLst>
            <pc:docMk/>
            <pc:sldMk cId="1539508963" sldId="338"/>
            <ac:spMk id="2" creationId="{031A1652-5A13-4EED-863F-3FA7FE1552B4}"/>
          </ac:spMkLst>
        </pc:spChg>
        <pc:spChg chg="mod">
          <ac:chgData name="Antonia H." userId="da08060cd893cdf4" providerId="Windows Live" clId="Web-{20159555-CB4B-4267-9561-A5842B922D7A}" dt="2018-04-09T12:17:43.270" v="367"/>
          <ac:spMkLst>
            <pc:docMk/>
            <pc:sldMk cId="1539508963" sldId="338"/>
            <ac:spMk id="3" creationId="{6134E1DA-B517-4CF4-80B5-E70DD5992A30}"/>
          </ac:spMkLst>
        </pc:spChg>
      </pc:sldChg>
      <pc:sldChg chg="add del">
        <pc:chgData name="Antonia H." userId="da08060cd893cdf4" providerId="Windows Live" clId="Web-{20159555-CB4B-4267-9561-A5842B922D7A}" dt="2018-04-09T12:14:43.203" v="274"/>
        <pc:sldMkLst>
          <pc:docMk/>
          <pc:sldMk cId="3870546258" sldId="338"/>
        </pc:sldMkLst>
      </pc:sldChg>
      <pc:sldChg chg="add del">
        <pc:chgData name="Antonia H." userId="da08060cd893cdf4" providerId="Windows Live" clId="Web-{20159555-CB4B-4267-9561-A5842B922D7A}" dt="2018-04-09T12:14:43.906" v="275"/>
        <pc:sldMkLst>
          <pc:docMk/>
          <pc:sldMk cId="2085362725" sldId="339"/>
        </pc:sldMkLst>
      </pc:sldChg>
      <pc:sldChg chg="modSp add replId">
        <pc:chgData name="Antonia H." userId="da08060cd893cdf4" providerId="Windows Live" clId="Web-{20159555-CB4B-4267-9561-A5842B922D7A}" dt="2018-04-09T12:18:20.662" v="400"/>
        <pc:sldMkLst>
          <pc:docMk/>
          <pc:sldMk cId="3553451590" sldId="339"/>
        </pc:sldMkLst>
        <pc:spChg chg="mod">
          <ac:chgData name="Antonia H." userId="da08060cd893cdf4" providerId="Windows Live" clId="Web-{20159555-CB4B-4267-9561-A5842B922D7A}" dt="2018-04-09T12:18:20.662" v="400"/>
          <ac:spMkLst>
            <pc:docMk/>
            <pc:sldMk cId="3553451590" sldId="339"/>
            <ac:spMk id="3" creationId="{6134E1DA-B517-4CF4-80B5-E70DD5992A30}"/>
          </ac:spMkLst>
        </pc:spChg>
      </pc:sldChg>
      <pc:sldChg chg="add replId">
        <pc:chgData name="Antonia H." userId="da08060cd893cdf4" providerId="Windows Live" clId="Web-{20159555-CB4B-4267-9561-A5842B922D7A}" dt="2018-04-09T12:24:19.937" v="498"/>
        <pc:sldMkLst>
          <pc:docMk/>
          <pc:sldMk cId="3468085535" sldId="340"/>
        </pc:sldMkLst>
      </pc:sldChg>
      <pc:sldChg chg="modSp add replId">
        <pc:chgData name="Antonia H." userId="da08060cd893cdf4" providerId="Windows Live" clId="Web-{20159555-CB4B-4267-9561-A5842B922D7A}" dt="2018-04-09T12:25:53.314" v="526"/>
        <pc:sldMkLst>
          <pc:docMk/>
          <pc:sldMk cId="1489066732" sldId="341"/>
        </pc:sldMkLst>
        <pc:spChg chg="mod">
          <ac:chgData name="Antonia H." userId="da08060cd893cdf4" providerId="Windows Live" clId="Web-{20159555-CB4B-4267-9561-A5842B922D7A}" dt="2018-04-09T12:25:53.314" v="526"/>
          <ac:spMkLst>
            <pc:docMk/>
            <pc:sldMk cId="1489066732" sldId="341"/>
            <ac:spMk id="2" creationId="{B1050614-8AAB-4762-86F0-D152F7911773}"/>
          </ac:spMkLst>
        </pc:spChg>
        <pc:spChg chg="mod">
          <ac:chgData name="Antonia H." userId="da08060cd893cdf4" providerId="Windows Live" clId="Web-{20159555-CB4B-4267-9561-A5842B922D7A}" dt="2018-04-09T12:25:45.064" v="512"/>
          <ac:spMkLst>
            <pc:docMk/>
            <pc:sldMk cId="1489066732" sldId="341"/>
            <ac:spMk id="5" creationId="{FFF1EFE8-4557-488C-980D-55E592C9709A}"/>
          </ac:spMkLst>
        </pc:spChg>
      </pc:sldChg>
      <pc:sldChg chg="modSp add replId delCm">
        <pc:chgData name="Antonia H." userId="da08060cd893cdf4" providerId="Windows Live" clId="Web-{20159555-CB4B-4267-9561-A5842B922D7A}" dt="2018-04-09T13:07:39.943" v="1698"/>
        <pc:sldMkLst>
          <pc:docMk/>
          <pc:sldMk cId="2143220674" sldId="342"/>
        </pc:sldMkLst>
        <pc:spChg chg="mod">
          <ac:chgData name="Antonia H." userId="da08060cd893cdf4" providerId="Windows Live" clId="Web-{20159555-CB4B-4267-9561-A5842B922D7A}" dt="2018-04-09T12:27:38.207" v="572"/>
          <ac:spMkLst>
            <pc:docMk/>
            <pc:sldMk cId="2143220674" sldId="342"/>
            <ac:spMk id="2" creationId="{E4D4B9CA-9752-4F8C-A1AB-C84717C0BCDC}"/>
          </ac:spMkLst>
        </pc:spChg>
        <pc:spChg chg="mod">
          <ac:chgData name="Antonia H." userId="da08060cd893cdf4" providerId="Windows Live" clId="Web-{20159555-CB4B-4267-9561-A5842B922D7A}" dt="2018-04-09T13:07:39.943" v="1698"/>
          <ac:spMkLst>
            <pc:docMk/>
            <pc:sldMk cId="2143220674" sldId="342"/>
            <ac:spMk id="3" creationId="{DFF9B587-0B9E-4B5F-8140-42FAE5777E82}"/>
          </ac:spMkLst>
        </pc:spChg>
      </pc:sldChg>
      <pc:sldChg chg="addSp modSp add mod replId modClrScheme chgLayout">
        <pc:chgData name="Antonia H." userId="da08060cd893cdf4" providerId="Windows Live" clId="Web-{20159555-CB4B-4267-9561-A5842B922D7A}" dt="2018-04-09T12:36:00.205" v="997"/>
        <pc:sldMkLst>
          <pc:docMk/>
          <pc:sldMk cId="2787041624" sldId="343"/>
        </pc:sldMkLst>
        <pc:spChg chg="mod ord">
          <ac:chgData name="Antonia H." userId="da08060cd893cdf4" providerId="Windows Live" clId="Web-{20159555-CB4B-4267-9561-A5842B922D7A}" dt="2018-04-09T12:31:32.558" v="680"/>
          <ac:spMkLst>
            <pc:docMk/>
            <pc:sldMk cId="2787041624" sldId="343"/>
            <ac:spMk id="2" creationId="{B1050614-8AAB-4762-86F0-D152F7911773}"/>
          </ac:spMkLst>
        </pc:spChg>
        <pc:spChg chg="mod ord">
          <ac:chgData name="Antonia H." userId="da08060cd893cdf4" providerId="Windows Live" clId="Web-{20159555-CB4B-4267-9561-A5842B922D7A}" dt="2018-04-09T12:31:32.558" v="680"/>
          <ac:spMkLst>
            <pc:docMk/>
            <pc:sldMk cId="2787041624" sldId="343"/>
            <ac:spMk id="3" creationId="{8BD4DE19-E9E9-491D-9619-41C0B1A11893}"/>
          </ac:spMkLst>
        </pc:spChg>
        <pc:spChg chg="mod ord">
          <ac:chgData name="Antonia H." userId="da08060cd893cdf4" providerId="Windows Live" clId="Web-{20159555-CB4B-4267-9561-A5842B922D7A}" dt="2018-04-09T12:33:59.342" v="865"/>
          <ac:spMkLst>
            <pc:docMk/>
            <pc:sldMk cId="2787041624" sldId="343"/>
            <ac:spMk id="5" creationId="{FFF1EFE8-4557-488C-980D-55E592C9709A}"/>
          </ac:spMkLst>
        </pc:spChg>
        <pc:spChg chg="add mod ord">
          <ac:chgData name="Antonia H." userId="da08060cd893cdf4" providerId="Windows Live" clId="Web-{20159555-CB4B-4267-9561-A5842B922D7A}" dt="2018-04-09T12:36:00.205" v="997"/>
          <ac:spMkLst>
            <pc:docMk/>
            <pc:sldMk cId="2787041624" sldId="343"/>
            <ac:spMk id="6" creationId="{7F312B18-DE19-43EF-BA3B-4A92E8C2ABC2}"/>
          </ac:spMkLst>
        </pc:spChg>
      </pc:sldChg>
      <pc:sldChg chg="modSp add replId">
        <pc:chgData name="Antonia H." userId="da08060cd893cdf4" providerId="Windows Live" clId="Web-{20159555-CB4B-4267-9561-A5842B922D7A}" dt="2018-04-09T12:44:23.297" v="1400"/>
        <pc:sldMkLst>
          <pc:docMk/>
          <pc:sldMk cId="101376513" sldId="344"/>
        </pc:sldMkLst>
        <pc:spChg chg="mod">
          <ac:chgData name="Antonia H." userId="da08060cd893cdf4" providerId="Windows Live" clId="Web-{20159555-CB4B-4267-9561-A5842B922D7A}" dt="2018-04-09T12:40:07.664" v="1209"/>
          <ac:spMkLst>
            <pc:docMk/>
            <pc:sldMk cId="101376513" sldId="344"/>
            <ac:spMk id="5" creationId="{FFF1EFE8-4557-488C-980D-55E592C9709A}"/>
          </ac:spMkLst>
        </pc:spChg>
        <pc:spChg chg="mod">
          <ac:chgData name="Antonia H." userId="da08060cd893cdf4" providerId="Windows Live" clId="Web-{20159555-CB4B-4267-9561-A5842B922D7A}" dt="2018-04-09T12:44:23.297" v="1400"/>
          <ac:spMkLst>
            <pc:docMk/>
            <pc:sldMk cId="101376513" sldId="344"/>
            <ac:spMk id="6" creationId="{7F312B18-DE19-43EF-BA3B-4A92E8C2ABC2}"/>
          </ac:spMkLst>
        </pc:spChg>
      </pc:sldChg>
      <pc:sldChg chg="modSp add replId">
        <pc:chgData name="Antonia H." userId="da08060cd893cdf4" providerId="Windows Live" clId="Web-{20159555-CB4B-4267-9561-A5842B922D7A}" dt="2018-04-09T12:47:56.520" v="1472"/>
        <pc:sldMkLst>
          <pc:docMk/>
          <pc:sldMk cId="3059732871" sldId="345"/>
        </pc:sldMkLst>
        <pc:spChg chg="mod">
          <ac:chgData name="Antonia H." userId="da08060cd893cdf4" providerId="Windows Live" clId="Web-{20159555-CB4B-4267-9561-A5842B922D7A}" dt="2018-04-09T12:43:32.716" v="1300"/>
          <ac:spMkLst>
            <pc:docMk/>
            <pc:sldMk cId="3059732871" sldId="345"/>
            <ac:spMk id="5" creationId="{FFF1EFE8-4557-488C-980D-55E592C9709A}"/>
          </ac:spMkLst>
        </pc:spChg>
        <pc:spChg chg="mod">
          <ac:chgData name="Antonia H." userId="da08060cd893cdf4" providerId="Windows Live" clId="Web-{20159555-CB4B-4267-9561-A5842B922D7A}" dt="2018-04-09T12:47:56.520" v="1472"/>
          <ac:spMkLst>
            <pc:docMk/>
            <pc:sldMk cId="3059732871" sldId="345"/>
            <ac:spMk id="6" creationId="{7F312B18-DE19-43EF-BA3B-4A92E8C2ABC2}"/>
          </ac:spMkLst>
        </pc:spChg>
      </pc:sldChg>
    </pc:docChg>
  </pc:docChgLst>
  <pc:docChgLst>
    <pc:chgData name="Antonia H." userId="da08060cd893cdf4" providerId="Windows Live" clId="Web-{3969DBEB-583C-45FE-8855-2F25D2C7FD9D}"/>
    <pc:docChg chg="addSld delSld modSld sldOrd">
      <pc:chgData name="Antonia H." userId="da08060cd893cdf4" providerId="Windows Live" clId="Web-{3969DBEB-583C-45FE-8855-2F25D2C7FD9D}" dt="2018-04-09T13:13:23.803" v="135"/>
      <pc:docMkLst>
        <pc:docMk/>
      </pc:docMkLst>
      <pc:sldChg chg="del">
        <pc:chgData name="Antonia H." userId="da08060cd893cdf4" providerId="Windows Live" clId="Web-{3969DBEB-583C-45FE-8855-2F25D2C7FD9D}" dt="2018-04-09T13:13:22.788" v="134"/>
        <pc:sldMkLst>
          <pc:docMk/>
          <pc:sldMk cId="1262326548" sldId="315"/>
        </pc:sldMkLst>
      </pc:sldChg>
      <pc:sldChg chg="del">
        <pc:chgData name="Antonia H." userId="da08060cd893cdf4" providerId="Windows Live" clId="Web-{3969DBEB-583C-45FE-8855-2F25D2C7FD9D}" dt="2018-04-09T13:12:49.163" v="122"/>
        <pc:sldMkLst>
          <pc:docMk/>
          <pc:sldMk cId="3814552742" sldId="325"/>
        </pc:sldMkLst>
      </pc:sldChg>
      <pc:sldChg chg="del">
        <pc:chgData name="Antonia H." userId="da08060cd893cdf4" providerId="Windows Live" clId="Web-{3969DBEB-583C-45FE-8855-2F25D2C7FD9D}" dt="2018-04-09T13:12:52.506" v="123"/>
        <pc:sldMkLst>
          <pc:docMk/>
          <pc:sldMk cId="30241373" sldId="326"/>
        </pc:sldMkLst>
      </pc:sldChg>
      <pc:sldChg chg="del">
        <pc:chgData name="Antonia H." userId="da08060cd893cdf4" providerId="Windows Live" clId="Web-{3969DBEB-583C-45FE-8855-2F25D2C7FD9D}" dt="2018-04-09T13:13:23.803" v="135"/>
        <pc:sldMkLst>
          <pc:docMk/>
          <pc:sldMk cId="445601962" sldId="327"/>
        </pc:sldMkLst>
      </pc:sldChg>
      <pc:sldChg chg="modSp">
        <pc:chgData name="Antonia H." userId="da08060cd893cdf4" providerId="Windows Live" clId="Web-{3969DBEB-583C-45FE-8855-2F25D2C7FD9D}" dt="2018-04-09T13:12:38.475" v="120"/>
        <pc:sldMkLst>
          <pc:docMk/>
          <pc:sldMk cId="2143220674" sldId="342"/>
        </pc:sldMkLst>
        <pc:spChg chg="mod">
          <ac:chgData name="Antonia H." userId="da08060cd893cdf4" providerId="Windows Live" clId="Web-{3969DBEB-583C-45FE-8855-2F25D2C7FD9D}" dt="2018-04-09T13:12:38.475" v="120"/>
          <ac:spMkLst>
            <pc:docMk/>
            <pc:sldMk cId="2143220674" sldId="342"/>
            <ac:spMk id="3" creationId="{DFF9B587-0B9E-4B5F-8140-42FAE5777E82}"/>
          </ac:spMkLst>
        </pc:spChg>
      </pc:sldChg>
      <pc:sldChg chg="add ord replId">
        <pc:chgData name="Antonia H." userId="da08060cd893cdf4" providerId="Windows Live" clId="Web-{3969DBEB-583C-45FE-8855-2F25D2C7FD9D}" dt="2018-04-09T13:13:12.241" v="126"/>
        <pc:sldMkLst>
          <pc:docMk/>
          <pc:sldMk cId="2216416508" sldId="346"/>
        </pc:sldMkLst>
      </pc:sldChg>
      <pc:sldChg chg="modSp add ord replId">
        <pc:chgData name="Antonia H." userId="da08060cd893cdf4" providerId="Windows Live" clId="Web-{3969DBEB-583C-45FE-8855-2F25D2C7FD9D}" dt="2018-04-09T13:13:18.694" v="132"/>
        <pc:sldMkLst>
          <pc:docMk/>
          <pc:sldMk cId="705723499" sldId="347"/>
        </pc:sldMkLst>
        <pc:spChg chg="mod">
          <ac:chgData name="Antonia H." userId="da08060cd893cdf4" providerId="Windows Live" clId="Web-{3969DBEB-583C-45FE-8855-2F25D2C7FD9D}" dt="2018-04-09T13:13:18.694" v="132"/>
          <ac:spMkLst>
            <pc:docMk/>
            <pc:sldMk cId="705723499" sldId="347"/>
            <ac:spMk id="2" creationId="{A1F25DD0-1BBE-4640-86C5-CA9A8F7FECC2}"/>
          </ac:spMkLst>
        </pc:spChg>
      </pc:sldChg>
    </pc:docChg>
  </pc:docChgLst>
  <pc:docChgLst>
    <pc:chgData name="Antonia H." userId="da08060cd893cdf4" providerId="Windows Live" clId="Web-{507E286C-EBE6-4BAA-B339-43DEE598E837}"/>
    <pc:docChg chg="modSld">
      <pc:chgData name="Antonia H." userId="da08060cd893cdf4" providerId="Windows Live" clId="Web-{507E286C-EBE6-4BAA-B339-43DEE598E837}" dt="2018-04-09T14:34:31.817" v="29"/>
      <pc:docMkLst>
        <pc:docMk/>
      </pc:docMkLst>
      <pc:sldChg chg="modSp">
        <pc:chgData name="Antonia H." userId="da08060cd893cdf4" providerId="Windows Live" clId="Web-{507E286C-EBE6-4BAA-B339-43DEE598E837}" dt="2018-04-09T14:32:24.661" v="19"/>
        <pc:sldMkLst>
          <pc:docMk/>
          <pc:sldMk cId="3525982858" sldId="259"/>
        </pc:sldMkLst>
        <pc:spChg chg="mod">
          <ac:chgData name="Antonia H." userId="da08060cd893cdf4" providerId="Windows Live" clId="Web-{507E286C-EBE6-4BAA-B339-43DEE598E837}" dt="2018-04-09T14:32:24.661" v="19"/>
          <ac:spMkLst>
            <pc:docMk/>
            <pc:sldMk cId="3525982858" sldId="259"/>
            <ac:spMk id="5" creationId="{61CEAC5C-23C9-4BAE-96E9-16C52FB89DC8}"/>
          </ac:spMkLst>
        </pc:spChg>
      </pc:sldChg>
      <pc:sldChg chg="modSp">
        <pc:chgData name="Antonia H." userId="da08060cd893cdf4" providerId="Windows Live" clId="Web-{507E286C-EBE6-4BAA-B339-43DEE598E837}" dt="2018-04-09T14:32:34.989" v="21"/>
        <pc:sldMkLst>
          <pc:docMk/>
          <pc:sldMk cId="1156042204" sldId="261"/>
        </pc:sldMkLst>
        <pc:spChg chg="mod">
          <ac:chgData name="Antonia H." userId="da08060cd893cdf4" providerId="Windows Live" clId="Web-{507E286C-EBE6-4BAA-B339-43DEE598E837}" dt="2018-04-09T14:32:34.989" v="21"/>
          <ac:spMkLst>
            <pc:docMk/>
            <pc:sldMk cId="1156042204" sldId="261"/>
            <ac:spMk id="5" creationId="{61CEAC5C-23C9-4BAE-96E9-16C52FB89DC8}"/>
          </ac:spMkLst>
        </pc:spChg>
      </pc:sldChg>
      <pc:sldChg chg="modSp">
        <pc:chgData name="Antonia H." userId="da08060cd893cdf4" providerId="Windows Live" clId="Web-{507E286C-EBE6-4BAA-B339-43DEE598E837}" dt="2018-04-09T14:34:31.817" v="28"/>
        <pc:sldMkLst>
          <pc:docMk/>
          <pc:sldMk cId="525158212" sldId="301"/>
        </pc:sldMkLst>
        <pc:spChg chg="mod">
          <ac:chgData name="Antonia H." userId="da08060cd893cdf4" providerId="Windows Live" clId="Web-{507E286C-EBE6-4BAA-B339-43DEE598E837}" dt="2018-04-09T14:34:31.817" v="28"/>
          <ac:spMkLst>
            <pc:docMk/>
            <pc:sldMk cId="525158212" sldId="301"/>
            <ac:spMk id="11" creationId="{3BE80849-40DF-4E88-9814-1050B4B8C1F6}"/>
          </ac:spMkLst>
        </pc:spChg>
      </pc:sldChg>
      <pc:sldChg chg="modSp">
        <pc:chgData name="Antonia H." userId="da08060cd893cdf4" providerId="Windows Live" clId="Web-{507E286C-EBE6-4BAA-B339-43DEE598E837}" dt="2018-04-09T14:31:36.146" v="0"/>
        <pc:sldMkLst>
          <pc:docMk/>
          <pc:sldMk cId="2045362417" sldId="303"/>
        </pc:sldMkLst>
        <pc:spChg chg="mod">
          <ac:chgData name="Antonia H." userId="da08060cd893cdf4" providerId="Windows Live" clId="Web-{507E286C-EBE6-4BAA-B339-43DEE598E837}" dt="2018-04-09T14:31:36.146" v="0"/>
          <ac:spMkLst>
            <pc:docMk/>
            <pc:sldMk cId="2045362417" sldId="303"/>
            <ac:spMk id="3" creationId="{E732ACAA-4396-4227-BAFA-41384A48348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08T19:24:55.677" idx="1">
    <p:pos x="5989" y="1622"/>
    <p:text>Typecast "masks" / "makes a variable appear like" sounds more visual and hence understandable to me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08T19:28:53.631" idx="2">
    <p:pos x="6649" y="1190"/>
    <p:text>Add a note or at least say that var of course is a string variable as shown earlier, as otherwise we would need to cast it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08T20:50:19.896" idx="6">
    <p:pos x="2084" y="2236"/>
    <p:text>Consider using single quotes for maximum confusion :p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Since nobody signed up</a:t>
            </a:r>
          </a:p>
          <a:p>
            <a:r>
              <a:rPr lang="en-US" dirty="0">
                <a:cs typeface="Calibri"/>
              </a:rPr>
              <a:t>Show feedback groups on bottom of page on </a:t>
            </a:r>
            <a:r>
              <a:rPr lang="en-US" dirty="0" err="1">
                <a:cs typeface="Calibri"/>
              </a:rPr>
              <a:t>studip</a:t>
            </a:r>
          </a:p>
          <a:p>
            <a:r>
              <a:rPr lang="en-US" dirty="0">
                <a:cs typeface="Calibri"/>
              </a:rPr>
              <a:t>We are aware you cannot sign up to two groups – feedback group is the same as hand in with a bonus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20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once </a:t>
            </a:r>
            <a:r>
              <a:rPr lang="en-US" dirty="0" err="1">
                <a:cs typeface="Calibri"/>
              </a:rPr>
              <a:t>var</a:t>
            </a:r>
            <a:r>
              <a:rPr lang="en-US" dirty="0">
                <a:cs typeface="Calibri"/>
              </a:rPr>
              <a:t> is declared as integer, no values besides integers can go in there anymore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04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 in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notebook: still works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example: I buy a basket for fruit in my kitchen. I buy another basket and put bike tools in there</a:t>
            </a:r>
          </a:p>
          <a:p>
            <a:r>
              <a:rPr lang="en-US" dirty="0">
                <a:cs typeface="Calibri"/>
              </a:rPr>
              <a:t>Even though I technically could, once I've actually put stuff in there and get used to it, I'll not suddenly put my tools in the fruit basket or the other way around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3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Demonstrate problem with combining a statement with an </a:t>
            </a:r>
            <a:r>
              <a:rPr lang="en-US" dirty="0" err="1">
                <a:cs typeface="Calibri"/>
              </a:rPr>
              <a:t>int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87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Make gray background</a:t>
            </a:r>
          </a:p>
          <a:p>
            <a:r>
              <a:rPr lang="en-US" dirty="0">
                <a:cs typeface="Calibri"/>
              </a:rPr>
              <a:t>Make animation such that first chunk of code, then second chunk of code appears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11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Todo</a:t>
            </a:r>
            <a:r>
              <a:rPr lang="en-US" dirty="0">
                <a:cs typeface="Calibri"/>
              </a:rPr>
              <a:t>: Make gray background again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 whatever floats your boat, basically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62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Application of modulo: even/odd numbers or wrapping to stay in a 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72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"on the right"?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27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to say about this? Maybe come up with examples in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29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maybe do it as code with comments like last year...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3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Going to talk about this since "script" is a term you will also see in the homework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0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75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22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929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33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 you don't need to save parameters as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370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in detail, for example testing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07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Todo</a:t>
            </a:r>
            <a:r>
              <a:rPr lang="en-US" dirty="0">
                <a:cs typeface="Calibri"/>
              </a:rPr>
              <a:t>: Make gray background again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 whatever floats your boat, basically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58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do: </a:t>
            </a:r>
            <a:r>
              <a:rPr lang="en-US" dirty="0" err="1">
                <a:cs typeface="Calibri"/>
              </a:rPr>
              <a:t>synchronise</a:t>
            </a:r>
            <a:r>
              <a:rPr lang="en-US" dirty="0">
                <a:cs typeface="Calibri"/>
              </a:rPr>
              <a:t> examples?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4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Go to terminal</a:t>
            </a:r>
          </a:p>
          <a:p>
            <a:r>
              <a:rPr lang="en-US" dirty="0">
                <a:cs typeface="Calibri"/>
              </a:rPr>
              <a:t>Make folder "lecture2"</a:t>
            </a:r>
          </a:p>
          <a:p>
            <a:r>
              <a:rPr lang="en-US" dirty="0">
                <a:cs typeface="Calibri"/>
              </a:rPr>
              <a:t>Change into folder</a:t>
            </a:r>
          </a:p>
          <a:p>
            <a:r>
              <a:rPr lang="en-US" dirty="0">
                <a:cs typeface="Calibri"/>
              </a:rPr>
              <a:t>(ls)</a:t>
            </a:r>
            <a:endParaRPr lang="en-US" dirty="0"/>
          </a:p>
          <a:p>
            <a:r>
              <a:rPr lang="en-US" dirty="0">
                <a:cs typeface="Calibri"/>
              </a:rPr>
              <a:t>Create hello_world.py in atom</a:t>
            </a:r>
          </a:p>
          <a:p>
            <a:r>
              <a:rPr lang="en-US" dirty="0">
                <a:cs typeface="Calibri"/>
              </a:rPr>
              <a:t>Run</a:t>
            </a:r>
          </a:p>
          <a:p>
            <a:r>
              <a:rPr lang="en-US" dirty="0">
                <a:cs typeface="Calibri"/>
              </a:rPr>
              <a:t>Rename file</a:t>
            </a:r>
          </a:p>
          <a:p>
            <a:r>
              <a:rPr lang="en-US" dirty="0">
                <a:cs typeface="Calibri"/>
              </a:rPr>
              <a:t>Delete folder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(or </a:t>
            </a:r>
            <a:r>
              <a:rPr lang="en-US" dirty="0" err="1">
                <a:cs typeface="Calibri"/>
              </a:rPr>
              <a:t>smth</a:t>
            </a:r>
            <a:r>
              <a:rPr lang="en-US" dirty="0">
                <a:cs typeface="Calibri"/>
              </a:rPr>
              <a:t> like this)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There is some duplicates on this and the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1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Reassigned is already stated on last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6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09/04/2018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4DECDD4-937F-49AC-9F4F-AF82631FB63E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0D776-BBD6-4FA1-BAA8-B8472854CC3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6DC5B-7DD7-439F-9F03-F55D22DD79F5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381BD901-4EF8-40BB-8FB0-BAE60E53A8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E451CDA9-37EE-4C2B-A451-1F3A2E30F9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596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09/04/2018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09/04/2018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2545DBC-94E1-4CC1-9C0D-140DFC9611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FB45A1-C629-4BBA-B4B2-882A7EEB054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AFA813-2392-48EF-97D2-4B10787F96EC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06095CF4-4C7C-4474-9D00-CAFA214178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D70D70C9-BC5E-485B-ACD5-D02BADAAF27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82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09/04/2018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09/04/2018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09/04/2018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CB25226-1806-48D3-93EF-9387B073BB1E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31884C-F6DE-4A86-A324-EF225BEA4279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100B4C-D36B-4760-9516-FD8FC9D0ADFE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665AA8B5-26E0-48DA-B2FD-ACC0A48CF58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21B430A0-6CD9-4D10-BC6F-E8D34DA5375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BA940A-1C3A-4A60-A949-AD282C23510D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09/04/2018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7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09/04/2018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4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09/04/2018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1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09/04/2018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D112BA8-D870-415C-8C26-8B9BE8AFA3C4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38558F-ABB3-4F93-9C7D-2F1A47C55A28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987B5-8C85-4A29-BB50-62F81C12A0F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F539F7C-624E-42AC-BB39-4D4911DD25C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7A7732F3-F57C-4C4A-8017-AB07AA56697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1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09/04/2018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92ECBB-F845-46AE-9942-09AE2E718DC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4A42B-83FD-488C-B674-26E790D86A8F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8B67B794-A7E0-4684-8190-D27987608E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C4C0700E-77D5-4531-8182-3C9E80DF1B3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09/04/2018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75B6DB2-7B4F-4918-BD1B-7420DCCC734F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5A53CF-1787-4164-A6EB-12F59C4395FB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0213E7-9B80-43D4-B313-4D882BDA1B05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56036281-656B-4517-A0A5-E8631B01346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599353D2-553F-45B6-B68C-261E6189B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9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ahain@uos.d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mnipshage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09/04/2018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CBBDA65-3F7C-4949-9994-6608FE083720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1CBE2C8-AF8D-4442-9F48-F3EA5B4303C8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7DC2AB-96CD-4F94-9886-200D53105D8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EB7B81-B10C-4DBA-B2FB-6C7D4D0423B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525909D2-EE72-4BCC-95E2-727C5B77F4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05E1FC53-9924-41D0-B600-560CD8FDCC8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4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Syntax, Variables</a:t>
            </a:r>
            <a:r>
              <a:rPr lang="en-GB" dirty="0">
                <a:solidFill>
                  <a:srgbClr val="373545"/>
                </a:solidFill>
                <a:cs typeface="Calibri Light"/>
              </a:rPr>
              <a:t> &amp; Functions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B081-DD7B-43AF-9ACC-1838DFC4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“Tricks”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4FCB-96E2-4EAF-8396-77959F34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You can press the up-arrow to copy your last commands</a:t>
            </a:r>
            <a:endParaRPr lang="de-DE"/>
          </a:p>
          <a:p>
            <a:pPr marL="182245" indent="-182245"/>
            <a:r>
              <a:rPr lang="en-GB" dirty="0"/>
              <a:t>Many (not all) terminals allow auto completion of commands and names with tab (that’s the key with two arrows next to the “q”-key)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Many terminals block </a:t>
            </a:r>
            <a:r>
              <a:rPr lang="en-GB" dirty="0" err="1"/>
              <a:t>ctrl+c</a:t>
            </a:r>
            <a:r>
              <a:rPr lang="en-GB" dirty="0"/>
              <a:t> / </a:t>
            </a:r>
            <a:r>
              <a:rPr lang="en-GB" dirty="0" err="1"/>
              <a:t>ctrl+v</a:t>
            </a:r>
            <a:r>
              <a:rPr lang="en-GB" dirty="0"/>
              <a:t> for copy and paste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Most default to </a:t>
            </a:r>
            <a:r>
              <a:rPr lang="en-GB" dirty="0" err="1"/>
              <a:t>ctrl+shift</a:t>
            </a:r>
            <a:r>
              <a:rPr lang="en-GB" dirty="0"/>
              <a:t>+ </a:t>
            </a:r>
            <a:r>
              <a:rPr lang="en-GB" dirty="0" err="1"/>
              <a:t>c|v</a:t>
            </a:r>
            <a:r>
              <a:rPr lang="en-GB" dirty="0"/>
              <a:t> for that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You can start your editor to edit your files straight from the terminal (for most editors)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atom [my_script.py]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code [my_script.py]</a:t>
            </a:r>
          </a:p>
          <a:p>
            <a:pPr marL="566420" lvl="2"/>
            <a:r>
              <a:rPr lang="en-GB" dirty="0">
                <a:latin typeface="Consolas" panose="020B0609020204030204" pitchFamily="49" charset="0"/>
              </a:rPr>
              <a:t>Squared brackets around parts of a command imply that they are optional</a:t>
            </a:r>
            <a:endParaRPr lang="en-GB" dirty="0">
              <a:cs typeface="Calibri"/>
            </a:endParaRPr>
          </a:p>
          <a:p>
            <a:pPr marL="182245" indent="-182245"/>
            <a:endParaRPr lang="en-GB" dirty="0">
              <a:cs typeface="Calibri"/>
            </a:endParaRP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32E4-30CC-4B07-865E-2A98B81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2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43C7-8E09-4DE7-8311-A1BB903714D5}"/>
              </a:ext>
            </a:extLst>
          </p:cNvPr>
          <p:cNvSpPr txBox="1"/>
          <p:nvPr/>
        </p:nvSpPr>
        <p:spPr>
          <a:xfrm>
            <a:off x="7671816" y="3244334"/>
            <a:ext cx="8229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 err="1"/>
              <a:t>var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 Are 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Variables are </a:t>
            </a:r>
            <a:r>
              <a:rPr lang="en-GB" b="1" dirty="0">
                <a:cs typeface="Calibri"/>
              </a:rPr>
              <a:t>containers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imagine a box or a basket</a:t>
            </a:r>
          </a:p>
          <a:p>
            <a:pPr marL="181610" indent="-182245"/>
            <a:r>
              <a:rPr lang="en-GB" dirty="0">
                <a:cs typeface="Calibri"/>
              </a:rPr>
              <a:t>Variables have </a:t>
            </a:r>
            <a:r>
              <a:rPr lang="en-GB" b="1" dirty="0">
                <a:cs typeface="Calibri"/>
              </a:rPr>
              <a:t>names</a:t>
            </a:r>
          </a:p>
          <a:p>
            <a:pPr marL="383540" lvl="1"/>
            <a:r>
              <a:rPr lang="en-GB" dirty="0">
                <a:cs typeface="Calibri"/>
              </a:rPr>
              <a:t>We will name ours </a:t>
            </a:r>
            <a:r>
              <a:rPr lang="en-GB" i="1" dirty="0" err="1">
                <a:cs typeface="Calibri"/>
              </a:rPr>
              <a:t>var</a:t>
            </a:r>
            <a:endParaRPr lang="en-GB" i="1" dirty="0">
              <a:cs typeface="Calibri"/>
            </a:endParaRPr>
          </a:p>
          <a:p>
            <a:pPr marL="181610" indent="-18224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assigned</a:t>
            </a:r>
            <a:r>
              <a:rPr lang="en-GB" dirty="0">
                <a:cs typeface="Calibri"/>
              </a:rPr>
              <a:t> values</a:t>
            </a:r>
          </a:p>
          <a:p>
            <a:pPr marL="383540" lvl="1"/>
            <a:r>
              <a:rPr lang="en-GB" dirty="0">
                <a:cs typeface="Calibri"/>
              </a:rPr>
              <a:t>We will put a 5 into our variable</a:t>
            </a:r>
          </a:p>
          <a:p>
            <a:pPr marL="181610" indent="-18224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reassigned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Effectively overwriting the value</a:t>
            </a:r>
          </a:p>
          <a:p>
            <a:pPr marL="182245" indent="-182245"/>
            <a:r>
              <a:rPr lang="en-GB" sz="2300" dirty="0">
                <a:cs typeface="Calibri"/>
              </a:rPr>
              <a:t>Variables do not remember their previous values</a:t>
            </a:r>
          </a:p>
          <a:p>
            <a:pPr marL="383540" lvl="1"/>
            <a:r>
              <a:rPr lang="en-GB" dirty="0">
                <a:cs typeface="Calibri"/>
              </a:rPr>
              <a:t>Let’s assign 42 to our variable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8494776" y="3244334"/>
            <a:ext cx="2599944" cy="369332"/>
          </a:xfrm>
          <a:prstGeom prst="rect">
            <a:avLst/>
          </a:prstGeom>
          <a:solidFill>
            <a:srgbClr val="C7A45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F4BF-3DFD-45D5-83AC-F5465204408E}"/>
              </a:ext>
            </a:extLst>
          </p:cNvPr>
          <p:cNvSpPr txBox="1"/>
          <p:nvPr/>
        </p:nvSpPr>
        <p:spPr>
          <a:xfrm>
            <a:off x="8494776" y="3244334"/>
            <a:ext cx="14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4ECC-D948-427C-AFB9-6A1F1B23D5B2}"/>
              </a:ext>
            </a:extLst>
          </p:cNvPr>
          <p:cNvSpPr txBox="1"/>
          <p:nvPr/>
        </p:nvSpPr>
        <p:spPr>
          <a:xfrm>
            <a:off x="9782694" y="32443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7FCAF-4300-48F1-9A05-E672888D0DE2}"/>
              </a:ext>
            </a:extLst>
          </p:cNvPr>
          <p:cNvCxnSpPr>
            <a:cxnSpLocks/>
          </p:cNvCxnSpPr>
          <p:nvPr/>
        </p:nvCxnSpPr>
        <p:spPr>
          <a:xfrm>
            <a:off x="9040305" y="3429000"/>
            <a:ext cx="3110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 Are 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383540" lvl="1"/>
            <a:endParaRPr lang="de-DE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 Numbers?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all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b="1" dirty="0">
              <a:cs typeface="Calibri"/>
            </a:endParaRP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solidFill>
                  <a:srgbClr val="404040"/>
                </a:solidFill>
                <a:cs typeface="Calibri"/>
              </a:rPr>
              <a:t>: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r>
              <a:rPr lang="de-DE" b="1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b="1" dirty="0">
                <a:cs typeface="Calibri"/>
              </a:rPr>
              <a:t>Chars</a:t>
            </a:r>
            <a:r>
              <a:rPr lang="de-DE" b="1" dirty="0">
                <a:solidFill>
                  <a:srgbClr val="404040"/>
                </a:solidFill>
                <a:cs typeface="Calibri"/>
              </a:rPr>
              <a:t>:</a:t>
            </a:r>
            <a:endParaRPr lang="de-DE" dirty="0">
              <a:solidFill>
                <a:schemeClr val="tx1"/>
              </a:solidFill>
            </a:endParaRP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182245" indent="-182245"/>
            <a:r>
              <a:rPr lang="de-DE" b="1" dirty="0">
                <a:cs typeface="Calibri"/>
              </a:rPr>
              <a:t>Strings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b="1" dirty="0">
              <a:cs typeface="Calibri"/>
            </a:endParaRPr>
          </a:p>
          <a:p>
            <a:pPr marL="182245" indent="-182245"/>
            <a:endParaRPr lang="de-DE" b="1" dirty="0">
              <a:cs typeface="Calibri"/>
            </a:endParaRPr>
          </a:p>
          <a:p>
            <a:pPr marL="182245" indent="-182245"/>
            <a:r>
              <a:rPr lang="de-DE" b="1" dirty="0" err="1">
                <a:cs typeface="Calibri"/>
              </a:rPr>
              <a:t>Booleans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yes</a:t>
            </a:r>
            <a:r>
              <a:rPr lang="de-DE" i="1" dirty="0">
                <a:cs typeface="Calibri"/>
              </a:rPr>
              <a:t>/</a:t>
            </a:r>
            <a:r>
              <a:rPr lang="de-DE" i="1" dirty="0" err="1">
                <a:cs typeface="Calibri"/>
              </a:rPr>
              <a:t>no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 1</a:t>
            </a:r>
            <a:r>
              <a:rPr lang="de-DE" i="1" dirty="0">
                <a:cs typeface="Calibri"/>
              </a:rPr>
              <a:t>/0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 Use </a:t>
            </a:r>
            <a:r>
              <a:rPr lang="de-DE" dirty="0" err="1">
                <a:cs typeface="Calibri Light"/>
              </a:rPr>
              <a:t>Which</a:t>
            </a:r>
            <a:r>
              <a:rPr lang="de-DE" dirty="0">
                <a:cs typeface="Calibri Light"/>
              </a:rPr>
              <a:t> 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i="1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time</a:t>
            </a:r>
          </a:p>
          <a:p>
            <a:pPr marL="383730" lvl="1" indent="-182245"/>
            <a:r>
              <a:rPr lang="de-DE" dirty="0">
                <a:cs typeface="Calibri"/>
              </a:rPr>
              <a:t>Need a </a:t>
            </a:r>
            <a:r>
              <a:rPr lang="de-DE" dirty="0" err="1">
                <a:cs typeface="Calibri"/>
              </a:rPr>
              <a:t>counter</a:t>
            </a:r>
            <a:r>
              <a:rPr lang="de-DE" dirty="0">
                <a:cs typeface="Calibri"/>
              </a:rPr>
              <a:t>? Use an integer</a:t>
            </a:r>
          </a:p>
          <a:p>
            <a:pPr marL="383730" lvl="1" indent="-182245"/>
            <a:r>
              <a:rPr lang="de-DE" dirty="0" err="1">
                <a:cs typeface="Calibri"/>
              </a:rPr>
              <a:t>Doing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arithmetic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float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 err="1">
                <a:cs typeface="Calibri"/>
              </a:rPr>
              <a:t>Storing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messages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string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it‘s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easy</a:t>
            </a:r>
          </a:p>
          <a:p>
            <a:pPr marL="383730" lvl="1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unknown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input</a:t>
            </a:r>
            <a:endParaRPr lang="de-DE" dirty="0">
              <a:cs typeface="Calibri"/>
            </a:endParaRPr>
          </a:p>
          <a:p>
            <a:pPr marL="566610" lvl="2" indent="-182245"/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save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in?</a:t>
            </a:r>
          </a:p>
          <a:p>
            <a:pPr marL="566610" lvl="2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Strings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>
                <a:cs typeface="Calibri"/>
              </a:rPr>
              <a:t>Date and time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Different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implementations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variations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 &amp; Variables</a:t>
            </a:r>
            <a:endParaRPr lang="en-GB" b="1" dirty="0">
              <a:cs typeface="Calibri"/>
            </a:endParaRP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Python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 Variables in Python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21059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C029D8B-2FB4-46E3-B2BC-ED7621B41868}"/>
              </a:ext>
            </a:extLst>
          </p:cNvPr>
          <p:cNvSpPr txBox="1"/>
          <p:nvPr/>
        </p:nvSpPr>
        <p:spPr>
          <a:xfrm>
            <a:off x="1187568" y="3595777"/>
            <a:ext cx="6165011" cy="14486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de-DE" sz="2400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sz="2400" dirty="0">
                <a:solidFill>
                  <a:srgbClr val="00B050"/>
                </a:solidFill>
                <a:latin typeface="Consolas"/>
              </a:rPr>
              <a:t> = 5</a:t>
            </a:r>
            <a:r>
              <a:rPr lang="de-DE" sz="2400" dirty="0">
                <a:latin typeface="Consolas"/>
              </a:rPr>
              <a:t> </a:t>
            </a:r>
            <a:endParaRPr lang="en-US" sz="2400" dirty="0">
              <a:latin typeface="Consolas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de-DE" sz="2400" dirty="0">
                <a:solidFill>
                  <a:srgbClr val="FF0000"/>
                </a:solidFill>
                <a:latin typeface="Consolas"/>
              </a:rPr>
              <a:t>5 = </a:t>
            </a:r>
            <a:r>
              <a:rPr lang="de-DE" sz="2400" dirty="0" err="1">
                <a:solidFill>
                  <a:srgbClr val="FF0000"/>
                </a:solidFill>
                <a:latin typeface="Consolas"/>
              </a:rPr>
              <a:t>var</a:t>
            </a:r>
            <a:endParaRPr lang="en-US" sz="2400" dirty="0">
              <a:solidFill>
                <a:srgbClr val="FF0000"/>
              </a:solidFill>
              <a:latin typeface="Consolas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de-DE" sz="2400" dirty="0" err="1">
                <a:solidFill>
                  <a:srgbClr val="FF0000"/>
                </a:solidFill>
                <a:latin typeface="Consolas"/>
              </a:rPr>
              <a:t>var</a:t>
            </a:r>
            <a:r>
              <a:rPr lang="de-DE" sz="2400" dirty="0">
                <a:solidFill>
                  <a:srgbClr val="FF0000"/>
                </a:solidFill>
                <a:latin typeface="Consolas"/>
              </a:rPr>
              <a:t> == 5</a:t>
            </a:r>
            <a:endParaRPr lang="de-DE" sz="2400" dirty="0">
              <a:solidFill>
                <a:srgbClr val="FF0000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 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2298" y="2596711"/>
            <a:ext cx="4822742" cy="3363823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</a:p>
          <a:p>
            <a:pPr marL="0" indent="0">
              <a:buNone/>
            </a:pP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latin typeface="Consolas"/>
                <a:cs typeface="Calibri"/>
              </a:rPr>
              <a:t>bar = </a:t>
            </a:r>
            <a:r>
              <a:rPr lang="de-DE" dirty="0" err="1">
                <a:latin typeface="Consolas"/>
                <a:cs typeface="Calibri"/>
              </a:rPr>
              <a:t>var</a:t>
            </a: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br>
              <a:rPr lang="de-DE" dirty="0">
                <a:latin typeface="Consolas"/>
                <a:cs typeface="Calibri"/>
              </a:rPr>
            </a:b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pPr marL="0" indent="0">
              <a:buNone/>
            </a:pPr>
            <a:r>
              <a:rPr lang="de-DE" i="1" dirty="0">
                <a:cs typeface="Calibri"/>
              </a:rPr>
              <a:t>bar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var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i="1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Note </a:t>
            </a:r>
            <a:r>
              <a:rPr lang="de-DE" dirty="0" err="1">
                <a:cs typeface="Calibri"/>
              </a:rPr>
              <a:t>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5, not </a:t>
            </a:r>
            <a:r>
              <a:rPr lang="de-DE" dirty="0" err="1">
                <a:cs typeface="Calibri"/>
              </a:rPr>
              <a:t>var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br>
              <a:rPr lang="de-DE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de-DE" dirty="0">
                <a:cs typeface="Calibri"/>
              </a:rPr>
              <a:t>	</a:t>
            </a:r>
          </a:p>
          <a:p>
            <a:pPr marL="0" indent="0">
              <a:buNone/>
            </a:pPr>
            <a:r>
              <a:rPr lang="de-DE" i="1" dirty="0" err="1">
                <a:cs typeface="Calibri"/>
              </a:rPr>
              <a:t>var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42</a:t>
            </a:r>
            <a:endParaRPr lang="de-DE" i="1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D175A2-CA1F-4085-B39A-4AC3BF7F5353}"/>
              </a:ext>
            </a:extLst>
          </p:cNvPr>
          <p:cNvGrpSpPr/>
          <p:nvPr/>
        </p:nvGrpSpPr>
        <p:grpSpPr>
          <a:xfrm>
            <a:off x="6217920" y="2949284"/>
            <a:ext cx="3422904" cy="369332"/>
            <a:chOff x="7583039" y="4789049"/>
            <a:chExt cx="342290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CCC47-0ADD-4997-92F9-3EA88F012D11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 err="1"/>
                <a:t>var</a:t>
              </a:r>
              <a:endParaRPr lang="en-GB" sz="16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E984C79-7540-45BD-BB40-E67170E296F1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ADEE3F-DAFC-4E7D-A79B-23FC5CBE1650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AA9382-2C8D-470D-B745-7302C2529D21}"/>
              </a:ext>
            </a:extLst>
          </p:cNvPr>
          <p:cNvGrpSpPr/>
          <p:nvPr/>
        </p:nvGrpSpPr>
        <p:grpSpPr>
          <a:xfrm>
            <a:off x="6217920" y="3902102"/>
            <a:ext cx="3422904" cy="369332"/>
            <a:chOff x="7583039" y="4789049"/>
            <a:chExt cx="34229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504777-721F-498D-9F1C-D33BD01E61CF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/>
                <a:t>bar</a:t>
              </a:r>
              <a:endParaRPr lang="en-GB" sz="1600" dirty="0"/>
            </a:p>
          </p:txBody>
        </p:sp>
        <p:sp>
          <p:nvSpPr>
            <p:cNvPr id="20" name="Textfeld 11">
              <a:extLst>
                <a:ext uri="{FF2B5EF4-FFF2-40B4-BE49-F238E27FC236}">
                  <a16:creationId xmlns:a16="http://schemas.microsoft.com/office/drawing/2014/main" id="{4ED4E2D1-0943-44F1-A00D-E1F8859F869E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5AB93-1165-4F9C-B18A-759A714EA96E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2734AA-61FE-4EC1-A125-60B515538AAC}"/>
              </a:ext>
            </a:extLst>
          </p:cNvPr>
          <p:cNvGrpSpPr/>
          <p:nvPr/>
        </p:nvGrpSpPr>
        <p:grpSpPr>
          <a:xfrm>
            <a:off x="6217920" y="5707794"/>
            <a:ext cx="3422904" cy="369332"/>
            <a:chOff x="7583039" y="4789049"/>
            <a:chExt cx="342290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F36212-6A3B-49A8-980D-4ABCF16E7991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 err="1"/>
                <a:t>var</a:t>
              </a:r>
              <a:endParaRPr lang="en-GB" sz="1600" dirty="0"/>
            </a:p>
          </p:txBody>
        </p:sp>
        <p:sp>
          <p:nvSpPr>
            <p:cNvPr id="24" name="Textfeld 11">
              <a:extLst>
                <a:ext uri="{FF2B5EF4-FFF2-40B4-BE49-F238E27FC236}">
                  <a16:creationId xmlns:a16="http://schemas.microsoft.com/office/drawing/2014/main" id="{6A3E1496-2A53-4ECA-AB3E-5801560C4645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30914A-782C-49DD-A8A2-51A47E9DA1D2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15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Python,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 err="1">
                <a:latin typeface="Calibri"/>
                <a:cs typeface="Calibri"/>
              </a:rPr>
              <a:t>through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quotation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marks</a:t>
            </a:r>
            <a:r>
              <a:rPr lang="de-DE" dirty="0">
                <a:latin typeface="Calibri"/>
                <a:cs typeface="Calibri"/>
              </a:rPr>
              <a:t>,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Other 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int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;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dirty="0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Python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dirty="0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dirty="0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away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E3BBE-8225-4717-9B60-D63DF6B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Naming</a:t>
            </a:r>
            <a:r>
              <a:rPr lang="de-DE" dirty="0">
                <a:cs typeface="Calibri Light"/>
              </a:rPr>
              <a:t> Variables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5E41C-765E-4339-A440-4564A247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Generally, variable </a:t>
            </a:r>
            <a:r>
              <a:rPr lang="de-DE" dirty="0" err="1">
                <a:cs typeface="Calibri"/>
              </a:rPr>
              <a:t>names</a:t>
            </a:r>
            <a:r>
              <a:rPr lang="de-DE" dirty="0">
                <a:cs typeface="Calibri"/>
              </a:rPr>
              <a:t> in Python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, </a:t>
            </a:r>
            <a:r>
              <a:rPr lang="de-DE" b="1" dirty="0" err="1">
                <a:cs typeface="Calibri"/>
              </a:rPr>
              <a:t>numbers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and </a:t>
            </a:r>
            <a:r>
              <a:rPr lang="de-DE" b="1" dirty="0" err="1">
                <a:cs typeface="Calibri"/>
              </a:rPr>
              <a:t>underscores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 _ )</a:t>
            </a:r>
          </a:p>
          <a:p>
            <a:pPr marL="383540" lvl="1"/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start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though</a:t>
            </a:r>
          </a:p>
          <a:p>
            <a:pPr marL="182245" indent="-182245"/>
            <a:r>
              <a:rPr lang="de-DE" dirty="0">
                <a:cs typeface="Calibri"/>
              </a:rPr>
              <a:t>Do not </a:t>
            </a:r>
            <a:r>
              <a:rPr lang="de-DE" dirty="0" err="1">
                <a:cs typeface="Calibri"/>
              </a:rPr>
              <a:t>start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your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variable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names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with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capital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letters</a:t>
            </a:r>
          </a:p>
          <a:p>
            <a:pPr marL="383540" lvl="1"/>
            <a:r>
              <a:rPr lang="de-DE" dirty="0" err="1">
                <a:solidFill>
                  <a:srgbClr val="404040"/>
                </a:solidFill>
                <a:cs typeface="Calibri"/>
              </a:rPr>
              <a:t>It's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a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convention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–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capital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letters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reserved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for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other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things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(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more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about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this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in a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later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lecture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)</a:t>
            </a:r>
          </a:p>
          <a:p>
            <a:pPr marL="383540" lvl="1"/>
            <a:r>
              <a:rPr lang="de-DE" dirty="0" err="1">
                <a:cs typeface="Calibri"/>
              </a:rPr>
              <a:t>Actually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snail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case</a:t>
            </a:r>
            <a:r>
              <a:rPr lang="de-DE" dirty="0">
                <a:cs typeface="Calibri"/>
              </a:rPr>
              <a:t>/</a:t>
            </a:r>
            <a:r>
              <a:rPr lang="de-DE" dirty="0" err="1">
                <a:cs typeface="Calibri"/>
              </a:rPr>
              <a:t>snake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commonly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in Python (</a:t>
            </a:r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just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small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underscores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cs typeface="Calibri"/>
              </a:rPr>
              <a:t>names</a:t>
            </a:r>
            <a:r>
              <a:rPr lang="de-DE" dirty="0">
                <a:cs typeface="Calibri"/>
              </a:rPr>
              <a:t>)</a:t>
            </a:r>
          </a:p>
          <a:p>
            <a:pPr marL="182245" indent="-182245"/>
            <a:r>
              <a:rPr lang="de-DE" dirty="0">
                <a:cs typeface="Calibri"/>
              </a:rPr>
              <a:t>Try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give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 variables </a:t>
            </a:r>
            <a:r>
              <a:rPr lang="de-DE" dirty="0" err="1">
                <a:cs typeface="Calibri"/>
              </a:rPr>
              <a:t>names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that</a:t>
            </a:r>
          </a:p>
          <a:p>
            <a:pPr marL="383540" lvl="1"/>
            <a:r>
              <a:rPr lang="de-DE" dirty="0" err="1">
                <a:cs typeface="Calibri"/>
              </a:rPr>
              <a:t>represent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purpose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cs typeface="Calibri"/>
              </a:rPr>
              <a:t>is</a:t>
            </a:r>
            <a:endParaRPr lang="de-DE">
              <a:solidFill>
                <a:srgbClr val="000000"/>
              </a:solidFill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too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long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however</a:t>
            </a:r>
          </a:p>
          <a:p>
            <a:pPr marL="182245" indent="-182245"/>
            <a:r>
              <a:rPr lang="de-DE" dirty="0" err="1">
                <a:solidFill>
                  <a:srgbClr val="404040"/>
                </a:solidFill>
                <a:cs typeface="Calibri"/>
              </a:rPr>
              <a:t>Usually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,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one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doesn't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need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numbers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in variable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names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at all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unless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there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are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several</a:t>
            </a:r>
            <a:r>
              <a:rPr lang="de-DE" dirty="0">
                <a:solidFill>
                  <a:srgbClr val="404040"/>
                </a:solidFill>
                <a:cs typeface="Calibri"/>
              </a:rPr>
              <a:t> variables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that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serve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similar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purposes</a:t>
            </a:r>
          </a:p>
          <a:p>
            <a:pPr marL="383540" lvl="1"/>
            <a:endParaRPr lang="de-DE" dirty="0">
              <a:solidFill>
                <a:srgbClr val="404040"/>
              </a:solidFill>
              <a:cs typeface="Calibri"/>
            </a:endParaRPr>
          </a:p>
          <a:p>
            <a:pPr marL="383540" lvl="1"/>
            <a:endParaRPr lang="de-DE" dirty="0">
              <a:solidFill>
                <a:srgbClr val="404040"/>
              </a:solidFill>
              <a:cs typeface="Calibri"/>
            </a:endParaRPr>
          </a:p>
          <a:p>
            <a:pPr marL="200660" lvl="1" indent="0">
              <a:buNone/>
            </a:pPr>
            <a:endParaRPr lang="de-DE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37AD7-54BB-4A74-955C-7A24613A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4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08F37-7183-4310-99F4-59F5E72A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More </a:t>
            </a:r>
            <a:r>
              <a:rPr lang="de-DE" dirty="0" err="1">
                <a:cs typeface="Calibri Light"/>
              </a:rPr>
              <a:t>good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practice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01CE5-501E-4A4D-BE75-57ECC7E9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Try not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recycle variables at all, </a:t>
            </a:r>
            <a:r>
              <a:rPr lang="de-DE" dirty="0" err="1">
                <a:cs typeface="Calibri"/>
              </a:rPr>
              <a:t>even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do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same type</a:t>
            </a:r>
          </a:p>
          <a:p>
            <a:pPr marL="182245" indent="-182245"/>
            <a:r>
              <a:rPr lang="de-DE" dirty="0" err="1">
                <a:cs typeface="Calibri"/>
              </a:rPr>
              <a:t>Make</a:t>
            </a:r>
            <a:r>
              <a:rPr lang="de-DE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each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purpose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serve</a:t>
            </a:r>
            <a:r>
              <a:rPr lang="de-DE" dirty="0">
                <a:cs typeface="Calibri"/>
              </a:rPr>
              <a:t> and find a </a:t>
            </a:r>
            <a:r>
              <a:rPr lang="de-DE" dirty="0" err="1">
                <a:cs typeface="Calibri"/>
              </a:rPr>
              <a:t>fitting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This will </a:t>
            </a:r>
            <a:r>
              <a:rPr lang="de-DE" dirty="0" err="1">
                <a:cs typeface="Calibri"/>
              </a:rPr>
              <a:t>help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keep</a:t>
            </a:r>
            <a:r>
              <a:rPr lang="de-DE" dirty="0">
                <a:cs typeface="Calibri"/>
              </a:rPr>
              <a:t> an </a:t>
            </a:r>
            <a:r>
              <a:rPr lang="de-DE" dirty="0" err="1">
                <a:cs typeface="Calibri"/>
              </a:rPr>
              <a:t>overview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over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6F128-EC6C-48DE-9DBD-6252EF2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460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B9CA-9752-4F8C-A1AB-C84717C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Printing</a:t>
            </a:r>
            <a:r>
              <a:rPr lang="de-DE" dirty="0">
                <a:cs typeface="Calibri Light"/>
              </a:rPr>
              <a:t> variable </a:t>
            </a:r>
            <a:r>
              <a:rPr lang="de-DE" dirty="0" err="1">
                <a:cs typeface="Calibri Light"/>
              </a:rPr>
              <a:t>contents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9B587-0B9E-4B5F-8140-42FAE577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Just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 </a:t>
            </a:r>
            <a:r>
              <a:rPr lang="de-DE" i="1" dirty="0">
                <a:cs typeface="Calibri"/>
              </a:rPr>
              <a:t>Hello World </a:t>
            </a:r>
            <a:r>
              <a:rPr lang="de-DE" dirty="0" err="1">
                <a:cs typeface="Calibri"/>
              </a:rPr>
              <a:t>statements</a:t>
            </a:r>
            <a:r>
              <a:rPr lang="de-DE" dirty="0">
                <a:cs typeface="Calibri"/>
              </a:rPr>
              <a:t> last </a:t>
            </a:r>
            <a:r>
              <a:rPr lang="de-DE" dirty="0" err="1">
                <a:cs typeface="Calibri"/>
              </a:rPr>
              <a:t>week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named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var</a:t>
            </a:r>
            <a:r>
              <a:rPr lang="de-DE" i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use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print</a:t>
            </a:r>
            <a:r>
              <a:rPr lang="de-DE" dirty="0">
                <a:latin typeface="Consolas"/>
                <a:cs typeface="Calibri"/>
              </a:rPr>
              <a:t>(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)</a:t>
            </a:r>
            <a:r>
              <a:rPr lang="de-DE" dirty="0">
                <a:cs typeface="Calibri"/>
              </a:rPr>
              <a:t> 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display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contents</a:t>
            </a:r>
          </a:p>
          <a:p>
            <a:pPr marL="383540" lvl="1"/>
            <a:r>
              <a:rPr lang="de-DE" dirty="0">
                <a:cs typeface="Calibri"/>
              </a:rPr>
              <a:t>do not </a:t>
            </a:r>
            <a:r>
              <a:rPr lang="de-DE" dirty="0" err="1">
                <a:cs typeface="Calibri"/>
              </a:rPr>
              <a:t>put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quotation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marks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cs typeface="Calibri"/>
              </a:rPr>
              <a:t>name</a:t>
            </a:r>
            <a:r>
              <a:rPr lang="de-DE" dirty="0">
                <a:cs typeface="Calibri"/>
              </a:rPr>
              <a:t>!</a:t>
            </a:r>
          </a:p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  </a:t>
            </a:r>
            <a:r>
              <a:rPr lang="de-DE" dirty="0" err="1">
                <a:latin typeface="Consolas"/>
                <a:cs typeface="Calibri"/>
              </a:rPr>
              <a:t>print</a:t>
            </a:r>
            <a:r>
              <a:rPr lang="de-DE" dirty="0">
                <a:latin typeface="Consolas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display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combinations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statements</a:t>
            </a:r>
            <a:r>
              <a:rPr lang="de-DE" dirty="0">
                <a:cs typeface="Calibri"/>
              </a:rPr>
              <a:t> and variable </a:t>
            </a:r>
            <a:r>
              <a:rPr lang="de-DE" dirty="0" err="1">
                <a:cs typeface="Calibri"/>
              </a:rPr>
              <a:t>contents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1"/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1BFD6-1A7C-44B7-AE87-53ED28F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8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A91D72-4AD0-4902-940F-2B0D6A9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8143-3286-41DD-B232-3C231D6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B9CA-9752-4F8C-A1AB-C84717C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Printing</a:t>
            </a:r>
            <a:r>
              <a:rPr lang="de-DE" dirty="0">
                <a:cs typeface="Calibri Light"/>
              </a:rPr>
              <a:t> variable </a:t>
            </a:r>
            <a:r>
              <a:rPr lang="de-DE" dirty="0" err="1">
                <a:cs typeface="Calibri Light"/>
              </a:rPr>
              <a:t>contents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9B587-0B9E-4B5F-8140-42FAE577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latin typeface="Calibri"/>
                <a:cs typeface="Calibri"/>
              </a:rPr>
              <a:t>Note that if the content of your variable is not a string, you will have to do a </a:t>
            </a:r>
            <a:r>
              <a:rPr lang="en-GB" i="1" dirty="0">
                <a:latin typeface="Calibri"/>
                <a:cs typeface="Calibri"/>
              </a:rPr>
              <a:t>typecast </a:t>
            </a:r>
            <a:r>
              <a:rPr lang="en-GB" dirty="0">
                <a:latin typeface="Calibri"/>
                <a:cs typeface="Calibri"/>
              </a:rPr>
              <a:t>to string</a:t>
            </a:r>
            <a:r>
              <a:rPr lang="en-GB" i="1" dirty="0">
                <a:latin typeface="Calibri"/>
                <a:cs typeface="Calibri"/>
              </a:rPr>
              <a:t> </a:t>
            </a:r>
            <a:r>
              <a:rPr lang="en-GB" dirty="0">
                <a:latin typeface="Calibri"/>
                <a:cs typeface="Calibri"/>
              </a:rPr>
              <a:t>(</a:t>
            </a:r>
            <a:r>
              <a:rPr lang="en-GB" dirty="0" err="1">
                <a:latin typeface="Calibri"/>
                <a:cs typeface="Calibri"/>
              </a:rPr>
              <a:t>str</a:t>
            </a:r>
            <a:r>
              <a:rPr lang="en-GB" dirty="0">
                <a:latin typeface="Calibri"/>
                <a:cs typeface="Calibri"/>
              </a:rPr>
              <a:t>)</a:t>
            </a:r>
            <a:r>
              <a:rPr lang="en-GB" i="1" dirty="0">
                <a:latin typeface="Calibri"/>
                <a:cs typeface="Calibri"/>
              </a:rPr>
              <a:t> </a:t>
            </a:r>
            <a:r>
              <a:rPr lang="en-GB" dirty="0">
                <a:latin typeface="Calibri"/>
                <a:cs typeface="Calibri"/>
              </a:rPr>
              <a:t>before printing</a:t>
            </a:r>
          </a:p>
          <a:p>
            <a:pPr marL="383540" lvl="1"/>
            <a:r>
              <a:rPr lang="en-GB" dirty="0">
                <a:latin typeface="Calibri"/>
                <a:cs typeface="Calibri"/>
              </a:rPr>
              <a:t>a typecast masks a variable as a variable of a different type (if possible)</a:t>
            </a:r>
          </a:p>
          <a:p>
            <a:pPr marL="383540" lvl="1"/>
            <a:endParaRPr lang="en-GB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GB" sz="2000" dirty="0" err="1"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en-GB" sz="2000" dirty="0">
                <a:highlight>
                  <a:srgbClr val="C0C0C0"/>
                </a:highlight>
                <a:latin typeface="Consolas"/>
                <a:cs typeface="Calibri"/>
              </a:rPr>
              <a:t> = "hello"</a:t>
            </a:r>
            <a:br>
              <a:rPr lang="en-GB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</a:br>
            <a:r>
              <a:rPr lang="en-GB" sz="2000" dirty="0">
                <a:highlight>
                  <a:srgbClr val="C0C0C0"/>
                </a:highlight>
                <a:latin typeface="Consolas"/>
                <a:cs typeface="Calibri"/>
              </a:rPr>
              <a:t>print("Content of </a:t>
            </a:r>
            <a:r>
              <a:rPr lang="en-GB" sz="2000" dirty="0" err="1"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en-GB" sz="2000" dirty="0">
                <a:highlight>
                  <a:srgbClr val="C0C0C0"/>
                </a:highlight>
                <a:latin typeface="Consolas"/>
                <a:cs typeface="Calibri"/>
              </a:rPr>
              <a:t>: " + </a:t>
            </a:r>
            <a:r>
              <a:rPr lang="en-GB" sz="2000" dirty="0" err="1"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en-GB" sz="2000" dirty="0">
                <a:highlight>
                  <a:srgbClr val="C0C0C0"/>
                </a:highlight>
                <a:latin typeface="Consolas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GB" sz="2000" i="1" dirty="0">
                <a:solidFill>
                  <a:srgbClr val="404040"/>
                </a:solidFill>
                <a:latin typeface="Calibri"/>
                <a:cs typeface="Calibri"/>
              </a:rPr>
              <a:t>vs.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en-GB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 = 4</a:t>
            </a:r>
            <a:br>
              <a:rPr lang="en-GB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en-GB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print("Content of </a:t>
            </a:r>
            <a:r>
              <a:rPr lang="en-GB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en-GB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: " + </a:t>
            </a:r>
            <a:r>
              <a:rPr lang="en-GB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str</a:t>
            </a:r>
            <a:r>
              <a:rPr lang="en-GB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</a:t>
            </a:r>
            <a:r>
              <a:rPr lang="en-GB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en-GB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))</a:t>
            </a: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1BFD6-1A7C-44B7-AE87-53ED28F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2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B9CA-9752-4F8C-A1AB-C84717C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Printing</a:t>
            </a:r>
            <a:r>
              <a:rPr lang="de-DE" dirty="0">
                <a:cs typeface="Calibri Light"/>
              </a:rPr>
              <a:t> variable </a:t>
            </a:r>
            <a:r>
              <a:rPr lang="de-DE" dirty="0" err="1">
                <a:cs typeface="Calibri Light"/>
              </a:rPr>
              <a:t>contents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9B587-0B9E-4B5F-8140-42FAE577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 err="1">
                <a:latin typeface="Calibri"/>
                <a:cs typeface="Calibri"/>
              </a:rPr>
              <a:t>There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are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two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combining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messages</a:t>
            </a:r>
            <a:r>
              <a:rPr lang="de-DE" dirty="0">
                <a:latin typeface="Calibri"/>
                <a:cs typeface="Calibri"/>
              </a:rPr>
              <a:t> and variables in Python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var</a:t>
            </a:r>
            <a:r>
              <a:rPr lang="de-DE" i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in </a:t>
            </a:r>
            <a:r>
              <a:rPr lang="de-DE" dirty="0" err="1">
                <a:latin typeface="Calibri"/>
                <a:cs typeface="Calibri"/>
              </a:rPr>
              <a:t>this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case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string</a:t>
            </a:r>
            <a:r>
              <a:rPr lang="de-DE" dirty="0">
                <a:latin typeface="Calibri"/>
                <a:cs typeface="Calibri"/>
              </a:rPr>
              <a:t> variable </a:t>
            </a:r>
            <a:r>
              <a:rPr lang="de-DE" dirty="0" err="1">
                <a:latin typeface="Calibri"/>
                <a:cs typeface="Calibri"/>
              </a:rPr>
              <a:t>as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we</a:t>
            </a:r>
            <a:r>
              <a:rPr lang="de-DE" dirty="0">
                <a:latin typeface="Calibri"/>
                <a:cs typeface="Calibri"/>
              </a:rPr>
              <a:t> just </a:t>
            </a:r>
            <a:r>
              <a:rPr lang="de-DE" dirty="0" err="1">
                <a:latin typeface="Calibri"/>
                <a:cs typeface="Calibri"/>
              </a:rPr>
              <a:t>showed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wouldn't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work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otherwise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highlight>
                  <a:srgbClr val="C0C0C0"/>
                </a:highlight>
                <a:latin typeface="Consolas"/>
                <a:cs typeface="Calibri"/>
              </a:rPr>
              <a:t>print</a:t>
            </a:r>
            <a:r>
              <a:rPr lang="de-DE" dirty="0">
                <a:highlight>
                  <a:srgbClr val="C0C0C0"/>
                </a:highlight>
                <a:latin typeface="Consolas"/>
                <a:cs typeface="Calibri"/>
              </a:rPr>
              <a:t>("Content </a:t>
            </a:r>
            <a:r>
              <a:rPr lang="de-DE" dirty="0" err="1">
                <a:highlight>
                  <a:srgbClr val="C0C0C0"/>
                </a:highlight>
                <a:latin typeface="Consolas"/>
                <a:cs typeface="Calibri"/>
              </a:rPr>
              <a:t>of</a:t>
            </a:r>
            <a:r>
              <a:rPr lang="de-DE" dirty="0"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highlight>
                  <a:srgbClr val="C0C0C0"/>
                </a:highlight>
                <a:latin typeface="Consolas"/>
                <a:cs typeface="Calibri"/>
              </a:rPr>
              <a:t>: " + </a:t>
            </a:r>
            <a:r>
              <a:rPr lang="de-DE" dirty="0" err="1"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highlight>
                  <a:srgbClr val="C0C0C0"/>
                </a:highlight>
                <a:latin typeface="Consolas"/>
                <a:cs typeface="Calibri"/>
              </a:rPr>
              <a:t>)</a:t>
            </a:r>
          </a:p>
          <a:p>
            <a:pPr marL="383540" lvl="1"/>
            <a:r>
              <a:rPr lang="de-DE" sz="2200" dirty="0">
                <a:latin typeface="Calibri"/>
                <a:cs typeface="Calibri"/>
              </a:rPr>
              <a:t>also </a:t>
            </a:r>
            <a:r>
              <a:rPr lang="de-DE" sz="2200" dirty="0" err="1">
                <a:latin typeface="Calibri"/>
                <a:cs typeface="Calibri"/>
              </a:rPr>
              <a:t>works</a:t>
            </a:r>
            <a:r>
              <a:rPr lang="de-DE" sz="2200" dirty="0">
                <a:latin typeface="Calibri"/>
                <a:cs typeface="Calibri"/>
              </a:rPr>
              <a:t> in </a:t>
            </a:r>
            <a:r>
              <a:rPr lang="de-DE" sz="2200" dirty="0" err="1">
                <a:latin typeface="Calibri"/>
                <a:cs typeface="Calibri"/>
              </a:rPr>
              <a:t>many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dirty="0" err="1">
                <a:latin typeface="Calibri"/>
                <a:cs typeface="Calibri"/>
              </a:rPr>
              <a:t>other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dirty="0" err="1">
                <a:latin typeface="Calibri"/>
                <a:cs typeface="Calibri"/>
              </a:rPr>
              <a:t>programming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dirty="0" err="1">
                <a:latin typeface="Calibri"/>
                <a:cs typeface="Calibri"/>
              </a:rPr>
              <a:t>languages</a:t>
            </a:r>
            <a:r>
              <a:rPr lang="de-DE" sz="2200" dirty="0">
                <a:latin typeface="Calibri"/>
                <a:cs typeface="Calibri"/>
              </a:rPr>
              <a:t> (e.g. Java)</a:t>
            </a:r>
          </a:p>
          <a:p>
            <a:pPr marL="383540" lvl="1"/>
            <a:r>
              <a:rPr lang="de-DE" sz="2200" dirty="0">
                <a:latin typeface="Calibri"/>
                <a:cs typeface="Calibri"/>
              </a:rPr>
              <a:t>The + will </a:t>
            </a:r>
            <a:r>
              <a:rPr lang="de-DE" sz="2200" dirty="0" err="1">
                <a:latin typeface="Calibri"/>
                <a:cs typeface="Calibri"/>
              </a:rPr>
              <a:t>concatenate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dirty="0" err="1">
                <a:latin typeface="Calibri"/>
                <a:cs typeface="Calibri"/>
              </a:rPr>
              <a:t>the</a:t>
            </a:r>
            <a:r>
              <a:rPr lang="de-DE" sz="2200" dirty="0">
                <a:latin typeface="Calibri"/>
                <a:cs typeface="Calibri"/>
              </a:rPr>
              <a:t> </a:t>
            </a:r>
            <a:r>
              <a:rPr lang="de-DE" sz="2200" dirty="0" err="1">
                <a:latin typeface="Calibri"/>
                <a:cs typeface="Calibri"/>
              </a:rPr>
              <a:t>message</a:t>
            </a:r>
            <a:r>
              <a:rPr lang="de-DE" sz="2200" dirty="0">
                <a:latin typeface="Calibri"/>
                <a:cs typeface="Calibri"/>
              </a:rPr>
              <a:t> and </a:t>
            </a:r>
            <a:r>
              <a:rPr lang="de-DE" sz="2200" dirty="0" err="1">
                <a:latin typeface="Calibri"/>
                <a:cs typeface="Calibri"/>
              </a:rPr>
              <a:t>the</a:t>
            </a:r>
            <a:r>
              <a:rPr lang="de-DE" sz="2200" dirty="0">
                <a:latin typeface="Calibri"/>
                <a:cs typeface="Calibri"/>
              </a:rPr>
              <a:t> variable </a:t>
            </a:r>
            <a:r>
              <a:rPr lang="de-DE" sz="2200" dirty="0" err="1">
                <a:latin typeface="Calibri"/>
                <a:cs typeface="Calibri"/>
              </a:rPr>
              <a:t>content</a:t>
            </a:r>
            <a:r>
              <a:rPr lang="de-DE" sz="2200" dirty="0">
                <a:latin typeface="Calibri"/>
                <a:cs typeface="Calibri"/>
              </a:rPr>
              <a:t> </a:t>
            </a:r>
            <a:r>
              <a:rPr lang="de-DE" sz="2200" b="1" dirty="0" err="1">
                <a:latin typeface="Calibri"/>
                <a:cs typeface="Calibri"/>
              </a:rPr>
              <a:t>without</a:t>
            </a:r>
            <a:r>
              <a:rPr lang="de-DE" sz="2200" b="1" dirty="0">
                <a:latin typeface="Calibri"/>
                <a:cs typeface="Calibri"/>
              </a:rPr>
              <a:t> </a:t>
            </a:r>
            <a:r>
              <a:rPr lang="de-DE" sz="2200" dirty="0">
                <a:latin typeface="Calibri"/>
                <a:cs typeface="Calibri"/>
              </a:rPr>
              <a:t>a </a:t>
            </a:r>
            <a:r>
              <a:rPr lang="de-DE" sz="2200" dirty="0" err="1">
                <a:latin typeface="Calibri"/>
                <a:cs typeface="Calibri"/>
              </a:rPr>
              <a:t>space</a:t>
            </a:r>
            <a:r>
              <a:rPr lang="de-DE" sz="2200" dirty="0">
                <a:latin typeface="Calibri"/>
                <a:cs typeface="Calibri"/>
              </a:rPr>
              <a:t> in </a:t>
            </a:r>
            <a:r>
              <a:rPr lang="de-DE" sz="2200" dirty="0" err="1">
                <a:latin typeface="Calibri"/>
                <a:cs typeface="Calibri"/>
              </a:rPr>
              <a:t>between</a:t>
            </a:r>
          </a:p>
          <a:p>
            <a:pPr marL="383540" lvl="1"/>
            <a:endParaRPr lang="de-DE" dirty="0">
              <a:latin typeface="Calibri"/>
              <a:cs typeface="Calibri"/>
            </a:endParaRPr>
          </a:p>
          <a:p>
            <a:pPr marL="182245" indent="-182245">
              <a:buFont typeface="Calibri"/>
              <a:buChar char="·"/>
            </a:pPr>
            <a:r>
              <a:rPr lang="de-DE" dirty="0" err="1">
                <a:highlight>
                  <a:srgbClr val="C0C0C0"/>
                </a:highlight>
                <a:latin typeface="Consolas"/>
                <a:cs typeface="Calibri"/>
              </a:rPr>
              <a:t>print</a:t>
            </a:r>
            <a:r>
              <a:rPr lang="de-DE" dirty="0">
                <a:highlight>
                  <a:srgbClr val="C0C0C0"/>
                </a:highlight>
                <a:latin typeface="Consolas"/>
                <a:cs typeface="Calibri"/>
              </a:rPr>
              <a:t>("Content </a:t>
            </a:r>
            <a:r>
              <a:rPr lang="de-DE" dirty="0" err="1">
                <a:highlight>
                  <a:srgbClr val="C0C0C0"/>
                </a:highlight>
                <a:latin typeface="Consolas"/>
                <a:cs typeface="Calibri"/>
              </a:rPr>
              <a:t>of</a:t>
            </a:r>
            <a:r>
              <a:rPr lang="de-DE" dirty="0"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highlight>
                  <a:srgbClr val="C0C0C0"/>
                </a:highlight>
                <a:latin typeface="Consolas"/>
                <a:cs typeface="Calibri"/>
              </a:rPr>
              <a:t>:", </a:t>
            </a:r>
            <a:r>
              <a:rPr lang="de-DE" dirty="0" err="1"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highlight>
                  <a:srgbClr val="C0C0C0"/>
                </a:highlight>
                <a:latin typeface="Consolas"/>
                <a:cs typeface="Calibri"/>
              </a:rPr>
              <a:t>)</a:t>
            </a:r>
            <a:endParaRPr lang="en-US" dirty="0">
              <a:highlight>
                <a:srgbClr val="C0C0C0"/>
              </a:highlight>
              <a:latin typeface="Consolas"/>
              <a:cs typeface="Calibri"/>
            </a:endParaRPr>
          </a:p>
          <a:p>
            <a:pPr marL="383540" lvl="1">
              <a:buFont typeface="Calibri"/>
              <a:buChar char="◦"/>
            </a:pP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concatenate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and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variable </a:t>
            </a:r>
            <a:r>
              <a:rPr lang="de-DE" sz="2200" b="1" dirty="0" err="1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lang="de-DE"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lang="de-DE" sz="2200" dirty="0">
                <a:solidFill>
                  <a:srgbClr val="404040"/>
                </a:solidFill>
                <a:latin typeface="Calibri"/>
                <a:cs typeface="Calibri"/>
              </a:rPr>
              <a:t> in </a:t>
            </a:r>
            <a:r>
              <a:rPr lang="de-DE" sz="2200" dirty="0" err="1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endParaRPr lang="de-DE" sz="2200" dirty="0" err="1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1BFD6-1A7C-44B7-AE87-53ED28F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3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5DD0-1BBE-4640-86C5-CA9A8F7F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D8259-ACE9-4AF1-81AE-C1A79F4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69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Which</a:t>
            </a:r>
            <a:r>
              <a:rPr lang="de-DE" sz="2400" dirty="0"/>
              <a:t> variable </a:t>
            </a:r>
            <a:r>
              <a:rPr lang="de-DE" sz="2400" dirty="0" err="1"/>
              <a:t>types</a:t>
            </a:r>
            <a:r>
              <a:rPr lang="de-DE" sz="2400" dirty="0"/>
              <a:t> will </a:t>
            </a:r>
            <a:r>
              <a:rPr lang="de-DE" sz="2400" dirty="0" err="1"/>
              <a:t>the</a:t>
            </a:r>
            <a:r>
              <a:rPr lang="de-DE" sz="2400" dirty="0"/>
              <a:t> </a:t>
            </a:r>
            <a:r>
              <a:rPr lang="de-DE" sz="2400" dirty="0" err="1"/>
              <a:t>following</a:t>
            </a:r>
            <a:r>
              <a:rPr lang="de-DE" sz="2400" dirty="0"/>
              <a:t> variables </a:t>
            </a:r>
            <a:r>
              <a:rPr lang="de-DE" sz="2400" dirty="0" err="1"/>
              <a:t>take</a:t>
            </a:r>
            <a:r>
              <a:rPr lang="de-DE" sz="2400" dirty="0"/>
              <a:t> on in Python?</a:t>
            </a:r>
            <a:endParaRPr lang="de-DE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72564" cy="2568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6282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4986282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fruit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"</a:t>
                      </a: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apple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"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letter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'a'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bpp_participants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96 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74094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three_halves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3 / 2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72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Which</a:t>
            </a:r>
            <a:r>
              <a:rPr lang="de-DE" sz="2400" dirty="0"/>
              <a:t> variable </a:t>
            </a:r>
            <a:r>
              <a:rPr lang="de-DE" sz="2400" dirty="0" err="1"/>
              <a:t>types</a:t>
            </a:r>
            <a:r>
              <a:rPr lang="de-DE" sz="2400" dirty="0"/>
              <a:t> will </a:t>
            </a:r>
            <a:r>
              <a:rPr lang="de-DE" sz="2400" dirty="0" err="1"/>
              <a:t>the</a:t>
            </a:r>
            <a:r>
              <a:rPr lang="de-DE" sz="2400" dirty="0"/>
              <a:t> </a:t>
            </a:r>
            <a:r>
              <a:rPr lang="de-DE" sz="2400" dirty="0" err="1"/>
              <a:t>following</a:t>
            </a:r>
            <a:r>
              <a:rPr lang="de-DE" sz="2400" dirty="0"/>
              <a:t> variables </a:t>
            </a:r>
            <a:r>
              <a:rPr lang="de-DE" sz="2400" dirty="0" err="1"/>
              <a:t>take</a:t>
            </a:r>
            <a:r>
              <a:rPr lang="de-DE" sz="2400" dirty="0"/>
              <a:t> on in Python?</a:t>
            </a:r>
            <a:endParaRPr lang="de-DE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72564" cy="2568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6282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4986282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fruit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"</a:t>
                      </a: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apple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"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letter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'a'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String (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no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chars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in 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bpp_participants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 = 96 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74094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three_halves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 = 3 / 2</a:t>
                      </a:r>
                      <a:endParaRPr lang="de-DE" sz="2400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err="1">
                          <a:solidFill>
                            <a:srgbClr val="00B050"/>
                          </a:solidFill>
                          <a:latin typeface="Consolas"/>
                        </a:rPr>
                        <a:t>Float</a:t>
                      </a:r>
                      <a:endParaRPr lang="de-DE" sz="240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569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What's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wrong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with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following</a:t>
            </a:r>
            <a:r>
              <a:rPr lang="de-DE" sz="2400">
                <a:cs typeface="Calibri"/>
              </a:rPr>
              <a:t> variable </a:t>
            </a:r>
            <a:r>
              <a:rPr lang="de-DE" sz="2400" dirty="0" err="1">
                <a:cs typeface="Calibri"/>
              </a:rPr>
              <a:t>names</a:t>
            </a:r>
            <a:r>
              <a:rPr lang="de-DE" sz="2400">
                <a:cs typeface="Calibri"/>
              </a:rPr>
              <a:t>?</a:t>
            </a:r>
            <a:endParaRPr lang="de-DE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63146" cy="1926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8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8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123bmi = 21</a:t>
                      </a:r>
                      <a:endParaRPr lang="de-DE" sz="24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body_mass_index_saver_variable =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my_name = 3</a:t>
                      </a:r>
                      <a:endParaRPr lang="de-DE" sz="2400" b="0" i="0" u="none" strike="noStrike" noProof="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49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What's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wrong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with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following</a:t>
            </a:r>
            <a:r>
              <a:rPr lang="de-DE" sz="2400" dirty="0">
                <a:cs typeface="Calibri"/>
              </a:rPr>
              <a:t> variable </a:t>
            </a:r>
            <a:r>
              <a:rPr lang="de-DE" sz="2400" dirty="0" err="1">
                <a:cs typeface="Calibri"/>
              </a:rPr>
              <a:t>names</a:t>
            </a:r>
            <a:r>
              <a:rPr lang="de-DE" sz="2400" dirty="0">
                <a:cs typeface="Calibri"/>
              </a:rPr>
              <a:t>?</a:t>
            </a:r>
            <a:endParaRPr lang="de-DE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63148" cy="24727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123bmi =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Starts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with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body_mass_index_saver_variable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 =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Unnecessarily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my_name</a:t>
                      </a: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>
                          <a:solidFill>
                            <a:srgbClr val="00B050"/>
                          </a:solidFill>
                          <a:latin typeface="Consolas"/>
                        </a:rPr>
                        <a:t>Name makes no sense in connection to content</a:t>
                      </a: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17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A1652-5A13-4EED-863F-3FA7FE1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E1DA-B517-4CF4-80B5-E70DD5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Consolas"/>
                <a:cs typeface="Calibri"/>
              </a:rPr>
              <a:t>a = 5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b = 3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b = a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a = b</a:t>
            </a: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800" dirty="0" err="1">
                <a:latin typeface="Calibri"/>
                <a:cs typeface="Calibri"/>
              </a:rPr>
              <a:t>What</a:t>
            </a:r>
            <a:r>
              <a:rPr lang="de-DE" sz="2800" dirty="0">
                <a:latin typeface="Calibri"/>
                <a:cs typeface="Calibri"/>
              </a:rPr>
              <a:t> </a:t>
            </a:r>
            <a:r>
              <a:rPr lang="de-DE" sz="2800" dirty="0" err="1">
                <a:latin typeface="Calibri"/>
                <a:cs typeface="Calibri"/>
              </a:rPr>
              <a:t>values</a:t>
            </a:r>
            <a:r>
              <a:rPr lang="de-DE" sz="2800" dirty="0">
                <a:latin typeface="Calibri"/>
                <a:cs typeface="Calibri"/>
              </a:rPr>
              <a:t> do </a:t>
            </a:r>
            <a:r>
              <a:rPr lang="de-DE" sz="2800" i="1" dirty="0">
                <a:latin typeface="Calibri"/>
                <a:cs typeface="Calibri"/>
              </a:rPr>
              <a:t>a </a:t>
            </a:r>
            <a:r>
              <a:rPr lang="de-DE" sz="2800" dirty="0">
                <a:latin typeface="Calibri"/>
                <a:cs typeface="Calibri"/>
              </a:rPr>
              <a:t>and </a:t>
            </a:r>
            <a:r>
              <a:rPr lang="de-DE" sz="2800" i="1" dirty="0">
                <a:latin typeface="Calibri"/>
                <a:cs typeface="Calibri"/>
              </a:rPr>
              <a:t>b </a:t>
            </a:r>
            <a:r>
              <a:rPr lang="de-DE" sz="2800" dirty="0">
                <a:latin typeface="Calibri"/>
                <a:cs typeface="Calibri"/>
              </a:rPr>
              <a:t>hold after </a:t>
            </a:r>
            <a:r>
              <a:rPr lang="de-DE" sz="2800" dirty="0" err="1">
                <a:latin typeface="Calibri"/>
                <a:cs typeface="Calibri"/>
              </a:rPr>
              <a:t>this</a:t>
            </a:r>
            <a:r>
              <a:rPr lang="de-DE" sz="2800" dirty="0">
                <a:latin typeface="Calibri"/>
                <a:cs typeface="Calibri"/>
              </a:rPr>
              <a:t>?</a:t>
            </a: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A7ECA6-ACE9-449C-BA12-1C6290F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08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A1652-5A13-4EED-863F-3FA7FE1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Variables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E1DA-B517-4CF4-80B5-E70DD5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Consolas"/>
                <a:cs typeface="Calibri"/>
              </a:rPr>
              <a:t>a = 5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b = 3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b = a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a = b</a:t>
            </a: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800" dirty="0" err="1">
                <a:latin typeface="Calibri"/>
                <a:cs typeface="Calibri"/>
              </a:rPr>
              <a:t>What</a:t>
            </a:r>
            <a:r>
              <a:rPr lang="de-DE" sz="2800" dirty="0">
                <a:latin typeface="Calibri"/>
                <a:cs typeface="Calibri"/>
              </a:rPr>
              <a:t> </a:t>
            </a:r>
            <a:r>
              <a:rPr lang="de-DE" sz="2800" dirty="0" err="1">
                <a:latin typeface="Calibri"/>
                <a:cs typeface="Calibri"/>
              </a:rPr>
              <a:t>values</a:t>
            </a:r>
            <a:r>
              <a:rPr lang="de-DE" sz="2800" dirty="0">
                <a:latin typeface="Calibri"/>
                <a:cs typeface="Calibri"/>
              </a:rPr>
              <a:t> do </a:t>
            </a:r>
            <a:r>
              <a:rPr lang="de-DE" sz="2800" i="1" dirty="0">
                <a:latin typeface="Calibri"/>
                <a:cs typeface="Calibri"/>
              </a:rPr>
              <a:t>a </a:t>
            </a:r>
            <a:r>
              <a:rPr lang="de-DE" sz="2800" dirty="0">
                <a:latin typeface="Calibri"/>
                <a:cs typeface="Calibri"/>
              </a:rPr>
              <a:t>and </a:t>
            </a:r>
            <a:r>
              <a:rPr lang="de-DE" sz="2800" i="1" dirty="0">
                <a:latin typeface="Calibri"/>
                <a:cs typeface="Calibri"/>
              </a:rPr>
              <a:t>b </a:t>
            </a:r>
            <a:r>
              <a:rPr lang="de-DE" sz="2800" dirty="0">
                <a:latin typeface="Calibri"/>
                <a:cs typeface="Calibri"/>
              </a:rPr>
              <a:t>hold after </a:t>
            </a:r>
            <a:r>
              <a:rPr lang="de-DE" sz="2800" dirty="0" err="1">
                <a:latin typeface="Calibri"/>
                <a:cs typeface="Calibri"/>
              </a:rPr>
              <a:t>this</a:t>
            </a:r>
            <a:r>
              <a:rPr lang="de-DE" sz="2800" dirty="0">
                <a:latin typeface="Calibri"/>
                <a:cs typeface="Calibri"/>
              </a:rPr>
              <a:t>?</a:t>
            </a: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Both </a:t>
            </a:r>
            <a:r>
              <a:rPr lang="de-DE" sz="2800" dirty="0" err="1">
                <a:solidFill>
                  <a:srgbClr val="00B050"/>
                </a:solidFill>
                <a:latin typeface="Calibri"/>
                <a:cs typeface="Calibri"/>
              </a:rPr>
              <a:t>contain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 5.</a:t>
            </a: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A7ECA6-ACE9-449C-BA12-1C6290F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451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190DD-30EB-4706-A45A-965ED5A4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Bonus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B98F0-1C8A-474A-83D8-6E622BBB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>
                <a:solidFill>
                  <a:srgbClr val="3F3F3F"/>
                </a:solidFill>
                <a:cs typeface="Calibri"/>
              </a:rPr>
              <a:t>Copying the complete terminal content into the file</a:t>
            </a:r>
          </a:p>
          <a:p>
            <a:pPr marL="182245" indent="-182245"/>
            <a:endParaRPr lang="en-GB" dirty="0">
              <a:solidFill>
                <a:srgbClr val="3F3F3F"/>
              </a:solidFill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A3A0-5D8B-4922-A354-F49EEE6C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41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621"/>
            <a:ext cx="10058400" cy="126290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182245" indent="-182245"/>
            <a:r>
              <a:rPr lang="en-US" dirty="0">
                <a:cs typeface="Calibri"/>
              </a:rPr>
              <a:t>Python makes it really easy to perform basic mathematical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as well as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  <a:p>
            <a:pPr marL="182245" indent="-182245"/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7B9721-5DC6-401B-92AD-50ABBD9E3848}"/>
              </a:ext>
            </a:extLst>
          </p:cNvPr>
          <p:cNvSpPr txBox="1"/>
          <p:nvPr/>
        </p:nvSpPr>
        <p:spPr>
          <a:xfrm>
            <a:off x="1101302" y="3178833"/>
            <a:ext cx="4224069" cy="27022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b="1" dirty="0">
                <a:solidFill>
                  <a:srgbClr val="3F3F3F"/>
                </a:solidFill>
              </a:rPr>
              <a:t>Addition: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3 + 8 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5 + b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b + c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endParaRPr lang="en-US" dirty="0">
              <a:solidFill>
                <a:srgbClr val="3F3F3F"/>
              </a:solidFill>
              <a:cs typeface="Calibri"/>
            </a:endParaRPr>
          </a:p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b="1" dirty="0">
                <a:solidFill>
                  <a:srgbClr val="3F3F3F"/>
                </a:solidFill>
              </a:rPr>
              <a:t>Subtraction:</a:t>
            </a:r>
            <a:r>
              <a:rPr lang="en-US" dirty="0">
                <a:solidFill>
                  <a:srgbClr val="3F3F3F"/>
                </a:solidFill>
              </a:rPr>
              <a:t> 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10 - b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b - c - d</a:t>
            </a:r>
            <a:endParaRPr lang="de-DE" dirty="0">
              <a:solidFill>
                <a:srgbClr val="3F3F3F"/>
              </a:solidFill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D256BE-DCA6-4E51-8AE1-EAEFC2316605}"/>
              </a:ext>
            </a:extLst>
          </p:cNvPr>
          <p:cNvSpPr txBox="1"/>
          <p:nvPr/>
        </p:nvSpPr>
        <p:spPr>
          <a:xfrm>
            <a:off x="5730811" y="3178832"/>
            <a:ext cx="4224069" cy="27022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b="1" dirty="0">
                <a:solidFill>
                  <a:srgbClr val="3F3F3F"/>
                </a:solidFill>
              </a:rPr>
              <a:t>Multiplication: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2 * b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b * c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endParaRPr lang="en-US" dirty="0">
              <a:solidFill>
                <a:srgbClr val="3F3F3F"/>
              </a:solidFill>
            </a:endParaRPr>
          </a:p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b="1" dirty="0">
                <a:solidFill>
                  <a:srgbClr val="3F3F3F"/>
                </a:solidFill>
              </a:rPr>
              <a:t>Division: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b / 10 </a:t>
            </a:r>
            <a:endParaRPr lang="en-US" dirty="0">
              <a:solidFill>
                <a:srgbClr val="3F3F3F"/>
              </a:solidFill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dirty="0">
                <a:solidFill>
                  <a:srgbClr val="3F3F3F"/>
                </a:solidFill>
              </a:rPr>
              <a:t>a = b / c</a:t>
            </a:r>
            <a:endParaRPr lang="de-DE" dirty="0">
              <a:solidFill>
                <a:srgbClr val="3F3F3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DDA-6525-4DE7-9C7E-C57DFE0A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1D06-ECA4-4D11-AD90-8442716D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GB" dirty="0"/>
              <a:t>The not so straightforward ones</a:t>
            </a:r>
            <a:endParaRPr lang="de-DE"/>
          </a:p>
          <a:p>
            <a:pPr marL="383540" lvl="1"/>
            <a:r>
              <a:rPr lang="en-GB" dirty="0"/>
              <a:t>**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//</a:t>
            </a:r>
            <a:endParaRPr lang="en-GB" dirty="0">
              <a:cs typeface="Calibri"/>
            </a:endParaRPr>
          </a:p>
          <a:p>
            <a:pPr marL="383540" lvl="1"/>
            <a:endParaRPr lang="en-GB" dirty="0"/>
          </a:p>
          <a:p>
            <a:pPr marL="182245" indent="-182245"/>
            <a:r>
              <a:rPr lang="en-GB" i="1" dirty="0"/>
              <a:t>**</a:t>
            </a:r>
            <a:r>
              <a:rPr lang="en-GB" dirty="0"/>
              <a:t> is </a:t>
            </a:r>
            <a:r>
              <a:rPr lang="en-GB" b="1" dirty="0"/>
              <a:t>exponentiation</a:t>
            </a:r>
            <a:endParaRPr lang="en-GB" b="1" dirty="0">
              <a:cs typeface="Calibri"/>
            </a:endParaRPr>
          </a:p>
          <a:p>
            <a:pPr marL="383540" lvl="1"/>
            <a:r>
              <a:rPr lang="en-GB" dirty="0"/>
              <a:t>2 ** 3 = 8</a:t>
            </a:r>
            <a:endParaRPr lang="en-GB" dirty="0">
              <a:cs typeface="Calibri"/>
            </a:endParaRPr>
          </a:p>
          <a:p>
            <a:pPr marL="383540" lvl="1"/>
            <a:endParaRPr lang="en-GB" dirty="0"/>
          </a:p>
          <a:p>
            <a:pPr marL="182245" indent="-182245"/>
            <a:r>
              <a:rPr lang="en-GB" i="1" dirty="0"/>
              <a:t>//</a:t>
            </a:r>
            <a:r>
              <a:rPr lang="en-GB" dirty="0"/>
              <a:t> is </a:t>
            </a:r>
            <a:r>
              <a:rPr lang="en-GB" b="1" dirty="0"/>
              <a:t>integer division</a:t>
            </a:r>
            <a:endParaRPr lang="en-GB" b="1" dirty="0">
              <a:cs typeface="Calibri"/>
            </a:endParaRPr>
          </a:p>
          <a:p>
            <a:pPr marL="383540" lvl="1"/>
            <a:r>
              <a:rPr lang="en-GB" dirty="0"/>
              <a:t>It always floors the result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5 // 6 = 0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/>
              <a:t>13 // 10 = 1</a:t>
            </a:r>
            <a:endParaRPr lang="en-GB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3BC69-50D3-43FE-98E7-7E03601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29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FE7FD1-810C-46A2-97D0-5F2EE787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Operators: Modulo 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F8DC58-2468-4E76-983E-E9F73114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The modulo calculates the </a:t>
            </a:r>
            <a:r>
              <a:rPr lang="en-GB" b="1" dirty="0"/>
              <a:t>remainder</a:t>
            </a:r>
            <a:r>
              <a:rPr lang="en-GB" dirty="0"/>
              <a:t> of a division</a:t>
            </a:r>
            <a:endParaRPr lang="de-DE" dirty="0"/>
          </a:p>
          <a:p>
            <a:pPr marL="182245" indent="-182245"/>
            <a:r>
              <a:rPr lang="en-GB" dirty="0"/>
              <a:t>Say you have a pie cut into 8 pieces, but you have 5 guests (so 6 people total). You know want to distribute the pie equally. So how many pieces are left over?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	1) 8 / 6 = 1R2</a:t>
            </a:r>
            <a:br>
              <a:rPr lang="en-GB" dirty="0">
                <a:solidFill>
                  <a:srgbClr val="404040"/>
                </a:solidFill>
                <a:ea typeface="+mn-lt"/>
                <a:cs typeface="+mn-lt"/>
              </a:rPr>
            </a:br>
            <a:r>
              <a:rPr lang="en-GB" dirty="0"/>
              <a:t>	2) 8 % 6 = 2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In Python 8 / 6 would give you 1.25, whereas 8 // 6 equals 1. </a:t>
            </a:r>
            <a:endParaRPr lang="en-GB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F501A-8943-4EE3-9BCE-3F45A339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524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804-3C39-4AB0-B6D6-D9981640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627F-2B0F-4AB0-BBC0-931E3BE8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We can use them just like we are used from calculators and math</a:t>
            </a:r>
            <a:endParaRPr lang="de-DE"/>
          </a:p>
          <a:p>
            <a:pPr marL="383540" lvl="1"/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a = (24 * (13 – 9a) / 4) * -3</a:t>
            </a:r>
          </a:p>
          <a:p>
            <a:pPr marL="182245" indent="-182245"/>
            <a:r>
              <a:rPr lang="en-GB" dirty="0"/>
              <a:t>Python prioritises parentheses correctly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It can also handle negative numbers</a:t>
            </a:r>
          </a:p>
          <a:p>
            <a:pPr marL="383540" lvl="1"/>
            <a:r>
              <a:rPr lang="en-GB" dirty="0">
                <a:highlight>
                  <a:srgbClr val="C0C0C0"/>
                </a:highlight>
                <a:latin typeface="Consolas"/>
              </a:rPr>
              <a:t>2</a:t>
            </a:r>
            <a:r>
              <a:rPr lang="en-GB" dirty="0">
                <a:highlight>
                  <a:srgbClr val="C0C0C0"/>
                </a:highlight>
                <a:latin typeface="Consolas" panose="020B0609020204030204" pitchFamily="49" charset="0"/>
              </a:rPr>
              <a:t> * -3 </a:t>
            </a:r>
            <a:r>
              <a:rPr lang="en-GB" dirty="0"/>
              <a:t>will correctly result in –6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be careful with </a:t>
            </a:r>
            <a:r>
              <a:rPr lang="en-GB" dirty="0" err="1">
                <a:cs typeface="Calibri"/>
              </a:rPr>
              <a:t>exponentation</a:t>
            </a:r>
            <a:r>
              <a:rPr lang="en-GB" dirty="0">
                <a:cs typeface="Calibri"/>
              </a:rPr>
              <a:t>: if your base is negative, put it into parenthesis: </a:t>
            </a:r>
            <a:r>
              <a:rPr lang="en-GB" dirty="0">
                <a:latin typeface="Consolas"/>
                <a:cs typeface="Calibri"/>
              </a:rPr>
              <a:t>(-3)**2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C4EC-7B59-406E-93C8-B56B9053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60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6F80-8C7B-40AC-B4EC-096F1FAF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12ECC9-20A9-4A9E-B320-9F8AD3B7B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16288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70524">
                  <a:extLst>
                    <a:ext uri="{9D8B030D-6E8A-4147-A177-3AD203B41FA5}">
                      <a16:colId xmlns:a16="http://schemas.microsoft.com/office/drawing/2014/main" val="1619546989"/>
                    </a:ext>
                  </a:extLst>
                </a:gridCol>
                <a:gridCol w="3266983">
                  <a:extLst>
                    <a:ext uri="{9D8B030D-6E8A-4147-A177-3AD203B41FA5}">
                      <a16:colId xmlns:a16="http://schemas.microsoft.com/office/drawing/2014/main" val="2328296562"/>
                    </a:ext>
                  </a:extLst>
                </a:gridCol>
                <a:gridCol w="5020893">
                  <a:extLst>
                    <a:ext uri="{9D8B030D-6E8A-4147-A177-3AD203B41FA5}">
                      <a16:colId xmlns:a16="http://schemas.microsoft.com/office/drawing/2014/main" val="414262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Strength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Explanations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5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Parentheses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4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Exponentiation</a:t>
                      </a:r>
                      <a:r>
                        <a:rPr lang="en-GB" baseline="30000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+x, 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Positive/Negative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3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Multiplication, (Integer) Division, 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(not equality!)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63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44AE-0CBE-488B-91FC-B0A1D404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44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B50BF-0E33-4E4E-83B4-2D7FE38F628E}"/>
              </a:ext>
            </a:extLst>
          </p:cNvPr>
          <p:cNvCxnSpPr>
            <a:cxnSpLocks/>
          </p:cNvCxnSpPr>
          <p:nvPr/>
        </p:nvCxnSpPr>
        <p:spPr>
          <a:xfrm>
            <a:off x="1096963" y="4953740"/>
            <a:ext cx="1011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C943F1-F35C-4F5C-8AF4-8631622C520B}"/>
              </a:ext>
            </a:extLst>
          </p:cNvPr>
          <p:cNvSpPr txBox="1"/>
          <p:nvPr/>
        </p:nvSpPr>
        <p:spPr>
          <a:xfrm>
            <a:off x="1096963" y="50957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Equally strong operators are executed left to right, unless overwritten with </a:t>
            </a:r>
            <a:r>
              <a:rPr lang="en-GB" dirty="0" err="1"/>
              <a:t>parantheses</a:t>
            </a:r>
            <a:r>
              <a:rPr lang="en-GB" dirty="0"/>
              <a:t>.</a:t>
            </a:r>
            <a:endParaRPr lang="en-GB" baseline="30000" dirty="0"/>
          </a:p>
          <a:p>
            <a:r>
              <a:rPr lang="en-GB" baseline="30000" dirty="0"/>
              <a:t>2</a:t>
            </a:r>
            <a:r>
              <a:rPr lang="en-GB" dirty="0"/>
              <a:t> Parentheses (and other brackets) are resolved inner to outer</a:t>
            </a:r>
          </a:p>
          <a:p>
            <a:r>
              <a:rPr lang="en-GB" baseline="30000" dirty="0"/>
              <a:t>3</a:t>
            </a:r>
            <a:r>
              <a:rPr lang="en-GB" dirty="0"/>
              <a:t> Exception: ** is weaker than –x on its </a:t>
            </a:r>
            <a:r>
              <a:rPr lang="en-GB" i="1" dirty="0"/>
              <a:t>right hand side</a:t>
            </a:r>
            <a:r>
              <a:rPr lang="en-GB" dirty="0"/>
              <a:t> (i.e. </a:t>
            </a:r>
            <a:r>
              <a:rPr lang="en-GB" dirty="0">
                <a:latin typeface="Consolas" panose="020B0609020204030204" pitchFamily="49" charset="0"/>
              </a:rPr>
              <a:t>2**-3=0.125</a:t>
            </a:r>
            <a:r>
              <a:rPr lang="en-GB" dirty="0"/>
              <a:t> but </a:t>
            </a:r>
            <a:r>
              <a:rPr lang="en-GB" dirty="0">
                <a:latin typeface="Consolas" panose="020B0609020204030204" pitchFamily="49" charset="0"/>
              </a:rPr>
              <a:t>-3**2=-9</a:t>
            </a:r>
            <a:r>
              <a:rPr lang="en-GB" dirty="0"/>
              <a:t>)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750217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868-E7A1-4134-B1E6-C078E6B7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876D2-2F3B-4214-A779-719F575DC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Math Recap: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 you can do roots with the built in functions!</a:t>
                </a:r>
              </a:p>
              <a:p>
                <a:pPr lvl="1"/>
                <a:r>
                  <a:rPr lang="en-GB" dirty="0"/>
                  <a:t>Just use </a:t>
                </a:r>
                <a:r>
                  <a:rPr lang="en-GB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9**0.5</a:t>
                </a:r>
                <a:r>
                  <a:rPr lang="en-GB" dirty="0"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to calculate the square root of 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876D2-2F3B-4214-A779-719F575DC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5E16D-ECEC-48FD-A177-F1AC0958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53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5DD0-1BBE-4640-86C5-CA9A8F7F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D8259-ACE9-4AF1-81AE-C1A79F4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2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47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What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are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results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following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computations</a:t>
            </a:r>
            <a:r>
              <a:rPr lang="de-DE" sz="2400" dirty="0">
                <a:cs typeface="Calibri"/>
              </a:rPr>
              <a:t>?</a:t>
            </a:r>
            <a:endParaRPr lang="de-DE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63148" cy="2107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a = 3 + 4**2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b = 17 % 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c = 4</a:t>
                      </a:r>
                    </a:p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c =/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2400" dirty="0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19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48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What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are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results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following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computations</a:t>
            </a:r>
            <a:r>
              <a:rPr lang="de-DE" sz="2400" dirty="0">
                <a:cs typeface="Calibri"/>
              </a:rPr>
              <a:t>?</a:t>
            </a:r>
            <a:endParaRPr lang="de-DE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6548" y="2864602"/>
          <a:ext cx="9963148" cy="2107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a = 3 + 4**2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19</a:t>
                      </a: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b = 17 % 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2</a:t>
                      </a: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c = 4</a:t>
                      </a:r>
                    </a:p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c =/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Error (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needs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to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be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c /= 2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instead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87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A1652-5A13-4EED-863F-3FA7FE1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E1DA-B517-4CF4-80B5-E70DD5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Consolas"/>
                <a:cs typeface="Calibri"/>
              </a:rPr>
              <a:t>a = 3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b = a * </a:t>
            </a: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7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a = b</a:t>
            </a: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 // 4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c = (a % 2) + b</a:t>
            </a: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800" dirty="0" err="1">
                <a:latin typeface="Calibri"/>
                <a:cs typeface="Calibri"/>
              </a:rPr>
              <a:t>What</a:t>
            </a:r>
            <a:r>
              <a:rPr lang="de-DE" sz="2800" dirty="0">
                <a:latin typeface="Calibri"/>
                <a:cs typeface="Calibri"/>
              </a:rPr>
              <a:t> </a:t>
            </a:r>
            <a:r>
              <a:rPr lang="de-DE" sz="2800" dirty="0" err="1">
                <a:latin typeface="Calibri"/>
                <a:cs typeface="Calibri"/>
              </a:rPr>
              <a:t>values</a:t>
            </a:r>
            <a:r>
              <a:rPr lang="de-DE" sz="2800" dirty="0">
                <a:latin typeface="Calibri"/>
                <a:cs typeface="Calibri"/>
              </a:rPr>
              <a:t> do </a:t>
            </a:r>
            <a:r>
              <a:rPr lang="de-DE" sz="2800" i="1" dirty="0">
                <a:latin typeface="Calibri"/>
                <a:cs typeface="Calibri"/>
              </a:rPr>
              <a:t>a,</a:t>
            </a:r>
            <a:r>
              <a:rPr lang="de-DE" sz="2800" dirty="0">
                <a:latin typeface="Calibri"/>
                <a:cs typeface="Calibri"/>
              </a:rPr>
              <a:t> </a:t>
            </a:r>
            <a:r>
              <a:rPr lang="de-DE" sz="2800" i="1" dirty="0">
                <a:latin typeface="Calibri"/>
                <a:cs typeface="Calibri"/>
              </a:rPr>
              <a:t>b </a:t>
            </a:r>
            <a:r>
              <a:rPr lang="de-DE" sz="2800" dirty="0">
                <a:latin typeface="Calibri"/>
                <a:cs typeface="Calibri"/>
              </a:rPr>
              <a:t>and</a:t>
            </a:r>
            <a:r>
              <a:rPr lang="de-DE" sz="2800" i="1" dirty="0">
                <a:latin typeface="Calibri"/>
                <a:cs typeface="Calibri"/>
              </a:rPr>
              <a:t> c </a:t>
            </a:r>
            <a:r>
              <a:rPr lang="de-DE" sz="2800" dirty="0">
                <a:latin typeface="Calibri"/>
                <a:cs typeface="Calibri"/>
              </a:rPr>
              <a:t>hold after </a:t>
            </a:r>
            <a:r>
              <a:rPr lang="de-DE" sz="2800" dirty="0" err="1">
                <a:latin typeface="Calibri"/>
                <a:cs typeface="Calibri"/>
              </a:rPr>
              <a:t>this</a:t>
            </a:r>
            <a:r>
              <a:rPr lang="de-DE" sz="2800" dirty="0">
                <a:latin typeface="Calibri"/>
                <a:cs typeface="Calibri"/>
              </a:rPr>
              <a:t>?</a:t>
            </a:r>
          </a:p>
          <a:p>
            <a:pPr marL="0" indent="0">
              <a:buNone/>
            </a:pPr>
            <a:endParaRPr lang="de-DE" sz="28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A7ECA6-ACE9-449C-BA12-1C6290F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32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749E6-DB06-429C-ACF3-1EB397EB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Feedback Sessions - </a:t>
            </a:r>
            <a:r>
              <a:rPr lang="de-DE" dirty="0" err="1">
                <a:cs typeface="Calibri Light"/>
              </a:rPr>
              <a:t>Clarification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32ACAA-4396-4227-BAFA-41384A48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still </a:t>
            </a:r>
            <a:r>
              <a:rPr lang="de-DE" dirty="0" err="1">
                <a:cs typeface="Calibri"/>
              </a:rPr>
              <a:t>very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welcome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join</a:t>
            </a:r>
            <a:r>
              <a:rPr lang="de-DE" dirty="0">
                <a:cs typeface="Calibri"/>
              </a:rPr>
              <a:t> a </a:t>
            </a:r>
            <a:r>
              <a:rPr lang="de-DE" i="1" dirty="0">
                <a:cs typeface="Calibri"/>
              </a:rPr>
              <a:t>Feedback </a:t>
            </a:r>
            <a:r>
              <a:rPr lang="de-DE" dirty="0">
                <a:cs typeface="Calibri"/>
              </a:rPr>
              <a:t>Group</a:t>
            </a:r>
            <a:endParaRPr lang="de-DE" dirty="0" err="1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do </a:t>
            </a:r>
            <a:r>
              <a:rPr lang="de-DE" b="1" dirty="0">
                <a:cs typeface="Calibri"/>
              </a:rPr>
              <a:t>not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sign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both</a:t>
            </a:r>
            <a:r>
              <a:rPr lang="de-DE" dirty="0">
                <a:cs typeface="Calibri"/>
              </a:rPr>
              <a:t> a </a:t>
            </a:r>
            <a:r>
              <a:rPr lang="de-DE" i="1" dirty="0">
                <a:cs typeface="Calibri"/>
              </a:rPr>
              <a:t>Hand In</a:t>
            </a:r>
            <a:r>
              <a:rPr lang="de-DE" dirty="0">
                <a:cs typeface="Calibri"/>
              </a:rPr>
              <a:t> and a </a:t>
            </a:r>
            <a:r>
              <a:rPr lang="de-DE" i="1" dirty="0">
                <a:cs typeface="Calibri"/>
              </a:rPr>
              <a:t>Feedback </a:t>
            </a:r>
            <a:r>
              <a:rPr lang="de-DE" dirty="0" err="1">
                <a:cs typeface="Calibri"/>
              </a:rPr>
              <a:t>group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feedback</a:t>
            </a:r>
            <a:r>
              <a:rPr lang="de-DE" dirty="0">
                <a:solidFill>
                  <a:srgbClr val="404040"/>
                </a:solidFill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cs typeface="Calibri"/>
              </a:rPr>
              <a:t>session</a:t>
            </a:r>
            <a:endParaRPr lang="de-DE" dirty="0" err="1">
              <a:solidFill>
                <a:schemeClr val="tx1"/>
              </a:solidFill>
            </a:endParaRPr>
          </a:p>
          <a:p>
            <a:pPr marL="383540" lvl="1"/>
            <a:r>
              <a:rPr lang="de-DE" dirty="0">
                <a:cs typeface="Calibri"/>
              </a:rPr>
              <a:t>so </a:t>
            </a:r>
            <a:r>
              <a:rPr lang="de-DE" b="1" i="1" dirty="0">
                <a:cs typeface="Calibri"/>
              </a:rPr>
              <a:t>Feedback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group</a:t>
            </a:r>
            <a:r>
              <a:rPr lang="de-DE" b="1" dirty="0">
                <a:cs typeface="Calibri"/>
              </a:rPr>
              <a:t> = </a:t>
            </a:r>
            <a:r>
              <a:rPr lang="de-DE" b="1" i="1" dirty="0">
                <a:cs typeface="Calibri"/>
              </a:rPr>
              <a:t>Hand In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group</a:t>
            </a:r>
            <a:r>
              <a:rPr lang="de-DE" b="1" dirty="0">
                <a:cs typeface="Calibri"/>
              </a:rPr>
              <a:t> + </a:t>
            </a:r>
            <a:r>
              <a:rPr lang="de-DE" b="1" dirty="0" err="1">
                <a:cs typeface="Calibri"/>
              </a:rPr>
              <a:t>session</a:t>
            </a:r>
          </a:p>
          <a:p>
            <a:pPr marL="383540" lvl="1"/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i="1" dirty="0">
                <a:cs typeface="Calibri"/>
              </a:rPr>
              <a:t>Feedback </a:t>
            </a:r>
            <a:r>
              <a:rPr lang="de-DE" i="1" dirty="0" err="1">
                <a:cs typeface="Calibri"/>
              </a:rPr>
              <a:t>g</a:t>
            </a:r>
            <a:r>
              <a:rPr lang="de-DE" dirty="0" err="1">
                <a:cs typeface="Calibri"/>
              </a:rPr>
              <a:t>roup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 also </a:t>
            </a:r>
            <a:r>
              <a:rPr lang="de-DE" dirty="0" err="1">
                <a:cs typeface="Calibri"/>
              </a:rPr>
              <a:t>upload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homework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Stud.IP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week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just </a:t>
            </a:r>
            <a:r>
              <a:rPr lang="de-DE" dirty="0" err="1">
                <a:cs typeface="Calibri"/>
              </a:rPr>
              <a:t>additionally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session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i="1" dirty="0">
                <a:cs typeface="Calibri"/>
              </a:rPr>
              <a:t>Feedback </a:t>
            </a:r>
            <a:r>
              <a:rPr lang="de-DE" dirty="0" err="1">
                <a:cs typeface="Calibri"/>
              </a:rPr>
              <a:t>group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please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drop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</a:t>
            </a:r>
            <a:r>
              <a:rPr lang="de-DE" dirty="0">
                <a:cs typeface="Calibri"/>
              </a:rPr>
              <a:t> after </a:t>
            </a:r>
            <a:r>
              <a:rPr lang="de-DE" dirty="0" err="1">
                <a:cs typeface="Calibri"/>
              </a:rPr>
              <a:t>class</a:t>
            </a:r>
          </a:p>
          <a:p>
            <a:pPr marL="182245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try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do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homework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without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session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first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still </a:t>
            </a:r>
            <a:r>
              <a:rPr lang="de-DE" dirty="0" err="1">
                <a:cs typeface="Calibri"/>
              </a:rPr>
              <a:t>change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free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Feedback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group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later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struggle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homework</a:t>
            </a:r>
            <a:r>
              <a:rPr lang="de-DE" dirty="0">
                <a:cs typeface="Calibri"/>
              </a:rPr>
              <a:t> after all</a:t>
            </a:r>
          </a:p>
          <a:p>
            <a:pPr marL="200660" lvl="1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F20A0-DBDB-434E-819B-2D4F1759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62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A1652-5A13-4EED-863F-3FA7FE1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Maths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4E1DA-B517-4CF4-80B5-E70DD5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Consolas"/>
                <a:cs typeface="Calibri"/>
              </a:rPr>
              <a:t>a = 3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b = a * </a:t>
            </a: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7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a = b</a:t>
            </a:r>
            <a: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  <a:t> // 4</a:t>
            </a:r>
            <a:br>
              <a:rPr lang="de-DE" sz="2800" dirty="0">
                <a:solidFill>
                  <a:srgbClr val="404040"/>
                </a:solidFill>
                <a:latin typeface="Consolas"/>
                <a:cs typeface="Calibri"/>
              </a:rPr>
            </a:br>
            <a:r>
              <a:rPr lang="de-DE" sz="2800" dirty="0">
                <a:latin typeface="Consolas"/>
                <a:cs typeface="Calibri"/>
              </a:rPr>
              <a:t>c = (a % 2) + b</a:t>
            </a:r>
          </a:p>
          <a:p>
            <a:pPr marL="0" indent="0">
              <a:buNone/>
            </a:pPr>
            <a:endParaRPr lang="de-DE" sz="2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800" dirty="0" err="1">
                <a:latin typeface="Calibri"/>
                <a:cs typeface="Calibri"/>
              </a:rPr>
              <a:t>What</a:t>
            </a:r>
            <a:r>
              <a:rPr lang="de-DE" sz="2800" dirty="0">
                <a:latin typeface="Calibri"/>
                <a:cs typeface="Calibri"/>
              </a:rPr>
              <a:t> </a:t>
            </a:r>
            <a:r>
              <a:rPr lang="de-DE" sz="2800" dirty="0" err="1">
                <a:latin typeface="Calibri"/>
                <a:cs typeface="Calibri"/>
              </a:rPr>
              <a:t>values</a:t>
            </a:r>
            <a:r>
              <a:rPr lang="de-DE" sz="2800" dirty="0">
                <a:latin typeface="Calibri"/>
                <a:cs typeface="Calibri"/>
              </a:rPr>
              <a:t> do </a:t>
            </a:r>
            <a:r>
              <a:rPr lang="de-DE" sz="2800" i="1" dirty="0">
                <a:latin typeface="Calibri"/>
                <a:cs typeface="Calibri"/>
              </a:rPr>
              <a:t>a,</a:t>
            </a:r>
            <a:r>
              <a:rPr lang="de-DE" sz="2800" dirty="0">
                <a:latin typeface="Calibri"/>
                <a:cs typeface="Calibri"/>
              </a:rPr>
              <a:t> </a:t>
            </a:r>
            <a:r>
              <a:rPr lang="de-DE" sz="2800" i="1" dirty="0">
                <a:latin typeface="Calibri"/>
                <a:cs typeface="Calibri"/>
              </a:rPr>
              <a:t>b </a:t>
            </a:r>
            <a:r>
              <a:rPr lang="de-DE" sz="2800" dirty="0">
                <a:latin typeface="Calibri"/>
                <a:cs typeface="Calibri"/>
              </a:rPr>
              <a:t>and</a:t>
            </a:r>
            <a:r>
              <a:rPr lang="de-DE" sz="2800" i="1" dirty="0">
                <a:latin typeface="Calibri"/>
                <a:cs typeface="Calibri"/>
              </a:rPr>
              <a:t> c </a:t>
            </a:r>
            <a:r>
              <a:rPr lang="de-DE" sz="2800" dirty="0">
                <a:latin typeface="Calibri"/>
                <a:cs typeface="Calibri"/>
              </a:rPr>
              <a:t>hold after </a:t>
            </a:r>
            <a:r>
              <a:rPr lang="de-DE" sz="2800" dirty="0" err="1">
                <a:latin typeface="Calibri"/>
                <a:cs typeface="Calibri"/>
              </a:rPr>
              <a:t>this</a:t>
            </a:r>
            <a:r>
              <a:rPr lang="de-DE" sz="2800" dirty="0">
                <a:latin typeface="Calibri"/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800" i="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Calibri"/>
                <a:cs typeface="Calibri"/>
              </a:rPr>
              <a:t>contains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5, </a:t>
            </a:r>
            <a:r>
              <a:rPr lang="de-DE" sz="2800" i="1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de-DE" sz="2800" dirty="0" err="1">
                <a:solidFill>
                  <a:srgbClr val="00B050"/>
                </a:solidFill>
                <a:latin typeface="Calibri"/>
                <a:cs typeface="Calibri"/>
              </a:rPr>
              <a:t>contains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21, </a:t>
            </a:r>
            <a:r>
              <a:rPr lang="de-DE" sz="2800" i="1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 </a:t>
            </a:r>
            <a:r>
              <a:rPr lang="de-DE" sz="2800" dirty="0" err="1">
                <a:solidFill>
                  <a:srgbClr val="00B050"/>
                </a:solidFill>
                <a:latin typeface="Calibri"/>
                <a:cs typeface="Calibri"/>
              </a:rPr>
              <a:t>contains</a:t>
            </a:r>
            <a:r>
              <a:rPr lang="de-DE" sz="2800" dirty="0">
                <a:solidFill>
                  <a:srgbClr val="00B050"/>
                </a:solidFill>
                <a:latin typeface="Calibri"/>
                <a:cs typeface="Calibri"/>
              </a:rPr>
              <a:t> 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A7ECA6-ACE9-449C-BA12-1C6290F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085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BDA99-392E-4BF5-BCA8-90D1B8D9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A8C1-E8AD-4662-9349-F3678A83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76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Reusing</a:t>
            </a:r>
            <a:r>
              <a:rPr lang="de-DE" dirty="0">
                <a:cs typeface="Calibri Light"/>
              </a:rPr>
              <a:t> Code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write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repeat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similar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tasks</a:t>
            </a:r>
            <a:r>
              <a:rPr lang="de-DE" dirty="0">
                <a:cs typeface="Calibri"/>
              </a:rPr>
              <a:t> at different </a:t>
            </a:r>
            <a:r>
              <a:rPr lang="de-DE" dirty="0" err="1">
                <a:cs typeface="Calibri"/>
              </a:rPr>
              <a:t>points</a:t>
            </a:r>
            <a:r>
              <a:rPr lang="de-DE" dirty="0">
                <a:cs typeface="Calibri"/>
              </a:rPr>
              <a:t> in time</a:t>
            </a:r>
          </a:p>
          <a:p>
            <a:pPr marL="182245" indent="-182245"/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, </a:t>
            </a:r>
            <a:r>
              <a:rPr lang="de-DE" dirty="0" err="1">
                <a:cs typeface="Calibri"/>
              </a:rPr>
              <a:t>let's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say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 a 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 and </a:t>
            </a:r>
            <a:r>
              <a:rPr lang="de-DE" dirty="0" err="1">
                <a:cs typeface="Calibri"/>
              </a:rPr>
              <a:t>one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part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calculating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BMIs 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people</a:t>
            </a:r>
            <a:r>
              <a:rPr lang="de-DE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pPr marL="383540" lvl="1"/>
            <a:r>
              <a:rPr lang="de-DE" dirty="0" err="1">
                <a:latin typeface="Consolas"/>
                <a:cs typeface="Calibri"/>
              </a:rPr>
              <a:t>bmi</a:t>
            </a:r>
            <a:r>
              <a:rPr lang="de-DE" dirty="0">
                <a:latin typeface="Consolas"/>
                <a:cs typeface="Calibri"/>
              </a:rPr>
              <a:t> = </a:t>
            </a:r>
            <a:r>
              <a:rPr lang="de-DE" dirty="0" err="1">
                <a:latin typeface="Consolas"/>
                <a:cs typeface="Calibri"/>
              </a:rPr>
              <a:t>weight</a:t>
            </a:r>
            <a:r>
              <a:rPr lang="de-DE" dirty="0">
                <a:latin typeface="Consolas"/>
                <a:cs typeface="Calibri"/>
              </a:rPr>
              <a:t> / (</a:t>
            </a:r>
            <a:r>
              <a:rPr lang="de-DE" dirty="0" err="1">
                <a:latin typeface="Consolas"/>
                <a:cs typeface="Calibri"/>
              </a:rPr>
              <a:t>height</a:t>
            </a:r>
            <a:r>
              <a:rPr lang="de-DE" dirty="0">
                <a:latin typeface="Consolas"/>
                <a:cs typeface="Calibri"/>
              </a:rPr>
              <a:t>**2)</a:t>
            </a:r>
            <a:endParaRPr lang="de-DE" dirty="0">
              <a:solidFill>
                <a:schemeClr val="tx1"/>
              </a:solidFill>
              <a:latin typeface="Consolas"/>
            </a:endParaRPr>
          </a:p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quite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hassle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rewrite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code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everytime</a:t>
            </a:r>
          </a:p>
          <a:p>
            <a:pPr marL="182245" indent="-182245"/>
            <a:r>
              <a:rPr lang="de-DE" dirty="0" err="1">
                <a:cs typeface="Calibri"/>
              </a:rPr>
              <a:t>Instead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60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def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, 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return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/ (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**2)</a:t>
            </a:r>
          </a:p>
          <a:p>
            <a:pPr marL="0" indent="0">
              <a:buNone/>
            </a:pPr>
            <a:endParaRPr lang="de-DE" sz="24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weight1 = 120</a:t>
            </a:r>
            <a:b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height1 = 250</a:t>
            </a:r>
            <a:b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bmi1 = 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(weight1, height1)</a:t>
            </a:r>
            <a:b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bmi2 = 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(27,0.6)</a:t>
            </a:r>
            <a:endParaRPr lang="de-DE">
              <a:solidFill>
                <a:schemeClr val="tx1"/>
              </a:solidFill>
              <a:cs typeface="Calibri"/>
            </a:endParaRPr>
          </a:p>
          <a:p>
            <a:pPr marL="383540" lvl="2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383540" lvl="1"/>
            <a:endParaRPr lang="de-DE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</a:endParaRPr>
          </a:p>
          <a:p>
            <a:pPr marL="566420" lvl="2"/>
            <a:endParaRPr lang="de-DE" dirty="0">
              <a:solidFill>
                <a:srgbClr val="404040"/>
              </a:solidFill>
              <a:latin typeface="Consolas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647C12-1727-4A26-AF05-940EAA354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sz="2400" i="1" dirty="0" err="1">
                <a:cs typeface="Calibri"/>
              </a:rPr>
              <a:t>def</a:t>
            </a:r>
            <a:r>
              <a:rPr lang="de-DE" sz="2400" i="1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function</a:t>
            </a:r>
            <a:r>
              <a:rPr lang="de-DE" sz="2400" b="1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keyword</a:t>
            </a:r>
            <a:r>
              <a:rPr lang="de-DE" sz="2400" dirty="0">
                <a:cs typeface="Calibri"/>
              </a:rPr>
              <a:t>, so </a:t>
            </a:r>
            <a:r>
              <a:rPr lang="de-DE" sz="2400" dirty="0" err="1">
                <a:cs typeface="Calibri"/>
              </a:rPr>
              <a:t>it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indicates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that</a:t>
            </a:r>
            <a:r>
              <a:rPr lang="de-DE" sz="2400" dirty="0">
                <a:cs typeface="Calibri"/>
              </a:rPr>
              <a:t> a </a:t>
            </a:r>
            <a:r>
              <a:rPr lang="de-DE" sz="2400" dirty="0" err="1">
                <a:cs typeface="Calibri"/>
              </a:rPr>
              <a:t>function</a:t>
            </a:r>
            <a:r>
              <a:rPr lang="de-DE" sz="2400" dirty="0">
                <a:cs typeface="Calibri"/>
              </a:rPr>
              <a:t> will </a:t>
            </a:r>
            <a:r>
              <a:rPr lang="de-DE" sz="2400" dirty="0" err="1">
                <a:cs typeface="Calibri"/>
              </a:rPr>
              <a:t>be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defined</a:t>
            </a:r>
            <a:endParaRPr lang="de-DE" sz="2400" b="1" dirty="0">
              <a:cs typeface="Calibri"/>
            </a:endParaRPr>
          </a:p>
          <a:p>
            <a:r>
              <a:rPr lang="de-DE" sz="2400" i="1" dirty="0" err="1">
                <a:cs typeface="Calibri"/>
              </a:rPr>
              <a:t>bmi</a:t>
            </a:r>
            <a:r>
              <a:rPr lang="de-DE" sz="2400" i="1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function</a:t>
            </a:r>
            <a:r>
              <a:rPr lang="de-DE" sz="2400" b="1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name</a:t>
            </a:r>
            <a:endParaRPr lang="de-DE" sz="2400" b="1" dirty="0">
              <a:cs typeface="Calibri"/>
            </a:endParaRPr>
          </a:p>
          <a:p>
            <a:r>
              <a:rPr lang="de-DE" sz="2400" i="1" dirty="0" err="1">
                <a:cs typeface="Calibri"/>
              </a:rPr>
              <a:t>weight</a:t>
            </a:r>
            <a:r>
              <a:rPr lang="de-DE" sz="2400" i="1" dirty="0">
                <a:cs typeface="Calibri"/>
              </a:rPr>
              <a:t> </a:t>
            </a:r>
            <a:r>
              <a:rPr lang="de-DE" sz="2400" dirty="0">
                <a:cs typeface="Calibri"/>
              </a:rPr>
              <a:t>and </a:t>
            </a:r>
            <a:r>
              <a:rPr lang="de-DE" sz="2400" i="1" dirty="0" err="1">
                <a:cs typeface="Calibri"/>
              </a:rPr>
              <a:t>height</a:t>
            </a:r>
            <a:r>
              <a:rPr lang="de-DE" sz="2400" i="1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are</a:t>
            </a:r>
            <a:r>
              <a:rPr lang="de-DE" sz="2400" dirty="0">
                <a:cs typeface="Calibri"/>
              </a:rPr>
              <a:t> </a:t>
            </a:r>
            <a:r>
              <a:rPr lang="de-DE" sz="2400" b="1" dirty="0" err="1">
                <a:cs typeface="Calibri"/>
              </a:rPr>
              <a:t>parameters</a:t>
            </a:r>
            <a:r>
              <a:rPr lang="de-DE" sz="2400" b="1" dirty="0">
                <a:cs typeface="Calibri"/>
              </a:rPr>
              <a:t> </a:t>
            </a:r>
          </a:p>
          <a:p>
            <a:pPr marL="383540" lvl="1"/>
            <a:r>
              <a:rPr lang="de-DE" sz="2200" dirty="0" err="1">
                <a:cs typeface="Calibri"/>
              </a:rPr>
              <a:t>these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are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the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values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you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need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to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give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to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the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function</a:t>
            </a:r>
          </a:p>
          <a:p>
            <a:pPr marL="383540" lvl="1"/>
            <a:r>
              <a:rPr lang="de-DE" sz="2200" dirty="0" err="1">
                <a:cs typeface="Calibri"/>
              </a:rPr>
              <a:t>there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can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be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arbitrarily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many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of</a:t>
            </a:r>
            <a:r>
              <a:rPr lang="de-DE" sz="2200" dirty="0">
                <a:cs typeface="Calibri"/>
              </a:rPr>
              <a:t> </a:t>
            </a:r>
            <a:r>
              <a:rPr lang="de-DE" sz="2200" dirty="0" err="1">
                <a:cs typeface="Calibri"/>
              </a:rPr>
              <a:t>them</a:t>
            </a:r>
          </a:p>
          <a:p>
            <a:r>
              <a:rPr lang="de-DE" sz="2400" i="1" dirty="0" err="1">
                <a:cs typeface="Calibri"/>
              </a:rPr>
              <a:t>return</a:t>
            </a:r>
            <a:r>
              <a:rPr lang="de-DE" sz="2400" i="1" dirty="0">
                <a:cs typeface="Calibri"/>
              </a:rPr>
              <a:t> </a:t>
            </a:r>
            <a:r>
              <a:rPr lang="de-DE" sz="2400" dirty="0" err="1">
                <a:cs typeface="Calibri"/>
              </a:rPr>
              <a:t>returns</a:t>
            </a:r>
            <a:r>
              <a:rPr lang="de-DE" sz="2400" dirty="0">
                <a:cs typeface="Calibri"/>
              </a:rPr>
              <a:t> a </a:t>
            </a:r>
            <a:r>
              <a:rPr lang="de-DE" sz="2400" dirty="0" err="1">
                <a:cs typeface="Calibri"/>
              </a:rPr>
              <a:t>value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to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where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function</a:t>
            </a:r>
            <a:r>
              <a:rPr lang="de-DE" sz="2400" dirty="0">
                <a:cs typeface="Calibri"/>
              </a:rPr>
              <a:t> was </a:t>
            </a:r>
            <a:r>
              <a:rPr lang="de-DE" sz="2400" i="1" dirty="0" err="1">
                <a:cs typeface="Calibri"/>
              </a:rPr>
              <a:t>called</a:t>
            </a:r>
          </a:p>
          <a:p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068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def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, 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return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/ (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**2)</a:t>
            </a:r>
          </a:p>
          <a:p>
            <a:pPr marL="383540" lvl="2" indent="0">
              <a:buNone/>
            </a:pPr>
            <a:endParaRPr lang="de-DE" sz="24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weight1 = 120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height1 = 2.5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bmi1 =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(weight1, height1)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bmi2 = 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(27,0.6)</a:t>
            </a: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182245" indent="-182245"/>
            <a:r>
              <a:rPr lang="de-DE" i="1" dirty="0">
                <a:solidFill>
                  <a:srgbClr val="404040"/>
                </a:solidFill>
                <a:latin typeface="Calibri"/>
                <a:cs typeface="Calibri"/>
              </a:rPr>
              <a:t>bmi1 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19.2 and </a:t>
            </a:r>
            <a:r>
              <a:rPr lang="de-DE" i="1" dirty="0">
                <a:solidFill>
                  <a:srgbClr val="404040"/>
                </a:solidFill>
                <a:latin typeface="Calibri"/>
                <a:cs typeface="Calibri"/>
              </a:rPr>
              <a:t>bmi2 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75.0</a:t>
            </a:r>
          </a:p>
          <a:p>
            <a:pPr marL="383540" lvl="1"/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unrealistic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height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weight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on 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 ;)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7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</a:t>
            </a:r>
            <a:r>
              <a:rPr lang="de-DE" dirty="0" err="1">
                <a:cs typeface="Calibri Light"/>
              </a:rPr>
              <a:t>Indentation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def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, 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return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/ (</a:t>
            </a:r>
            <a:r>
              <a:rPr lang="de-DE" sz="24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sz="24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**2)</a:t>
            </a:r>
          </a:p>
          <a:p>
            <a:pPr marL="383540" lvl="2" indent="0">
              <a:buNone/>
            </a:pPr>
            <a:endParaRPr lang="de-DE" sz="24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weight1 = 120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height1 = 2.5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bmi1 =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(weight1, height1)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bmi2 = 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(27,0.6)</a:t>
            </a:r>
          </a:p>
          <a:p>
            <a:pPr marL="182245" indent="-182245"/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note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indentation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i="1" dirty="0" err="1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lang="de-DE" sz="2000" i="1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in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endParaRPr lang="en-US" sz="2000" dirty="0" err="1">
              <a:solidFill>
                <a:srgbClr val="404040"/>
              </a:solidFill>
              <a:latin typeface="Calibri"/>
              <a:cs typeface="Calibri"/>
            </a:endParaRPr>
          </a:p>
          <a:p>
            <a:pPr marL="182245" indent="-182245"/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indentation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still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2000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sz="2000" dirty="0" err="1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endParaRPr lang="en-US" sz="2000" dirty="0" err="1">
              <a:solidFill>
                <a:srgbClr val="404040"/>
              </a:solidFill>
              <a:latin typeface="Calibri"/>
              <a:cs typeface="Calibri"/>
            </a:endParaRPr>
          </a:p>
          <a:p>
            <a:pPr marL="383540" lvl="1"/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therefore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, </a:t>
            </a:r>
            <a:r>
              <a:rPr lang="de-DE" i="1" dirty="0">
                <a:solidFill>
                  <a:srgbClr val="404040"/>
                </a:solidFill>
                <a:latin typeface="Calibri"/>
                <a:cs typeface="Calibri"/>
              </a:rPr>
              <a:t>weight1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not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belong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lang="de-DE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latin typeface="Calibri"/>
                <a:cs typeface="Calibri"/>
              </a:rPr>
              <a:t>anymore</a:t>
            </a: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0667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Default Parameters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def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, </a:t>
            </a:r>
            <a:r>
              <a:rPr lang="de-DE" dirty="0" err="1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=1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return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/ (</a:t>
            </a: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**2)</a:t>
            </a:r>
          </a:p>
          <a:p>
            <a:pPr marL="383540" lvl="2" indent="0">
              <a:buNone/>
            </a:pPr>
            <a:endParaRPr lang="de-DE" sz="20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weight1 = 120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height1 = 2.5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bmi1 =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(weight1, height1)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bmi2 = 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(27,0.6)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bmi3 = </a:t>
            </a:r>
            <a:r>
              <a:rPr lang="de-DE" dirty="0" err="1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(25)</a:t>
            </a:r>
            <a:endParaRPr lang="de-DE">
              <a:solidFill>
                <a:srgbClr val="FF0000"/>
              </a:solidFill>
              <a:highlight>
                <a:srgbClr val="C0C0C0"/>
              </a:highlight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highlight>
                <a:srgbClr val="C0C0C0"/>
              </a:highlight>
              <a:latin typeface="Consolas"/>
              <a:cs typeface="Calibri"/>
            </a:endParaRPr>
          </a:p>
          <a:p>
            <a:pPr marL="383540" lvl="1"/>
            <a:endParaRPr lang="de-DE" sz="2000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12B18-DE19-43EF-BA3B-4A92E8C2A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make</a:t>
            </a:r>
            <a:r>
              <a:rPr lang="de-DE" dirty="0">
                <a:cs typeface="Calibri"/>
              </a:rPr>
              <a:t> sense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choose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whether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give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function</a:t>
            </a:r>
          </a:p>
          <a:p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BMI </a:t>
            </a:r>
            <a:r>
              <a:rPr lang="de-DE" dirty="0" err="1">
                <a:cs typeface="Calibri"/>
              </a:rPr>
              <a:t>function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people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just 1m </a:t>
            </a:r>
            <a:r>
              <a:rPr lang="de-DE" dirty="0" err="1">
                <a:cs typeface="Calibri"/>
              </a:rPr>
              <a:t>tall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set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height</a:t>
            </a:r>
          </a:p>
          <a:p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state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height</a:t>
            </a:r>
            <a:r>
              <a:rPr lang="de-DE" dirty="0">
                <a:latin typeface="Consolas"/>
                <a:cs typeface="Calibri"/>
              </a:rPr>
              <a:t>=1</a:t>
            </a:r>
          </a:p>
          <a:p>
            <a:r>
              <a:rPr lang="de-DE" dirty="0" err="1">
                <a:latin typeface="Calibri"/>
                <a:cs typeface="Calibri"/>
              </a:rPr>
              <a:t>If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BMI </a:t>
            </a:r>
            <a:r>
              <a:rPr lang="de-DE" dirty="0" err="1">
                <a:latin typeface="Calibri"/>
                <a:cs typeface="Calibri"/>
              </a:rPr>
              <a:t>function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called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only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with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one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parameter</a:t>
            </a:r>
            <a:r>
              <a:rPr lang="de-DE" dirty="0">
                <a:latin typeface="Calibri"/>
                <a:cs typeface="Calibri"/>
              </a:rPr>
              <a:t>,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BMI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calculated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assuming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height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be</a:t>
            </a:r>
            <a:r>
              <a:rPr lang="de-DE" dirty="0">
                <a:latin typeface="Calibri"/>
                <a:cs typeface="Calibri"/>
              </a:rPr>
              <a:t> 1</a:t>
            </a:r>
          </a:p>
          <a:p>
            <a:r>
              <a:rPr lang="de-DE" dirty="0" err="1">
                <a:latin typeface="Calibri"/>
                <a:cs typeface="Calibri"/>
              </a:rPr>
              <a:t>Therefore</a:t>
            </a:r>
            <a:r>
              <a:rPr lang="de-DE" dirty="0">
                <a:latin typeface="Calibri"/>
                <a:cs typeface="Calibri"/>
              </a:rPr>
              <a:t>, </a:t>
            </a:r>
            <a:r>
              <a:rPr lang="de-DE" i="1" dirty="0">
                <a:latin typeface="Calibri"/>
                <a:cs typeface="Calibri"/>
              </a:rPr>
              <a:t>bmi3 </a:t>
            </a:r>
            <a:r>
              <a:rPr lang="de-DE" dirty="0">
                <a:latin typeface="Calibri"/>
                <a:cs typeface="Calibri"/>
              </a:rPr>
              <a:t>will </a:t>
            </a:r>
            <a:r>
              <a:rPr lang="de-DE" dirty="0" err="1">
                <a:latin typeface="Calibri"/>
                <a:cs typeface="Calibri"/>
              </a:rPr>
              <a:t>be</a:t>
            </a:r>
            <a:r>
              <a:rPr lang="de-DE" dirty="0">
                <a:latin typeface="Calibri"/>
                <a:cs typeface="Calibri"/>
              </a:rPr>
              <a:t> 25</a:t>
            </a:r>
            <a:endParaRPr lang="de-DE" i="1" dirty="0">
              <a:latin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41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Default Parameters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def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</a:t>
            </a:r>
            <a:r>
              <a:rPr lang="de-DE" dirty="0" err="1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=25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,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=1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return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/ (</a:t>
            </a: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**2)</a:t>
            </a:r>
          </a:p>
          <a:p>
            <a:pPr marL="383540" lvl="2" indent="0">
              <a:buNone/>
            </a:pPr>
            <a:endParaRPr lang="de-DE" sz="20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weight1 = 120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height1 = 2.5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bmi1 =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(weight1, height1)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bmi2 = 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(27,0.6)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bmi3 = </a:t>
            </a:r>
            <a:r>
              <a:rPr lang="de-DE" dirty="0" err="1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(1.2)</a:t>
            </a: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highlight>
                <a:srgbClr val="C0C0C0"/>
              </a:highlight>
              <a:latin typeface="Consolas"/>
              <a:cs typeface="Calibri"/>
            </a:endParaRPr>
          </a:p>
          <a:p>
            <a:pPr marL="383540" lvl="1"/>
            <a:endParaRPr lang="de-DE" sz="2000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12B18-DE19-43EF-BA3B-4A92E8C2A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sz="2400" dirty="0">
                <a:latin typeface="Calibri"/>
                <a:cs typeface="Calibri"/>
              </a:rPr>
              <a:t>Note </a:t>
            </a:r>
            <a:r>
              <a:rPr lang="de-DE" sz="2400" dirty="0" err="1">
                <a:latin typeface="Calibri"/>
                <a:cs typeface="Calibri"/>
              </a:rPr>
              <a:t>that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parameters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are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always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handled</a:t>
            </a:r>
            <a:r>
              <a:rPr lang="de-DE" sz="2400" b="1" dirty="0">
                <a:latin typeface="Calibri"/>
                <a:cs typeface="Calibri"/>
              </a:rPr>
              <a:t> in </a:t>
            </a:r>
            <a:r>
              <a:rPr lang="de-DE" sz="2400" b="1" dirty="0" err="1">
                <a:latin typeface="Calibri"/>
                <a:cs typeface="Calibri"/>
              </a:rPr>
              <a:t>order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of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how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they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are</a:t>
            </a:r>
            <a:r>
              <a:rPr lang="de-DE" sz="2400" b="1" dirty="0">
                <a:latin typeface="Calibri"/>
                <a:cs typeface="Calibri"/>
              </a:rPr>
              <a:t> </a:t>
            </a:r>
            <a:r>
              <a:rPr lang="de-DE" sz="2400" b="1" dirty="0" err="1">
                <a:latin typeface="Calibri"/>
                <a:cs typeface="Calibri"/>
              </a:rPr>
              <a:t>listed</a:t>
            </a:r>
            <a:r>
              <a:rPr lang="de-DE" sz="2400" dirty="0">
                <a:latin typeface="Calibri"/>
                <a:cs typeface="Calibri"/>
              </a:rPr>
              <a:t> in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function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definition</a:t>
            </a:r>
            <a:endParaRPr lang="de-DE" sz="2400" dirty="0">
              <a:latin typeface="Calibri"/>
              <a:cs typeface="Calibri"/>
            </a:endParaRPr>
          </a:p>
          <a:p>
            <a:r>
              <a:rPr lang="de-DE" sz="2400" dirty="0">
                <a:latin typeface="Calibri"/>
                <a:cs typeface="Calibri"/>
              </a:rPr>
              <a:t>So </a:t>
            </a:r>
            <a:r>
              <a:rPr lang="de-DE" sz="2400" dirty="0" err="1">
                <a:latin typeface="Calibri"/>
                <a:cs typeface="Calibri"/>
              </a:rPr>
              <a:t>what</a:t>
            </a:r>
            <a:r>
              <a:rPr lang="de-DE" sz="2400" dirty="0">
                <a:latin typeface="Calibri"/>
                <a:cs typeface="Calibri"/>
              </a:rPr>
              <a:t> do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do </a:t>
            </a:r>
            <a:r>
              <a:rPr lang="de-DE" sz="2400" dirty="0" err="1">
                <a:latin typeface="Calibri"/>
                <a:cs typeface="Calibri"/>
              </a:rPr>
              <a:t>if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want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to</a:t>
            </a:r>
            <a:r>
              <a:rPr lang="de-DE" sz="2400" dirty="0">
                <a:latin typeface="Calibri"/>
                <a:cs typeface="Calibri"/>
              </a:rPr>
              <a:t> </a:t>
            </a:r>
            <a:r>
              <a:rPr lang="de-DE" sz="2400" dirty="0" err="1">
                <a:latin typeface="Calibri"/>
                <a:cs typeface="Calibri"/>
              </a:rPr>
              <a:t>use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default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weight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of</a:t>
            </a:r>
            <a:r>
              <a:rPr lang="de-DE" sz="2400" dirty="0">
                <a:latin typeface="Calibri"/>
                <a:cs typeface="Calibri"/>
              </a:rPr>
              <a:t> 25, but </a:t>
            </a:r>
            <a:r>
              <a:rPr lang="de-DE" sz="2400" dirty="0" err="1">
                <a:latin typeface="Calibri"/>
                <a:cs typeface="Calibri"/>
              </a:rPr>
              <a:t>put</a:t>
            </a:r>
            <a:r>
              <a:rPr lang="de-DE" sz="2400" dirty="0">
                <a:latin typeface="Calibri"/>
                <a:cs typeface="Calibri"/>
              </a:rPr>
              <a:t> in a </a:t>
            </a:r>
            <a:r>
              <a:rPr lang="de-DE" sz="2400" dirty="0" err="1">
                <a:latin typeface="Calibri"/>
                <a:cs typeface="Calibri"/>
              </a:rPr>
              <a:t>height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of</a:t>
            </a:r>
            <a:r>
              <a:rPr lang="de-DE" sz="2400" dirty="0">
                <a:latin typeface="Calibri"/>
                <a:cs typeface="Calibri"/>
              </a:rPr>
              <a:t> 1.2?</a:t>
            </a:r>
          </a:p>
          <a:p>
            <a:r>
              <a:rPr lang="de-DE" sz="2400" dirty="0" err="1">
                <a:latin typeface="Calibri"/>
                <a:cs typeface="Calibri"/>
              </a:rPr>
              <a:t>If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do </a:t>
            </a:r>
            <a:r>
              <a:rPr lang="de-DE" sz="2400" dirty="0" err="1">
                <a:latin typeface="Calibri"/>
                <a:cs typeface="Calibri"/>
              </a:rPr>
              <a:t>it</a:t>
            </a:r>
            <a:r>
              <a:rPr lang="de-DE" sz="2400" dirty="0">
                <a:latin typeface="Calibri"/>
                <a:cs typeface="Calibri"/>
              </a:rPr>
              <a:t> like </a:t>
            </a:r>
            <a:r>
              <a:rPr lang="de-DE" sz="2400" dirty="0" err="1">
                <a:latin typeface="Calibri"/>
                <a:cs typeface="Calibri"/>
              </a:rPr>
              <a:t>this</a:t>
            </a:r>
            <a:r>
              <a:rPr lang="de-DE" sz="2400" dirty="0">
                <a:latin typeface="Calibri"/>
                <a:cs typeface="Calibri"/>
              </a:rPr>
              <a:t>, Python will </a:t>
            </a:r>
            <a:r>
              <a:rPr lang="de-DE" sz="2400" dirty="0" err="1">
                <a:latin typeface="Calibri"/>
                <a:cs typeface="Calibri"/>
              </a:rPr>
              <a:t>assume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you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want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to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use</a:t>
            </a:r>
            <a:r>
              <a:rPr lang="de-DE" sz="2400" dirty="0">
                <a:latin typeface="Calibri"/>
                <a:cs typeface="Calibri"/>
              </a:rPr>
              <a:t> 1.2 </a:t>
            </a:r>
            <a:r>
              <a:rPr lang="de-DE" sz="2400" dirty="0" err="1">
                <a:latin typeface="Calibri"/>
                <a:cs typeface="Calibri"/>
              </a:rPr>
              <a:t>as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i="1" dirty="0" err="1">
                <a:latin typeface="Calibri"/>
                <a:cs typeface="Calibri"/>
              </a:rPr>
              <a:t>weight</a:t>
            </a:r>
          </a:p>
          <a:p>
            <a:endParaRPr lang="de-DE" dirty="0">
              <a:latin typeface="Calibri"/>
              <a:cs typeface="Calibri"/>
            </a:endParaRPr>
          </a:p>
          <a:p>
            <a:endParaRPr lang="de-DE" dirty="0">
              <a:latin typeface="Calibri"/>
              <a:cs typeface="Calibri"/>
            </a:endParaRPr>
          </a:p>
          <a:p>
            <a:endParaRPr lang="de-DE" dirty="0">
              <a:latin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6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50614-8AAB-4762-86F0-D152F791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Default Parameters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F1EFE8-4557-488C-980D-55E592C97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def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=25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,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=1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):</a:t>
            </a:r>
          </a:p>
          <a:p>
            <a:pPr marL="383540" lvl="2" indent="0">
              <a:buNone/>
            </a:pP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return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</a:t>
            </a: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 / (</a:t>
            </a:r>
            <a:r>
              <a:rPr lang="de-DE" sz="2000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sz="2000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**2)</a:t>
            </a:r>
          </a:p>
          <a:p>
            <a:pPr marL="383540" lvl="2" indent="0">
              <a:buNone/>
            </a:pPr>
            <a:endParaRPr lang="de-DE" sz="2000" dirty="0">
              <a:solidFill>
                <a:srgbClr val="404040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weight1 = 120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height1 = 2.5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bmi1 = 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(weight1, height1)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bmi2 = </a:t>
            </a:r>
            <a:r>
              <a:rPr lang="de-DE" dirty="0" err="1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bmi</a:t>
            </a: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</a:rPr>
              <a:t>(27,0.6)</a:t>
            </a:r>
            <a:b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strike="sngStrik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bmi3 = </a:t>
            </a:r>
            <a:r>
              <a:rPr lang="de-DE" strike="sngStrik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strike="sngStrik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(1.2)</a:t>
            </a:r>
            <a:br>
              <a:rPr lang="de-DE" strike="sngStrik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>
                <a:solidFill>
                  <a:srgbClr val="404040"/>
                </a:solidFill>
                <a:highlight>
                  <a:srgbClr val="C0C0C0"/>
                </a:highlight>
                <a:latin typeface="Consolas"/>
                <a:cs typeface="Calibri"/>
              </a:rPr>
              <a:t>bmi3 = </a:t>
            </a:r>
            <a:r>
              <a:rPr lang="de-DE" dirty="0" err="1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bmi</a:t>
            </a:r>
            <a:r>
              <a:rPr lang="de-DE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(</a:t>
            </a:r>
            <a:r>
              <a:rPr lang="de-DE" dirty="0" err="1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height</a:t>
            </a:r>
            <a:r>
              <a:rPr lang="de-DE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cs typeface="Calibri"/>
              </a:rPr>
              <a:t>=1.2)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404040"/>
              </a:solidFill>
              <a:highlight>
                <a:srgbClr val="C0C0C0"/>
              </a:highlight>
              <a:latin typeface="Consolas"/>
              <a:cs typeface="Calibri"/>
            </a:endParaRPr>
          </a:p>
          <a:p>
            <a:pPr marL="383540" lvl="1"/>
            <a:endParaRPr lang="de-DE" sz="2000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12B18-DE19-43EF-BA3B-4A92E8C2A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sz="2400" dirty="0">
                <a:latin typeface="Calibri"/>
                <a:cs typeface="Calibri"/>
              </a:rPr>
              <a:t>In </a:t>
            </a:r>
            <a:r>
              <a:rPr lang="de-DE" sz="2400" dirty="0" err="1">
                <a:latin typeface="Calibri"/>
                <a:cs typeface="Calibri"/>
              </a:rPr>
              <a:t>this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case</a:t>
            </a:r>
            <a:r>
              <a:rPr lang="de-DE" sz="2400" dirty="0">
                <a:latin typeface="Calibri"/>
                <a:cs typeface="Calibri"/>
              </a:rPr>
              <a:t>,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can</a:t>
            </a:r>
            <a:r>
              <a:rPr lang="de-DE" sz="2400" dirty="0">
                <a:latin typeface="Calibri"/>
                <a:cs typeface="Calibri"/>
              </a:rPr>
              <a:t> just </a:t>
            </a:r>
            <a:r>
              <a:rPr lang="de-DE" sz="2400" dirty="0" err="1">
                <a:latin typeface="Calibri"/>
                <a:cs typeface="Calibri"/>
              </a:rPr>
              <a:t>state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name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of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parameter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that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want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to</a:t>
            </a:r>
            <a:r>
              <a:rPr lang="de-DE" sz="2400" dirty="0">
                <a:latin typeface="Calibri"/>
                <a:cs typeface="Calibri"/>
              </a:rPr>
              <a:t> </a:t>
            </a:r>
            <a:r>
              <a:rPr lang="de-DE" sz="2400" dirty="0" err="1">
                <a:latin typeface="Calibri"/>
                <a:cs typeface="Calibri"/>
              </a:rPr>
              <a:t>provide</a:t>
            </a:r>
            <a:r>
              <a:rPr lang="de-DE" sz="2400" dirty="0">
                <a:latin typeface="Calibri"/>
                <a:cs typeface="Calibri"/>
              </a:rPr>
              <a:t> a </a:t>
            </a:r>
            <a:r>
              <a:rPr lang="de-DE" sz="2400" dirty="0" err="1">
                <a:latin typeface="Calibri"/>
                <a:cs typeface="Calibri"/>
              </a:rPr>
              <a:t>value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for</a:t>
            </a:r>
            <a:endParaRPr lang="de-DE" sz="2400" dirty="0">
              <a:latin typeface="Calibri"/>
              <a:cs typeface="Calibri"/>
            </a:endParaRPr>
          </a:p>
          <a:p>
            <a:r>
              <a:rPr lang="de-DE" sz="2400" dirty="0">
                <a:latin typeface="Calibri"/>
                <a:cs typeface="Calibri"/>
              </a:rPr>
              <a:t>This </a:t>
            </a:r>
            <a:r>
              <a:rPr lang="de-DE" sz="2400" dirty="0" err="1">
                <a:latin typeface="Calibri"/>
                <a:cs typeface="Calibri"/>
              </a:rPr>
              <a:t>way</a:t>
            </a:r>
            <a:r>
              <a:rPr lang="de-DE" sz="2400" dirty="0">
                <a:latin typeface="Calibri"/>
                <a:cs typeface="Calibri"/>
              </a:rPr>
              <a:t>,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can</a:t>
            </a:r>
            <a:r>
              <a:rPr lang="de-DE" sz="2400" dirty="0">
                <a:latin typeface="Calibri"/>
                <a:cs typeface="Calibri"/>
              </a:rPr>
              <a:t> </a:t>
            </a:r>
            <a:r>
              <a:rPr lang="de-DE" sz="2400" dirty="0" err="1">
                <a:latin typeface="Calibri"/>
                <a:cs typeface="Calibri"/>
              </a:rPr>
              <a:t>make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clear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which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parameters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have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values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for</a:t>
            </a:r>
            <a:r>
              <a:rPr lang="de-DE" sz="2400" dirty="0">
                <a:latin typeface="Calibri"/>
                <a:cs typeface="Calibri"/>
              </a:rPr>
              <a:t> and </a:t>
            </a:r>
            <a:r>
              <a:rPr lang="de-DE" sz="2400" dirty="0" err="1">
                <a:latin typeface="Calibri"/>
                <a:cs typeface="Calibri"/>
              </a:rPr>
              <a:t>where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want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to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use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the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default</a:t>
            </a:r>
            <a:r>
              <a:rPr lang="de-DE" sz="2400" dirty="0">
                <a:latin typeface="Calibri"/>
                <a:cs typeface="Calibri"/>
              </a:rPr>
              <a:t> </a:t>
            </a:r>
            <a:r>
              <a:rPr lang="de-DE" sz="2400" dirty="0" err="1">
                <a:latin typeface="Calibri"/>
                <a:cs typeface="Calibri"/>
              </a:rPr>
              <a:t>values</a:t>
            </a:r>
            <a:endParaRPr lang="de-DE" sz="2400" dirty="0">
              <a:latin typeface="Calibri"/>
              <a:cs typeface="Calibri"/>
            </a:endParaRPr>
          </a:p>
          <a:p>
            <a:endParaRPr lang="de-DE" sz="2400" dirty="0">
              <a:latin typeface="Calibri"/>
              <a:cs typeface="Calibri"/>
            </a:endParaRPr>
          </a:p>
          <a:p>
            <a:endParaRPr lang="de-DE" sz="2400" dirty="0">
              <a:latin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D4DE19-E9E9-491D-9619-41C0B1A1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328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EF167-956F-41AB-91E4-133C83F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Functions</a:t>
            </a:r>
            <a:r>
              <a:rPr lang="de-DE" dirty="0">
                <a:cs typeface="Calibri Light"/>
              </a:rPr>
              <a:t>: Advantages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7519-AE70-40B8-B434-243B9E8F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complicated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tasks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will </a:t>
            </a:r>
            <a:r>
              <a:rPr lang="de-DE" b="1" dirty="0">
                <a:cs typeface="Calibri"/>
              </a:rPr>
              <a:t>save </a:t>
            </a:r>
            <a:r>
              <a:rPr lang="de-DE" b="1" dirty="0" err="1">
                <a:cs typeface="Calibri"/>
              </a:rPr>
              <a:t>you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many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lines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of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code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mistake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calculation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fix </a:t>
            </a:r>
            <a:r>
              <a:rPr lang="de-DE" b="1" dirty="0" err="1">
                <a:cs typeface="Calibri"/>
              </a:rPr>
              <a:t>it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once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</a:t>
            </a:r>
          </a:p>
          <a:p>
            <a:pPr marL="182245" indent="-182245"/>
            <a:r>
              <a:rPr lang="de-DE" dirty="0">
                <a:cs typeface="Calibri"/>
              </a:rPr>
              <a:t>Can </a:t>
            </a:r>
            <a:r>
              <a:rPr lang="de-DE" dirty="0" err="1">
                <a:cs typeface="Calibri"/>
              </a:rPr>
              <a:t>be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easily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tested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different variables</a:t>
            </a: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7F8363-7D53-4166-9561-DCB343A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0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A56A-7002-4ECD-9D62-F527140E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A50D-CB4D-469F-99D7-C0B2F28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0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B9CA-9752-4F8C-A1AB-C84717C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Revisiting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 Print Command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9B587-0B9E-4B5F-8140-42FAE577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182245" indent="-182245"/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Actually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, </a:t>
            </a:r>
            <a:r>
              <a:rPr lang="de-DE" i="1" dirty="0" err="1">
                <a:solidFill>
                  <a:srgbClr val="3F3F3F"/>
                </a:solidFill>
                <a:latin typeface="Calibri"/>
                <a:cs typeface="Calibri"/>
              </a:rPr>
              <a:t>print</a:t>
            </a:r>
            <a:r>
              <a:rPr lang="de-DE" i="1" dirty="0">
                <a:solidFill>
                  <a:srgbClr val="3F3F3F"/>
                </a:solidFill>
                <a:latin typeface="Calibri"/>
                <a:cs typeface="Calibri"/>
              </a:rPr>
              <a:t>()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just a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function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lang="de-DE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latin typeface="Calibri"/>
                <a:cs typeface="Calibri"/>
              </a:rPr>
              <a:t>well</a:t>
            </a:r>
            <a:endParaRPr lang="de-DE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 = "Hi!"</a:t>
            </a:r>
            <a:b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print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("Content 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of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:", 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)</a:t>
            </a:r>
          </a:p>
          <a:p>
            <a:pPr marL="383540" lvl="1"/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This will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give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you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 "Content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of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: Hi!"</a:t>
            </a:r>
            <a:endParaRPr lang="de-DE">
              <a:solidFill>
                <a:srgbClr val="3F3F3F"/>
              </a:solidFill>
              <a:highlight>
                <a:srgbClr val="C0C0C0"/>
              </a:highlight>
              <a:latin typeface="Consolas"/>
              <a:cs typeface="Calibri"/>
            </a:endParaRPr>
          </a:p>
          <a:p>
            <a:pPr marL="383540" lvl="1"/>
            <a:endParaRPr lang="de-DE" dirty="0">
              <a:solidFill>
                <a:srgbClr val="3F3F3F"/>
              </a:solidFill>
              <a:highlight>
                <a:srgbClr val="C0C0C0"/>
              </a:highlight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 = "Hi!"</a:t>
            </a:r>
            <a:b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</a:b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print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("Content 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of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 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:", 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,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sep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onsolas"/>
                <a:cs typeface="Calibri"/>
              </a:rPr>
              <a:t>="__")</a:t>
            </a:r>
          </a:p>
          <a:p>
            <a:pPr marL="383540" lvl="1"/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This will 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give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 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you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 "Content 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of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 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var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:__Hi!"</a:t>
            </a:r>
            <a:endParaRPr lang="de-DE">
              <a:solidFill>
                <a:srgbClr val="3F3F3F"/>
              </a:solidFill>
              <a:cs typeface="Calibri"/>
            </a:endParaRPr>
          </a:p>
          <a:p>
            <a:pPr marL="383540" lvl="1"/>
            <a:endParaRPr lang="de-DE" dirty="0">
              <a:solidFill>
                <a:srgbClr val="3F3F3F"/>
              </a:solidFill>
              <a:highlight>
                <a:srgbClr val="C0C0C0"/>
              </a:highlight>
              <a:latin typeface="Calibri"/>
              <a:cs typeface="Calibri"/>
            </a:endParaRPr>
          </a:p>
          <a:p>
            <a:pPr marL="182245" indent="-182245"/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So </a:t>
            </a:r>
            <a:r>
              <a:rPr lang="de-DE" i="1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sep</a:t>
            </a:r>
            <a:r>
              <a:rPr lang="de-DE" i="1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is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another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parameter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whose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default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value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is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" " (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one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dirty="0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space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)</a:t>
            </a:r>
          </a:p>
          <a:p>
            <a:pPr marL="383540" lvl="1"/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By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referring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to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sep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,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we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can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change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this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default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value</a:t>
            </a:r>
            <a:r>
              <a:rPr lang="de-DE" dirty="0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 </a:t>
            </a:r>
            <a:r>
              <a:rPr lang="de-DE" err="1">
                <a:solidFill>
                  <a:srgbClr val="3F3F3F"/>
                </a:solidFill>
                <a:highlight>
                  <a:srgbClr val="C0C0C0"/>
                </a:highlight>
                <a:latin typeface="Calibri"/>
                <a:cs typeface="Calibri"/>
              </a:rPr>
              <a:t>though</a:t>
            </a:r>
            <a:endParaRPr lang="de-DE">
              <a:solidFill>
                <a:srgbClr val="3F3F3F"/>
              </a:solidFill>
              <a:highlight>
                <a:srgbClr val="C0C0C0"/>
              </a:highlight>
              <a:latin typeface="Calibri"/>
              <a:cs typeface="Calibri"/>
            </a:endParaRPr>
          </a:p>
          <a:p>
            <a:pPr marL="182245" indent="-182245"/>
            <a:endParaRPr lang="de-DE" dirty="0">
              <a:solidFill>
                <a:srgbClr val="3F3F3F"/>
              </a:solidFill>
              <a:highlight>
                <a:srgbClr val="C0C0C0"/>
              </a:highlight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3F3F3F"/>
              </a:solidFill>
              <a:highlight>
                <a:srgbClr val="C0C0C0"/>
              </a:highlight>
              <a:latin typeface="Calibri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rgbClr val="3F3F3F"/>
              </a:solidFill>
              <a:latin typeface="Consolas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1BFD6-1A7C-44B7-AE87-53ED28F1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20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25DD0-1BBE-4640-86C5-CA9A8F7F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</a:t>
            </a:r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D8259-ACE9-4AF1-81AE-C1A79F4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23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13F4-128D-42C5-8EE4-749D14B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Recap</a:t>
            </a:r>
            <a:r>
              <a:rPr lang="de-DE" dirty="0">
                <a:cs typeface="Calibri Light"/>
              </a:rPr>
              <a:t>: </a:t>
            </a:r>
            <a:r>
              <a:rPr lang="de-DE" dirty="0" err="1">
                <a:cs typeface="Calibri Light"/>
              </a:rPr>
              <a:t>Functions</a:t>
            </a:r>
            <a:endParaRPr lang="de-DE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B35C5B-8CBF-489A-99AE-F747AEB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62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5FA668-98E1-4D81-8685-F4A290E21038}"/>
              </a:ext>
            </a:extLst>
          </p:cNvPr>
          <p:cNvSpPr txBox="1"/>
          <p:nvPr/>
        </p:nvSpPr>
        <p:spPr>
          <a:xfrm>
            <a:off x="1101304" y="1827362"/>
            <a:ext cx="100756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TODO</a:t>
            </a:r>
            <a:r>
              <a:rPr lang="de-DE" sz="2400" dirty="0">
                <a:cs typeface="Calibri"/>
              </a:rPr>
              <a:t>: </a:t>
            </a:r>
            <a:r>
              <a:rPr lang="de-DE" sz="2400" dirty="0" err="1">
                <a:cs typeface="Calibri"/>
              </a:rPr>
              <a:t>come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up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with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some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function</a:t>
            </a:r>
            <a:r>
              <a:rPr lang="de-DE" sz="2400" dirty="0">
                <a:cs typeface="Calibri"/>
              </a:rPr>
              <a:t>. </a:t>
            </a:r>
            <a:r>
              <a:rPr lang="de-DE" sz="2400" dirty="0" err="1">
                <a:cs typeface="Calibri"/>
              </a:rPr>
              <a:t>Screw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up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indentation</a:t>
            </a:r>
            <a:r>
              <a:rPr lang="de-DE" sz="2400" dirty="0">
                <a:cs typeface="Calibri"/>
              </a:rPr>
              <a:t>.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F45E4D31-4D64-4C43-9908-96CB1B96B07C}"/>
              </a:ext>
            </a:extLst>
          </p:cNvPr>
          <p:cNvGraphicFramePr>
            <a:graphicFrameLocks noGrp="1"/>
          </p:cNvGraphicFramePr>
          <p:nvPr/>
        </p:nvGraphicFramePr>
        <p:xfrm>
          <a:off x="1206548" y="2864602"/>
          <a:ext cx="9963148" cy="2107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0299">
                  <a:extLst>
                    <a:ext uri="{9D8B030D-6E8A-4147-A177-3AD203B41FA5}">
                      <a16:colId xmlns:a16="http://schemas.microsoft.com/office/drawing/2014/main" val="3616032716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2774081927"/>
                    </a:ext>
                  </a:extLst>
                </a:gridCol>
              </a:tblGrid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a = 3 + 4**2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20</a:t>
                      </a: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450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b = 17 % 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2</a:t>
                      </a:r>
                      <a:endParaRPr lang="de-DE" sz="2400" dirty="0" err="1">
                        <a:solidFill>
                          <a:srgbClr val="00B05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9231"/>
                  </a:ext>
                </a:extLst>
              </a:tr>
              <a:tr h="6420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c = 4</a:t>
                      </a:r>
                    </a:p>
                    <a:p>
                      <a:pPr lvl="0" algn="l">
                        <a:buNone/>
                      </a:pPr>
                      <a:r>
                        <a:rPr lang="de-DE" sz="24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c =/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Error (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needs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to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be</a:t>
                      </a:r>
                    </a:p>
                    <a:p>
                      <a:pPr lvl="0">
                        <a:buNone/>
                      </a:pP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c /= 2 </a:t>
                      </a:r>
                      <a:r>
                        <a:rPr lang="de-DE" sz="2400" dirty="0" err="1">
                          <a:solidFill>
                            <a:srgbClr val="00B050"/>
                          </a:solidFill>
                          <a:latin typeface="Consolas"/>
                        </a:rPr>
                        <a:t>instead</a:t>
                      </a:r>
                      <a:r>
                        <a:rPr lang="de-DE" sz="2400" dirty="0">
                          <a:solidFill>
                            <a:srgbClr val="00B050"/>
                          </a:solidFill>
                          <a:latin typeface="Consola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416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&amp; Syntax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“[…] </a:t>
            </a:r>
            <a:r>
              <a:rPr lang="en-GB" dirty="0"/>
              <a:t>code is read much more often than it is written.”</a:t>
            </a:r>
          </a:p>
          <a:p>
            <a:pPr marL="383730" lvl="1" indent="-182245"/>
            <a:r>
              <a:rPr lang="en-US" dirty="0">
                <a:cs typeface="Calibri"/>
                <a:hlinkClick r:id="rId2"/>
              </a:rPr>
              <a:t>Python Docs - PEP8</a:t>
            </a:r>
            <a:r>
              <a:rPr lang="en-US" dirty="0">
                <a:cs typeface="Calibri"/>
              </a:rPr>
              <a:t>, Guido van Rossum</a:t>
            </a:r>
          </a:p>
          <a:p>
            <a:pPr marL="182245" indent="-182245"/>
            <a:r>
              <a:rPr lang="en-US" dirty="0">
                <a:cs typeface="Calibri"/>
              </a:rPr>
              <a:t>The way you structure and style your code is very important as it improves readability and keeps one from making careless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Same goes for all mathematical operators</a:t>
            </a:r>
            <a:endParaRPr lang="en-US" i="1" dirty="0">
              <a:cs typeface="Calibri"/>
            </a:endParaRPr>
          </a:p>
          <a:p>
            <a:pPr marL="182245" indent="-182245"/>
            <a:r>
              <a:rPr lang="en-US" dirty="0">
                <a:cs typeface="Calibri"/>
              </a:rPr>
              <a:t>Exception: do not do this when calling function parameters (TODO: add example)</a:t>
            </a:r>
          </a:p>
          <a:p>
            <a:pPr marL="200660" lvl="1" indent="0">
              <a:buNone/>
            </a:pPr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– 3) *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+= 2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-= 5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*= 3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/= 4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**= 2</a:t>
            </a:r>
          </a:p>
          <a:p>
            <a:pPr marL="182245" indent="-182245"/>
            <a:r>
              <a:rPr lang="en-US" dirty="0">
                <a:highlight>
                  <a:srgbClr val="C0C0C0"/>
                </a:highlight>
                <a:latin typeface="Consolas"/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67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/>
              <a:t>the variable that we want to assign the result to can also be used in the operation itself</a:t>
            </a:r>
            <a:endParaRPr lang="en-US" sz="2000" dirty="0"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/>
              <a:t>e.g.: </a:t>
            </a:r>
            <a:r>
              <a:rPr lang="en-US" sz="2000" dirty="0">
                <a:latin typeface="Consolas"/>
              </a:rPr>
              <a:t>a = a / 2</a:t>
            </a:r>
            <a:endParaRPr lang="en-US" sz="2000">
              <a:latin typeface="Consolas"/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37251-8AFA-4418-B08A-1BA9185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2947E1-AA36-4804-B462-087C21C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37251-8AFA-4418-B08A-1BA9185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Homework</a:t>
            </a:r>
            <a:endParaRPr lang="de-DE" dirty="0" err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890B99-EDEA-4EF0-BD05-E3BC1E5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Determine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fitting</a:t>
            </a:r>
            <a:r>
              <a:rPr lang="de-DE" dirty="0">
                <a:cs typeface="Calibri"/>
              </a:rPr>
              <a:t> variable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purposes</a:t>
            </a:r>
          </a:p>
          <a:p>
            <a:pPr marL="182245" indent="-182245"/>
            <a:r>
              <a:rPr lang="de-DE" dirty="0">
                <a:cs typeface="Calibri"/>
              </a:rPr>
              <a:t>Write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solve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smaller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tasks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2947E1-AA36-4804-B462-087C21C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216121-2D61-438E-90D9-826C503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Script?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21BED5-8327-4FB0-8BEA-FCAB233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GB" dirty="0"/>
              <a:t>Last week we asked you to write your commands into a file</a:t>
            </a:r>
            <a:endParaRPr lang="de-DE"/>
          </a:p>
          <a:p>
            <a:pPr marL="182245" indent="-182245"/>
            <a:r>
              <a:rPr lang="en-GB" dirty="0"/>
              <a:t>That file ended in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endParaRPr lang="en-GB" i="1" dirty="0">
              <a:cs typeface="Calibri"/>
            </a:endParaRPr>
          </a:p>
          <a:p>
            <a:pPr marL="182245" indent="-182245"/>
            <a:r>
              <a:rPr lang="en-GB" dirty="0"/>
              <a:t>This is a Python script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It is a file containing a series of commands to be executed</a:t>
            </a:r>
            <a:endParaRPr lang="en-GB" dirty="0">
              <a:cs typeface="Calibri"/>
            </a:endParaRPr>
          </a:p>
          <a:p>
            <a:pPr marL="182245" indent="-182245"/>
            <a:r>
              <a:rPr lang="en-GB" dirty="0"/>
              <a:t>But how can you execute it?</a:t>
            </a:r>
            <a:endParaRPr lang="en-GB" dirty="0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52FE4-ACCF-4055-B4B2-F7DE0DC5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77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37251-8AFA-4418-B08A-1BA9185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See </a:t>
            </a:r>
            <a:r>
              <a:rPr lang="de-DE" dirty="0" err="1">
                <a:cs typeface="Calibri Light"/>
              </a:rPr>
              <a:t>you</a:t>
            </a:r>
            <a:r>
              <a:rPr lang="de-DE" dirty="0">
                <a:cs typeface="Calibri Light"/>
              </a:rPr>
              <a:t> all </a:t>
            </a:r>
            <a:r>
              <a:rPr lang="de-DE" dirty="0" err="1">
                <a:cs typeface="Calibri Light"/>
              </a:rPr>
              <a:t>next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week</a:t>
            </a:r>
            <a:r>
              <a:rPr lang="de-DE" dirty="0">
                <a:cs typeface="Calibri Light"/>
              </a:rPr>
              <a:t>!</a:t>
            </a:r>
            <a:endParaRPr lang="de-DE" dirty="0" err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2947E1-AA36-4804-B462-087C21C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390-7102-4473-85D0-70203FC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9107-0B65-4621-9F57-0EB6B69C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already used the terminal to use the Python shell</a:t>
            </a:r>
          </a:p>
          <a:p>
            <a:r>
              <a:rPr lang="en-GB" dirty="0"/>
              <a:t>You can execute your scripts with: </a:t>
            </a:r>
            <a:r>
              <a:rPr lang="en-GB" dirty="0">
                <a:latin typeface="Consolas" panose="020B0609020204030204" pitchFamily="49" charset="0"/>
              </a:rPr>
              <a:t>python my_script.py</a:t>
            </a:r>
          </a:p>
          <a:p>
            <a:pPr lvl="1"/>
            <a:r>
              <a:rPr lang="en-GB" dirty="0"/>
              <a:t>Some editors and most IDE’s have a built in “run” functionality to execute your script</a:t>
            </a:r>
          </a:p>
          <a:p>
            <a:r>
              <a:rPr lang="en-GB" dirty="0"/>
              <a:t>This only works though if you change into the directory where your script is in</a:t>
            </a:r>
          </a:p>
          <a:p>
            <a:pPr lvl="1"/>
            <a:r>
              <a:rPr lang="en-GB" dirty="0"/>
              <a:t>Or you can give the full path like: </a:t>
            </a:r>
            <a:r>
              <a:rPr lang="en-GB" dirty="0">
                <a:latin typeface="Consolas" panose="020B0609020204030204" pitchFamily="49" charset="0"/>
              </a:rPr>
              <a:t>python ~/scripts/basic_python/scripty.py</a:t>
            </a:r>
          </a:p>
          <a:p>
            <a:pPr lvl="2"/>
            <a:r>
              <a:rPr lang="en-GB" dirty="0"/>
              <a:t>Or a windows example: python “C:\My Courses\</a:t>
            </a:r>
            <a:r>
              <a:rPr lang="en-GB" dirty="0" err="1"/>
              <a:t>basic_python</a:t>
            </a:r>
            <a:r>
              <a:rPr lang="en-GB" dirty="0"/>
              <a:t>\scripty.py”</a:t>
            </a:r>
          </a:p>
          <a:p>
            <a:pPr lvl="3"/>
            <a:r>
              <a:rPr lang="en-GB" dirty="0"/>
              <a:t>If there are spaces in the path put it in quotes “path”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5233-D70A-495F-90CE-0CEBD4D3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9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D57E-87D5-4989-A646-D3455444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A5F7-7DF2-48AB-BCB3-57213618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cd</a:t>
            </a:r>
          </a:p>
          <a:p>
            <a:pPr lvl="1"/>
            <a:r>
              <a:rPr lang="en-GB" dirty="0"/>
              <a:t>Change the directory you are working in, </a:t>
            </a:r>
            <a:r>
              <a:rPr lang="en-GB" dirty="0">
                <a:latin typeface="Consolas" panose="020B0609020204030204" pitchFamily="49" charset="0"/>
              </a:rPr>
              <a:t>cd </a:t>
            </a:r>
            <a:r>
              <a:rPr lang="en-GB" dirty="0" err="1">
                <a:latin typeface="Consolas" panose="020B0609020204030204" pitchFamily="49" charset="0"/>
              </a:rPr>
              <a:t>path_where_my_scripts_are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ls (</a:t>
            </a:r>
            <a:r>
              <a:rPr lang="en-GB" dirty="0" err="1"/>
              <a:t>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List the files of the current directory</a:t>
            </a:r>
          </a:p>
          <a:p>
            <a:r>
              <a:rPr lang="en-GB" dirty="0" err="1"/>
              <a:t>rm</a:t>
            </a:r>
            <a:r>
              <a:rPr lang="en-GB" dirty="0"/>
              <a:t> (del on windows)</a:t>
            </a:r>
          </a:p>
          <a:p>
            <a:pPr lvl="1"/>
            <a:r>
              <a:rPr lang="en-GB" dirty="0"/>
              <a:t>Deletes the given file</a:t>
            </a:r>
          </a:p>
          <a:p>
            <a:r>
              <a:rPr lang="en-GB" dirty="0"/>
              <a:t>mv (move on windows, </a:t>
            </a:r>
            <a:r>
              <a:rPr lang="en-GB" dirty="0" err="1"/>
              <a:t>ren</a:t>
            </a:r>
            <a:r>
              <a:rPr lang="en-GB" dirty="0"/>
              <a:t> to rename on windows)</a:t>
            </a:r>
          </a:p>
          <a:p>
            <a:pPr lvl="1"/>
            <a:r>
              <a:rPr lang="en-GB" dirty="0"/>
              <a:t>Move or </a:t>
            </a:r>
            <a:r>
              <a:rPr lang="en-GB" i="1" dirty="0"/>
              <a:t>rename</a:t>
            </a:r>
            <a:r>
              <a:rPr lang="en-GB" dirty="0"/>
              <a:t> a file (renaming is “moving” the file to a new name)</a:t>
            </a:r>
          </a:p>
          <a:p>
            <a:r>
              <a:rPr lang="en-GB" dirty="0" err="1"/>
              <a:t>mkdir</a:t>
            </a:r>
            <a:endParaRPr lang="en-GB" dirty="0"/>
          </a:p>
          <a:p>
            <a:pPr lvl="1"/>
            <a:r>
              <a:rPr lang="en-GB" dirty="0"/>
              <a:t>Creates a new directory</a:t>
            </a:r>
          </a:p>
          <a:p>
            <a:r>
              <a:rPr lang="en-GB" dirty="0" err="1"/>
              <a:t>pwd</a:t>
            </a:r>
            <a:r>
              <a:rPr lang="en-GB" dirty="0"/>
              <a:t> (</a:t>
            </a:r>
            <a:r>
              <a:rPr lang="en-GB" dirty="0" err="1"/>
              <a:t>chdir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Shows you the full path of where you currently are</a:t>
            </a:r>
          </a:p>
          <a:p>
            <a:r>
              <a:rPr lang="en-GB" dirty="0"/>
              <a:t>man </a:t>
            </a:r>
            <a:r>
              <a:rPr lang="en-GB" i="1" dirty="0"/>
              <a:t>&lt;command&gt;</a:t>
            </a:r>
            <a:r>
              <a:rPr lang="en-GB" dirty="0"/>
              <a:t> (</a:t>
            </a:r>
            <a:r>
              <a:rPr lang="en-GB" i="1" dirty="0"/>
              <a:t>&lt;command&gt;</a:t>
            </a:r>
            <a:r>
              <a:rPr lang="en-GB" dirty="0"/>
              <a:t> /? on windows)</a:t>
            </a:r>
          </a:p>
          <a:p>
            <a:pPr lvl="1"/>
            <a:r>
              <a:rPr lang="en-GB" dirty="0"/>
              <a:t>Displays help for this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EF5C-96FD-4E4A-B0CD-DB9BA35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56289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Theme" id="{7EBD3D0E-388A-4CC4-8389-0953E52DB8DA}" vid="{B2361EDD-5D3F-4BE8-AD3F-EBA87BE8E2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PP_Theme</Template>
  <TotalTime>1433</TotalTime>
  <Words>2049</Words>
  <Application>Microsoft Office PowerPoint</Application>
  <PresentationFormat>Breitbild</PresentationFormat>
  <Paragraphs>518</Paragraphs>
  <Slides>70</Slides>
  <Notes>27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70</vt:i4>
      </vt:variant>
    </vt:vector>
  </HeadingPairs>
  <TitlesOfParts>
    <vt:vector size="71" baseType="lpstr">
      <vt:lpstr>PP_Theme</vt:lpstr>
      <vt:lpstr>The Very Basics</vt:lpstr>
      <vt:lpstr>Structure</vt:lpstr>
      <vt:lpstr>Homework</vt:lpstr>
      <vt:lpstr>Common Mistakes &amp; Bonus Solutions</vt:lpstr>
      <vt:lpstr>Feedback Sessions - Clarification</vt:lpstr>
      <vt:lpstr>Scripts</vt:lpstr>
      <vt:lpstr>What Is a Script?</vt:lpstr>
      <vt:lpstr>A Short Excursion: The Terminal</vt:lpstr>
      <vt:lpstr>A Short Excursion: Terminal Commands</vt:lpstr>
      <vt:lpstr>A Short Excursion: Terminal “Tricks”</vt:lpstr>
      <vt:lpstr>Variables</vt:lpstr>
      <vt:lpstr>What Are Variables?</vt:lpstr>
      <vt:lpstr>What Are Variables?</vt:lpstr>
      <vt:lpstr>Do Variables Have to Contain Numbers?</vt:lpstr>
      <vt:lpstr>Variable Types</vt:lpstr>
      <vt:lpstr>Number Types</vt:lpstr>
      <vt:lpstr>Text Types</vt:lpstr>
      <vt:lpstr>Truth Values</vt:lpstr>
      <vt:lpstr>When to Use Which Type</vt:lpstr>
      <vt:lpstr>Variables in Python</vt:lpstr>
      <vt:lpstr>Assigning Variables in Python</vt:lpstr>
      <vt:lpstr>Assigning Variables in Python</vt:lpstr>
      <vt:lpstr>Python and Variable Types</vt:lpstr>
      <vt:lpstr>Variable Types in Other Languages</vt:lpstr>
      <vt:lpstr>Therefore, the following is very important...</vt:lpstr>
      <vt:lpstr>Do. Not. Mix. Types.</vt:lpstr>
      <vt:lpstr>Naming Variables</vt:lpstr>
      <vt:lpstr>More good practice</vt:lpstr>
      <vt:lpstr>Printing variable contents</vt:lpstr>
      <vt:lpstr>Printing variable contents</vt:lpstr>
      <vt:lpstr>Printing variable contents</vt:lpstr>
      <vt:lpstr>Recap: Variables</vt:lpstr>
      <vt:lpstr>Recap: Variables</vt:lpstr>
      <vt:lpstr>Recap: Variables</vt:lpstr>
      <vt:lpstr>Recap: Variables</vt:lpstr>
      <vt:lpstr>Recap: Variables</vt:lpstr>
      <vt:lpstr>Recap: Variables</vt:lpstr>
      <vt:lpstr>Recap: Variables</vt:lpstr>
      <vt:lpstr>Math Operators</vt:lpstr>
      <vt:lpstr>Math Operators</vt:lpstr>
      <vt:lpstr>Math Operators</vt:lpstr>
      <vt:lpstr>Math Operators: Modulo Recap</vt:lpstr>
      <vt:lpstr>Math Operators</vt:lpstr>
      <vt:lpstr>Math Operators</vt:lpstr>
      <vt:lpstr>Roots</vt:lpstr>
      <vt:lpstr>Recap: Maths</vt:lpstr>
      <vt:lpstr>Recap: Maths</vt:lpstr>
      <vt:lpstr>Recap: Maths</vt:lpstr>
      <vt:lpstr>Recap: Maths</vt:lpstr>
      <vt:lpstr>Recap: Maths</vt:lpstr>
      <vt:lpstr>Functions</vt:lpstr>
      <vt:lpstr>Reusing Code</vt:lpstr>
      <vt:lpstr>Functions</vt:lpstr>
      <vt:lpstr>Functions</vt:lpstr>
      <vt:lpstr>Functions: Indentation</vt:lpstr>
      <vt:lpstr>Functions: Default Parameters</vt:lpstr>
      <vt:lpstr>Functions: Default Parameters</vt:lpstr>
      <vt:lpstr>Functions: Default Parameters</vt:lpstr>
      <vt:lpstr>Functions: Advantages</vt:lpstr>
      <vt:lpstr>Revisiting the Print Command</vt:lpstr>
      <vt:lpstr>Recap: Functions</vt:lpstr>
      <vt:lpstr>Recap: Functions</vt:lpstr>
      <vt:lpstr>Style &amp; Syntax</vt:lpstr>
      <vt:lpstr>Style</vt:lpstr>
      <vt:lpstr>Style: Spacing</vt:lpstr>
      <vt:lpstr>Style: Spacing</vt:lpstr>
      <vt:lpstr>Math Operators</vt:lpstr>
      <vt:lpstr>Homework</vt:lpstr>
      <vt:lpstr>Homework</vt:lpstr>
      <vt:lpstr>See you all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46</cp:revision>
  <dcterms:created xsi:type="dcterms:W3CDTF">2018-03-16T16:08:26Z</dcterms:created>
  <dcterms:modified xsi:type="dcterms:W3CDTF">2018-04-09T16:14:29Z</dcterms:modified>
</cp:coreProperties>
</file>