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13/03/2018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13/03/2018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13/03/2018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13/03/2018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13/03/2018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13/03/2018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13/03/2018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F2E-A9D1-4948-B574-B8DF7C3E4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Roboto Mono" pitchFamily="2" charset="0"/>
              </a:rPr>
              <a:t>print(“Hello World”)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0883-6419-41DA-9FAA-5B60F3DE8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and Organisation</a:t>
            </a:r>
          </a:p>
        </p:txBody>
      </p:sp>
    </p:spTree>
    <p:extLst>
      <p:ext uri="{BB962C8B-B14F-4D97-AF65-F5344CB8AC3E}">
        <p14:creationId xmlns:p14="http://schemas.microsoft.com/office/powerpoint/2010/main" val="41811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CF310-6B17-475B-AE3D-2AF20461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CB621-E9D2-4AF1-AF60-AF530DCD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4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BFB1FE-EAD4-4A61-9CEC-615AC33D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course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27D30C-F500-4472-B15D-97A22968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be a rather slow moving course</a:t>
            </a:r>
          </a:p>
          <a:p>
            <a:r>
              <a:rPr lang="en-GB" dirty="0"/>
              <a:t>It is aimed foremost at Masters who have no programming experience</a:t>
            </a:r>
          </a:p>
          <a:p>
            <a:r>
              <a:rPr lang="en-GB" dirty="0"/>
              <a:t>If you already have experience with programming – even if not with python – the scientific course might be better suited</a:t>
            </a:r>
          </a:p>
          <a:p>
            <a:r>
              <a:rPr lang="en-GB" dirty="0"/>
              <a:t>It will be quite a bit of work “for a 4 ECTS course”, but don’t worry, we are here to help you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FEE4E-30BD-46A1-BDC1-1FDA2B2D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Week 1: Introduction</a:t>
            </a:r>
          </a:p>
          <a:p>
            <a:r>
              <a:rPr lang="en-GB" dirty="0"/>
              <a:t>Week 2: Syntax &amp; Variables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D7BBB0-E760-4AEB-BE89-A5D6CEDB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210EA4-CFEA-4E58-8CDA-24214376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will be homework every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7480C-3A75-4543-93B5-BCEE6EB0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465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175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Roboto Mono</vt:lpstr>
      <vt:lpstr>Retrospect</vt:lpstr>
      <vt:lpstr>print(“Hello World”)</vt:lpstr>
      <vt:lpstr>Organisation</vt:lpstr>
      <vt:lpstr>This course</vt:lpstr>
      <vt:lpstr>Structure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Mortiz Nipshagen</dc:creator>
  <cp:lastModifiedBy>Moritz Nipshagen</cp:lastModifiedBy>
  <cp:revision>20</cp:revision>
  <dcterms:created xsi:type="dcterms:W3CDTF">2018-03-13T14:25:10Z</dcterms:created>
  <dcterms:modified xsi:type="dcterms:W3CDTF">2018-03-13T18:05:13Z</dcterms:modified>
</cp:coreProperties>
</file>