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74"/>
  </p:notesMasterIdLst>
  <p:sldIdLst>
    <p:sldId id="256" r:id="rId2"/>
    <p:sldId id="257" r:id="rId3"/>
    <p:sldId id="292" r:id="rId4"/>
    <p:sldId id="293" r:id="rId5"/>
    <p:sldId id="348" r:id="rId6"/>
    <p:sldId id="303" r:id="rId7"/>
    <p:sldId id="287" r:id="rId8"/>
    <p:sldId id="288" r:id="rId9"/>
    <p:sldId id="289" r:id="rId10"/>
    <p:sldId id="290" r:id="rId11"/>
    <p:sldId id="291" r:id="rId12"/>
    <p:sldId id="258" r:id="rId13"/>
    <p:sldId id="259" r:id="rId14"/>
    <p:sldId id="261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3" r:id="rId23"/>
    <p:sldId id="301" r:id="rId24"/>
    <p:sldId id="274" r:id="rId25"/>
    <p:sldId id="277" r:id="rId26"/>
    <p:sldId id="275" r:id="rId27"/>
    <p:sldId id="276" r:id="rId28"/>
    <p:sldId id="302" r:id="rId29"/>
    <p:sldId id="306" r:id="rId30"/>
    <p:sldId id="304" r:id="rId31"/>
    <p:sldId id="305" r:id="rId32"/>
    <p:sldId id="307" r:id="rId33"/>
    <p:sldId id="333" r:id="rId34"/>
    <p:sldId id="332" r:id="rId35"/>
    <p:sldId id="331" r:id="rId36"/>
    <p:sldId id="330" r:id="rId37"/>
    <p:sldId id="329" r:id="rId38"/>
    <p:sldId id="350" r:id="rId39"/>
    <p:sldId id="351" r:id="rId40"/>
    <p:sldId id="278" r:id="rId41"/>
    <p:sldId id="279" r:id="rId42"/>
    <p:sldId id="296" r:id="rId43"/>
    <p:sldId id="295" r:id="rId44"/>
    <p:sldId id="297" r:id="rId45"/>
    <p:sldId id="298" r:id="rId46"/>
    <p:sldId id="300" r:id="rId47"/>
    <p:sldId id="335" r:id="rId48"/>
    <p:sldId id="337" r:id="rId49"/>
    <p:sldId id="336" r:id="rId50"/>
    <p:sldId id="340" r:id="rId51"/>
    <p:sldId id="352" r:id="rId52"/>
    <p:sldId id="308" r:id="rId53"/>
    <p:sldId id="309" r:id="rId54"/>
    <p:sldId id="312" r:id="rId55"/>
    <p:sldId id="313" r:id="rId56"/>
    <p:sldId id="353" r:id="rId57"/>
    <p:sldId id="343" r:id="rId58"/>
    <p:sldId id="344" r:id="rId59"/>
    <p:sldId id="345" r:id="rId60"/>
    <p:sldId id="349" r:id="rId61"/>
    <p:sldId id="314" r:id="rId62"/>
    <p:sldId id="342" r:id="rId63"/>
    <p:sldId id="347" r:id="rId64"/>
    <p:sldId id="346" r:id="rId65"/>
    <p:sldId id="283" r:id="rId66"/>
    <p:sldId id="284" r:id="rId67"/>
    <p:sldId id="285" r:id="rId68"/>
    <p:sldId id="286" r:id="rId69"/>
    <p:sldId id="282" r:id="rId70"/>
    <p:sldId id="316" r:id="rId71"/>
    <p:sldId id="317" r:id="rId72"/>
    <p:sldId id="328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tz Nipshagen" initials="" lastIdx="0" clrIdx="0"/>
  <p:cmAuthor id="2" name="Moritz Nipshagen" initials="MN" lastIdx="7" clrIdx="1">
    <p:extLst>
      <p:ext uri="{19B8F6BF-5375-455C-9EA6-DF929625EA0E}">
        <p15:presenceInfo xmlns:p15="http://schemas.microsoft.com/office/powerpoint/2012/main" userId="ee3b3bbc25b4cb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A455"/>
    <a:srgbClr val="BDA95F"/>
    <a:srgbClr val="FFB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7D312-2516-4D44-970F-81851DF981C8}" v="1" dt="2018-04-10T21:16:33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383" autoAdjust="0"/>
  </p:normalViewPr>
  <p:slideViewPr>
    <p:cSldViewPr snapToGrid="0">
      <p:cViewPr varScale="1">
        <p:scale>
          <a:sx n="142" d="100"/>
          <a:sy n="142" d="100"/>
        </p:scale>
        <p:origin x="19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a H." userId="da08060cd893cdf4" providerId="Windows Live" clId="Web-{1E772207-0ECC-4E79-B88C-B2F2A7DC462D}"/>
    <pc:docChg chg="addSld modSld">
      <pc:chgData name="Antonia H." userId="da08060cd893cdf4" providerId="Windows Live" clId="Web-{1E772207-0ECC-4E79-B88C-B2F2A7DC462D}" dt="2018-04-10T17:46:03.770" v="427"/>
      <pc:docMkLst>
        <pc:docMk/>
      </pc:docMkLst>
      <pc:sldChg chg="modSp">
        <pc:chgData name="Antonia H." userId="da08060cd893cdf4" providerId="Windows Live" clId="Web-{1E772207-0ECC-4E79-B88C-B2F2A7DC462D}" dt="2018-04-10T17:46:03.755" v="426"/>
        <pc:sldMkLst>
          <pc:docMk/>
          <pc:sldMk cId="1361165487" sldId="317"/>
        </pc:sldMkLst>
        <pc:spChg chg="mod">
          <ac:chgData name="Antonia H." userId="da08060cd893cdf4" providerId="Windows Live" clId="Web-{1E772207-0ECC-4E79-B88C-B2F2A7DC462D}" dt="2018-04-10T17:46:03.755" v="426"/>
          <ac:spMkLst>
            <pc:docMk/>
            <pc:sldMk cId="1361165487" sldId="317"/>
            <ac:spMk id="5" creationId="{CE890B99-EDEA-4EF0-BD05-E3BC1E5F9E1D}"/>
          </ac:spMkLst>
        </pc:spChg>
      </pc:sldChg>
      <pc:sldChg chg="modSp">
        <pc:chgData name="Antonia H." userId="da08060cd893cdf4" providerId="Windows Live" clId="Web-{1E772207-0ECC-4E79-B88C-B2F2A7DC462D}" dt="2018-04-10T16:52:17.646" v="34"/>
        <pc:sldMkLst>
          <pc:docMk/>
          <pc:sldMk cId="3059732871" sldId="345"/>
        </pc:sldMkLst>
        <pc:spChg chg="mod">
          <ac:chgData name="Antonia H." userId="da08060cd893cdf4" providerId="Windows Live" clId="Web-{1E772207-0ECC-4E79-B88C-B2F2A7DC462D}" dt="2018-04-10T16:52:17.646" v="34"/>
          <ac:spMkLst>
            <pc:docMk/>
            <pc:sldMk cId="3059732871" sldId="345"/>
            <ac:spMk id="6" creationId="{7F312B18-DE19-43EF-BA3B-4A92E8C2ABC2}"/>
          </ac:spMkLst>
        </pc:spChg>
      </pc:sldChg>
      <pc:sldChg chg="addSp delSp modSp mod modClrScheme chgLayout">
        <pc:chgData name="Antonia H." userId="da08060cd893cdf4" providerId="Windows Live" clId="Web-{1E772207-0ECC-4E79-B88C-B2F2A7DC462D}" dt="2018-04-10T17:15:45.130" v="422"/>
        <pc:sldMkLst>
          <pc:docMk/>
          <pc:sldMk cId="2216416508" sldId="346"/>
        </pc:sldMkLst>
        <pc:spChg chg="mod ord">
          <ac:chgData name="Antonia H." userId="da08060cd893cdf4" providerId="Windows Live" clId="Web-{1E772207-0ECC-4E79-B88C-B2F2A7DC462D}" dt="2018-04-10T17:14:10.849" v="363"/>
          <ac:spMkLst>
            <pc:docMk/>
            <pc:sldMk cId="2216416508" sldId="346"/>
            <ac:spMk id="2" creationId="{756313F4-128D-42C5-8EE4-749D14B52C55}"/>
          </ac:spMkLst>
        </pc:spChg>
        <pc:spChg chg="mod ord">
          <ac:chgData name="Antonia H." userId="da08060cd893cdf4" providerId="Windows Live" clId="Web-{1E772207-0ECC-4E79-B88C-B2F2A7DC462D}" dt="2018-04-10T17:14:10.849" v="363"/>
          <ac:spMkLst>
            <pc:docMk/>
            <pc:sldMk cId="2216416508" sldId="346"/>
            <ac:spMk id="3" creationId="{C1B35C5B-8CBF-489A-99AE-F747AEBB7B4C}"/>
          </ac:spMkLst>
        </pc:spChg>
        <pc:spChg chg="add mod ord">
          <ac:chgData name="Antonia H." userId="da08060cd893cdf4" providerId="Windows Live" clId="Web-{1E772207-0ECC-4E79-B88C-B2F2A7DC462D}" dt="2018-04-10T17:15:45.130" v="422"/>
          <ac:spMkLst>
            <pc:docMk/>
            <pc:sldMk cId="2216416508" sldId="346"/>
            <ac:spMk id="6" creationId="{8BEB34A3-CE33-4F87-8E48-78AB2E52AFFF}"/>
          </ac:spMkLst>
        </pc:spChg>
        <pc:spChg chg="del">
          <ac:chgData name="Antonia H." userId="da08060cd893cdf4" providerId="Windows Live" clId="Web-{1E772207-0ECC-4E79-B88C-B2F2A7DC462D}" dt="2018-04-10T17:14:17.896" v="367"/>
          <ac:spMkLst>
            <pc:docMk/>
            <pc:sldMk cId="2216416508" sldId="346"/>
            <ac:spMk id="12" creationId="{9B5FA668-98E1-4D81-8685-F4A290E21038}"/>
          </ac:spMkLst>
        </pc:spChg>
        <pc:graphicFrameChg chg="del mod modGraphic">
          <ac:chgData name="Antonia H." userId="da08060cd893cdf4" providerId="Windows Live" clId="Web-{1E772207-0ECC-4E79-B88C-B2F2A7DC462D}" dt="2018-04-10T17:14:16.021" v="366"/>
          <ac:graphicFrameMkLst>
            <pc:docMk/>
            <pc:sldMk cId="2216416508" sldId="346"/>
            <ac:graphicFrameMk id="4" creationId="{F45E4D31-4D64-4C43-9908-96CB1B96B07C}"/>
          </ac:graphicFrameMkLst>
        </pc:graphicFrameChg>
      </pc:sldChg>
      <pc:sldChg chg="delSp modSp new mod modClrScheme chgLayout">
        <pc:chgData name="Antonia H." userId="da08060cd893cdf4" providerId="Windows Live" clId="Web-{1E772207-0ECC-4E79-B88C-B2F2A7DC462D}" dt="2018-04-10T17:06:36.598" v="361"/>
        <pc:sldMkLst>
          <pc:docMk/>
          <pc:sldMk cId="1424268966" sldId="349"/>
        </pc:sldMkLst>
        <pc:spChg chg="mod ord">
          <ac:chgData name="Antonia H." userId="da08060cd893cdf4" providerId="Windows Live" clId="Web-{1E772207-0ECC-4E79-B88C-B2F2A7DC462D}" dt="2018-04-10T16:52:34.614" v="44"/>
          <ac:spMkLst>
            <pc:docMk/>
            <pc:sldMk cId="1424268966" sldId="349"/>
            <ac:spMk id="2" creationId="{99C65DBA-E714-4822-B460-B9C55B2D9234}"/>
          </ac:spMkLst>
        </pc:spChg>
        <pc:spChg chg="mod ord">
          <ac:chgData name="Antonia H." userId="da08060cd893cdf4" providerId="Windows Live" clId="Web-{1E772207-0ECC-4E79-B88C-B2F2A7DC462D}" dt="2018-04-10T17:06:36.598" v="361"/>
          <ac:spMkLst>
            <pc:docMk/>
            <pc:sldMk cId="1424268966" sldId="349"/>
            <ac:spMk id="3" creationId="{4387B57D-A366-4009-A87E-9F15016F5CB0}"/>
          </ac:spMkLst>
        </pc:spChg>
        <pc:spChg chg="del">
          <ac:chgData name="Antonia H." userId="da08060cd893cdf4" providerId="Windows Live" clId="Web-{1E772207-0ECC-4E79-B88C-B2F2A7DC462D}" dt="2018-04-10T16:52:29.068" v="37"/>
          <ac:spMkLst>
            <pc:docMk/>
            <pc:sldMk cId="1424268966" sldId="349"/>
            <ac:spMk id="4" creationId="{B9438A56-ACE3-49D5-AFB3-FD62AAB4FF8A}"/>
          </ac:spMkLst>
        </pc:spChg>
        <pc:spChg chg="mod ord">
          <ac:chgData name="Antonia H." userId="da08060cd893cdf4" providerId="Windows Live" clId="Web-{1E772207-0ECC-4E79-B88C-B2F2A7DC462D}" dt="2018-04-10T16:52:29.068" v="37"/>
          <ac:spMkLst>
            <pc:docMk/>
            <pc:sldMk cId="1424268966" sldId="349"/>
            <ac:spMk id="5" creationId="{FD675FF6-E3C4-4196-A394-524E622E6110}"/>
          </ac:spMkLst>
        </pc:spChg>
      </pc:sldChg>
    </pc:docChg>
  </pc:docChgLst>
  <pc:docChgLst>
    <pc:chgData name="Antonia H." userId="da08060cd893cdf4" providerId="Windows Live" clId="Web-{FDDCE539-9AE6-4FC7-80D8-E753F236815D}"/>
    <pc:docChg chg="modSld">
      <pc:chgData name="Antonia H." userId="da08060cd893cdf4" providerId="Windows Live" clId="Web-{FDDCE539-9AE6-4FC7-80D8-E753F236815D}" dt="2018-04-09T10:27:59.821" v="1"/>
      <pc:docMkLst>
        <pc:docMk/>
      </pc:docMkLst>
    </pc:docChg>
  </pc:docChgLst>
  <pc:docChgLst>
    <pc:chgData name="Antonia H." userId="da08060cd893cdf4" providerId="Windows Live" clId="Web-{5E4556AB-F98F-4962-A9BC-61D4999D8B2C}"/>
    <pc:docChg chg="addSld delSld modSld sldOrd">
      <pc:chgData name="Antonia H." userId="da08060cd893cdf4" providerId="Windows Live" clId="Web-{5E4556AB-F98F-4962-A9BC-61D4999D8B2C}" dt="2018-04-09T09:23:53.812" v="976"/>
      <pc:docMkLst>
        <pc:docMk/>
      </pc:docMkLst>
      <pc:sldChg chg="modSp">
        <pc:chgData name="Antonia H." userId="da08060cd893cdf4" providerId="Windows Live" clId="Web-{5E4556AB-F98F-4962-A9BC-61D4999D8B2C}" dt="2018-04-09T09:07:04.483" v="215"/>
        <pc:sldMkLst>
          <pc:docMk/>
          <pc:sldMk cId="70218307" sldId="279"/>
        </pc:sldMkLst>
        <pc:spChg chg="mod">
          <ac:chgData name="Antonia H." userId="da08060cd893cdf4" providerId="Windows Live" clId="Web-{5E4556AB-F98F-4962-A9BC-61D4999D8B2C}" dt="2018-04-09T09:07:04.483" v="215"/>
          <ac:spMkLst>
            <pc:docMk/>
            <pc:sldMk cId="70218307" sldId="279"/>
            <ac:spMk id="5" creationId="{86C1040D-5C35-45DE-B9C4-5B62421BFF2C}"/>
          </ac:spMkLst>
        </pc:spChg>
      </pc:sldChg>
      <pc:sldChg chg="modSp ord">
        <pc:chgData name="Antonia H." userId="da08060cd893cdf4" providerId="Windows Live" clId="Web-{5E4556AB-F98F-4962-A9BC-61D4999D8B2C}" dt="2018-04-09T08:56:00.155" v="153"/>
        <pc:sldMkLst>
          <pc:docMk/>
          <pc:sldMk cId="198626347" sldId="282"/>
        </pc:sldMkLst>
        <pc:spChg chg="mod">
          <ac:chgData name="Antonia H." userId="da08060cd893cdf4" providerId="Windows Live" clId="Web-{5E4556AB-F98F-4962-A9BC-61D4999D8B2C}" dt="2018-04-09T08:53:48.951" v="115"/>
          <ac:spMkLst>
            <pc:docMk/>
            <pc:sldMk cId="198626347" sldId="282"/>
            <ac:spMk id="5" creationId="{86C1040D-5C35-45DE-B9C4-5B62421BFF2C}"/>
          </ac:spMkLst>
        </pc:spChg>
        <pc:spChg chg="mod">
          <ac:chgData name="Antonia H." userId="da08060cd893cdf4" providerId="Windows Live" clId="Web-{5E4556AB-F98F-4962-A9BC-61D4999D8B2C}" dt="2018-04-09T08:53:54.591" v="117"/>
          <ac:spMkLst>
            <pc:docMk/>
            <pc:sldMk cId="198626347" sldId="282"/>
            <ac:spMk id="10" creationId="{9ECB72FA-DA72-4206-AFBF-7C14EDF12131}"/>
          </ac:spMkLst>
        </pc:spChg>
        <pc:spChg chg="mod">
          <ac:chgData name="Antonia H." userId="da08060cd893cdf4" providerId="Windows Live" clId="Web-{5E4556AB-F98F-4962-A9BC-61D4999D8B2C}" dt="2018-04-09T08:54:02.357" v="120"/>
          <ac:spMkLst>
            <pc:docMk/>
            <pc:sldMk cId="198626347" sldId="282"/>
            <ac:spMk id="11" creationId="{8D2AC46A-AC0C-4734-9A93-D237A8D82025}"/>
          </ac:spMkLst>
        </pc:spChg>
      </pc:sldChg>
      <pc:sldChg chg="ord">
        <pc:chgData name="Antonia H." userId="da08060cd893cdf4" providerId="Windows Live" clId="Web-{5E4556AB-F98F-4962-A9BC-61D4999D8B2C}" dt="2018-04-09T08:56:00.170" v="157"/>
        <pc:sldMkLst>
          <pc:docMk/>
          <pc:sldMk cId="361685619" sldId="283"/>
        </pc:sldMkLst>
      </pc:sldChg>
      <pc:sldChg chg="ord">
        <pc:chgData name="Antonia H." userId="da08060cd893cdf4" providerId="Windows Live" clId="Web-{5E4556AB-F98F-4962-A9BC-61D4999D8B2C}" dt="2018-04-09T08:56:00.170" v="156"/>
        <pc:sldMkLst>
          <pc:docMk/>
          <pc:sldMk cId="2557107844" sldId="284"/>
        </pc:sldMkLst>
      </pc:sldChg>
      <pc:sldChg chg="ord">
        <pc:chgData name="Antonia H." userId="da08060cd893cdf4" providerId="Windows Live" clId="Web-{5E4556AB-F98F-4962-A9BC-61D4999D8B2C}" dt="2018-04-09T08:56:00.170" v="155"/>
        <pc:sldMkLst>
          <pc:docMk/>
          <pc:sldMk cId="3568653343" sldId="285"/>
        </pc:sldMkLst>
      </pc:sldChg>
      <pc:sldChg chg="ord">
        <pc:chgData name="Antonia H." userId="da08060cd893cdf4" providerId="Windows Live" clId="Web-{5E4556AB-F98F-4962-A9BC-61D4999D8B2C}" dt="2018-04-09T08:56:00.155" v="154"/>
        <pc:sldMkLst>
          <pc:docMk/>
          <pc:sldMk cId="785293548" sldId="286"/>
        </pc:sldMkLst>
      </pc:sldChg>
      <pc:sldChg chg="modSp">
        <pc:chgData name="Antonia H." userId="da08060cd893cdf4" providerId="Windows Live" clId="Web-{5E4556AB-F98F-4962-A9BC-61D4999D8B2C}" dt="2018-04-09T08:52:44.201" v="101"/>
        <pc:sldMkLst>
          <pc:docMk/>
          <pc:sldMk cId="2135524713" sldId="295"/>
        </pc:sldMkLst>
        <pc:spChg chg="mod">
          <ac:chgData name="Antonia H." userId="da08060cd893cdf4" providerId="Windows Live" clId="Web-{5E4556AB-F98F-4962-A9BC-61D4999D8B2C}" dt="2018-04-09T08:52:44.201" v="101"/>
          <ac:spMkLst>
            <pc:docMk/>
            <pc:sldMk cId="2135524713" sldId="295"/>
            <ac:spMk id="7" creationId="{D8F8DC58-2468-4E76-983E-E9F731147FD2}"/>
          </ac:spMkLst>
        </pc:spChg>
      </pc:sldChg>
      <pc:sldChg chg="modSp">
        <pc:chgData name="Antonia H." userId="da08060cd893cdf4" providerId="Windows Live" clId="Web-{5E4556AB-F98F-4962-A9BC-61D4999D8B2C}" dt="2018-04-09T08:53:19.216" v="110"/>
        <pc:sldMkLst>
          <pc:docMk/>
          <pc:sldMk cId="834229125" sldId="296"/>
        </pc:sldMkLst>
        <pc:spChg chg="mod">
          <ac:chgData name="Antonia H." userId="da08060cd893cdf4" providerId="Windows Live" clId="Web-{5E4556AB-F98F-4962-A9BC-61D4999D8B2C}" dt="2018-04-09T08:53:19.216" v="110"/>
          <ac:spMkLst>
            <pc:docMk/>
            <pc:sldMk cId="834229125" sldId="296"/>
            <ac:spMk id="6" creationId="{2BD31D06-ECA4-4D11-AD90-8442716DCDA1}"/>
          </ac:spMkLst>
        </pc:spChg>
      </pc:sldChg>
      <pc:sldChg chg="modSp modNotes">
        <pc:chgData name="Antonia H." userId="da08060cd893cdf4" providerId="Windows Live" clId="Web-{5E4556AB-F98F-4962-A9BC-61D4999D8B2C}" dt="2018-04-09T09:21:49.328" v="919"/>
        <pc:sldMkLst>
          <pc:docMk/>
          <pc:sldMk cId="2045362417" sldId="303"/>
        </pc:sldMkLst>
        <pc:spChg chg="mod">
          <ac:chgData name="Antonia H." userId="da08060cd893cdf4" providerId="Windows Live" clId="Web-{5E4556AB-F98F-4962-A9BC-61D4999D8B2C}" dt="2018-04-09T09:14:40.343" v="454"/>
          <ac:spMkLst>
            <pc:docMk/>
            <pc:sldMk cId="2045362417" sldId="303"/>
            <ac:spMk id="2" creationId="{F35749E6-DB06-429C-ACF3-1EB397EBC294}"/>
          </ac:spMkLst>
        </pc:spChg>
        <pc:spChg chg="mod">
          <ac:chgData name="Antonia H." userId="da08060cd893cdf4" providerId="Windows Live" clId="Web-{5E4556AB-F98F-4962-A9BC-61D4999D8B2C}" dt="2018-04-09T09:20:40.562" v="868"/>
          <ac:spMkLst>
            <pc:docMk/>
            <pc:sldMk cId="2045362417" sldId="303"/>
            <ac:spMk id="3" creationId="{E732ACAA-4396-4227-BAFA-41384A48348E}"/>
          </ac:spMkLst>
        </pc:spChg>
      </pc:sldChg>
      <pc:sldChg chg="modSp">
        <pc:chgData name="Antonia H." userId="da08060cd893cdf4" providerId="Windows Live" clId="Web-{5E4556AB-F98F-4962-A9BC-61D4999D8B2C}" dt="2018-04-09T08:47:57.466" v="78"/>
        <pc:sldMkLst>
          <pc:docMk/>
          <pc:sldMk cId="219773625" sldId="307"/>
        </pc:sldMkLst>
        <pc:spChg chg="mod">
          <ac:chgData name="Antonia H." userId="da08060cd893cdf4" providerId="Windows Live" clId="Web-{5E4556AB-F98F-4962-A9BC-61D4999D8B2C}" dt="2018-04-09T08:47:57.466" v="78"/>
          <ac:spMkLst>
            <pc:docMk/>
            <pc:sldMk cId="219773625" sldId="307"/>
            <ac:spMk id="3" creationId="{DFF9B587-0B9E-4B5F-8140-42FAE5777E82}"/>
          </ac:spMkLst>
        </pc:spChg>
      </pc:sldChg>
      <pc:sldChg chg="modSp">
        <pc:chgData name="Antonia H." userId="da08060cd893cdf4" providerId="Windows Live" clId="Web-{5E4556AB-F98F-4962-A9BC-61D4999D8B2C}" dt="2018-04-09T08:54:19.966" v="125"/>
        <pc:sldMkLst>
          <pc:docMk/>
          <pc:sldMk cId="813760302" sldId="309"/>
        </pc:sldMkLst>
        <pc:spChg chg="mod">
          <ac:chgData name="Antonia H." userId="da08060cd893cdf4" providerId="Windows Live" clId="Web-{5E4556AB-F98F-4962-A9BC-61D4999D8B2C}" dt="2018-04-09T08:54:19.966" v="125"/>
          <ac:spMkLst>
            <pc:docMk/>
            <pc:sldMk cId="813760302" sldId="309"/>
            <ac:spMk id="5" creationId="{FFF1EFE8-4557-488C-980D-55E592C9709A}"/>
          </ac:spMkLst>
        </pc:spChg>
      </pc:sldChg>
      <pc:sldChg chg="modSp">
        <pc:chgData name="Antonia H." userId="da08060cd893cdf4" providerId="Windows Live" clId="Web-{5E4556AB-F98F-4962-A9BC-61D4999D8B2C}" dt="2018-04-09T08:55:01.013" v="140"/>
        <pc:sldMkLst>
          <pc:docMk/>
          <pc:sldMk cId="588407168" sldId="313"/>
        </pc:sldMkLst>
        <pc:spChg chg="mod">
          <ac:chgData name="Antonia H." userId="da08060cd893cdf4" providerId="Windows Live" clId="Web-{5E4556AB-F98F-4962-A9BC-61D4999D8B2C}" dt="2018-04-09T08:55:01.013" v="140"/>
          <ac:spMkLst>
            <pc:docMk/>
            <pc:sldMk cId="588407168" sldId="313"/>
            <ac:spMk id="5" creationId="{FFF1EFE8-4557-488C-980D-55E592C9709A}"/>
          </ac:spMkLst>
        </pc:spChg>
      </pc:sldChg>
      <pc:sldChg chg="modSp">
        <pc:chgData name="Antonia H." userId="da08060cd893cdf4" providerId="Windows Live" clId="Web-{5E4556AB-F98F-4962-A9BC-61D4999D8B2C}" dt="2018-04-09T08:55:38.311" v="150"/>
        <pc:sldMkLst>
          <pc:docMk/>
          <pc:sldMk cId="484015696" sldId="314"/>
        </pc:sldMkLst>
        <pc:spChg chg="mod">
          <ac:chgData name="Antonia H." userId="da08060cd893cdf4" providerId="Windows Live" clId="Web-{5E4556AB-F98F-4962-A9BC-61D4999D8B2C}" dt="2018-04-09T08:55:38.311" v="150"/>
          <ac:spMkLst>
            <pc:docMk/>
            <pc:sldMk cId="484015696" sldId="314"/>
            <ac:spMk id="3" creationId="{C9537519-AE70-40B8-B434-243B9E8F463A}"/>
          </ac:spMkLst>
        </pc:spChg>
      </pc:sldChg>
      <pc:sldChg chg="modSp">
        <pc:chgData name="Antonia H." userId="da08060cd893cdf4" providerId="Windows Live" clId="Web-{5E4556AB-F98F-4962-A9BC-61D4999D8B2C}" dt="2018-04-09T09:22:46.937" v="970"/>
        <pc:sldMkLst>
          <pc:docMk/>
          <pc:sldMk cId="1361165487" sldId="317"/>
        </pc:sldMkLst>
        <pc:spChg chg="mod">
          <ac:chgData name="Antonia H." userId="da08060cd893cdf4" providerId="Windows Live" clId="Web-{5E4556AB-F98F-4962-A9BC-61D4999D8B2C}" dt="2018-04-09T09:22:46.937" v="970"/>
          <ac:spMkLst>
            <pc:docMk/>
            <pc:sldMk cId="1361165487" sldId="317"/>
            <ac:spMk id="5" creationId="{CE890B99-EDEA-4EF0-BD05-E3BC1E5F9E1D}"/>
          </ac:spMkLst>
        </pc:spChg>
      </pc:sldChg>
      <pc:sldChg chg="modSp add ord replId">
        <pc:chgData name="Antonia H." userId="da08060cd893cdf4" providerId="Windows Live" clId="Web-{5E4556AB-F98F-4962-A9BC-61D4999D8B2C}" dt="2018-04-09T09:23:53.078" v="974"/>
        <pc:sldMkLst>
          <pc:docMk/>
          <pc:sldMk cId="4174406835" sldId="328"/>
        </pc:sldMkLst>
        <pc:spChg chg="mod">
          <ac:chgData name="Antonia H." userId="da08060cd893cdf4" providerId="Windows Live" clId="Web-{5E4556AB-F98F-4962-A9BC-61D4999D8B2C}" dt="2018-04-09T09:23:53.078" v="974"/>
          <ac:spMkLst>
            <pc:docMk/>
            <pc:sldMk cId="4174406835" sldId="328"/>
            <ac:spMk id="2" creationId="{0C137251-8AFA-4418-B08A-1BA9185A10E1}"/>
          </ac:spMkLst>
        </pc:spChg>
      </pc:sldChg>
    </pc:docChg>
  </pc:docChgLst>
  <pc:docChgLst>
    <pc:chgData name="Antonia H." userId="da08060cd893cdf4" providerId="Windows Live" clId="Web-{9E9738B2-07D1-4A17-8F75-EFCCF8FD6980}"/>
    <pc:docChg chg="modSld">
      <pc:chgData name="Antonia H." userId="da08060cd893cdf4" providerId="Windows Live" clId="Web-{9E9738B2-07D1-4A17-8F75-EFCCF8FD6980}" dt="2018-04-10T18:59:52.444" v="11"/>
      <pc:docMkLst>
        <pc:docMk/>
      </pc:docMkLst>
      <pc:sldChg chg="modSp">
        <pc:chgData name="Antonia H." userId="da08060cd893cdf4" providerId="Windows Live" clId="Web-{9E9738B2-07D1-4A17-8F75-EFCCF8FD6980}" dt="2018-04-10T18:59:48.132" v="7"/>
        <pc:sldMkLst>
          <pc:docMk/>
          <pc:sldMk cId="1626287584" sldId="336"/>
        </pc:sldMkLst>
        <pc:graphicFrameChg chg="mod modGraphic">
          <ac:chgData name="Antonia H." userId="da08060cd893cdf4" providerId="Windows Live" clId="Web-{9E9738B2-07D1-4A17-8F75-EFCCF8FD6980}" dt="2018-04-10T18:59:48.132" v="7"/>
          <ac:graphicFrameMkLst>
            <pc:docMk/>
            <pc:sldMk cId="1626287584" sldId="336"/>
            <ac:graphicFrameMk id="4" creationId="{F45E4D31-4D64-4C43-9908-96CB1B96B07C}"/>
          </ac:graphicFrameMkLst>
        </pc:graphicFrameChg>
      </pc:sldChg>
      <pc:sldChg chg="modSp">
        <pc:chgData name="Antonia H." userId="da08060cd893cdf4" providerId="Windows Live" clId="Web-{9E9738B2-07D1-4A17-8F75-EFCCF8FD6980}" dt="2018-04-10T18:59:52.444" v="11"/>
        <pc:sldMkLst>
          <pc:docMk/>
          <pc:sldMk cId="1377719502" sldId="337"/>
        </pc:sldMkLst>
        <pc:graphicFrameChg chg="mod modGraphic">
          <ac:chgData name="Antonia H." userId="da08060cd893cdf4" providerId="Windows Live" clId="Web-{9E9738B2-07D1-4A17-8F75-EFCCF8FD6980}" dt="2018-04-10T18:59:52.444" v="11"/>
          <ac:graphicFrameMkLst>
            <pc:docMk/>
            <pc:sldMk cId="1377719502" sldId="337"/>
            <ac:graphicFrameMk id="4" creationId="{F45E4D31-4D64-4C43-9908-96CB1B96B07C}"/>
          </ac:graphicFrameMkLst>
        </pc:graphicFrameChg>
      </pc:sldChg>
    </pc:docChg>
  </pc:docChgLst>
  <pc:docChgLst>
    <pc:chgData name="Antonia H." userId="da08060cd893cdf4" providerId="Windows Live" clId="Web-{3969DBEB-583C-45FE-8855-2F25D2C7FD9D}"/>
    <pc:docChg chg="addSld delSld modSld sldOrd">
      <pc:chgData name="Antonia H." userId="da08060cd893cdf4" providerId="Windows Live" clId="Web-{3969DBEB-583C-45FE-8855-2F25D2C7FD9D}" dt="2018-04-09T13:13:23.803" v="135"/>
      <pc:docMkLst>
        <pc:docMk/>
      </pc:docMkLst>
      <pc:sldChg chg="modSp">
        <pc:chgData name="Antonia H." userId="da08060cd893cdf4" providerId="Windows Live" clId="Web-{3969DBEB-583C-45FE-8855-2F25D2C7FD9D}" dt="2018-04-09T13:12:38.475" v="120"/>
        <pc:sldMkLst>
          <pc:docMk/>
          <pc:sldMk cId="2143220674" sldId="342"/>
        </pc:sldMkLst>
        <pc:spChg chg="mod">
          <ac:chgData name="Antonia H." userId="da08060cd893cdf4" providerId="Windows Live" clId="Web-{3969DBEB-583C-45FE-8855-2F25D2C7FD9D}" dt="2018-04-09T13:12:38.475" v="120"/>
          <ac:spMkLst>
            <pc:docMk/>
            <pc:sldMk cId="2143220674" sldId="342"/>
            <ac:spMk id="3" creationId="{DFF9B587-0B9E-4B5F-8140-42FAE5777E82}"/>
          </ac:spMkLst>
        </pc:spChg>
      </pc:sldChg>
      <pc:sldChg chg="add ord replId">
        <pc:chgData name="Antonia H." userId="da08060cd893cdf4" providerId="Windows Live" clId="Web-{3969DBEB-583C-45FE-8855-2F25D2C7FD9D}" dt="2018-04-09T13:13:12.241" v="126"/>
        <pc:sldMkLst>
          <pc:docMk/>
          <pc:sldMk cId="2216416508" sldId="346"/>
        </pc:sldMkLst>
      </pc:sldChg>
      <pc:sldChg chg="modSp add ord replId">
        <pc:chgData name="Antonia H." userId="da08060cd893cdf4" providerId="Windows Live" clId="Web-{3969DBEB-583C-45FE-8855-2F25D2C7FD9D}" dt="2018-04-09T13:13:18.694" v="132"/>
        <pc:sldMkLst>
          <pc:docMk/>
          <pc:sldMk cId="705723499" sldId="347"/>
        </pc:sldMkLst>
        <pc:spChg chg="mod">
          <ac:chgData name="Antonia H." userId="da08060cd893cdf4" providerId="Windows Live" clId="Web-{3969DBEB-583C-45FE-8855-2F25D2C7FD9D}" dt="2018-04-09T13:13:18.694" v="132"/>
          <ac:spMkLst>
            <pc:docMk/>
            <pc:sldMk cId="705723499" sldId="347"/>
            <ac:spMk id="2" creationId="{A1F25DD0-1BBE-4640-86C5-CA9A8F7FECC2}"/>
          </ac:spMkLst>
        </pc:spChg>
      </pc:sldChg>
    </pc:docChg>
  </pc:docChgLst>
  <pc:docChgLst>
    <pc:chgData name="Moritz Nipshagen" userId="ee3b3bbc25b4cb6d" providerId="Windows Live" clId="Web-{1E098733-E8D6-41BB-AAEA-8EB3A6971E47}"/>
    <pc:docChg chg="modSld">
      <pc:chgData name="Moritz Nipshagen" userId="ee3b3bbc25b4cb6d" providerId="Windows Live" clId="Web-{1E098733-E8D6-41BB-AAEA-8EB3A6971E47}" dt="2018-04-08T13:47:15.226" v="3"/>
      <pc:docMkLst>
        <pc:docMk/>
      </pc:docMkLst>
      <pc:sldChg chg="addAnim delAnim modAnim">
        <pc:chgData name="Moritz Nipshagen" userId="ee3b3bbc25b4cb6d" providerId="Windows Live" clId="Web-{1E098733-E8D6-41BB-AAEA-8EB3A6971E47}" dt="2018-04-08T13:47:15.226" v="3"/>
        <pc:sldMkLst>
          <pc:docMk/>
          <pc:sldMk cId="2543240180" sldId="264"/>
        </pc:sldMkLst>
      </pc:sldChg>
    </pc:docChg>
  </pc:docChgLst>
  <pc:docChgLst>
    <pc:chgData name="Antonia H." userId="da08060cd893cdf4" providerId="Windows Live" clId="Web-{E37BCC02-CDB9-4A3A-9AA1-23BEF7555354}"/>
    <pc:docChg chg="addSld delSld modSld sldOrd">
      <pc:chgData name="Antonia H." userId="da08060cd893cdf4" providerId="Windows Live" clId="Web-{E37BCC02-CDB9-4A3A-9AA1-23BEF7555354}" dt="2018-04-08T17:16:14.218" v="3929"/>
      <pc:docMkLst>
        <pc:docMk/>
      </pc:docMkLst>
      <pc:sldChg chg="modSp">
        <pc:chgData name="Antonia H." userId="da08060cd893cdf4" providerId="Windows Live" clId="Web-{E37BCC02-CDB9-4A3A-9AA1-23BEF7555354}" dt="2018-04-08T15:30:03.106" v="1094"/>
        <pc:sldMkLst>
          <pc:docMk/>
          <pc:sldMk cId="1309100374" sldId="256"/>
        </pc:sldMkLst>
        <pc:spChg chg="mod">
          <ac:chgData name="Antonia H." userId="da08060cd893cdf4" providerId="Windows Live" clId="Web-{E37BCC02-CDB9-4A3A-9AA1-23BEF7555354}" dt="2018-04-08T15:30:03.106" v="1094"/>
          <ac:spMkLst>
            <pc:docMk/>
            <pc:sldMk cId="1309100374" sldId="256"/>
            <ac:spMk id="3" creationId="{02A50E58-41B5-4018-866C-E481EE5B9806}"/>
          </ac:spMkLst>
        </pc:spChg>
      </pc:sldChg>
      <pc:sldChg chg="modNotes">
        <pc:chgData name="Antonia H." userId="da08060cd893cdf4" providerId="Windows Live" clId="Web-{E37BCC02-CDB9-4A3A-9AA1-23BEF7555354}" dt="2018-04-08T14:58:01.262" v="680"/>
        <pc:sldMkLst>
          <pc:docMk/>
          <pc:sldMk cId="3525982858" sldId="259"/>
        </pc:sldMkLst>
      </pc:sldChg>
      <pc:sldChg chg="modNotes">
        <pc:chgData name="Antonia H." userId="da08060cd893cdf4" providerId="Windows Live" clId="Web-{E37BCC02-CDB9-4A3A-9AA1-23BEF7555354}" dt="2018-04-08T14:58:14.543" v="681"/>
        <pc:sldMkLst>
          <pc:docMk/>
          <pc:sldMk cId="2874044789" sldId="267"/>
        </pc:sldMkLst>
      </pc:sldChg>
      <pc:sldChg chg="modNotes">
        <pc:chgData name="Antonia H." userId="da08060cd893cdf4" providerId="Windows Live" clId="Web-{E37BCC02-CDB9-4A3A-9AA1-23BEF7555354}" dt="2018-04-08T14:58:19.950" v="682"/>
        <pc:sldMkLst>
          <pc:docMk/>
          <pc:sldMk cId="3216760496" sldId="268"/>
        </pc:sldMkLst>
      </pc:sldChg>
      <pc:sldChg chg="modNotes">
        <pc:chgData name="Antonia H." userId="da08060cd893cdf4" providerId="Windows Live" clId="Web-{E37BCC02-CDB9-4A3A-9AA1-23BEF7555354}" dt="2018-04-08T14:58:23.918" v="683"/>
        <pc:sldMkLst>
          <pc:docMk/>
          <pc:sldMk cId="801107610" sldId="269"/>
        </pc:sldMkLst>
      </pc:sldChg>
      <pc:sldChg chg="modSp">
        <pc:chgData name="Antonia H." userId="da08060cd893cdf4" providerId="Windows Live" clId="Web-{E37BCC02-CDB9-4A3A-9AA1-23BEF7555354}" dt="2018-04-08T14:47:31.385" v="237"/>
        <pc:sldMkLst>
          <pc:docMk/>
          <pc:sldMk cId="2226446265" sldId="274"/>
        </pc:sldMkLst>
        <pc:spChg chg="mod">
          <ac:chgData name="Antonia H." userId="da08060cd893cdf4" providerId="Windows Live" clId="Web-{E37BCC02-CDB9-4A3A-9AA1-23BEF7555354}" dt="2018-04-08T14:47:31.385" v="237"/>
          <ac:spMkLst>
            <pc:docMk/>
            <pc:sldMk cId="2226446265" sldId="274"/>
            <ac:spMk id="3" creationId="{D201C4BC-150D-4DB1-B2A3-D3862724D061}"/>
          </ac:spMkLst>
        </pc:spChg>
      </pc:sldChg>
      <pc:sldChg chg="modSp modNotes">
        <pc:chgData name="Antonia H." userId="da08060cd893cdf4" providerId="Windows Live" clId="Web-{E37BCC02-CDB9-4A3A-9AA1-23BEF7555354}" dt="2018-04-08T15:25:41.434" v="920"/>
        <pc:sldMkLst>
          <pc:docMk/>
          <pc:sldMk cId="3626653586" sldId="276"/>
        </pc:sldMkLst>
        <pc:spChg chg="mod">
          <ac:chgData name="Antonia H." userId="da08060cd893cdf4" providerId="Windows Live" clId="Web-{E37BCC02-CDB9-4A3A-9AA1-23BEF7555354}" dt="2018-04-08T15:25:41.434" v="920"/>
          <ac:spMkLst>
            <pc:docMk/>
            <pc:sldMk cId="3626653586" sldId="276"/>
            <ac:spMk id="2" creationId="{AAF7C7CE-06FC-435E-9D4E-01BE26B79928}"/>
          </ac:spMkLst>
        </pc:spChg>
        <pc:spChg chg="mod">
          <ac:chgData name="Antonia H." userId="da08060cd893cdf4" providerId="Windows Live" clId="Web-{E37BCC02-CDB9-4A3A-9AA1-23BEF7555354}" dt="2018-04-08T15:25:26.262" v="914"/>
          <ac:spMkLst>
            <pc:docMk/>
            <pc:sldMk cId="3626653586" sldId="276"/>
            <ac:spMk id="3" creationId="{F0673C46-ED62-46BD-AB78-F744B769757E}"/>
          </ac:spMkLst>
        </pc:spChg>
      </pc:sldChg>
      <pc:sldChg chg="modNotes">
        <pc:chgData name="Antonia H." userId="da08060cd893cdf4" providerId="Windows Live" clId="Web-{E37BCC02-CDB9-4A3A-9AA1-23BEF7555354}" dt="2018-04-08T15:14:29.950" v="771"/>
        <pc:sldMkLst>
          <pc:docMk/>
          <pc:sldMk cId="2926010222" sldId="277"/>
        </pc:sldMkLst>
      </pc:sldChg>
      <pc:sldChg chg="modNotes">
        <pc:chgData name="Antonia H." userId="da08060cd893cdf4" providerId="Windows Live" clId="Web-{E37BCC02-CDB9-4A3A-9AA1-23BEF7555354}" dt="2018-04-08T15:12:11.154" v="734"/>
        <pc:sldMkLst>
          <pc:docMk/>
          <pc:sldMk cId="198626347" sldId="282"/>
        </pc:sldMkLst>
      </pc:sldChg>
      <pc:sldChg chg="modSp">
        <pc:chgData name="Antonia H." userId="da08060cd893cdf4" providerId="Windows Live" clId="Web-{E37BCC02-CDB9-4A3A-9AA1-23BEF7555354}" dt="2018-04-08T15:11:17.404" v="722"/>
        <pc:sldMkLst>
          <pc:docMk/>
          <pc:sldMk cId="3568653343" sldId="285"/>
        </pc:sldMkLst>
        <pc:spChg chg="mod">
          <ac:chgData name="Antonia H." userId="da08060cd893cdf4" providerId="Windows Live" clId="Web-{E37BCC02-CDB9-4A3A-9AA1-23BEF7555354}" dt="2018-04-08T15:11:17.404" v="722"/>
          <ac:spMkLst>
            <pc:docMk/>
            <pc:sldMk cId="3568653343" sldId="285"/>
            <ac:spMk id="3" creationId="{15DEABCE-BB68-422E-9071-479B025E7602}"/>
          </ac:spMkLst>
        </pc:spChg>
      </pc:sldChg>
      <pc:sldChg chg="addAnim modAnim">
        <pc:chgData name="Antonia H." userId="da08060cd893cdf4" providerId="Windows Live" clId="Web-{E37BCC02-CDB9-4A3A-9AA1-23BEF7555354}" dt="2018-04-08T15:11:41.466" v="726"/>
        <pc:sldMkLst>
          <pc:docMk/>
          <pc:sldMk cId="785293548" sldId="286"/>
        </pc:sldMkLst>
      </pc:sldChg>
      <pc:sldChg chg="modNotes">
        <pc:chgData name="Antonia H." userId="da08060cd893cdf4" providerId="Windows Live" clId="Web-{E37BCC02-CDB9-4A3A-9AA1-23BEF7555354}" dt="2018-04-08T15:10:51.576" v="717"/>
        <pc:sldMkLst>
          <pc:docMk/>
          <pc:sldMk cId="2135524713" sldId="295"/>
        </pc:sldMkLst>
      </pc:sldChg>
      <pc:sldChg chg="modSp">
        <pc:chgData name="Antonia H." userId="da08060cd893cdf4" providerId="Windows Live" clId="Web-{E37BCC02-CDB9-4A3A-9AA1-23BEF7555354}" dt="2018-04-08T16:14:34.949" v="1725"/>
        <pc:sldMkLst>
          <pc:docMk/>
          <pc:sldMk cId="2649240552" sldId="302"/>
        </pc:sldMkLst>
        <pc:spChg chg="mod">
          <ac:chgData name="Antonia H." userId="da08060cd893cdf4" providerId="Windows Live" clId="Web-{E37BCC02-CDB9-4A3A-9AA1-23BEF7555354}" dt="2018-04-08T16:14:34.949" v="1725"/>
          <ac:spMkLst>
            <pc:docMk/>
            <pc:sldMk cId="2649240552" sldId="302"/>
            <ac:spMk id="3" creationId="{5685E41C-765E-4339-A440-4564A247454A}"/>
          </ac:spMkLst>
        </pc:spChg>
      </pc:sldChg>
      <pc:sldChg chg="modSp modNotes">
        <pc:chgData name="Antonia H." userId="da08060cd893cdf4" providerId="Windows Live" clId="Web-{E37BCC02-CDB9-4A3A-9AA1-23BEF7555354}" dt="2018-04-08T14:52:26.104" v="497"/>
        <pc:sldMkLst>
          <pc:docMk/>
          <pc:sldMk cId="1547382298" sldId="304"/>
        </pc:sldMkLst>
        <pc:spChg chg="mod">
          <ac:chgData name="Antonia H." userId="da08060cd893cdf4" providerId="Windows Live" clId="Web-{E37BCC02-CDB9-4A3A-9AA1-23BEF7555354}" dt="2018-04-08T14:52:07.292" v="476"/>
          <ac:spMkLst>
            <pc:docMk/>
            <pc:sldMk cId="1547382298" sldId="304"/>
            <ac:spMk id="3" creationId="{DFF9B587-0B9E-4B5F-8140-42FAE5777E82}"/>
          </ac:spMkLst>
        </pc:spChg>
      </pc:sldChg>
      <pc:sldChg chg="modSp add replId addAnim delAnim modAnim modNotes">
        <pc:chgData name="Antonia H." userId="da08060cd893cdf4" providerId="Windows Live" clId="Web-{E37BCC02-CDB9-4A3A-9AA1-23BEF7555354}" dt="2018-04-08T15:31:29.996" v="1100"/>
        <pc:sldMkLst>
          <pc:docMk/>
          <pc:sldMk cId="2463281216" sldId="305"/>
        </pc:sldMkLst>
        <pc:spChg chg="mod">
          <ac:chgData name="Antonia H." userId="da08060cd893cdf4" providerId="Windows Live" clId="Web-{E37BCC02-CDB9-4A3A-9AA1-23BEF7555354}" dt="2018-04-08T15:31:29.996" v="1100"/>
          <ac:spMkLst>
            <pc:docMk/>
            <pc:sldMk cId="2463281216" sldId="305"/>
            <ac:spMk id="3" creationId="{DFF9B587-0B9E-4B5F-8140-42FAE5777E82}"/>
          </ac:spMkLst>
        </pc:spChg>
      </pc:sldChg>
      <pc:sldChg chg="modSp new ord">
        <pc:chgData name="Antonia H." userId="da08060cd893cdf4" providerId="Windows Live" clId="Web-{E37BCC02-CDB9-4A3A-9AA1-23BEF7555354}" dt="2018-04-08T15:27:38.809" v="1052"/>
        <pc:sldMkLst>
          <pc:docMk/>
          <pc:sldMk cId="1603460175" sldId="306"/>
        </pc:sldMkLst>
        <pc:spChg chg="mod">
          <ac:chgData name="Antonia H." userId="da08060cd893cdf4" providerId="Windows Live" clId="Web-{E37BCC02-CDB9-4A3A-9AA1-23BEF7555354}" dt="2018-04-08T15:26:07.981" v="939"/>
          <ac:spMkLst>
            <pc:docMk/>
            <pc:sldMk cId="1603460175" sldId="306"/>
            <ac:spMk id="2" creationId="{86208F37-7183-4310-99F4-59F5E72A6D6B}"/>
          </ac:spMkLst>
        </pc:spChg>
        <pc:spChg chg="mod">
          <ac:chgData name="Antonia H." userId="da08060cd893cdf4" providerId="Windows Live" clId="Web-{E37BCC02-CDB9-4A3A-9AA1-23BEF7555354}" dt="2018-04-08T15:27:38.809" v="1052"/>
          <ac:spMkLst>
            <pc:docMk/>
            <pc:sldMk cId="1603460175" sldId="306"/>
            <ac:spMk id="3" creationId="{DC101CE5-501E-4A4D-BE75-57ECC7E902B3}"/>
          </ac:spMkLst>
        </pc:spChg>
      </pc:sldChg>
      <pc:sldChg chg="modSp add replId modNotes">
        <pc:chgData name="Antonia H." userId="da08060cd893cdf4" providerId="Windows Live" clId="Web-{E37BCC02-CDB9-4A3A-9AA1-23BEF7555354}" dt="2018-04-08T15:40:18.637" v="1352"/>
        <pc:sldMkLst>
          <pc:docMk/>
          <pc:sldMk cId="219773625" sldId="307"/>
        </pc:sldMkLst>
        <pc:spChg chg="mod">
          <ac:chgData name="Antonia H." userId="da08060cd893cdf4" providerId="Windows Live" clId="Web-{E37BCC02-CDB9-4A3A-9AA1-23BEF7555354}" dt="2018-04-08T15:40:18.637" v="1352"/>
          <ac:spMkLst>
            <pc:docMk/>
            <pc:sldMk cId="219773625" sldId="307"/>
            <ac:spMk id="3" creationId="{DFF9B587-0B9E-4B5F-8140-42FAE5777E82}"/>
          </ac:spMkLst>
        </pc:spChg>
      </pc:sldChg>
      <pc:sldChg chg="delSp modSp new mod modClrScheme chgLayout">
        <pc:chgData name="Antonia H." userId="da08060cd893cdf4" providerId="Windows Live" clId="Web-{E37BCC02-CDB9-4A3A-9AA1-23BEF7555354}" dt="2018-04-08T15:41:30.340" v="1358"/>
        <pc:sldMkLst>
          <pc:docMk/>
          <pc:sldMk cId="509076749" sldId="308"/>
        </pc:sldMkLst>
        <pc:spChg chg="mod ord">
          <ac:chgData name="Antonia H." userId="da08060cd893cdf4" providerId="Windows Live" clId="Web-{E37BCC02-CDB9-4A3A-9AA1-23BEF7555354}" dt="2018-04-08T15:41:30.340" v="1358"/>
          <ac:spMkLst>
            <pc:docMk/>
            <pc:sldMk cId="509076749" sldId="308"/>
            <ac:spMk id="2" creationId="{8ECBDA99-392E-4BF5-BCA8-90D1B8D9B04D}"/>
          </ac:spMkLst>
        </pc:spChg>
        <pc:spChg chg="del">
          <ac:chgData name="Antonia H." userId="da08060cd893cdf4" providerId="Windows Live" clId="Web-{E37BCC02-CDB9-4A3A-9AA1-23BEF7555354}" dt="2018-04-08T15:41:23.059" v="1355"/>
          <ac:spMkLst>
            <pc:docMk/>
            <pc:sldMk cId="509076749" sldId="308"/>
            <ac:spMk id="3" creationId="{6FF8DD16-1BE6-4513-A779-FD1350A903AC}"/>
          </ac:spMkLst>
        </pc:spChg>
        <pc:spChg chg="del">
          <ac:chgData name="Antonia H." userId="da08060cd893cdf4" providerId="Windows Live" clId="Web-{E37BCC02-CDB9-4A3A-9AA1-23BEF7555354}" dt="2018-04-08T15:41:23.059" v="1355"/>
          <ac:spMkLst>
            <pc:docMk/>
            <pc:sldMk cId="509076749" sldId="308"/>
            <ac:spMk id="4" creationId="{45162540-CD93-449E-8E7B-3FF851B0C5A4}"/>
          </ac:spMkLst>
        </pc:spChg>
        <pc:spChg chg="del">
          <ac:chgData name="Antonia H." userId="da08060cd893cdf4" providerId="Windows Live" clId="Web-{E37BCC02-CDB9-4A3A-9AA1-23BEF7555354}" dt="2018-04-08T15:41:23.059" v="1355"/>
          <ac:spMkLst>
            <pc:docMk/>
            <pc:sldMk cId="509076749" sldId="308"/>
            <ac:spMk id="5" creationId="{2034A0C2-BC76-4ED5-85D4-A01382A64A2C}"/>
          </ac:spMkLst>
        </pc:spChg>
        <pc:spChg chg="del">
          <ac:chgData name="Antonia H." userId="da08060cd893cdf4" providerId="Windows Live" clId="Web-{E37BCC02-CDB9-4A3A-9AA1-23BEF7555354}" dt="2018-04-08T15:41:23.059" v="1355"/>
          <ac:spMkLst>
            <pc:docMk/>
            <pc:sldMk cId="509076749" sldId="308"/>
            <ac:spMk id="6" creationId="{D10BA1E2-2973-4987-88AE-D35C9C5BCAF3}"/>
          </ac:spMkLst>
        </pc:spChg>
        <pc:spChg chg="mod ord">
          <ac:chgData name="Antonia H." userId="da08060cd893cdf4" providerId="Windows Live" clId="Web-{E37BCC02-CDB9-4A3A-9AA1-23BEF7555354}" dt="2018-04-08T15:41:23.059" v="1355"/>
          <ac:spMkLst>
            <pc:docMk/>
            <pc:sldMk cId="509076749" sldId="308"/>
            <ac:spMk id="7" creationId="{9260A8C1-E8AD-4662-9349-F3678A83FF41}"/>
          </ac:spMkLst>
        </pc:spChg>
      </pc:sldChg>
      <pc:sldChg chg="addSp modSp new mod modClrScheme chgLayout">
        <pc:chgData name="Antonia H." userId="da08060cd893cdf4" providerId="Windows Live" clId="Web-{E37BCC02-CDB9-4A3A-9AA1-23BEF7555354}" dt="2018-04-08T16:46:04.902" v="2720"/>
        <pc:sldMkLst>
          <pc:docMk/>
          <pc:sldMk cId="813760302" sldId="309"/>
        </pc:sldMkLst>
        <pc:spChg chg="mod ord">
          <ac:chgData name="Antonia H." userId="da08060cd893cdf4" providerId="Windows Live" clId="Web-{E37BCC02-CDB9-4A3A-9AA1-23BEF7555354}" dt="2018-04-08T15:43:14.762" v="1375"/>
          <ac:spMkLst>
            <pc:docMk/>
            <pc:sldMk cId="813760302" sldId="309"/>
            <ac:spMk id="2" creationId="{B1050614-8AAB-4762-86F0-D152F7911773}"/>
          </ac:spMkLst>
        </pc:spChg>
        <pc:spChg chg="mod ord">
          <ac:chgData name="Antonia H." userId="da08060cd893cdf4" providerId="Windows Live" clId="Web-{E37BCC02-CDB9-4A3A-9AA1-23BEF7555354}" dt="2018-04-08T15:42:30.262" v="1362"/>
          <ac:spMkLst>
            <pc:docMk/>
            <pc:sldMk cId="813760302" sldId="309"/>
            <ac:spMk id="3" creationId="{8BD4DE19-E9E9-491D-9619-41C0B1A11893}"/>
          </ac:spMkLst>
        </pc:spChg>
        <pc:spChg chg="add mod ord">
          <ac:chgData name="Antonia H." userId="da08060cd893cdf4" providerId="Windows Live" clId="Web-{E37BCC02-CDB9-4A3A-9AA1-23BEF7555354}" dt="2018-04-08T16:46:04.902" v="2720"/>
          <ac:spMkLst>
            <pc:docMk/>
            <pc:sldMk cId="813760302" sldId="309"/>
            <ac:spMk id="5" creationId="{FFF1EFE8-4557-488C-980D-55E592C9709A}"/>
          </ac:spMkLst>
        </pc:spChg>
      </pc:sldChg>
      <pc:sldChg chg="addSp modSp add mod ord replId modClrScheme chgLayout modNotes">
        <pc:chgData name="Antonia H." userId="da08060cd893cdf4" providerId="Windows Live" clId="Web-{E37BCC02-CDB9-4A3A-9AA1-23BEF7555354}" dt="2018-04-08T16:58:46.731" v="3155"/>
        <pc:sldMkLst>
          <pc:docMk/>
          <pc:sldMk cId="1931068710" sldId="312"/>
        </pc:sldMkLst>
        <pc:spChg chg="mod ord">
          <ac:chgData name="Antonia H." userId="da08060cd893cdf4" providerId="Windows Live" clId="Web-{E37BCC02-CDB9-4A3A-9AA1-23BEF7555354}" dt="2018-04-08T16:46:12.043" v="2725"/>
          <ac:spMkLst>
            <pc:docMk/>
            <pc:sldMk cId="1931068710" sldId="312"/>
            <ac:spMk id="2" creationId="{B1050614-8AAB-4762-86F0-D152F7911773}"/>
          </ac:spMkLst>
        </pc:spChg>
        <pc:spChg chg="mod ord">
          <ac:chgData name="Antonia H." userId="da08060cd893cdf4" providerId="Windows Live" clId="Web-{E37BCC02-CDB9-4A3A-9AA1-23BEF7555354}" dt="2018-04-08T16:28:52.950" v="2154"/>
          <ac:spMkLst>
            <pc:docMk/>
            <pc:sldMk cId="1931068710" sldId="312"/>
            <ac:spMk id="3" creationId="{8BD4DE19-E9E9-491D-9619-41C0B1A11893}"/>
          </ac:spMkLst>
        </pc:spChg>
        <pc:spChg chg="mod ord">
          <ac:chgData name="Antonia H." userId="da08060cd893cdf4" providerId="Windows Live" clId="Web-{E37BCC02-CDB9-4A3A-9AA1-23BEF7555354}" dt="2018-04-08T16:43:30.731" v="2673"/>
          <ac:spMkLst>
            <pc:docMk/>
            <pc:sldMk cId="1931068710" sldId="312"/>
            <ac:spMk id="5" creationId="{FFF1EFE8-4557-488C-980D-55E592C9709A}"/>
          </ac:spMkLst>
        </pc:spChg>
        <pc:spChg chg="add mod ord">
          <ac:chgData name="Antonia H." userId="da08060cd893cdf4" providerId="Windows Live" clId="Web-{E37BCC02-CDB9-4A3A-9AA1-23BEF7555354}" dt="2018-04-08T16:58:46.731" v="3155"/>
          <ac:spMkLst>
            <pc:docMk/>
            <pc:sldMk cId="1931068710" sldId="312"/>
            <ac:spMk id="6" creationId="{C0647C12-1727-4A26-AF05-940EAA354E3A}"/>
          </ac:spMkLst>
        </pc:spChg>
      </pc:sldChg>
      <pc:sldChg chg="modSp add ord replId">
        <pc:chgData name="Antonia H." userId="da08060cd893cdf4" providerId="Windows Live" clId="Web-{E37BCC02-CDB9-4A3A-9AA1-23BEF7555354}" dt="2018-04-08T16:56:12.216" v="3005"/>
        <pc:sldMkLst>
          <pc:docMk/>
          <pc:sldMk cId="588407168" sldId="313"/>
        </pc:sldMkLst>
        <pc:spChg chg="mod">
          <ac:chgData name="Antonia H." userId="da08060cd893cdf4" providerId="Windows Live" clId="Web-{E37BCC02-CDB9-4A3A-9AA1-23BEF7555354}" dt="2018-04-08T16:56:12.216" v="3005"/>
          <ac:spMkLst>
            <pc:docMk/>
            <pc:sldMk cId="588407168" sldId="313"/>
            <ac:spMk id="5" creationId="{FFF1EFE8-4557-488C-980D-55E592C9709A}"/>
          </ac:spMkLst>
        </pc:spChg>
      </pc:sldChg>
      <pc:sldChg chg="modSp new modNotes">
        <pc:chgData name="Antonia H." userId="da08060cd893cdf4" providerId="Windows Live" clId="Web-{E37BCC02-CDB9-4A3A-9AA1-23BEF7555354}" dt="2018-04-08T16:58:28.231" v="3126"/>
        <pc:sldMkLst>
          <pc:docMk/>
          <pc:sldMk cId="484015696" sldId="314"/>
        </pc:sldMkLst>
        <pc:spChg chg="mod">
          <ac:chgData name="Antonia H." userId="da08060cd893cdf4" providerId="Windows Live" clId="Web-{E37BCC02-CDB9-4A3A-9AA1-23BEF7555354}" dt="2018-04-08T16:56:47.278" v="3021"/>
          <ac:spMkLst>
            <pc:docMk/>
            <pc:sldMk cId="484015696" sldId="314"/>
            <ac:spMk id="2" creationId="{325EF167-956F-41AB-91E4-133C83F0605C}"/>
          </ac:spMkLst>
        </pc:spChg>
        <pc:spChg chg="mod">
          <ac:chgData name="Antonia H." userId="da08060cd893cdf4" providerId="Windows Live" clId="Web-{E37BCC02-CDB9-4A3A-9AA1-23BEF7555354}" dt="2018-04-08T16:58:01.747" v="3119"/>
          <ac:spMkLst>
            <pc:docMk/>
            <pc:sldMk cId="484015696" sldId="314"/>
            <ac:spMk id="3" creationId="{C9537519-AE70-40B8-B434-243B9E8F463A}"/>
          </ac:spMkLst>
        </pc:spChg>
      </pc:sldChg>
      <pc:sldChg chg="modSp new">
        <pc:chgData name="Antonia H." userId="da08060cd893cdf4" providerId="Windows Live" clId="Web-{E37BCC02-CDB9-4A3A-9AA1-23BEF7555354}" dt="2018-04-08T16:59:30.153" v="3165"/>
        <pc:sldMkLst>
          <pc:docMk/>
          <pc:sldMk cId="290743110" sldId="316"/>
        </pc:sldMkLst>
        <pc:spChg chg="mod">
          <ac:chgData name="Antonia H." userId="da08060cd893cdf4" providerId="Windows Live" clId="Web-{E37BCC02-CDB9-4A3A-9AA1-23BEF7555354}" dt="2018-04-08T16:59:30.153" v="3165"/>
          <ac:spMkLst>
            <pc:docMk/>
            <pc:sldMk cId="290743110" sldId="316"/>
            <ac:spMk id="2" creationId="{0C137251-8AFA-4418-B08A-1BA9185A10E1}"/>
          </ac:spMkLst>
        </pc:spChg>
      </pc:sldChg>
      <pc:sldChg chg="addSp modSp add mod replId modClrScheme chgLayout">
        <pc:chgData name="Antonia H." userId="da08060cd893cdf4" providerId="Windows Live" clId="Web-{E37BCC02-CDB9-4A3A-9AA1-23BEF7555354}" dt="2018-04-08T16:59:45.153" v="3178"/>
        <pc:sldMkLst>
          <pc:docMk/>
          <pc:sldMk cId="1361165487" sldId="317"/>
        </pc:sldMkLst>
        <pc:spChg chg="mod ord">
          <ac:chgData name="Antonia H." userId="da08060cd893cdf4" providerId="Windows Live" clId="Web-{E37BCC02-CDB9-4A3A-9AA1-23BEF7555354}" dt="2018-04-08T16:59:38.185" v="3169"/>
          <ac:spMkLst>
            <pc:docMk/>
            <pc:sldMk cId="1361165487" sldId="317"/>
            <ac:spMk id="2" creationId="{0C137251-8AFA-4418-B08A-1BA9185A10E1}"/>
          </ac:spMkLst>
        </pc:spChg>
        <pc:spChg chg="mod ord">
          <ac:chgData name="Antonia H." userId="da08060cd893cdf4" providerId="Windows Live" clId="Web-{E37BCC02-CDB9-4A3A-9AA1-23BEF7555354}" dt="2018-04-08T16:59:38.185" v="3169"/>
          <ac:spMkLst>
            <pc:docMk/>
            <pc:sldMk cId="1361165487" sldId="317"/>
            <ac:spMk id="3" creationId="{C42947E1-AA36-4804-B462-087C21CDED60}"/>
          </ac:spMkLst>
        </pc:spChg>
        <pc:spChg chg="add mod ord">
          <ac:chgData name="Antonia H." userId="da08060cd893cdf4" providerId="Windows Live" clId="Web-{E37BCC02-CDB9-4A3A-9AA1-23BEF7555354}" dt="2018-04-08T16:59:45.153" v="3178"/>
          <ac:spMkLst>
            <pc:docMk/>
            <pc:sldMk cId="1361165487" sldId="317"/>
            <ac:spMk id="5" creationId="{CE890B99-EDEA-4EF0-BD05-E3BC1E5F9E1D}"/>
          </ac:spMkLst>
        </pc:spChg>
      </pc:sldChg>
    </pc:docChg>
  </pc:docChgLst>
  <pc:docChgLst>
    <pc:chgData name="Antonia H." userId="da08060cd893cdf4" providerId="Windows Live" clId="Web-{C051C4D0-D018-4F83-B299-3727EAE3EF2A}"/>
    <pc:docChg chg="addSld delSld modSld">
      <pc:chgData name="Antonia H." userId="da08060cd893cdf4" providerId="Windows Live" clId="Web-{C051C4D0-D018-4F83-B299-3727EAE3EF2A}" dt="2018-04-10T22:22:16.021" v="654"/>
      <pc:docMkLst>
        <pc:docMk/>
      </pc:docMkLst>
      <pc:sldChg chg="modSp">
        <pc:chgData name="Antonia H." userId="da08060cd893cdf4" providerId="Windows Live" clId="Web-{C051C4D0-D018-4F83-B299-3727EAE3EF2A}" dt="2018-04-10T21:53:22.458" v="9"/>
        <pc:sldMkLst>
          <pc:docMk/>
          <pc:sldMk cId="2926010222" sldId="277"/>
        </pc:sldMkLst>
        <pc:spChg chg="mod">
          <ac:chgData name="Antonia H." userId="da08060cd893cdf4" providerId="Windows Live" clId="Web-{C051C4D0-D018-4F83-B299-3727EAE3EF2A}" dt="2018-04-10T21:52:57.224" v="0"/>
          <ac:spMkLst>
            <pc:docMk/>
            <pc:sldMk cId="2926010222" sldId="277"/>
            <ac:spMk id="3" creationId="{2CE0A0E2-6A2A-4DE7-A1E8-326ACF070F71}"/>
          </ac:spMkLst>
        </pc:spChg>
        <pc:spChg chg="mod">
          <ac:chgData name="Antonia H." userId="da08060cd893cdf4" providerId="Windows Live" clId="Web-{C051C4D0-D018-4F83-B299-3727EAE3EF2A}" dt="2018-04-10T21:53:22.458" v="9"/>
          <ac:spMkLst>
            <pc:docMk/>
            <pc:sldMk cId="2926010222" sldId="277"/>
            <ac:spMk id="6" creationId="{25DBB5DC-89BD-4902-9278-F7CC44B7490A}"/>
          </ac:spMkLst>
        </pc:spChg>
      </pc:sldChg>
      <pc:sldChg chg="modSp">
        <pc:chgData name="Antonia H." userId="da08060cd893cdf4" providerId="Windows Live" clId="Web-{C051C4D0-D018-4F83-B299-3727EAE3EF2A}" dt="2018-04-10T21:54:17.864" v="18"/>
        <pc:sldMkLst>
          <pc:docMk/>
          <pc:sldMk cId="70218307" sldId="279"/>
        </pc:sldMkLst>
        <pc:spChg chg="mod">
          <ac:chgData name="Antonia H." userId="da08060cd893cdf4" providerId="Windows Live" clId="Web-{C051C4D0-D018-4F83-B299-3727EAE3EF2A}" dt="2018-04-10T21:54:03.818" v="11"/>
          <ac:spMkLst>
            <pc:docMk/>
            <pc:sldMk cId="70218307" sldId="279"/>
            <ac:spMk id="4" creationId="{2E7B9721-5DC6-401B-92AD-50ABBD9E3848}"/>
          </ac:spMkLst>
        </pc:spChg>
        <pc:spChg chg="mod">
          <ac:chgData name="Antonia H." userId="da08060cd893cdf4" providerId="Windows Live" clId="Web-{C051C4D0-D018-4F83-B299-3727EAE3EF2A}" dt="2018-04-10T21:54:17.864" v="18"/>
          <ac:spMkLst>
            <pc:docMk/>
            <pc:sldMk cId="70218307" sldId="279"/>
            <ac:spMk id="6" creationId="{FED256BE-DCA6-4E51-8AE1-EAEFC2316605}"/>
          </ac:spMkLst>
        </pc:spChg>
      </pc:sldChg>
      <pc:sldChg chg="modSp">
        <pc:chgData name="Antonia H." userId="da08060cd893cdf4" providerId="Windows Live" clId="Web-{C051C4D0-D018-4F83-B299-3727EAE3EF2A}" dt="2018-04-10T22:22:15.459" v="652"/>
        <pc:sldMkLst>
          <pc:docMk/>
          <pc:sldMk cId="198626347" sldId="282"/>
        </pc:sldMkLst>
        <pc:spChg chg="mod">
          <ac:chgData name="Antonia H." userId="da08060cd893cdf4" providerId="Windows Live" clId="Web-{C051C4D0-D018-4F83-B299-3727EAE3EF2A}" dt="2018-04-10T22:22:15.459" v="652"/>
          <ac:spMkLst>
            <pc:docMk/>
            <pc:sldMk cId="198626347" sldId="282"/>
            <ac:spMk id="11" creationId="{8D2AC46A-AC0C-4734-9A93-D237A8D82025}"/>
          </ac:spMkLst>
        </pc:spChg>
      </pc:sldChg>
      <pc:sldChg chg="modSp">
        <pc:chgData name="Antonia H." userId="da08060cd893cdf4" providerId="Windows Live" clId="Web-{C051C4D0-D018-4F83-B299-3727EAE3EF2A}" dt="2018-04-10T22:20:30.006" v="643"/>
        <pc:sldMkLst>
          <pc:docMk/>
          <pc:sldMk cId="3568653343" sldId="285"/>
        </pc:sldMkLst>
        <pc:spChg chg="mod">
          <ac:chgData name="Antonia H." userId="da08060cd893cdf4" providerId="Windows Live" clId="Web-{C051C4D0-D018-4F83-B299-3727EAE3EF2A}" dt="2018-04-10T22:20:30.006" v="643"/>
          <ac:spMkLst>
            <pc:docMk/>
            <pc:sldMk cId="3568653343" sldId="285"/>
            <ac:spMk id="3" creationId="{15DEABCE-BB68-422E-9071-479B025E7602}"/>
          </ac:spMkLst>
        </pc:spChg>
      </pc:sldChg>
      <pc:sldChg chg="modSp">
        <pc:chgData name="Antonia H." userId="da08060cd893cdf4" providerId="Windows Live" clId="Web-{C051C4D0-D018-4F83-B299-3727EAE3EF2A}" dt="2018-04-10T22:19:31.568" v="613"/>
        <pc:sldMkLst>
          <pc:docMk/>
          <pc:sldMk cId="785293548" sldId="286"/>
        </pc:sldMkLst>
        <pc:spChg chg="mod">
          <ac:chgData name="Antonia H." userId="da08060cd893cdf4" providerId="Windows Live" clId="Web-{C051C4D0-D018-4F83-B299-3727EAE3EF2A}" dt="2018-04-10T22:19:31.568" v="613"/>
          <ac:spMkLst>
            <pc:docMk/>
            <pc:sldMk cId="785293548" sldId="286"/>
            <ac:spMk id="3" creationId="{D213D9BE-1410-43BE-A583-660EF257D48F}"/>
          </ac:spMkLst>
        </pc:spChg>
      </pc:sldChg>
      <pc:sldChg chg="modSp">
        <pc:chgData name="Antonia H." userId="da08060cd893cdf4" providerId="Windows Live" clId="Web-{C051C4D0-D018-4F83-B299-3727EAE3EF2A}" dt="2018-04-10T21:55:04.021" v="39"/>
        <pc:sldMkLst>
          <pc:docMk/>
          <pc:sldMk cId="2135524713" sldId="295"/>
        </pc:sldMkLst>
        <pc:spChg chg="mod">
          <ac:chgData name="Antonia H." userId="da08060cd893cdf4" providerId="Windows Live" clId="Web-{C051C4D0-D018-4F83-B299-3727EAE3EF2A}" dt="2018-04-10T21:55:04.021" v="39"/>
          <ac:spMkLst>
            <pc:docMk/>
            <pc:sldMk cId="2135524713" sldId="295"/>
            <ac:spMk id="7" creationId="{D8F8DC58-2468-4E76-983E-E9F731147FD2}"/>
          </ac:spMkLst>
        </pc:spChg>
      </pc:sldChg>
      <pc:sldChg chg="modSp">
        <pc:chgData name="Antonia H." userId="da08060cd893cdf4" providerId="Windows Live" clId="Web-{C051C4D0-D018-4F83-B299-3727EAE3EF2A}" dt="2018-04-10T21:54:45.396" v="32"/>
        <pc:sldMkLst>
          <pc:docMk/>
          <pc:sldMk cId="834229125" sldId="296"/>
        </pc:sldMkLst>
        <pc:spChg chg="mod">
          <ac:chgData name="Antonia H." userId="da08060cd893cdf4" providerId="Windows Live" clId="Web-{C051C4D0-D018-4F83-B299-3727EAE3EF2A}" dt="2018-04-10T21:54:45.396" v="32"/>
          <ac:spMkLst>
            <pc:docMk/>
            <pc:sldMk cId="834229125" sldId="296"/>
            <ac:spMk id="6" creationId="{2BD31D06-ECA4-4D11-AD90-8442716DCDA1}"/>
          </ac:spMkLst>
        </pc:spChg>
      </pc:sldChg>
      <pc:sldChg chg="modSp">
        <pc:chgData name="Antonia H." userId="da08060cd893cdf4" providerId="Windows Live" clId="Web-{C051C4D0-D018-4F83-B299-3727EAE3EF2A}" dt="2018-04-10T21:58:08.146" v="118"/>
        <pc:sldMkLst>
          <pc:docMk/>
          <pc:sldMk cId="447460072" sldId="297"/>
        </pc:sldMkLst>
        <pc:spChg chg="mod">
          <ac:chgData name="Antonia H." userId="da08060cd893cdf4" providerId="Windows Live" clId="Web-{C051C4D0-D018-4F83-B299-3727EAE3EF2A}" dt="2018-04-10T21:58:08.146" v="118"/>
          <ac:spMkLst>
            <pc:docMk/>
            <pc:sldMk cId="447460072" sldId="297"/>
            <ac:spMk id="3" creationId="{AD0F627F-2B0F-4AB0-BBC0-931E3BE8DD3A}"/>
          </ac:spMkLst>
        </pc:spChg>
      </pc:sldChg>
      <pc:sldChg chg="modNotes">
        <pc:chgData name="Antonia H." userId="da08060cd893cdf4" providerId="Windows Live" clId="Web-{C051C4D0-D018-4F83-B299-3727EAE3EF2A}" dt="2018-04-10T22:01:24.474" v="185"/>
        <pc:sldMkLst>
          <pc:docMk/>
          <pc:sldMk cId="525158212" sldId="301"/>
        </pc:sldMkLst>
      </pc:sldChg>
      <pc:sldChg chg="modSp">
        <pc:chgData name="Antonia H." userId="da08060cd893cdf4" providerId="Windows Live" clId="Web-{C051C4D0-D018-4F83-B299-3727EAE3EF2A}" dt="2018-04-10T21:53:42.443" v="10"/>
        <pc:sldMkLst>
          <pc:docMk/>
          <pc:sldMk cId="2463281216" sldId="305"/>
        </pc:sldMkLst>
        <pc:spChg chg="mod">
          <ac:chgData name="Antonia H." userId="da08060cd893cdf4" providerId="Windows Live" clId="Web-{C051C4D0-D018-4F83-B299-3727EAE3EF2A}" dt="2018-04-10T21:53:42.443" v="10"/>
          <ac:spMkLst>
            <pc:docMk/>
            <pc:sldMk cId="2463281216" sldId="305"/>
            <ac:spMk id="9" creationId="{129D8A70-FF28-4A3F-95DD-D91D9FC0B7D7}"/>
          </ac:spMkLst>
        </pc:spChg>
      </pc:sldChg>
      <pc:sldChg chg="modNotes">
        <pc:chgData name="Antonia H." userId="da08060cd893cdf4" providerId="Windows Live" clId="Web-{C051C4D0-D018-4F83-B299-3727EAE3EF2A}" dt="2018-04-10T22:04:24.302" v="202"/>
        <pc:sldMkLst>
          <pc:docMk/>
          <pc:sldMk cId="813760302" sldId="309"/>
        </pc:sldMkLst>
      </pc:sldChg>
      <pc:sldChg chg="addSp delSp modSp addAnim delAnim">
        <pc:chgData name="Antonia H." userId="da08060cd893cdf4" providerId="Windows Live" clId="Web-{C051C4D0-D018-4F83-B299-3727EAE3EF2A}" dt="2018-04-10T22:10:16.896" v="319"/>
        <pc:sldMkLst>
          <pc:docMk/>
          <pc:sldMk cId="1931068710" sldId="312"/>
        </pc:sldMkLst>
        <pc:spChg chg="add del mod">
          <ac:chgData name="Antonia H." userId="da08060cd893cdf4" providerId="Windows Live" clId="Web-{C051C4D0-D018-4F83-B299-3727EAE3EF2A}" dt="2018-04-10T22:01:54.005" v="189"/>
          <ac:spMkLst>
            <pc:docMk/>
            <pc:sldMk cId="1931068710" sldId="312"/>
            <ac:spMk id="4" creationId="{1D74E198-8A81-4855-BEE3-525D0FF2276D}"/>
          </ac:spMkLst>
        </pc:spChg>
        <pc:spChg chg="mod">
          <ac:chgData name="Antonia H." userId="da08060cd893cdf4" providerId="Windows Live" clId="Web-{C051C4D0-D018-4F83-B299-3727EAE3EF2A}" dt="2018-04-10T22:10:16.896" v="319"/>
          <ac:spMkLst>
            <pc:docMk/>
            <pc:sldMk cId="1931068710" sldId="312"/>
            <ac:spMk id="5" creationId="{FFF1EFE8-4557-488C-980D-55E592C9709A}"/>
          </ac:spMkLst>
        </pc:spChg>
        <pc:spChg chg="mod">
          <ac:chgData name="Antonia H." userId="da08060cd893cdf4" providerId="Windows Live" clId="Web-{C051C4D0-D018-4F83-B299-3727EAE3EF2A}" dt="2018-04-10T22:09:01.052" v="292"/>
          <ac:spMkLst>
            <pc:docMk/>
            <pc:sldMk cId="1931068710" sldId="312"/>
            <ac:spMk id="6" creationId="{C0647C12-1727-4A26-AF05-940EAA354E3A}"/>
          </ac:spMkLst>
        </pc:spChg>
        <pc:spChg chg="add del">
          <ac:chgData name="Antonia H." userId="da08060cd893cdf4" providerId="Windows Live" clId="Web-{C051C4D0-D018-4F83-B299-3727EAE3EF2A}" dt="2018-04-10T22:03:36.208" v="191"/>
          <ac:spMkLst>
            <pc:docMk/>
            <pc:sldMk cId="1931068710" sldId="312"/>
            <ac:spMk id="8" creationId="{30502014-A48F-49ED-AC8E-8039EE954F0F}"/>
          </ac:spMkLst>
        </pc:spChg>
        <pc:spChg chg="add del">
          <ac:chgData name="Antonia H." userId="da08060cd893cdf4" providerId="Windows Live" clId="Web-{C051C4D0-D018-4F83-B299-3727EAE3EF2A}" dt="2018-04-10T22:03:59.630" v="195"/>
          <ac:spMkLst>
            <pc:docMk/>
            <pc:sldMk cId="1931068710" sldId="312"/>
            <ac:spMk id="10" creationId="{EBAD964F-A9A4-4D45-A31D-F0EB3A305147}"/>
          </ac:spMkLst>
        </pc:spChg>
      </pc:sldChg>
      <pc:sldChg chg="addSp modSp">
        <pc:chgData name="Antonia H." userId="da08060cd893cdf4" providerId="Windows Live" clId="Web-{C051C4D0-D018-4F83-B299-3727EAE3EF2A}" dt="2018-04-10T22:09:44.896" v="303"/>
        <pc:sldMkLst>
          <pc:docMk/>
          <pc:sldMk cId="588407168" sldId="313"/>
        </pc:sldMkLst>
        <pc:spChg chg="add mod">
          <ac:chgData name="Antonia H." userId="da08060cd893cdf4" providerId="Windows Live" clId="Web-{C051C4D0-D018-4F83-B299-3727EAE3EF2A}" dt="2018-04-10T22:09:44.896" v="303"/>
          <ac:spMkLst>
            <pc:docMk/>
            <pc:sldMk cId="588407168" sldId="313"/>
            <ac:spMk id="4" creationId="{01C99564-65FB-43D9-961E-747469884876}"/>
          </ac:spMkLst>
        </pc:spChg>
        <pc:spChg chg="mod">
          <ac:chgData name="Antonia H." userId="da08060cd893cdf4" providerId="Windows Live" clId="Web-{C051C4D0-D018-4F83-B299-3727EAE3EF2A}" dt="2018-04-10T22:05:23.474" v="216"/>
          <ac:spMkLst>
            <pc:docMk/>
            <pc:sldMk cId="588407168" sldId="313"/>
            <ac:spMk id="5" creationId="{FFF1EFE8-4557-488C-980D-55E592C9709A}"/>
          </ac:spMkLst>
        </pc:spChg>
      </pc:sldChg>
      <pc:sldChg chg="del">
        <pc:chgData name="Antonia H." userId="da08060cd893cdf4" providerId="Windows Live" clId="Web-{C051C4D0-D018-4F83-B299-3727EAE3EF2A}" dt="2018-04-10T22:01:03.740" v="175"/>
        <pc:sldMkLst>
          <pc:docMk/>
          <pc:sldMk cId="3917324114" sldId="334"/>
        </pc:sldMkLst>
      </pc:sldChg>
      <pc:sldChg chg="modSp">
        <pc:chgData name="Antonia H." userId="da08060cd893cdf4" providerId="Windows Live" clId="Web-{C051C4D0-D018-4F83-B299-3727EAE3EF2A}" dt="2018-04-10T21:59:07.993" v="136"/>
        <pc:sldMkLst>
          <pc:docMk/>
          <pc:sldMk cId="1626287584" sldId="336"/>
        </pc:sldMkLst>
        <pc:graphicFrameChg chg="mod modGraphic">
          <ac:chgData name="Antonia H." userId="da08060cd893cdf4" providerId="Windows Live" clId="Web-{C051C4D0-D018-4F83-B299-3727EAE3EF2A}" dt="2018-04-10T21:59:07.993" v="136"/>
          <ac:graphicFrameMkLst>
            <pc:docMk/>
            <pc:sldMk cId="1626287584" sldId="336"/>
            <ac:graphicFrameMk id="4" creationId="{F45E4D31-4D64-4C43-9908-96CB1B96B07C}"/>
          </ac:graphicFrameMkLst>
        </pc:graphicFrameChg>
      </pc:sldChg>
      <pc:sldChg chg="modSp">
        <pc:chgData name="Antonia H." userId="da08060cd893cdf4" providerId="Windows Live" clId="Web-{C051C4D0-D018-4F83-B299-3727EAE3EF2A}" dt="2018-04-10T21:59:27.005" v="138"/>
        <pc:sldMkLst>
          <pc:docMk/>
          <pc:sldMk cId="1377719502" sldId="337"/>
        </pc:sldMkLst>
        <pc:graphicFrameChg chg="mod modGraphic">
          <ac:chgData name="Antonia H." userId="da08060cd893cdf4" providerId="Windows Live" clId="Web-{C051C4D0-D018-4F83-B299-3727EAE3EF2A}" dt="2018-04-10T21:59:27.005" v="138"/>
          <ac:graphicFrameMkLst>
            <pc:docMk/>
            <pc:sldMk cId="1377719502" sldId="337"/>
            <ac:graphicFrameMk id="4" creationId="{F45E4D31-4D64-4C43-9908-96CB1B96B07C}"/>
          </ac:graphicFrameMkLst>
        </pc:graphicFrameChg>
      </pc:sldChg>
      <pc:sldChg chg="addSp modSp addAnim">
        <pc:chgData name="Antonia H." userId="da08060cd893cdf4" providerId="Windows Live" clId="Web-{C051C4D0-D018-4F83-B299-3727EAE3EF2A}" dt="2018-04-10T22:01:07.005" v="176"/>
        <pc:sldMkLst>
          <pc:docMk/>
          <pc:sldMk cId="3468085535" sldId="340"/>
        </pc:sldMkLst>
        <pc:spChg chg="mod">
          <ac:chgData name="Antonia H." userId="da08060cd893cdf4" providerId="Windows Live" clId="Web-{C051C4D0-D018-4F83-B299-3727EAE3EF2A}" dt="2018-04-10T22:01:07.005" v="176"/>
          <ac:spMkLst>
            <pc:docMk/>
            <pc:sldMk cId="3468085535" sldId="340"/>
            <ac:spMk id="3" creationId="{6134E1DA-B517-4CF4-80B5-E70DD5992A30}"/>
          </ac:spMkLst>
        </pc:spChg>
        <pc:spChg chg="add mod">
          <ac:chgData name="Antonia H." userId="da08060cd893cdf4" providerId="Windows Live" clId="Web-{C051C4D0-D018-4F83-B299-3727EAE3EF2A}" dt="2018-04-10T22:00:58.740" v="173"/>
          <ac:spMkLst>
            <pc:docMk/>
            <pc:sldMk cId="3468085535" sldId="340"/>
            <ac:spMk id="4" creationId="{C0B6FF8B-B084-45F7-9B84-FA7D3650C7B0}"/>
          </ac:spMkLst>
        </pc:spChg>
      </pc:sldChg>
      <pc:sldChg chg="del">
        <pc:chgData name="Antonia H." userId="da08060cd893cdf4" providerId="Windows Live" clId="Web-{C051C4D0-D018-4F83-B299-3727EAE3EF2A}" dt="2018-04-10T22:08:25.365" v="289"/>
        <pc:sldMkLst>
          <pc:docMk/>
          <pc:sldMk cId="1489066732" sldId="341"/>
        </pc:sldMkLst>
      </pc:sldChg>
      <pc:sldChg chg="addSp delSp modSp">
        <pc:chgData name="Antonia H." userId="da08060cd893cdf4" providerId="Windows Live" clId="Web-{C051C4D0-D018-4F83-B299-3727EAE3EF2A}" dt="2018-04-10T22:15:11.146" v="450"/>
        <pc:sldMkLst>
          <pc:docMk/>
          <pc:sldMk cId="2143220674" sldId="342"/>
        </pc:sldMkLst>
        <pc:spChg chg="mod">
          <ac:chgData name="Antonia H." userId="da08060cd893cdf4" providerId="Windows Live" clId="Web-{C051C4D0-D018-4F83-B299-3727EAE3EF2A}" dt="2018-04-10T22:15:11.146" v="450"/>
          <ac:spMkLst>
            <pc:docMk/>
            <pc:sldMk cId="2143220674" sldId="342"/>
            <ac:spMk id="3" creationId="{DFF9B587-0B9E-4B5F-8140-42FAE5777E82}"/>
          </ac:spMkLst>
        </pc:spChg>
        <pc:spChg chg="add del mod">
          <ac:chgData name="Antonia H." userId="da08060cd893cdf4" providerId="Windows Live" clId="Web-{C051C4D0-D018-4F83-B299-3727EAE3EF2A}" dt="2018-04-10T22:11:12.193" v="329"/>
          <ac:spMkLst>
            <pc:docMk/>
            <pc:sldMk cId="2143220674" sldId="342"/>
            <ac:spMk id="5" creationId="{0AB64DEB-CB68-4E83-971B-B13365BD31D1}"/>
          </ac:spMkLst>
        </pc:spChg>
      </pc:sldChg>
      <pc:sldChg chg="modSp">
        <pc:chgData name="Antonia H." userId="da08060cd893cdf4" providerId="Windows Live" clId="Web-{C051C4D0-D018-4F83-B299-3727EAE3EF2A}" dt="2018-04-10T22:09:53.099" v="311"/>
        <pc:sldMkLst>
          <pc:docMk/>
          <pc:sldMk cId="2787041624" sldId="343"/>
        </pc:sldMkLst>
        <pc:spChg chg="mod">
          <ac:chgData name="Antonia H." userId="da08060cd893cdf4" providerId="Windows Live" clId="Web-{C051C4D0-D018-4F83-B299-3727EAE3EF2A}" dt="2018-04-10T22:09:53.099" v="311"/>
          <ac:spMkLst>
            <pc:docMk/>
            <pc:sldMk cId="2787041624" sldId="343"/>
            <ac:spMk id="5" creationId="{FFF1EFE8-4557-488C-980D-55E592C9709A}"/>
          </ac:spMkLst>
        </pc:spChg>
      </pc:sldChg>
      <pc:sldChg chg="modSp">
        <pc:chgData name="Antonia H." userId="da08060cd893cdf4" providerId="Windows Live" clId="Web-{C051C4D0-D018-4F83-B299-3727EAE3EF2A}" dt="2018-04-10T22:10:03.521" v="318"/>
        <pc:sldMkLst>
          <pc:docMk/>
          <pc:sldMk cId="101376513" sldId="344"/>
        </pc:sldMkLst>
        <pc:spChg chg="mod">
          <ac:chgData name="Antonia H." userId="da08060cd893cdf4" providerId="Windows Live" clId="Web-{C051C4D0-D018-4F83-B299-3727EAE3EF2A}" dt="2018-04-10T22:10:03.521" v="318"/>
          <ac:spMkLst>
            <pc:docMk/>
            <pc:sldMk cId="101376513" sldId="344"/>
            <ac:spMk id="5" creationId="{FFF1EFE8-4557-488C-980D-55E592C9709A}"/>
          </ac:spMkLst>
        </pc:spChg>
      </pc:sldChg>
      <pc:sldChg chg="modSp">
        <pc:chgData name="Antonia H." userId="da08060cd893cdf4" providerId="Windows Live" clId="Web-{C051C4D0-D018-4F83-B299-3727EAE3EF2A}" dt="2018-04-10T22:10:43.349" v="326"/>
        <pc:sldMkLst>
          <pc:docMk/>
          <pc:sldMk cId="3059732871" sldId="345"/>
        </pc:sldMkLst>
        <pc:spChg chg="mod">
          <ac:chgData name="Antonia H." userId="da08060cd893cdf4" providerId="Windows Live" clId="Web-{C051C4D0-D018-4F83-B299-3727EAE3EF2A}" dt="2018-04-10T22:10:43.349" v="326"/>
          <ac:spMkLst>
            <pc:docMk/>
            <pc:sldMk cId="3059732871" sldId="345"/>
            <ac:spMk id="5" creationId="{FFF1EFE8-4557-488C-980D-55E592C9709A}"/>
          </ac:spMkLst>
        </pc:spChg>
      </pc:sldChg>
      <pc:sldChg chg="modSp">
        <pc:chgData name="Antonia H." userId="da08060cd893cdf4" providerId="Windows Live" clId="Web-{C051C4D0-D018-4F83-B299-3727EAE3EF2A}" dt="2018-04-10T22:15:49.896" v="460"/>
        <pc:sldMkLst>
          <pc:docMk/>
          <pc:sldMk cId="2216416508" sldId="346"/>
        </pc:sldMkLst>
        <pc:spChg chg="mod">
          <ac:chgData name="Antonia H." userId="da08060cd893cdf4" providerId="Windows Live" clId="Web-{C051C4D0-D018-4F83-B299-3727EAE3EF2A}" dt="2018-04-10T22:15:49.896" v="460"/>
          <ac:spMkLst>
            <pc:docMk/>
            <pc:sldMk cId="2216416508" sldId="346"/>
            <ac:spMk id="7" creationId="{1A07DC2B-37D7-4ADC-B238-AF2DB91A9F0C}"/>
          </ac:spMkLst>
        </pc:spChg>
      </pc:sldChg>
      <pc:sldChg chg="add replId">
        <pc:chgData name="Antonia H." userId="da08060cd893cdf4" providerId="Windows Live" clId="Web-{C051C4D0-D018-4F83-B299-3727EAE3EF2A}" dt="2018-04-10T22:01:01.083" v="174"/>
        <pc:sldMkLst>
          <pc:docMk/>
          <pc:sldMk cId="534035410" sldId="352"/>
        </pc:sldMkLst>
      </pc:sldChg>
      <pc:sldChg chg="modSp add replId">
        <pc:chgData name="Antonia H." userId="da08060cd893cdf4" providerId="Windows Live" clId="Web-{C051C4D0-D018-4F83-B299-3727EAE3EF2A}" dt="2018-04-10T22:22:02.224" v="650"/>
        <pc:sldMkLst>
          <pc:docMk/>
          <pc:sldMk cId="4182620835" sldId="353"/>
        </pc:sldMkLst>
        <pc:spChg chg="mod">
          <ac:chgData name="Antonia H." userId="da08060cd893cdf4" providerId="Windows Live" clId="Web-{C051C4D0-D018-4F83-B299-3727EAE3EF2A}" dt="2018-04-10T22:22:02.224" v="650"/>
          <ac:spMkLst>
            <pc:docMk/>
            <pc:sldMk cId="4182620835" sldId="353"/>
            <ac:spMk id="2" creationId="{B1050614-8AAB-4762-86F0-D152F7911773}"/>
          </ac:spMkLst>
        </pc:spChg>
        <pc:spChg chg="mod">
          <ac:chgData name="Antonia H." userId="da08060cd893cdf4" providerId="Windows Live" clId="Web-{C051C4D0-D018-4F83-B299-3727EAE3EF2A}" dt="2018-04-10T22:10:31.334" v="321"/>
          <ac:spMkLst>
            <pc:docMk/>
            <pc:sldMk cId="4182620835" sldId="353"/>
            <ac:spMk id="4" creationId="{01C99564-65FB-43D9-961E-747469884876}"/>
          </ac:spMkLst>
        </pc:spChg>
        <pc:spChg chg="mod">
          <ac:chgData name="Antonia H." userId="da08060cd893cdf4" providerId="Windows Live" clId="Web-{C051C4D0-D018-4F83-B299-3727EAE3EF2A}" dt="2018-04-10T22:08:17.380" v="286"/>
          <ac:spMkLst>
            <pc:docMk/>
            <pc:sldMk cId="4182620835" sldId="353"/>
            <ac:spMk id="5" creationId="{FFF1EFE8-4557-488C-980D-55E592C9709A}"/>
          </ac:spMkLst>
        </pc:spChg>
      </pc:sldChg>
    </pc:docChg>
  </pc:docChgLst>
  <pc:docChgLst>
    <pc:chgData name="Moritz Nipshagen" userId="ee3b3bbc25b4cb6d" providerId="LiveId" clId="{41D7D312-2516-4D44-970F-81851DF981C8}"/>
    <pc:docChg chg="undo custSel addSld modSld">
      <pc:chgData name="Moritz Nipshagen" userId="ee3b3bbc25b4cb6d" providerId="LiveId" clId="{41D7D312-2516-4D44-970F-81851DF981C8}" dt="2018-04-10T21:18:49.350" v="817" actId="13926"/>
      <pc:docMkLst>
        <pc:docMk/>
      </pc:docMkLst>
      <pc:sldChg chg="modSp">
        <pc:chgData name="Moritz Nipshagen" userId="ee3b3bbc25b4cb6d" providerId="LiveId" clId="{41D7D312-2516-4D44-970F-81851DF981C8}" dt="2018-04-08T17:03:22.863" v="2" actId="20577"/>
        <pc:sldMkLst>
          <pc:docMk/>
          <pc:sldMk cId="1309100374" sldId="256"/>
        </pc:sldMkLst>
        <pc:spChg chg="mod">
          <ac:chgData name="Moritz Nipshagen" userId="ee3b3bbc25b4cb6d" providerId="LiveId" clId="{41D7D312-2516-4D44-970F-81851DF981C8}" dt="2018-04-08T17:03:22.863" v="2" actId="20577"/>
          <ac:spMkLst>
            <pc:docMk/>
            <pc:sldMk cId="1309100374" sldId="256"/>
            <ac:spMk id="3" creationId="{02A50E58-41B5-4018-866C-E481EE5B9806}"/>
          </ac:spMkLst>
        </pc:spChg>
      </pc:sldChg>
      <pc:sldChg chg="addCm delCm">
        <pc:chgData name="Moritz Nipshagen" userId="ee3b3bbc25b4cb6d" providerId="LiveId" clId="{41D7D312-2516-4D44-970F-81851DF981C8}" dt="2018-04-10T15:24:42.627" v="702" actId="20577"/>
        <pc:sldMkLst>
          <pc:docMk/>
          <pc:sldMk cId="3216760496" sldId="268"/>
        </pc:sldMkLst>
      </pc:sldChg>
      <pc:sldChg chg="modSp">
        <pc:chgData name="Moritz Nipshagen" userId="ee3b3bbc25b4cb6d" providerId="LiveId" clId="{41D7D312-2516-4D44-970F-81851DF981C8}" dt="2018-04-10T15:27:18.438" v="725" actId="13926"/>
        <pc:sldMkLst>
          <pc:docMk/>
          <pc:sldMk cId="961012304" sldId="273"/>
        </pc:sldMkLst>
        <pc:spChg chg="mod">
          <ac:chgData name="Moritz Nipshagen" userId="ee3b3bbc25b4cb6d" providerId="LiveId" clId="{41D7D312-2516-4D44-970F-81851DF981C8}" dt="2018-04-10T15:27:18.438" v="725" actId="13926"/>
          <ac:spMkLst>
            <pc:docMk/>
            <pc:sldMk cId="961012304" sldId="273"/>
            <ac:spMk id="4" creationId="{CC029D8B-2FB4-46E3-B2BC-ED7621B41868}"/>
          </ac:spMkLst>
        </pc:spChg>
      </pc:sldChg>
      <pc:sldChg chg="modSp">
        <pc:chgData name="Moritz Nipshagen" userId="ee3b3bbc25b4cb6d" providerId="LiveId" clId="{41D7D312-2516-4D44-970F-81851DF981C8}" dt="2018-04-10T21:16:44.479" v="798" actId="13926"/>
        <pc:sldMkLst>
          <pc:docMk/>
          <pc:sldMk cId="2226446265" sldId="274"/>
        </pc:sldMkLst>
        <pc:spChg chg="mod">
          <ac:chgData name="Moritz Nipshagen" userId="ee3b3bbc25b4cb6d" providerId="LiveId" clId="{41D7D312-2516-4D44-970F-81851DF981C8}" dt="2018-04-10T21:16:44.479" v="798" actId="13926"/>
          <ac:spMkLst>
            <pc:docMk/>
            <pc:sldMk cId="2226446265" sldId="274"/>
            <ac:spMk id="3" creationId="{D201C4BC-150D-4DB1-B2A3-D3862724D061}"/>
          </ac:spMkLst>
        </pc:spChg>
      </pc:sldChg>
      <pc:sldChg chg="modSp">
        <pc:chgData name="Moritz Nipshagen" userId="ee3b3bbc25b4cb6d" providerId="LiveId" clId="{41D7D312-2516-4D44-970F-81851DF981C8}" dt="2018-04-10T21:16:53.806" v="799" actId="13926"/>
        <pc:sldMkLst>
          <pc:docMk/>
          <pc:sldMk cId="2926010222" sldId="277"/>
        </pc:sldMkLst>
        <pc:spChg chg="mod">
          <ac:chgData name="Moritz Nipshagen" userId="ee3b3bbc25b4cb6d" providerId="LiveId" clId="{41D7D312-2516-4D44-970F-81851DF981C8}" dt="2018-04-10T21:16:53.806" v="799" actId="13926"/>
          <ac:spMkLst>
            <pc:docMk/>
            <pc:sldMk cId="2926010222" sldId="277"/>
            <ac:spMk id="3" creationId="{2CE0A0E2-6A2A-4DE7-A1E8-326ACF070F71}"/>
          </ac:spMkLst>
        </pc:spChg>
      </pc:sldChg>
      <pc:sldChg chg="modSp modAnim addCm delCm">
        <pc:chgData name="Moritz Nipshagen" userId="ee3b3bbc25b4cb6d" providerId="LiveId" clId="{41D7D312-2516-4D44-970F-81851DF981C8}" dt="2018-04-10T21:18:49.350" v="817" actId="13926"/>
        <pc:sldMkLst>
          <pc:docMk/>
          <pc:sldMk cId="198626347" sldId="282"/>
        </pc:sldMkLst>
        <pc:spChg chg="mod">
          <ac:chgData name="Moritz Nipshagen" userId="ee3b3bbc25b4cb6d" providerId="LiveId" clId="{41D7D312-2516-4D44-970F-81851DF981C8}" dt="2018-04-10T21:18:49.350" v="817" actId="13926"/>
          <ac:spMkLst>
            <pc:docMk/>
            <pc:sldMk cId="198626347" sldId="282"/>
            <ac:spMk id="5" creationId="{86C1040D-5C35-45DE-B9C4-5B62421BFF2C}"/>
          </ac:spMkLst>
        </pc:spChg>
        <pc:spChg chg="mod">
          <ac:chgData name="Moritz Nipshagen" userId="ee3b3bbc25b4cb6d" providerId="LiveId" clId="{41D7D312-2516-4D44-970F-81851DF981C8}" dt="2018-04-10T21:18:45.837" v="816" actId="13926"/>
          <ac:spMkLst>
            <pc:docMk/>
            <pc:sldMk cId="198626347" sldId="282"/>
            <ac:spMk id="10" creationId="{9ECB72FA-DA72-4206-AFBF-7C14EDF12131}"/>
          </ac:spMkLst>
        </pc:spChg>
      </pc:sldChg>
      <pc:sldChg chg="modSp">
        <pc:chgData name="Moritz Nipshagen" userId="ee3b3bbc25b4cb6d" providerId="LiveId" clId="{41D7D312-2516-4D44-970F-81851DF981C8}" dt="2018-04-10T15:17:48.733" v="563" actId="20577"/>
        <pc:sldMkLst>
          <pc:docMk/>
          <pc:sldMk cId="1214841034" sldId="293"/>
        </pc:sldMkLst>
        <pc:spChg chg="mod">
          <ac:chgData name="Moritz Nipshagen" userId="ee3b3bbc25b4cb6d" providerId="LiveId" clId="{41D7D312-2516-4D44-970F-81851DF981C8}" dt="2018-04-10T15:17:48.733" v="563" actId="20577"/>
          <ac:spMkLst>
            <pc:docMk/>
            <pc:sldMk cId="1214841034" sldId="293"/>
            <ac:spMk id="5" creationId="{A87B98F0-1C8A-474A-83D8-6E622BBBC5E5}"/>
          </ac:spMkLst>
        </pc:spChg>
      </pc:sldChg>
      <pc:sldChg chg="addCm modCm">
        <pc:chgData name="Moritz Nipshagen" userId="ee3b3bbc25b4cb6d" providerId="LiveId" clId="{41D7D312-2516-4D44-970F-81851DF981C8}" dt="2018-04-08T17:39:30.980" v="64" actId="13926"/>
        <pc:sldMkLst>
          <pc:docMk/>
          <pc:sldMk cId="2135524713" sldId="295"/>
        </pc:sldMkLst>
      </pc:sldChg>
      <pc:sldChg chg="modSp">
        <pc:chgData name="Moritz Nipshagen" userId="ee3b3bbc25b4cb6d" providerId="LiveId" clId="{41D7D312-2516-4D44-970F-81851DF981C8}" dt="2018-04-10T21:17:30.992" v="804" actId="13926"/>
        <pc:sldMkLst>
          <pc:docMk/>
          <pc:sldMk cId="447460072" sldId="297"/>
        </pc:sldMkLst>
        <pc:spChg chg="mod">
          <ac:chgData name="Moritz Nipshagen" userId="ee3b3bbc25b4cb6d" providerId="LiveId" clId="{41D7D312-2516-4D44-970F-81851DF981C8}" dt="2018-04-10T21:17:30.992" v="804" actId="13926"/>
          <ac:spMkLst>
            <pc:docMk/>
            <pc:sldMk cId="447460072" sldId="297"/>
            <ac:spMk id="3" creationId="{AD0F627F-2B0F-4AB0-BBC0-931E3BE8DD3A}"/>
          </ac:spMkLst>
        </pc:spChg>
      </pc:sldChg>
      <pc:sldChg chg="modSp">
        <pc:chgData name="Moritz Nipshagen" userId="ee3b3bbc25b4cb6d" providerId="LiveId" clId="{41D7D312-2516-4D44-970F-81851DF981C8}" dt="2018-04-10T15:29:27.154" v="732" actId="313"/>
        <pc:sldMkLst>
          <pc:docMk/>
          <pc:sldMk cId="2750217906" sldId="298"/>
        </pc:sldMkLst>
        <pc:spChg chg="mod">
          <ac:chgData name="Moritz Nipshagen" userId="ee3b3bbc25b4cb6d" providerId="LiveId" clId="{41D7D312-2516-4D44-970F-81851DF981C8}" dt="2018-04-10T15:29:27.154" v="732" actId="313"/>
          <ac:spMkLst>
            <pc:docMk/>
            <pc:sldMk cId="2750217906" sldId="298"/>
            <ac:spMk id="9" creationId="{7DC943F1-F35C-4F5C-8AF4-8631622C520B}"/>
          </ac:spMkLst>
        </pc:spChg>
      </pc:sldChg>
      <pc:sldChg chg="modSp">
        <pc:chgData name="Moritz Nipshagen" userId="ee3b3bbc25b4cb6d" providerId="LiveId" clId="{41D7D312-2516-4D44-970F-81851DF981C8}" dt="2018-04-10T21:17:38.906" v="805" actId="13926"/>
        <pc:sldMkLst>
          <pc:docMk/>
          <pc:sldMk cId="2715353484" sldId="300"/>
        </pc:sldMkLst>
        <pc:spChg chg="mod">
          <ac:chgData name="Moritz Nipshagen" userId="ee3b3bbc25b4cb6d" providerId="LiveId" clId="{41D7D312-2516-4D44-970F-81851DF981C8}" dt="2018-04-10T21:17:38.906" v="805" actId="13926"/>
          <ac:spMkLst>
            <pc:docMk/>
            <pc:sldMk cId="2715353484" sldId="300"/>
            <ac:spMk id="3" creationId="{B67876D2-2F3B-4214-A779-719F575DCE9F}"/>
          </ac:spMkLst>
        </pc:spChg>
      </pc:sldChg>
      <pc:sldChg chg="modSp modAnim">
        <pc:chgData name="Moritz Nipshagen" userId="ee3b3bbc25b4cb6d" providerId="LiveId" clId="{41D7D312-2516-4D44-970F-81851DF981C8}" dt="2018-04-10T21:16:37.309" v="797" actId="207"/>
        <pc:sldMkLst>
          <pc:docMk/>
          <pc:sldMk cId="525158212" sldId="301"/>
        </pc:sldMkLst>
        <pc:spChg chg="mod">
          <ac:chgData name="Moritz Nipshagen" userId="ee3b3bbc25b4cb6d" providerId="LiveId" clId="{41D7D312-2516-4D44-970F-81851DF981C8}" dt="2018-04-10T21:16:37.309" v="797" actId="207"/>
          <ac:spMkLst>
            <pc:docMk/>
            <pc:sldMk cId="525158212" sldId="301"/>
            <ac:spMk id="5" creationId="{11CC889A-9483-4BFF-8D2C-5C3C2568CFD1}"/>
          </ac:spMkLst>
        </pc:spChg>
      </pc:sldChg>
      <pc:sldChg chg="modSp">
        <pc:chgData name="Moritz Nipshagen" userId="ee3b3bbc25b4cb6d" providerId="LiveId" clId="{41D7D312-2516-4D44-970F-81851DF981C8}" dt="2018-04-10T15:26:20.189" v="718" actId="20577"/>
        <pc:sldMkLst>
          <pc:docMk/>
          <pc:sldMk cId="2649240552" sldId="302"/>
        </pc:sldMkLst>
        <pc:spChg chg="mod">
          <ac:chgData name="Moritz Nipshagen" userId="ee3b3bbc25b4cb6d" providerId="LiveId" clId="{41D7D312-2516-4D44-970F-81851DF981C8}" dt="2018-04-10T15:26:20.189" v="718" actId="20577"/>
          <ac:spMkLst>
            <pc:docMk/>
            <pc:sldMk cId="2649240552" sldId="302"/>
            <ac:spMk id="3" creationId="{5685E41C-765E-4339-A440-4564A247454A}"/>
          </ac:spMkLst>
        </pc:spChg>
      </pc:sldChg>
      <pc:sldChg chg="modSp modAnim addCm modCm">
        <pc:chgData name="Moritz Nipshagen" userId="ee3b3bbc25b4cb6d" providerId="LiveId" clId="{41D7D312-2516-4D44-970F-81851DF981C8}" dt="2018-04-10T21:16:58.685" v="800" actId="13926"/>
        <pc:sldMkLst>
          <pc:docMk/>
          <pc:sldMk cId="2463281216" sldId="305"/>
        </pc:sldMkLst>
        <pc:spChg chg="mod">
          <ac:chgData name="Moritz Nipshagen" userId="ee3b3bbc25b4cb6d" providerId="LiveId" clId="{41D7D312-2516-4D44-970F-81851DF981C8}" dt="2018-04-10T21:16:58.685" v="800" actId="13926"/>
          <ac:spMkLst>
            <pc:docMk/>
            <pc:sldMk cId="2463281216" sldId="305"/>
            <ac:spMk id="3" creationId="{DFF9B587-0B9E-4B5F-8140-42FAE5777E82}"/>
          </ac:spMkLst>
        </pc:spChg>
      </pc:sldChg>
      <pc:sldChg chg="modSp addCm modCm">
        <pc:chgData name="Moritz Nipshagen" userId="ee3b3bbc25b4cb6d" providerId="LiveId" clId="{41D7D312-2516-4D44-970F-81851DF981C8}" dt="2018-04-10T21:17:02.863" v="801" actId="13926"/>
        <pc:sldMkLst>
          <pc:docMk/>
          <pc:sldMk cId="219773625" sldId="307"/>
        </pc:sldMkLst>
        <pc:spChg chg="mod">
          <ac:chgData name="Moritz Nipshagen" userId="ee3b3bbc25b4cb6d" providerId="LiveId" clId="{41D7D312-2516-4D44-970F-81851DF981C8}" dt="2018-04-10T21:17:02.863" v="801" actId="13926"/>
          <ac:spMkLst>
            <pc:docMk/>
            <pc:sldMk cId="219773625" sldId="307"/>
            <ac:spMk id="3" creationId="{DFF9B587-0B9E-4B5F-8140-42FAE5777E82}"/>
          </ac:spMkLst>
        </pc:spChg>
      </pc:sldChg>
      <pc:sldChg chg="modSp">
        <pc:chgData name="Moritz Nipshagen" userId="ee3b3bbc25b4cb6d" providerId="LiveId" clId="{41D7D312-2516-4D44-970F-81851DF981C8}" dt="2018-04-10T21:17:50.410" v="808" actId="13926"/>
        <pc:sldMkLst>
          <pc:docMk/>
          <pc:sldMk cId="813760302" sldId="309"/>
        </pc:sldMkLst>
        <pc:spChg chg="mod">
          <ac:chgData name="Moritz Nipshagen" userId="ee3b3bbc25b4cb6d" providerId="LiveId" clId="{41D7D312-2516-4D44-970F-81851DF981C8}" dt="2018-04-10T21:17:50.410" v="808" actId="13926"/>
          <ac:spMkLst>
            <pc:docMk/>
            <pc:sldMk cId="813760302" sldId="309"/>
            <ac:spMk id="5" creationId="{FFF1EFE8-4557-488C-980D-55E592C9709A}"/>
          </ac:spMkLst>
        </pc:spChg>
      </pc:sldChg>
      <pc:sldChg chg="modSp">
        <pc:chgData name="Moritz Nipshagen" userId="ee3b3bbc25b4cb6d" providerId="LiveId" clId="{41D7D312-2516-4D44-970F-81851DF981C8}" dt="2018-04-10T21:17:53.743" v="809" actId="13926"/>
        <pc:sldMkLst>
          <pc:docMk/>
          <pc:sldMk cId="1931068710" sldId="312"/>
        </pc:sldMkLst>
        <pc:spChg chg="mod">
          <ac:chgData name="Moritz Nipshagen" userId="ee3b3bbc25b4cb6d" providerId="LiveId" clId="{41D7D312-2516-4D44-970F-81851DF981C8}" dt="2018-04-10T21:17:53.743" v="809" actId="13926"/>
          <ac:spMkLst>
            <pc:docMk/>
            <pc:sldMk cId="1931068710" sldId="312"/>
            <ac:spMk id="5" creationId="{FFF1EFE8-4557-488C-980D-55E592C9709A}"/>
          </ac:spMkLst>
        </pc:spChg>
      </pc:sldChg>
      <pc:sldChg chg="modSp">
        <pc:chgData name="Moritz Nipshagen" userId="ee3b3bbc25b4cb6d" providerId="LiveId" clId="{41D7D312-2516-4D44-970F-81851DF981C8}" dt="2018-04-10T21:17:56.015" v="810" actId="13926"/>
        <pc:sldMkLst>
          <pc:docMk/>
          <pc:sldMk cId="588407168" sldId="313"/>
        </pc:sldMkLst>
        <pc:spChg chg="mod">
          <ac:chgData name="Moritz Nipshagen" userId="ee3b3bbc25b4cb6d" providerId="LiveId" clId="{41D7D312-2516-4D44-970F-81851DF981C8}" dt="2018-04-10T21:17:56.015" v="810" actId="13926"/>
          <ac:spMkLst>
            <pc:docMk/>
            <pc:sldMk cId="588407168" sldId="313"/>
            <ac:spMk id="5" creationId="{FFF1EFE8-4557-488C-980D-55E592C9709A}"/>
          </ac:spMkLst>
        </pc:spChg>
      </pc:sldChg>
      <pc:sldChg chg="modAnim delCm">
        <pc:chgData name="Moritz Nipshagen" userId="ee3b3bbc25b4cb6d" providerId="LiveId" clId="{41D7D312-2516-4D44-970F-81851DF981C8}" dt="2018-04-10T15:28:33.694" v="730" actId="20577"/>
        <pc:sldMkLst>
          <pc:docMk/>
          <pc:sldMk cId="2723569196" sldId="331"/>
        </pc:sldMkLst>
      </pc:sldChg>
      <pc:sldChg chg="modSp">
        <pc:chgData name="Moritz Nipshagen" userId="ee3b3bbc25b4cb6d" providerId="LiveId" clId="{41D7D312-2516-4D44-970F-81851DF981C8}" dt="2018-04-10T21:17:44.144" v="806" actId="13926"/>
        <pc:sldMkLst>
          <pc:docMk/>
          <pc:sldMk cId="3917324114" sldId="334"/>
        </pc:sldMkLst>
        <pc:spChg chg="mod">
          <ac:chgData name="Moritz Nipshagen" userId="ee3b3bbc25b4cb6d" providerId="LiveId" clId="{41D7D312-2516-4D44-970F-81851DF981C8}" dt="2018-04-10T21:17:44.144" v="806" actId="13926"/>
          <ac:spMkLst>
            <pc:docMk/>
            <pc:sldMk cId="3917324114" sldId="334"/>
            <ac:spMk id="3" creationId="{6134E1DA-B517-4CF4-80B5-E70DD5992A30}"/>
          </ac:spMkLst>
        </pc:spChg>
      </pc:sldChg>
      <pc:sldChg chg="modSp">
        <pc:chgData name="Moritz Nipshagen" userId="ee3b3bbc25b4cb6d" providerId="LiveId" clId="{41D7D312-2516-4D44-970F-81851DF981C8}" dt="2018-04-10T21:17:23.654" v="802" actId="13926"/>
        <pc:sldMkLst>
          <pc:docMk/>
          <pc:sldMk cId="1539508963" sldId="338"/>
        </pc:sldMkLst>
        <pc:spChg chg="mod">
          <ac:chgData name="Moritz Nipshagen" userId="ee3b3bbc25b4cb6d" providerId="LiveId" clId="{41D7D312-2516-4D44-970F-81851DF981C8}" dt="2018-04-10T21:17:23.654" v="802" actId="13926"/>
          <ac:spMkLst>
            <pc:docMk/>
            <pc:sldMk cId="1539508963" sldId="338"/>
            <ac:spMk id="3" creationId="{6134E1DA-B517-4CF4-80B5-E70DD5992A30}"/>
          </ac:spMkLst>
        </pc:spChg>
      </pc:sldChg>
      <pc:sldChg chg="modSp">
        <pc:chgData name="Moritz Nipshagen" userId="ee3b3bbc25b4cb6d" providerId="LiveId" clId="{41D7D312-2516-4D44-970F-81851DF981C8}" dt="2018-04-10T21:17:26.298" v="803" actId="13926"/>
        <pc:sldMkLst>
          <pc:docMk/>
          <pc:sldMk cId="3553451590" sldId="339"/>
        </pc:sldMkLst>
        <pc:spChg chg="mod">
          <ac:chgData name="Moritz Nipshagen" userId="ee3b3bbc25b4cb6d" providerId="LiveId" clId="{41D7D312-2516-4D44-970F-81851DF981C8}" dt="2018-04-10T21:17:26.298" v="803" actId="13926"/>
          <ac:spMkLst>
            <pc:docMk/>
            <pc:sldMk cId="3553451590" sldId="339"/>
            <ac:spMk id="3" creationId="{6134E1DA-B517-4CF4-80B5-E70DD5992A30}"/>
          </ac:spMkLst>
        </pc:spChg>
      </pc:sldChg>
      <pc:sldChg chg="modSp">
        <pc:chgData name="Moritz Nipshagen" userId="ee3b3bbc25b4cb6d" providerId="LiveId" clId="{41D7D312-2516-4D44-970F-81851DF981C8}" dt="2018-04-10T21:17:46.789" v="807" actId="13926"/>
        <pc:sldMkLst>
          <pc:docMk/>
          <pc:sldMk cId="3468085535" sldId="340"/>
        </pc:sldMkLst>
        <pc:spChg chg="mod">
          <ac:chgData name="Moritz Nipshagen" userId="ee3b3bbc25b4cb6d" providerId="LiveId" clId="{41D7D312-2516-4D44-970F-81851DF981C8}" dt="2018-04-10T21:17:46.789" v="807" actId="13926"/>
          <ac:spMkLst>
            <pc:docMk/>
            <pc:sldMk cId="3468085535" sldId="340"/>
            <ac:spMk id="3" creationId="{6134E1DA-B517-4CF4-80B5-E70DD5992A30}"/>
          </ac:spMkLst>
        </pc:spChg>
      </pc:sldChg>
      <pc:sldChg chg="modSp">
        <pc:chgData name="Moritz Nipshagen" userId="ee3b3bbc25b4cb6d" providerId="LiveId" clId="{41D7D312-2516-4D44-970F-81851DF981C8}" dt="2018-04-10T21:17:59.066" v="811" actId="13926"/>
        <pc:sldMkLst>
          <pc:docMk/>
          <pc:sldMk cId="1489066732" sldId="341"/>
        </pc:sldMkLst>
        <pc:spChg chg="mod">
          <ac:chgData name="Moritz Nipshagen" userId="ee3b3bbc25b4cb6d" providerId="LiveId" clId="{41D7D312-2516-4D44-970F-81851DF981C8}" dt="2018-04-10T21:17:59.066" v="811" actId="13926"/>
          <ac:spMkLst>
            <pc:docMk/>
            <pc:sldMk cId="1489066732" sldId="341"/>
            <ac:spMk id="5" creationId="{FFF1EFE8-4557-488C-980D-55E592C9709A}"/>
          </ac:spMkLst>
        </pc:spChg>
      </pc:sldChg>
      <pc:sldChg chg="modSp">
        <pc:chgData name="Moritz Nipshagen" userId="ee3b3bbc25b4cb6d" providerId="LiveId" clId="{41D7D312-2516-4D44-970F-81851DF981C8}" dt="2018-04-10T21:18:11.901" v="815" actId="13926"/>
        <pc:sldMkLst>
          <pc:docMk/>
          <pc:sldMk cId="2143220674" sldId="342"/>
        </pc:sldMkLst>
        <pc:spChg chg="mod">
          <ac:chgData name="Moritz Nipshagen" userId="ee3b3bbc25b4cb6d" providerId="LiveId" clId="{41D7D312-2516-4D44-970F-81851DF981C8}" dt="2018-04-10T21:18:11.901" v="815" actId="13926"/>
          <ac:spMkLst>
            <pc:docMk/>
            <pc:sldMk cId="2143220674" sldId="342"/>
            <ac:spMk id="3" creationId="{DFF9B587-0B9E-4B5F-8140-42FAE5777E82}"/>
          </ac:spMkLst>
        </pc:spChg>
      </pc:sldChg>
      <pc:sldChg chg="modSp">
        <pc:chgData name="Moritz Nipshagen" userId="ee3b3bbc25b4cb6d" providerId="LiveId" clId="{41D7D312-2516-4D44-970F-81851DF981C8}" dt="2018-04-10T21:18:02.172" v="812" actId="13926"/>
        <pc:sldMkLst>
          <pc:docMk/>
          <pc:sldMk cId="2787041624" sldId="343"/>
        </pc:sldMkLst>
        <pc:spChg chg="mod">
          <ac:chgData name="Moritz Nipshagen" userId="ee3b3bbc25b4cb6d" providerId="LiveId" clId="{41D7D312-2516-4D44-970F-81851DF981C8}" dt="2018-04-10T21:18:02.172" v="812" actId="13926"/>
          <ac:spMkLst>
            <pc:docMk/>
            <pc:sldMk cId="2787041624" sldId="343"/>
            <ac:spMk id="5" creationId="{FFF1EFE8-4557-488C-980D-55E592C9709A}"/>
          </ac:spMkLst>
        </pc:spChg>
      </pc:sldChg>
      <pc:sldChg chg="modSp">
        <pc:chgData name="Moritz Nipshagen" userId="ee3b3bbc25b4cb6d" providerId="LiveId" clId="{41D7D312-2516-4D44-970F-81851DF981C8}" dt="2018-04-10T21:18:04.722" v="813" actId="13926"/>
        <pc:sldMkLst>
          <pc:docMk/>
          <pc:sldMk cId="101376513" sldId="344"/>
        </pc:sldMkLst>
        <pc:spChg chg="mod">
          <ac:chgData name="Moritz Nipshagen" userId="ee3b3bbc25b4cb6d" providerId="LiveId" clId="{41D7D312-2516-4D44-970F-81851DF981C8}" dt="2018-04-10T21:18:04.722" v="813" actId="13926"/>
          <ac:spMkLst>
            <pc:docMk/>
            <pc:sldMk cId="101376513" sldId="344"/>
            <ac:spMk id="5" creationId="{FFF1EFE8-4557-488C-980D-55E592C9709A}"/>
          </ac:spMkLst>
        </pc:spChg>
      </pc:sldChg>
      <pc:sldChg chg="modSp">
        <pc:chgData name="Moritz Nipshagen" userId="ee3b3bbc25b4cb6d" providerId="LiveId" clId="{41D7D312-2516-4D44-970F-81851DF981C8}" dt="2018-04-10T21:18:07.145" v="814" actId="13926"/>
        <pc:sldMkLst>
          <pc:docMk/>
          <pc:sldMk cId="3059732871" sldId="345"/>
        </pc:sldMkLst>
        <pc:spChg chg="mod">
          <ac:chgData name="Moritz Nipshagen" userId="ee3b3bbc25b4cb6d" providerId="LiveId" clId="{41D7D312-2516-4D44-970F-81851DF981C8}" dt="2018-04-10T21:18:07.145" v="814" actId="13926"/>
          <ac:spMkLst>
            <pc:docMk/>
            <pc:sldMk cId="3059732871" sldId="345"/>
            <ac:spMk id="5" creationId="{FFF1EFE8-4557-488C-980D-55E592C9709A}"/>
          </ac:spMkLst>
        </pc:spChg>
      </pc:sldChg>
      <pc:sldChg chg="modSp add">
        <pc:chgData name="Moritz Nipshagen" userId="ee3b3bbc25b4cb6d" providerId="LiveId" clId="{41D7D312-2516-4D44-970F-81851DF981C8}" dt="2018-04-10T15:18:35.341" v="700" actId="20577"/>
        <pc:sldMkLst>
          <pc:docMk/>
          <pc:sldMk cId="3770906626" sldId="348"/>
        </pc:sldMkLst>
        <pc:spChg chg="mod">
          <ac:chgData name="Moritz Nipshagen" userId="ee3b3bbc25b4cb6d" providerId="LiveId" clId="{41D7D312-2516-4D44-970F-81851DF981C8}" dt="2018-04-10T15:18:06.909" v="603" actId="20577"/>
          <ac:spMkLst>
            <pc:docMk/>
            <pc:sldMk cId="3770906626" sldId="348"/>
            <ac:spMk id="2" creationId="{89F5F29A-D032-4F33-8840-0F1460F26F2D}"/>
          </ac:spMkLst>
        </pc:spChg>
        <pc:spChg chg="mod">
          <ac:chgData name="Moritz Nipshagen" userId="ee3b3bbc25b4cb6d" providerId="LiveId" clId="{41D7D312-2516-4D44-970F-81851DF981C8}" dt="2018-04-10T15:18:35.341" v="700" actId="20577"/>
          <ac:spMkLst>
            <pc:docMk/>
            <pc:sldMk cId="3770906626" sldId="348"/>
            <ac:spMk id="3" creationId="{A398FF05-BA61-4230-869E-8500478026D6}"/>
          </ac:spMkLst>
        </pc:spChg>
      </pc:sldChg>
    </pc:docChg>
  </pc:docChgLst>
  <pc:docChgLst>
    <pc:chgData name="Antonia H." userId="da08060cd893cdf4" providerId="Windows Live" clId="Web-{8B33C5CC-F917-42D0-847E-B883A985B046}"/>
    <pc:docChg chg="delSld modSld">
      <pc:chgData name="Antonia H." userId="da08060cd893cdf4" providerId="Windows Live" clId="Web-{8B33C5CC-F917-42D0-847E-B883A985B046}" dt="2018-04-09T15:22:19.794" v="471"/>
      <pc:docMkLst>
        <pc:docMk/>
      </pc:docMkLst>
      <pc:sldChg chg="modSp">
        <pc:chgData name="Antonia H." userId="da08060cd893cdf4" providerId="Windows Live" clId="Web-{8B33C5CC-F917-42D0-847E-B883A985B046}" dt="2018-04-09T14:57:25.050" v="18"/>
        <pc:sldMkLst>
          <pc:docMk/>
          <pc:sldMk cId="518916278" sldId="266"/>
        </pc:sldMkLst>
        <pc:spChg chg="mod">
          <ac:chgData name="Antonia H." userId="da08060cd893cdf4" providerId="Windows Live" clId="Web-{8B33C5CC-F917-42D0-847E-B883A985B046}" dt="2018-04-09T14:57:25.050" v="18"/>
          <ac:spMkLst>
            <pc:docMk/>
            <pc:sldMk cId="518916278" sldId="266"/>
            <ac:spMk id="3" creationId="{63E5014E-4309-491A-B29A-6289374FB3BD}"/>
          </ac:spMkLst>
        </pc:spChg>
      </pc:sldChg>
      <pc:sldChg chg="modSp">
        <pc:chgData name="Antonia H." userId="da08060cd893cdf4" providerId="Windows Live" clId="Web-{8B33C5CC-F917-42D0-847E-B883A985B046}" dt="2018-04-09T14:57:29.238" v="21"/>
        <pc:sldMkLst>
          <pc:docMk/>
          <pc:sldMk cId="2874044789" sldId="267"/>
        </pc:sldMkLst>
        <pc:spChg chg="mod">
          <ac:chgData name="Antonia H." userId="da08060cd893cdf4" providerId="Windows Live" clId="Web-{8B33C5CC-F917-42D0-847E-B883A985B046}" dt="2018-04-09T14:57:29.238" v="21"/>
          <ac:spMkLst>
            <pc:docMk/>
            <pc:sldMk cId="2874044789" sldId="267"/>
            <ac:spMk id="3" creationId="{63E5014E-4309-491A-B29A-6289374FB3BD}"/>
          </ac:spMkLst>
        </pc:spChg>
      </pc:sldChg>
      <pc:sldChg chg="modSp">
        <pc:chgData name="Antonia H." userId="da08060cd893cdf4" providerId="Windows Live" clId="Web-{8B33C5CC-F917-42D0-847E-B883A985B046}" dt="2018-04-09T14:57:38.519" v="28"/>
        <pc:sldMkLst>
          <pc:docMk/>
          <pc:sldMk cId="3216760496" sldId="268"/>
        </pc:sldMkLst>
        <pc:spChg chg="mod">
          <ac:chgData name="Antonia H." userId="da08060cd893cdf4" providerId="Windows Live" clId="Web-{8B33C5CC-F917-42D0-847E-B883A985B046}" dt="2018-04-09T14:57:38.519" v="28"/>
          <ac:spMkLst>
            <pc:docMk/>
            <pc:sldMk cId="3216760496" sldId="268"/>
            <ac:spMk id="3" creationId="{63E5014E-4309-491A-B29A-6289374FB3BD}"/>
          </ac:spMkLst>
        </pc:spChg>
      </pc:sldChg>
      <pc:sldChg chg="addSp modSp">
        <pc:chgData name="Antonia H." userId="da08060cd893cdf4" providerId="Windows Live" clId="Web-{8B33C5CC-F917-42D0-847E-B883A985B046}" dt="2018-04-09T15:07:42.801" v="232"/>
        <pc:sldMkLst>
          <pc:docMk/>
          <pc:sldMk cId="70218307" sldId="279"/>
        </pc:sldMkLst>
        <pc:spChg chg="add mod">
          <ac:chgData name="Antonia H." userId="da08060cd893cdf4" providerId="Windows Live" clId="Web-{8B33C5CC-F917-42D0-847E-B883A985B046}" dt="2018-04-09T15:07:42.801" v="232"/>
          <ac:spMkLst>
            <pc:docMk/>
            <pc:sldMk cId="70218307" sldId="279"/>
            <ac:spMk id="4" creationId="{2E7B9721-5DC6-401B-92AD-50ABBD9E3848}"/>
          </ac:spMkLst>
        </pc:spChg>
        <pc:spChg chg="mod">
          <ac:chgData name="Antonia H." userId="da08060cd893cdf4" providerId="Windows Live" clId="Web-{8B33C5CC-F917-42D0-847E-B883A985B046}" dt="2018-04-09T15:05:59.048" v="212"/>
          <ac:spMkLst>
            <pc:docMk/>
            <pc:sldMk cId="70218307" sldId="279"/>
            <ac:spMk id="5" creationId="{86C1040D-5C35-45DE-B9C4-5B62421BFF2C}"/>
          </ac:spMkLst>
        </pc:spChg>
        <pc:spChg chg="add mod">
          <ac:chgData name="Antonia H." userId="da08060cd893cdf4" providerId="Windows Live" clId="Web-{8B33C5CC-F917-42D0-847E-B883A985B046}" dt="2018-04-09T15:07:18.300" v="226"/>
          <ac:spMkLst>
            <pc:docMk/>
            <pc:sldMk cId="70218307" sldId="279"/>
            <ac:spMk id="6" creationId="{FED256BE-DCA6-4E51-8AE1-EAEFC2316605}"/>
          </ac:spMkLst>
        </pc:spChg>
      </pc:sldChg>
      <pc:sldChg chg="delCm modNotes">
        <pc:chgData name="Antonia H." userId="da08060cd893cdf4" providerId="Windows Live" clId="Web-{8B33C5CC-F917-42D0-847E-B883A985B046}" dt="2018-04-09T15:09:41.850" v="257"/>
        <pc:sldMkLst>
          <pc:docMk/>
          <pc:sldMk cId="2135524713" sldId="295"/>
        </pc:sldMkLst>
      </pc:sldChg>
      <pc:sldChg chg="modSp">
        <pc:chgData name="Antonia H." userId="da08060cd893cdf4" providerId="Windows Live" clId="Web-{8B33C5CC-F917-42D0-847E-B883A985B046}" dt="2018-04-09T15:09:19.475" v="241"/>
        <pc:sldMkLst>
          <pc:docMk/>
          <pc:sldMk cId="834229125" sldId="296"/>
        </pc:sldMkLst>
        <pc:spChg chg="mod">
          <ac:chgData name="Antonia H." userId="da08060cd893cdf4" providerId="Windows Live" clId="Web-{8B33C5CC-F917-42D0-847E-B883A985B046}" dt="2018-04-09T15:09:19.475" v="241"/>
          <ac:spMkLst>
            <pc:docMk/>
            <pc:sldMk cId="834229125" sldId="296"/>
            <ac:spMk id="6" creationId="{2BD31D06-ECA4-4D11-AD90-8442716DCDA1}"/>
          </ac:spMkLst>
        </pc:spChg>
      </pc:sldChg>
      <pc:sldChg chg="modSp">
        <pc:chgData name="Antonia H." userId="da08060cd893cdf4" providerId="Windows Live" clId="Web-{8B33C5CC-F917-42D0-847E-B883A985B046}" dt="2018-04-09T15:16:09.845" v="332"/>
        <pc:sldMkLst>
          <pc:docMk/>
          <pc:sldMk cId="447460072" sldId="297"/>
        </pc:sldMkLst>
        <pc:spChg chg="mod">
          <ac:chgData name="Antonia H." userId="da08060cd893cdf4" providerId="Windows Live" clId="Web-{8B33C5CC-F917-42D0-847E-B883A985B046}" dt="2018-04-09T15:16:09.845" v="332"/>
          <ac:spMkLst>
            <pc:docMk/>
            <pc:sldMk cId="447460072" sldId="297"/>
            <ac:spMk id="3" creationId="{AD0F627F-2B0F-4AB0-BBC0-931E3BE8DD3A}"/>
          </ac:spMkLst>
        </pc:spChg>
      </pc:sldChg>
      <pc:sldChg chg="modSp">
        <pc:chgData name="Antonia H." userId="da08060cd893cdf4" providerId="Windows Live" clId="Web-{8B33C5CC-F917-42D0-847E-B883A985B046}" dt="2018-04-09T15:02:28.917" v="173"/>
        <pc:sldMkLst>
          <pc:docMk/>
          <pc:sldMk cId="2649240552" sldId="302"/>
        </pc:sldMkLst>
        <pc:spChg chg="mod">
          <ac:chgData name="Antonia H." userId="da08060cd893cdf4" providerId="Windows Live" clId="Web-{8B33C5CC-F917-42D0-847E-B883A985B046}" dt="2018-04-09T15:02:28.917" v="173"/>
          <ac:spMkLst>
            <pc:docMk/>
            <pc:sldMk cId="2649240552" sldId="302"/>
            <ac:spMk id="3" creationId="{5685E41C-765E-4339-A440-4564A247454A}"/>
          </ac:spMkLst>
        </pc:spChg>
      </pc:sldChg>
      <pc:sldChg chg="modSp">
        <pc:chgData name="Antonia H." userId="da08060cd893cdf4" providerId="Windows Live" clId="Web-{8B33C5CC-F917-42D0-847E-B883A985B046}" dt="2018-04-09T15:04:11.686" v="186"/>
        <pc:sldMkLst>
          <pc:docMk/>
          <pc:sldMk cId="2463281216" sldId="305"/>
        </pc:sldMkLst>
        <pc:spChg chg="mod">
          <ac:chgData name="Antonia H." userId="da08060cd893cdf4" providerId="Windows Live" clId="Web-{8B33C5CC-F917-42D0-847E-B883A985B046}" dt="2018-04-09T15:04:11.686" v="186"/>
          <ac:spMkLst>
            <pc:docMk/>
            <pc:sldMk cId="2463281216" sldId="305"/>
            <ac:spMk id="3" creationId="{DFF9B587-0B9E-4B5F-8140-42FAE5777E82}"/>
          </ac:spMkLst>
        </pc:spChg>
      </pc:sldChg>
      <pc:sldChg chg="modSp">
        <pc:chgData name="Antonia H." userId="da08060cd893cdf4" providerId="Windows Live" clId="Web-{8B33C5CC-F917-42D0-847E-B883A985B046}" dt="2018-04-09T15:02:49.574" v="177"/>
        <pc:sldMkLst>
          <pc:docMk/>
          <pc:sldMk cId="1603460175" sldId="306"/>
        </pc:sldMkLst>
        <pc:spChg chg="mod">
          <ac:chgData name="Antonia H." userId="da08060cd893cdf4" providerId="Windows Live" clId="Web-{8B33C5CC-F917-42D0-847E-B883A985B046}" dt="2018-04-09T15:02:49.574" v="177"/>
          <ac:spMkLst>
            <pc:docMk/>
            <pc:sldMk cId="1603460175" sldId="306"/>
            <ac:spMk id="3" creationId="{DC101CE5-501E-4A4D-BE75-57ECC7E902B3}"/>
          </ac:spMkLst>
        </pc:spChg>
      </pc:sldChg>
      <pc:sldChg chg="modSp">
        <pc:chgData name="Antonia H." userId="da08060cd893cdf4" providerId="Windows Live" clId="Web-{8B33C5CC-F917-42D0-847E-B883A985B046}" dt="2018-04-09T15:22:19.776" v="470"/>
        <pc:sldMkLst>
          <pc:docMk/>
          <pc:sldMk cId="2143220674" sldId="342"/>
        </pc:sldMkLst>
        <pc:spChg chg="mod">
          <ac:chgData name="Antonia H." userId="da08060cd893cdf4" providerId="Windows Live" clId="Web-{8B33C5CC-F917-42D0-847E-B883A985B046}" dt="2018-04-09T15:21:38.822" v="419"/>
          <ac:spMkLst>
            <pc:docMk/>
            <pc:sldMk cId="2143220674" sldId="342"/>
            <ac:spMk id="2" creationId="{E4D4B9CA-9752-4F8C-A1AB-C84717C0BCDC}"/>
          </ac:spMkLst>
        </pc:spChg>
        <pc:spChg chg="mod">
          <ac:chgData name="Antonia H." userId="da08060cd893cdf4" providerId="Windows Live" clId="Web-{8B33C5CC-F917-42D0-847E-B883A985B046}" dt="2018-04-09T15:22:19.776" v="470"/>
          <ac:spMkLst>
            <pc:docMk/>
            <pc:sldMk cId="2143220674" sldId="342"/>
            <ac:spMk id="3" creationId="{DFF9B587-0B9E-4B5F-8140-42FAE5777E82}"/>
          </ac:spMkLst>
        </pc:spChg>
      </pc:sldChg>
      <pc:sldChg chg="modSp">
        <pc:chgData name="Antonia H." userId="da08060cd893cdf4" providerId="Windows Live" clId="Web-{8B33C5CC-F917-42D0-847E-B883A985B046}" dt="2018-04-09T15:21:10.775" v="405"/>
        <pc:sldMkLst>
          <pc:docMk/>
          <pc:sldMk cId="2787041624" sldId="343"/>
        </pc:sldMkLst>
        <pc:spChg chg="mod">
          <ac:chgData name="Antonia H." userId="da08060cd893cdf4" providerId="Windows Live" clId="Web-{8B33C5CC-F917-42D0-847E-B883A985B046}" dt="2018-04-09T15:21:10.775" v="405"/>
          <ac:spMkLst>
            <pc:docMk/>
            <pc:sldMk cId="2787041624" sldId="343"/>
            <ac:spMk id="5" creationId="{FFF1EFE8-4557-488C-980D-55E592C9709A}"/>
          </ac:spMkLst>
        </pc:spChg>
        <pc:spChg chg="mod">
          <ac:chgData name="Antonia H." userId="da08060cd893cdf4" providerId="Windows Live" clId="Web-{8B33C5CC-F917-42D0-847E-B883A985B046}" dt="2018-04-09T15:17:38.206" v="342"/>
          <ac:spMkLst>
            <pc:docMk/>
            <pc:sldMk cId="2787041624" sldId="343"/>
            <ac:spMk id="6" creationId="{7F312B18-DE19-43EF-BA3B-4A92E8C2ABC2}"/>
          </ac:spMkLst>
        </pc:spChg>
      </pc:sldChg>
      <pc:sldChg chg="modSp">
        <pc:chgData name="Antonia H." userId="da08060cd893cdf4" providerId="Windows Live" clId="Web-{8B33C5CC-F917-42D0-847E-B883A985B046}" dt="2018-04-09T15:20:53.946" v="391"/>
        <pc:sldMkLst>
          <pc:docMk/>
          <pc:sldMk cId="101376513" sldId="344"/>
        </pc:sldMkLst>
        <pc:spChg chg="mod">
          <ac:chgData name="Antonia H." userId="da08060cd893cdf4" providerId="Windows Live" clId="Web-{8B33C5CC-F917-42D0-847E-B883A985B046}" dt="2018-04-09T15:20:53.946" v="391"/>
          <ac:spMkLst>
            <pc:docMk/>
            <pc:sldMk cId="101376513" sldId="344"/>
            <ac:spMk id="5" creationId="{FFF1EFE8-4557-488C-980D-55E592C9709A}"/>
          </ac:spMkLst>
        </pc:spChg>
        <pc:spChg chg="mod">
          <ac:chgData name="Antonia H." userId="da08060cd893cdf4" providerId="Windows Live" clId="Web-{8B33C5CC-F917-42D0-847E-B883A985B046}" dt="2018-04-09T15:18:25.286" v="357"/>
          <ac:spMkLst>
            <pc:docMk/>
            <pc:sldMk cId="101376513" sldId="344"/>
            <ac:spMk id="6" creationId="{7F312B18-DE19-43EF-BA3B-4A92E8C2ABC2}"/>
          </ac:spMkLst>
        </pc:spChg>
      </pc:sldChg>
      <pc:sldChg chg="modSp">
        <pc:chgData name="Antonia H." userId="da08060cd893cdf4" providerId="Windows Live" clId="Web-{8B33C5CC-F917-42D0-847E-B883A985B046}" dt="2018-04-09T15:20:45.461" v="385"/>
        <pc:sldMkLst>
          <pc:docMk/>
          <pc:sldMk cId="3059732871" sldId="345"/>
        </pc:sldMkLst>
        <pc:spChg chg="mod">
          <ac:chgData name="Antonia H." userId="da08060cd893cdf4" providerId="Windows Live" clId="Web-{8B33C5CC-F917-42D0-847E-B883A985B046}" dt="2018-04-09T15:20:45.461" v="385"/>
          <ac:spMkLst>
            <pc:docMk/>
            <pc:sldMk cId="3059732871" sldId="345"/>
            <ac:spMk id="5" creationId="{FFF1EFE8-4557-488C-980D-55E592C9709A}"/>
          </ac:spMkLst>
        </pc:spChg>
        <pc:spChg chg="mod">
          <ac:chgData name="Antonia H." userId="da08060cd893cdf4" providerId="Windows Live" clId="Web-{8B33C5CC-F917-42D0-847E-B883A985B046}" dt="2018-04-09T15:20:31.148" v="379"/>
          <ac:spMkLst>
            <pc:docMk/>
            <pc:sldMk cId="3059732871" sldId="345"/>
            <ac:spMk id="6" creationId="{7F312B18-DE19-43EF-BA3B-4A92E8C2ABC2}"/>
          </ac:spMkLst>
        </pc:spChg>
      </pc:sldChg>
    </pc:docChg>
  </pc:docChgLst>
  <pc:docChgLst>
    <pc:chgData name="Antonia H." userId="da08060cd893cdf4" providerId="Windows Live" clId="Web-{33942EBB-EAD2-4463-88E6-48045622CD96}"/>
    <pc:docChg chg="modSld">
      <pc:chgData name="Antonia H." userId="da08060cd893cdf4" providerId="Windows Live" clId="Web-{33942EBB-EAD2-4463-88E6-48045622CD96}" dt="2018-04-10T21:36:27.272" v="178"/>
      <pc:docMkLst>
        <pc:docMk/>
      </pc:docMkLst>
      <pc:sldChg chg="modNotes">
        <pc:chgData name="Antonia H." userId="da08060cd893cdf4" providerId="Windows Live" clId="Web-{33942EBB-EAD2-4463-88E6-48045622CD96}" dt="2018-04-10T21:12:26.886" v="11"/>
        <pc:sldMkLst>
          <pc:docMk/>
          <pc:sldMk cId="2559945281" sldId="258"/>
        </pc:sldMkLst>
      </pc:sldChg>
      <pc:sldChg chg="modNotes">
        <pc:chgData name="Antonia H." userId="da08060cd893cdf4" providerId="Windows Live" clId="Web-{33942EBB-EAD2-4463-88E6-48045622CD96}" dt="2018-04-10T21:15:29.137" v="38"/>
        <pc:sldMkLst>
          <pc:docMk/>
          <pc:sldMk cId="3525982858" sldId="259"/>
        </pc:sldMkLst>
      </pc:sldChg>
      <pc:sldChg chg="modNotes">
        <pc:chgData name="Antonia H." userId="da08060cd893cdf4" providerId="Windows Live" clId="Web-{33942EBB-EAD2-4463-88E6-48045622CD96}" dt="2018-04-10T21:16:07.527" v="44"/>
        <pc:sldMkLst>
          <pc:docMk/>
          <pc:sldMk cId="1156042204" sldId="261"/>
        </pc:sldMkLst>
      </pc:sldChg>
      <pc:sldChg chg="modNotes">
        <pc:chgData name="Antonia H." userId="da08060cd893cdf4" providerId="Windows Live" clId="Web-{33942EBB-EAD2-4463-88E6-48045622CD96}" dt="2018-04-10T21:17:07.655" v="78"/>
        <pc:sldMkLst>
          <pc:docMk/>
          <pc:sldMk cId="2543240180" sldId="264"/>
        </pc:sldMkLst>
      </pc:sldChg>
      <pc:sldChg chg="modNotes">
        <pc:chgData name="Antonia H." userId="da08060cd893cdf4" providerId="Windows Live" clId="Web-{33942EBB-EAD2-4463-88E6-48045622CD96}" dt="2018-04-10T21:35:00.663" v="162"/>
        <pc:sldMkLst>
          <pc:docMk/>
          <pc:sldMk cId="2196577574" sldId="265"/>
        </pc:sldMkLst>
      </pc:sldChg>
      <pc:sldChg chg="addSp delSp modSp addAnim delAnim">
        <pc:chgData name="Antonia H." userId="da08060cd893cdf4" providerId="Windows Live" clId="Web-{33942EBB-EAD2-4463-88E6-48045622CD96}" dt="2018-04-10T21:35:53.350" v="171"/>
        <pc:sldMkLst>
          <pc:docMk/>
          <pc:sldMk cId="2226446265" sldId="274"/>
        </pc:sldMkLst>
        <pc:spChg chg="add del">
          <ac:chgData name="Antonia H." userId="da08060cd893cdf4" providerId="Windows Live" clId="Web-{33942EBB-EAD2-4463-88E6-48045622CD96}" dt="2018-04-10T21:35:37.913" v="164"/>
          <ac:spMkLst>
            <pc:docMk/>
            <pc:sldMk cId="2226446265" sldId="274"/>
            <ac:spMk id="6" creationId="{24BDCE74-8B72-4F49-A373-3C004FED6030}"/>
          </ac:spMkLst>
        </pc:spChg>
        <pc:spChg chg="add del mod">
          <ac:chgData name="Antonia H." userId="da08060cd893cdf4" providerId="Windows Live" clId="Web-{33942EBB-EAD2-4463-88E6-48045622CD96}" dt="2018-04-10T21:35:53.350" v="171"/>
          <ac:spMkLst>
            <pc:docMk/>
            <pc:sldMk cId="2226446265" sldId="274"/>
            <ac:spMk id="7" creationId="{B4E529D8-2D93-4E99-9F4D-C9C2D9EA50E2}"/>
          </ac:spMkLst>
        </pc:spChg>
      </pc:sldChg>
      <pc:sldChg chg="addSp modSp addAnim">
        <pc:chgData name="Antonia H." userId="da08060cd893cdf4" providerId="Windows Live" clId="Web-{33942EBB-EAD2-4463-88E6-48045622CD96}" dt="2018-04-10T21:36:27.272" v="177"/>
        <pc:sldMkLst>
          <pc:docMk/>
          <pc:sldMk cId="2926010222" sldId="277"/>
        </pc:sldMkLst>
        <pc:spChg chg="add mod">
          <ac:chgData name="Antonia H." userId="da08060cd893cdf4" providerId="Windows Live" clId="Web-{33942EBB-EAD2-4463-88E6-48045622CD96}" dt="2018-04-10T21:36:27.272" v="177"/>
          <ac:spMkLst>
            <pc:docMk/>
            <pc:sldMk cId="2926010222" sldId="277"/>
            <ac:spMk id="6" creationId="{25DBB5DC-89BD-4902-9278-F7CC44B7490A}"/>
          </ac:spMkLst>
        </pc:spChg>
      </pc:sldChg>
      <pc:sldChg chg="modSp">
        <pc:chgData name="Antonia H." userId="da08060cd893cdf4" providerId="Windows Live" clId="Web-{33942EBB-EAD2-4463-88E6-48045622CD96}" dt="2018-04-10T21:33:54.022" v="154"/>
        <pc:sldMkLst>
          <pc:docMk/>
          <pc:sldMk cId="3770906626" sldId="348"/>
        </pc:sldMkLst>
        <pc:spChg chg="mod">
          <ac:chgData name="Antonia H." userId="da08060cd893cdf4" providerId="Windows Live" clId="Web-{33942EBB-EAD2-4463-88E6-48045622CD96}" dt="2018-04-10T21:33:54.022" v="154"/>
          <ac:spMkLst>
            <pc:docMk/>
            <pc:sldMk cId="3770906626" sldId="348"/>
            <ac:spMk id="3" creationId="{A398FF05-BA61-4230-869E-8500478026D6}"/>
          </ac:spMkLst>
        </pc:spChg>
      </pc:sldChg>
    </pc:docChg>
  </pc:docChgLst>
  <pc:docChgLst>
    <pc:chgData name="Antonia H." userId="da08060cd893cdf4" providerId="Windows Live" clId="Web-{F664A61F-AD4A-4BD7-BBC9-CDB597F2046D}"/>
    <pc:docChg chg="modSld">
      <pc:chgData name="Antonia H." userId="da08060cd893cdf4" providerId="Windows Live" clId="Web-{F664A61F-AD4A-4BD7-BBC9-CDB597F2046D}" dt="2018-04-10T16:16:00.929" v="13"/>
      <pc:docMkLst>
        <pc:docMk/>
      </pc:docMkLst>
      <pc:sldChg chg="modSp">
        <pc:chgData name="Antonia H." userId="da08060cd893cdf4" providerId="Windows Live" clId="Web-{F664A61F-AD4A-4BD7-BBC9-CDB597F2046D}" dt="2018-04-10T16:15:02.741" v="4"/>
        <pc:sldMkLst>
          <pc:docMk/>
          <pc:sldMk cId="3216760496" sldId="268"/>
        </pc:sldMkLst>
        <pc:spChg chg="mod">
          <ac:chgData name="Antonia H." userId="da08060cd893cdf4" providerId="Windows Live" clId="Web-{F664A61F-AD4A-4BD7-BBC9-CDB597F2046D}" dt="2018-04-10T16:15:02.741" v="4"/>
          <ac:spMkLst>
            <pc:docMk/>
            <pc:sldMk cId="3216760496" sldId="268"/>
            <ac:spMk id="3" creationId="{63E5014E-4309-491A-B29A-6289374FB3BD}"/>
          </ac:spMkLst>
        </pc:spChg>
      </pc:sldChg>
      <pc:sldChg chg="modSp">
        <pc:chgData name="Antonia H." userId="da08060cd893cdf4" providerId="Windows Live" clId="Web-{F664A61F-AD4A-4BD7-BBC9-CDB597F2046D}" dt="2018-04-10T16:16:00.929" v="12"/>
        <pc:sldMkLst>
          <pc:docMk/>
          <pc:sldMk cId="588407168" sldId="313"/>
        </pc:sldMkLst>
        <pc:spChg chg="mod">
          <ac:chgData name="Antonia H." userId="da08060cd893cdf4" providerId="Windows Live" clId="Web-{F664A61F-AD4A-4BD7-BBC9-CDB597F2046D}" dt="2018-04-10T16:16:00.929" v="12"/>
          <ac:spMkLst>
            <pc:docMk/>
            <pc:sldMk cId="588407168" sldId="313"/>
            <ac:spMk id="5" creationId="{FFF1EFE8-4557-488C-980D-55E592C9709A}"/>
          </ac:spMkLst>
        </pc:spChg>
      </pc:sldChg>
    </pc:docChg>
  </pc:docChgLst>
  <pc:docChgLst>
    <pc:chgData name="Antonia H." userId="da08060cd893cdf4" providerId="Windows Live" clId="Web-{20159555-CB4B-4267-9561-A5842B922D7A}"/>
    <pc:docChg chg="addSld delSld modSld sldOrd">
      <pc:chgData name="Antonia H." userId="da08060cd893cdf4" providerId="Windows Live" clId="Web-{20159555-CB4B-4267-9561-A5842B922D7A}" dt="2018-04-09T13:07:39.958" v="1699"/>
      <pc:docMkLst>
        <pc:docMk/>
      </pc:docMkLst>
      <pc:sldChg chg="modSp">
        <pc:chgData name="Antonia H." userId="da08060cd893cdf4" providerId="Windows Live" clId="Web-{20159555-CB4B-4267-9561-A5842B922D7A}" dt="2018-04-09T12:05:34.392" v="132"/>
        <pc:sldMkLst>
          <pc:docMk/>
          <pc:sldMk cId="2649240552" sldId="302"/>
        </pc:sldMkLst>
        <pc:spChg chg="mod">
          <ac:chgData name="Antonia H." userId="da08060cd893cdf4" providerId="Windows Live" clId="Web-{20159555-CB4B-4267-9561-A5842B922D7A}" dt="2018-04-09T12:05:34.392" v="132"/>
          <ac:spMkLst>
            <pc:docMk/>
            <pc:sldMk cId="2649240552" sldId="302"/>
            <ac:spMk id="3" creationId="{5685E41C-765E-4339-A440-4564A247454A}"/>
          </ac:spMkLst>
        </pc:spChg>
      </pc:sldChg>
      <pc:sldChg chg="modSp">
        <pc:chgData name="Antonia H." userId="da08060cd893cdf4" providerId="Windows Live" clId="Web-{20159555-CB4B-4267-9561-A5842B922D7A}" dt="2018-04-09T12:00:42.885" v="14"/>
        <pc:sldMkLst>
          <pc:docMk/>
          <pc:sldMk cId="2045362417" sldId="303"/>
        </pc:sldMkLst>
        <pc:spChg chg="mod">
          <ac:chgData name="Antonia H." userId="da08060cd893cdf4" providerId="Windows Live" clId="Web-{20159555-CB4B-4267-9561-A5842B922D7A}" dt="2018-04-09T12:00:42.885" v="14"/>
          <ac:spMkLst>
            <pc:docMk/>
            <pc:sldMk cId="2045362417" sldId="303"/>
            <ac:spMk id="2" creationId="{F35749E6-DB06-429C-ACF3-1EB397EBC294}"/>
          </ac:spMkLst>
        </pc:spChg>
      </pc:sldChg>
      <pc:sldChg chg="modSp">
        <pc:chgData name="Antonia H." userId="da08060cd893cdf4" providerId="Windows Live" clId="Web-{20159555-CB4B-4267-9561-A5842B922D7A}" dt="2018-04-09T12:26:31.409" v="537"/>
        <pc:sldMkLst>
          <pc:docMk/>
          <pc:sldMk cId="1931068710" sldId="312"/>
        </pc:sldMkLst>
        <pc:spChg chg="mod">
          <ac:chgData name="Antonia H." userId="da08060cd893cdf4" providerId="Windows Live" clId="Web-{20159555-CB4B-4267-9561-A5842B922D7A}" dt="2018-04-09T12:26:31.409" v="537"/>
          <ac:spMkLst>
            <pc:docMk/>
            <pc:sldMk cId="1931068710" sldId="312"/>
            <ac:spMk id="5" creationId="{FFF1EFE8-4557-488C-980D-55E592C9709A}"/>
          </ac:spMkLst>
        </pc:spChg>
      </pc:sldChg>
      <pc:sldChg chg="add replId">
        <pc:chgData name="Antonia H." userId="da08060cd893cdf4" providerId="Windows Live" clId="Web-{20159555-CB4B-4267-9561-A5842B922D7A}" dt="2018-04-09T12:02:08.043" v="17"/>
        <pc:sldMkLst>
          <pc:docMk/>
          <pc:sldMk cId="3132817029" sldId="329"/>
        </pc:sldMkLst>
      </pc:sldChg>
      <pc:sldChg chg="add replId">
        <pc:chgData name="Antonia H." userId="da08060cd893cdf4" providerId="Windows Live" clId="Web-{20159555-CB4B-4267-9561-A5842B922D7A}" dt="2018-04-09T12:02:08.075" v="18"/>
        <pc:sldMkLst>
          <pc:docMk/>
          <pc:sldMk cId="1770149544" sldId="330"/>
        </pc:sldMkLst>
      </pc:sldChg>
      <pc:sldChg chg="add replId">
        <pc:chgData name="Antonia H." userId="da08060cd893cdf4" providerId="Windows Live" clId="Web-{20159555-CB4B-4267-9561-A5842B922D7A}" dt="2018-04-09T12:02:08.106" v="19"/>
        <pc:sldMkLst>
          <pc:docMk/>
          <pc:sldMk cId="2723569196" sldId="331"/>
        </pc:sldMkLst>
      </pc:sldChg>
      <pc:sldChg chg="add replId">
        <pc:chgData name="Antonia H." userId="da08060cd893cdf4" providerId="Windows Live" clId="Web-{20159555-CB4B-4267-9561-A5842B922D7A}" dt="2018-04-09T12:02:08.137" v="20"/>
        <pc:sldMkLst>
          <pc:docMk/>
          <pc:sldMk cId="2056729071" sldId="332"/>
        </pc:sldMkLst>
      </pc:sldChg>
      <pc:sldChg chg="modSp add replId">
        <pc:chgData name="Antonia H." userId="da08060cd893cdf4" providerId="Windows Live" clId="Web-{20159555-CB4B-4267-9561-A5842B922D7A}" dt="2018-04-09T12:02:21.512" v="30"/>
        <pc:sldMkLst>
          <pc:docMk/>
          <pc:sldMk cId="3827669065" sldId="333"/>
        </pc:sldMkLst>
        <pc:spChg chg="mod">
          <ac:chgData name="Antonia H." userId="da08060cd893cdf4" providerId="Windows Live" clId="Web-{20159555-CB4B-4267-9561-A5842B922D7A}" dt="2018-04-09T12:02:21.512" v="30"/>
          <ac:spMkLst>
            <pc:docMk/>
            <pc:sldMk cId="3827669065" sldId="333"/>
            <ac:spMk id="2" creationId="{A1F25DD0-1BBE-4640-86C5-CA9A8F7FECC2}"/>
          </ac:spMkLst>
        </pc:spChg>
      </pc:sldChg>
      <pc:sldChg chg="modSp add">
        <pc:chgData name="Antonia H." userId="da08060cd893cdf4" providerId="Windows Live" clId="Web-{20159555-CB4B-4267-9561-A5842B922D7A}" dt="2018-04-09T12:15:04.157" v="282"/>
        <pc:sldMkLst>
          <pc:docMk/>
          <pc:sldMk cId="304332599" sldId="335"/>
        </pc:sldMkLst>
        <pc:spChg chg="mod">
          <ac:chgData name="Antonia H." userId="da08060cd893cdf4" providerId="Windows Live" clId="Web-{20159555-CB4B-4267-9561-A5842B922D7A}" dt="2018-04-09T12:15:04.157" v="282"/>
          <ac:spMkLst>
            <pc:docMk/>
            <pc:sldMk cId="304332599" sldId="335"/>
            <ac:spMk id="2" creationId="{A1F25DD0-1BBE-4640-86C5-CA9A8F7FECC2}"/>
          </ac:spMkLst>
        </pc:spChg>
      </pc:sldChg>
      <pc:sldChg chg="add replId">
        <pc:chgData name="Antonia H." userId="da08060cd893cdf4" providerId="Windows Live" clId="Web-{20159555-CB4B-4267-9561-A5842B922D7A}" dt="2018-04-09T12:14:58.376" v="276"/>
        <pc:sldMkLst>
          <pc:docMk/>
          <pc:sldMk cId="1626287584" sldId="336"/>
        </pc:sldMkLst>
      </pc:sldChg>
      <pc:sldChg chg="add replId">
        <pc:chgData name="Antonia H." userId="da08060cd893cdf4" providerId="Windows Live" clId="Web-{20159555-CB4B-4267-9561-A5842B922D7A}" dt="2018-04-09T12:14:58.407" v="277"/>
        <pc:sldMkLst>
          <pc:docMk/>
          <pc:sldMk cId="1377719502" sldId="337"/>
        </pc:sldMkLst>
      </pc:sldChg>
      <pc:sldChg chg="add replId">
        <pc:chgData name="Antonia H." userId="da08060cd893cdf4" providerId="Windows Live" clId="Web-{20159555-CB4B-4267-9561-A5842B922D7A}" dt="2018-04-09T12:24:19.937" v="498"/>
        <pc:sldMkLst>
          <pc:docMk/>
          <pc:sldMk cId="3468085535" sldId="340"/>
        </pc:sldMkLst>
      </pc:sldChg>
      <pc:sldChg chg="modSp add replId delCm">
        <pc:chgData name="Antonia H." userId="da08060cd893cdf4" providerId="Windows Live" clId="Web-{20159555-CB4B-4267-9561-A5842B922D7A}" dt="2018-04-09T13:07:39.943" v="1698"/>
        <pc:sldMkLst>
          <pc:docMk/>
          <pc:sldMk cId="2143220674" sldId="342"/>
        </pc:sldMkLst>
        <pc:spChg chg="mod">
          <ac:chgData name="Antonia H." userId="da08060cd893cdf4" providerId="Windows Live" clId="Web-{20159555-CB4B-4267-9561-A5842B922D7A}" dt="2018-04-09T12:27:38.207" v="572"/>
          <ac:spMkLst>
            <pc:docMk/>
            <pc:sldMk cId="2143220674" sldId="342"/>
            <ac:spMk id="2" creationId="{E4D4B9CA-9752-4F8C-A1AB-C84717C0BCDC}"/>
          </ac:spMkLst>
        </pc:spChg>
        <pc:spChg chg="mod">
          <ac:chgData name="Antonia H." userId="da08060cd893cdf4" providerId="Windows Live" clId="Web-{20159555-CB4B-4267-9561-A5842B922D7A}" dt="2018-04-09T13:07:39.943" v="1698"/>
          <ac:spMkLst>
            <pc:docMk/>
            <pc:sldMk cId="2143220674" sldId="342"/>
            <ac:spMk id="3" creationId="{DFF9B587-0B9E-4B5F-8140-42FAE5777E82}"/>
          </ac:spMkLst>
        </pc:spChg>
      </pc:sldChg>
      <pc:sldChg chg="addSp modSp add mod replId modClrScheme chgLayout">
        <pc:chgData name="Antonia H." userId="da08060cd893cdf4" providerId="Windows Live" clId="Web-{20159555-CB4B-4267-9561-A5842B922D7A}" dt="2018-04-09T12:36:00.205" v="997"/>
        <pc:sldMkLst>
          <pc:docMk/>
          <pc:sldMk cId="2787041624" sldId="343"/>
        </pc:sldMkLst>
        <pc:spChg chg="mod ord">
          <ac:chgData name="Antonia H." userId="da08060cd893cdf4" providerId="Windows Live" clId="Web-{20159555-CB4B-4267-9561-A5842B922D7A}" dt="2018-04-09T12:31:32.558" v="680"/>
          <ac:spMkLst>
            <pc:docMk/>
            <pc:sldMk cId="2787041624" sldId="343"/>
            <ac:spMk id="2" creationId="{B1050614-8AAB-4762-86F0-D152F7911773}"/>
          </ac:spMkLst>
        </pc:spChg>
        <pc:spChg chg="mod ord">
          <ac:chgData name="Antonia H." userId="da08060cd893cdf4" providerId="Windows Live" clId="Web-{20159555-CB4B-4267-9561-A5842B922D7A}" dt="2018-04-09T12:31:32.558" v="680"/>
          <ac:spMkLst>
            <pc:docMk/>
            <pc:sldMk cId="2787041624" sldId="343"/>
            <ac:spMk id="3" creationId="{8BD4DE19-E9E9-491D-9619-41C0B1A11893}"/>
          </ac:spMkLst>
        </pc:spChg>
        <pc:spChg chg="mod ord">
          <ac:chgData name="Antonia H." userId="da08060cd893cdf4" providerId="Windows Live" clId="Web-{20159555-CB4B-4267-9561-A5842B922D7A}" dt="2018-04-09T12:33:59.342" v="865"/>
          <ac:spMkLst>
            <pc:docMk/>
            <pc:sldMk cId="2787041624" sldId="343"/>
            <ac:spMk id="5" creationId="{FFF1EFE8-4557-488C-980D-55E592C9709A}"/>
          </ac:spMkLst>
        </pc:spChg>
        <pc:spChg chg="add mod ord">
          <ac:chgData name="Antonia H." userId="da08060cd893cdf4" providerId="Windows Live" clId="Web-{20159555-CB4B-4267-9561-A5842B922D7A}" dt="2018-04-09T12:36:00.205" v="997"/>
          <ac:spMkLst>
            <pc:docMk/>
            <pc:sldMk cId="2787041624" sldId="343"/>
            <ac:spMk id="6" creationId="{7F312B18-DE19-43EF-BA3B-4A92E8C2ABC2}"/>
          </ac:spMkLst>
        </pc:spChg>
      </pc:sldChg>
      <pc:sldChg chg="modSp add replId">
        <pc:chgData name="Antonia H." userId="da08060cd893cdf4" providerId="Windows Live" clId="Web-{20159555-CB4B-4267-9561-A5842B922D7A}" dt="2018-04-09T12:44:23.297" v="1400"/>
        <pc:sldMkLst>
          <pc:docMk/>
          <pc:sldMk cId="101376513" sldId="344"/>
        </pc:sldMkLst>
        <pc:spChg chg="mod">
          <ac:chgData name="Antonia H." userId="da08060cd893cdf4" providerId="Windows Live" clId="Web-{20159555-CB4B-4267-9561-A5842B922D7A}" dt="2018-04-09T12:40:07.664" v="1209"/>
          <ac:spMkLst>
            <pc:docMk/>
            <pc:sldMk cId="101376513" sldId="344"/>
            <ac:spMk id="5" creationId="{FFF1EFE8-4557-488C-980D-55E592C9709A}"/>
          </ac:spMkLst>
        </pc:spChg>
        <pc:spChg chg="mod">
          <ac:chgData name="Antonia H." userId="da08060cd893cdf4" providerId="Windows Live" clId="Web-{20159555-CB4B-4267-9561-A5842B922D7A}" dt="2018-04-09T12:44:23.297" v="1400"/>
          <ac:spMkLst>
            <pc:docMk/>
            <pc:sldMk cId="101376513" sldId="344"/>
            <ac:spMk id="6" creationId="{7F312B18-DE19-43EF-BA3B-4A92E8C2ABC2}"/>
          </ac:spMkLst>
        </pc:spChg>
      </pc:sldChg>
      <pc:sldChg chg="modSp add replId">
        <pc:chgData name="Antonia H." userId="da08060cd893cdf4" providerId="Windows Live" clId="Web-{20159555-CB4B-4267-9561-A5842B922D7A}" dt="2018-04-09T12:47:56.520" v="1472"/>
        <pc:sldMkLst>
          <pc:docMk/>
          <pc:sldMk cId="3059732871" sldId="345"/>
        </pc:sldMkLst>
        <pc:spChg chg="mod">
          <ac:chgData name="Antonia H." userId="da08060cd893cdf4" providerId="Windows Live" clId="Web-{20159555-CB4B-4267-9561-A5842B922D7A}" dt="2018-04-09T12:43:32.716" v="1300"/>
          <ac:spMkLst>
            <pc:docMk/>
            <pc:sldMk cId="3059732871" sldId="345"/>
            <ac:spMk id="5" creationId="{FFF1EFE8-4557-488C-980D-55E592C9709A}"/>
          </ac:spMkLst>
        </pc:spChg>
        <pc:spChg chg="mod">
          <ac:chgData name="Antonia H." userId="da08060cd893cdf4" providerId="Windows Live" clId="Web-{20159555-CB4B-4267-9561-A5842B922D7A}" dt="2018-04-09T12:47:56.520" v="1472"/>
          <ac:spMkLst>
            <pc:docMk/>
            <pc:sldMk cId="3059732871" sldId="345"/>
            <ac:spMk id="6" creationId="{7F312B18-DE19-43EF-BA3B-4A92E8C2ABC2}"/>
          </ac:spMkLst>
        </pc:spChg>
      </pc:sldChg>
    </pc:docChg>
  </pc:docChgLst>
  <pc:docChgLst>
    <pc:chgData name="Antonia H." userId="da08060cd893cdf4" providerId="Windows Live" clId="Web-{F800557C-DC55-40BE-9D8B-B901FDD8F8A8}"/>
    <pc:docChg chg="modSld">
      <pc:chgData name="Antonia H." userId="da08060cd893cdf4" providerId="Windows Live" clId="Web-{F800557C-DC55-40BE-9D8B-B901FDD8F8A8}" dt="2018-04-10T21:10:04.120" v="410"/>
      <pc:docMkLst>
        <pc:docMk/>
      </pc:docMkLst>
      <pc:sldChg chg="modSp">
        <pc:chgData name="Antonia H." userId="da08060cd893cdf4" providerId="Windows Live" clId="Web-{F800557C-DC55-40BE-9D8B-B901FDD8F8A8}" dt="2018-04-10T20:33:19.084" v="8"/>
        <pc:sldMkLst>
          <pc:docMk/>
          <pc:sldMk cId="484959753" sldId="257"/>
        </pc:sldMkLst>
        <pc:spChg chg="mod">
          <ac:chgData name="Antonia H." userId="da08060cd893cdf4" providerId="Windows Live" clId="Web-{F800557C-DC55-40BE-9D8B-B901FDD8F8A8}" dt="2018-04-10T20:33:19.084" v="8"/>
          <ac:spMkLst>
            <pc:docMk/>
            <pc:sldMk cId="484959753" sldId="257"/>
            <ac:spMk id="10" creationId="{85B93AEE-3827-4F04-8A34-BD7E7FD3CB90}"/>
          </ac:spMkLst>
        </pc:spChg>
      </pc:sldChg>
      <pc:sldChg chg="modNotes">
        <pc:chgData name="Antonia H." userId="da08060cd893cdf4" providerId="Windows Live" clId="Web-{F800557C-DC55-40BE-9D8B-B901FDD8F8A8}" dt="2018-04-10T20:44:07.116" v="169"/>
        <pc:sldMkLst>
          <pc:docMk/>
          <pc:sldMk cId="2559945281" sldId="258"/>
        </pc:sldMkLst>
      </pc:sldChg>
      <pc:sldChg chg="modNotes">
        <pc:chgData name="Antonia H." userId="da08060cd893cdf4" providerId="Windows Live" clId="Web-{F800557C-DC55-40BE-9D8B-B901FDD8F8A8}" dt="2018-04-10T20:43:05.694" v="160"/>
        <pc:sldMkLst>
          <pc:docMk/>
          <pc:sldMk cId="3525982858" sldId="259"/>
        </pc:sldMkLst>
      </pc:sldChg>
      <pc:sldChg chg="modNotes">
        <pc:chgData name="Antonia H." userId="da08060cd893cdf4" providerId="Windows Live" clId="Web-{F800557C-DC55-40BE-9D8B-B901FDD8F8A8}" dt="2018-04-10T21:09:32.808" v="399"/>
        <pc:sldMkLst>
          <pc:docMk/>
          <pc:sldMk cId="3952360868" sldId="287"/>
        </pc:sldMkLst>
      </pc:sldChg>
      <pc:sldChg chg="modNotes">
        <pc:chgData name="Antonia H." userId="da08060cd893cdf4" providerId="Windows Live" clId="Web-{F800557C-DC55-40BE-9D8B-B901FDD8F8A8}" dt="2018-04-10T21:09:41.777" v="401"/>
        <pc:sldMkLst>
          <pc:docMk/>
          <pc:sldMk cId="2250377317" sldId="288"/>
        </pc:sldMkLst>
      </pc:sldChg>
      <pc:sldChg chg="modNotes">
        <pc:chgData name="Antonia H." userId="da08060cd893cdf4" providerId="Windows Live" clId="Web-{F800557C-DC55-40BE-9D8B-B901FDD8F8A8}" dt="2018-04-10T21:10:04.120" v="410"/>
        <pc:sldMkLst>
          <pc:docMk/>
          <pc:sldMk cId="3288798530" sldId="289"/>
        </pc:sldMkLst>
      </pc:sldChg>
      <pc:sldChg chg="modNotes">
        <pc:chgData name="Antonia H." userId="da08060cd893cdf4" providerId="Windows Live" clId="Web-{F800557C-DC55-40BE-9D8B-B901FDD8F8A8}" dt="2018-04-10T20:33:31.240" v="19"/>
        <pc:sldMkLst>
          <pc:docMk/>
          <pc:sldMk cId="159765170" sldId="292"/>
        </pc:sldMkLst>
      </pc:sldChg>
      <pc:sldChg chg="modNotes">
        <pc:chgData name="Antonia H." userId="da08060cd893cdf4" providerId="Windows Live" clId="Web-{F800557C-DC55-40BE-9D8B-B901FDD8F8A8}" dt="2018-04-10T20:34:18.834" v="43"/>
        <pc:sldMkLst>
          <pc:docMk/>
          <pc:sldMk cId="1214841034" sldId="293"/>
        </pc:sldMkLst>
      </pc:sldChg>
      <pc:sldChg chg="modSp">
        <pc:chgData name="Antonia H." userId="da08060cd893cdf4" providerId="Windows Live" clId="Web-{F800557C-DC55-40BE-9D8B-B901FDD8F8A8}" dt="2018-04-10T21:01:07.087" v="206"/>
        <pc:sldMkLst>
          <pc:docMk/>
          <pc:sldMk cId="1931068710" sldId="312"/>
        </pc:sldMkLst>
        <pc:spChg chg="mod">
          <ac:chgData name="Antonia H." userId="da08060cd893cdf4" providerId="Windows Live" clId="Web-{F800557C-DC55-40BE-9D8B-B901FDD8F8A8}" dt="2018-04-10T21:01:07.087" v="206"/>
          <ac:spMkLst>
            <pc:docMk/>
            <pc:sldMk cId="1931068710" sldId="312"/>
            <ac:spMk id="5" creationId="{FFF1EFE8-4557-488C-980D-55E592C9709A}"/>
          </ac:spMkLst>
        </pc:spChg>
      </pc:sldChg>
      <pc:sldChg chg="modSp">
        <pc:chgData name="Antonia H." userId="da08060cd893cdf4" providerId="Windows Live" clId="Web-{F800557C-DC55-40BE-9D8B-B901FDD8F8A8}" dt="2018-04-10T21:08:56.933" v="394"/>
        <pc:sldMkLst>
          <pc:docMk/>
          <pc:sldMk cId="1361165487" sldId="317"/>
        </pc:sldMkLst>
        <pc:spChg chg="mod">
          <ac:chgData name="Antonia H." userId="da08060cd893cdf4" providerId="Windows Live" clId="Web-{F800557C-DC55-40BE-9D8B-B901FDD8F8A8}" dt="2018-04-10T21:08:56.933" v="394"/>
          <ac:spMkLst>
            <pc:docMk/>
            <pc:sldMk cId="1361165487" sldId="317"/>
            <ac:spMk id="5" creationId="{CE890B99-EDEA-4EF0-BD05-E3BC1E5F9E1D}"/>
          </ac:spMkLst>
        </pc:spChg>
      </pc:sldChg>
      <pc:sldChg chg="addSp modSp">
        <pc:chgData name="Antonia H." userId="da08060cd893cdf4" providerId="Windows Live" clId="Web-{F800557C-DC55-40BE-9D8B-B901FDD8F8A8}" dt="2018-04-10T20:58:15.834" v="201"/>
        <pc:sldMkLst>
          <pc:docMk/>
          <pc:sldMk cId="2216416508" sldId="346"/>
        </pc:sldMkLst>
        <pc:spChg chg="mod">
          <ac:chgData name="Antonia H." userId="da08060cd893cdf4" providerId="Windows Live" clId="Web-{F800557C-DC55-40BE-9D8B-B901FDD8F8A8}" dt="2018-04-10T20:58:04.037" v="198"/>
          <ac:spMkLst>
            <pc:docMk/>
            <pc:sldMk cId="2216416508" sldId="346"/>
            <ac:spMk id="6" creationId="{8BEB34A3-CE33-4F87-8E48-78AB2E52AFFF}"/>
          </ac:spMkLst>
        </pc:spChg>
        <pc:spChg chg="add mod">
          <ac:chgData name="Antonia H." userId="da08060cd893cdf4" providerId="Windows Live" clId="Web-{F800557C-DC55-40BE-9D8B-B901FDD8F8A8}" dt="2018-04-10T20:58:15.834" v="201"/>
          <ac:spMkLst>
            <pc:docMk/>
            <pc:sldMk cId="2216416508" sldId="346"/>
            <ac:spMk id="7" creationId="{1A07DC2B-37D7-4ADC-B238-AF2DB91A9F0C}"/>
          </ac:spMkLst>
        </pc:spChg>
        <pc:picChg chg="add mod">
          <ac:chgData name="Antonia H." userId="da08060cd893cdf4" providerId="Windows Live" clId="Web-{F800557C-DC55-40BE-9D8B-B901FDD8F8A8}" dt="2018-04-10T20:57:50.022" v="189"/>
          <ac:picMkLst>
            <pc:docMk/>
            <pc:sldMk cId="2216416508" sldId="346"/>
            <ac:picMk id="4" creationId="{3F5676EB-2F51-4C87-AEE8-373A37274B0F}"/>
          </ac:picMkLst>
        </pc:picChg>
      </pc:sldChg>
      <pc:sldChg chg="modNotes">
        <pc:chgData name="Antonia H." userId="da08060cd893cdf4" providerId="Windows Live" clId="Web-{F800557C-DC55-40BE-9D8B-B901FDD8F8A8}" dt="2018-04-10T20:35:03.146" v="78"/>
        <pc:sldMkLst>
          <pc:docMk/>
          <pc:sldMk cId="3770906626" sldId="348"/>
        </pc:sldMkLst>
      </pc:sldChg>
    </pc:docChg>
  </pc:docChgLst>
  <pc:docChgLst>
    <pc:chgData name="Antonia H." userId="da08060cd893cdf4" providerId="Windows Live" clId="Web-{1856317C-5E82-47D7-8862-26F776C042B7}"/>
    <pc:docChg chg="addSld delSld modSld">
      <pc:chgData name="Antonia H." userId="da08060cd893cdf4" providerId="Windows Live" clId="Web-{1856317C-5E82-47D7-8862-26F776C042B7}" dt="2018-04-10T21:52:22.644" v="146"/>
      <pc:docMkLst>
        <pc:docMk/>
      </pc:docMkLst>
      <pc:sldChg chg="modSp">
        <pc:chgData name="Antonia H." userId="da08060cd893cdf4" providerId="Windows Live" clId="Web-{1856317C-5E82-47D7-8862-26F776C042B7}" dt="2018-04-10T21:52:22.254" v="144"/>
        <pc:sldMkLst>
          <pc:docMk/>
          <pc:sldMk cId="70218307" sldId="279"/>
        </pc:sldMkLst>
        <pc:spChg chg="mod">
          <ac:chgData name="Antonia H." userId="da08060cd893cdf4" providerId="Windows Live" clId="Web-{1856317C-5E82-47D7-8862-26F776C042B7}" dt="2018-04-10T21:52:22.254" v="144"/>
          <ac:spMkLst>
            <pc:docMk/>
            <pc:sldMk cId="70218307" sldId="279"/>
            <ac:spMk id="4" creationId="{2E7B9721-5DC6-401B-92AD-50ABBD9E3848}"/>
          </ac:spMkLst>
        </pc:spChg>
      </pc:sldChg>
      <pc:sldChg chg="modSp">
        <pc:chgData name="Antonia H." userId="da08060cd893cdf4" providerId="Windows Live" clId="Web-{1856317C-5E82-47D7-8862-26F776C042B7}" dt="2018-04-10T21:41:28.020" v="0"/>
        <pc:sldMkLst>
          <pc:docMk/>
          <pc:sldMk cId="2649240552" sldId="302"/>
        </pc:sldMkLst>
        <pc:spChg chg="mod">
          <ac:chgData name="Antonia H." userId="da08060cd893cdf4" providerId="Windows Live" clId="Web-{1856317C-5E82-47D7-8862-26F776C042B7}" dt="2018-04-10T21:41:28.020" v="0"/>
          <ac:spMkLst>
            <pc:docMk/>
            <pc:sldMk cId="2649240552" sldId="302"/>
            <ac:spMk id="3" creationId="{5685E41C-765E-4339-A440-4564A247454A}"/>
          </ac:spMkLst>
        </pc:spChg>
      </pc:sldChg>
      <pc:sldChg chg="addSp delSp modSp addAnim delAnim delCm modNotes">
        <pc:chgData name="Antonia H." userId="da08060cd893cdf4" providerId="Windows Live" clId="Web-{1856317C-5E82-47D7-8862-26F776C042B7}" dt="2018-04-10T21:45:04.972" v="60"/>
        <pc:sldMkLst>
          <pc:docMk/>
          <pc:sldMk cId="2463281216" sldId="305"/>
        </pc:sldMkLst>
        <pc:spChg chg="mod">
          <ac:chgData name="Antonia H." userId="da08060cd893cdf4" providerId="Windows Live" clId="Web-{1856317C-5E82-47D7-8862-26F776C042B7}" dt="2018-04-10T21:44:33.644" v="47"/>
          <ac:spMkLst>
            <pc:docMk/>
            <pc:sldMk cId="2463281216" sldId="305"/>
            <ac:spMk id="3" creationId="{DFF9B587-0B9E-4B5F-8140-42FAE5777E82}"/>
          </ac:spMkLst>
        </pc:spChg>
        <pc:spChg chg="add del mod">
          <ac:chgData name="Antonia H." userId="da08060cd893cdf4" providerId="Windows Live" clId="Web-{1856317C-5E82-47D7-8862-26F776C042B7}" dt="2018-04-10T21:42:14.488" v="8"/>
          <ac:spMkLst>
            <pc:docMk/>
            <pc:sldMk cId="2463281216" sldId="305"/>
            <ac:spMk id="5" creationId="{9E8C8AD3-0F2B-45A2-805D-BB32421A5F4D}"/>
          </ac:spMkLst>
        </pc:spChg>
        <pc:spChg chg="add del mod">
          <ac:chgData name="Antonia H." userId="da08060cd893cdf4" providerId="Windows Live" clId="Web-{1856317C-5E82-47D7-8862-26F776C042B7}" dt="2018-04-10T21:42:45.754" v="13"/>
          <ac:spMkLst>
            <pc:docMk/>
            <pc:sldMk cId="2463281216" sldId="305"/>
            <ac:spMk id="7" creationId="{AD9A130B-8599-41D3-B2FA-9696CCB9BCF5}"/>
          </ac:spMkLst>
        </pc:spChg>
        <pc:spChg chg="add mod">
          <ac:chgData name="Antonia H." userId="da08060cd893cdf4" providerId="Windows Live" clId="Web-{1856317C-5E82-47D7-8862-26F776C042B7}" dt="2018-04-10T21:44:44.207" v="50"/>
          <ac:spMkLst>
            <pc:docMk/>
            <pc:sldMk cId="2463281216" sldId="305"/>
            <ac:spMk id="9" creationId="{129D8A70-FF28-4A3F-95DD-D91D9FC0B7D7}"/>
          </ac:spMkLst>
        </pc:spChg>
        <pc:spChg chg="add mod">
          <ac:chgData name="Antonia H." userId="da08060cd893cdf4" providerId="Windows Live" clId="Web-{1856317C-5E82-47D7-8862-26F776C042B7}" dt="2018-04-10T21:45:04.972" v="60"/>
          <ac:spMkLst>
            <pc:docMk/>
            <pc:sldMk cId="2463281216" sldId="305"/>
            <ac:spMk id="11" creationId="{49C2CA93-AC4D-490F-B819-818B4D7C531A}"/>
          </ac:spMkLst>
        </pc:spChg>
      </pc:sldChg>
      <pc:sldChg chg="addAnim modAnim delCm modNotes">
        <pc:chgData name="Antonia H." userId="da08060cd893cdf4" providerId="Windows Live" clId="Web-{1856317C-5E82-47D7-8862-26F776C042B7}" dt="2018-04-10T21:46:51.144" v="72"/>
        <pc:sldMkLst>
          <pc:docMk/>
          <pc:sldMk cId="219773625" sldId="307"/>
        </pc:sldMkLst>
      </pc:sldChg>
      <pc:sldChg chg="modSp">
        <pc:chgData name="Antonia H." userId="da08060cd893cdf4" providerId="Windows Live" clId="Web-{1856317C-5E82-47D7-8862-26F776C042B7}" dt="2018-04-10T21:48:23.269" v="76"/>
        <pc:sldMkLst>
          <pc:docMk/>
          <pc:sldMk cId="1770149544" sldId="330"/>
        </pc:sldMkLst>
        <pc:graphicFrameChg chg="mod modGraphic">
          <ac:chgData name="Antonia H." userId="da08060cd893cdf4" providerId="Windows Live" clId="Web-{1856317C-5E82-47D7-8862-26F776C042B7}" dt="2018-04-10T21:48:23.269" v="76"/>
          <ac:graphicFrameMkLst>
            <pc:docMk/>
            <pc:sldMk cId="1770149544" sldId="330"/>
            <ac:graphicFrameMk id="4" creationId="{F45E4D31-4D64-4C43-9908-96CB1B96B07C}"/>
          </ac:graphicFrameMkLst>
        </pc:graphicFrameChg>
      </pc:sldChg>
      <pc:sldChg chg="del">
        <pc:chgData name="Antonia H." userId="da08060cd893cdf4" providerId="Windows Live" clId="Web-{1856317C-5E82-47D7-8862-26F776C042B7}" dt="2018-04-10T21:51:24.660" v="129"/>
        <pc:sldMkLst>
          <pc:docMk/>
          <pc:sldMk cId="1539508963" sldId="338"/>
        </pc:sldMkLst>
      </pc:sldChg>
      <pc:sldChg chg="addSp delSp modSp del addAnim">
        <pc:chgData name="Antonia H." userId="da08060cd893cdf4" providerId="Windows Live" clId="Web-{1856317C-5E82-47D7-8862-26F776C042B7}" dt="2018-04-10T21:52:00.925" v="138"/>
        <pc:sldMkLst>
          <pc:docMk/>
          <pc:sldMk cId="3553451590" sldId="339"/>
        </pc:sldMkLst>
        <pc:spChg chg="mod">
          <ac:chgData name="Antonia H." userId="da08060cd893cdf4" providerId="Windows Live" clId="Web-{1856317C-5E82-47D7-8862-26F776C042B7}" dt="2018-04-10T21:51:27.503" v="130"/>
          <ac:spMkLst>
            <pc:docMk/>
            <pc:sldMk cId="3553451590" sldId="339"/>
            <ac:spMk id="3" creationId="{6134E1DA-B517-4CF4-80B5-E70DD5992A30}"/>
          </ac:spMkLst>
        </pc:spChg>
        <pc:spChg chg="add del mod">
          <ac:chgData name="Antonia H." userId="da08060cd893cdf4" providerId="Windows Live" clId="Web-{1856317C-5E82-47D7-8862-26F776C042B7}" dt="2018-04-10T21:49:28.535" v="82"/>
          <ac:spMkLst>
            <pc:docMk/>
            <pc:sldMk cId="3553451590" sldId="339"/>
            <ac:spMk id="4" creationId="{206ACCB2-0442-4353-A463-BD3DD5E1686F}"/>
          </ac:spMkLst>
        </pc:spChg>
        <pc:spChg chg="add mod">
          <ac:chgData name="Antonia H." userId="da08060cd893cdf4" providerId="Windows Live" clId="Web-{1856317C-5E82-47D7-8862-26F776C042B7}" dt="2018-04-10T21:51:18.456" v="127"/>
          <ac:spMkLst>
            <pc:docMk/>
            <pc:sldMk cId="3553451590" sldId="339"/>
            <ac:spMk id="7" creationId="{7D56CD25-6EB3-4C13-85D7-B87E9AD5B81A}"/>
          </ac:spMkLst>
        </pc:spChg>
      </pc:sldChg>
      <pc:sldChg chg="modSp add replId">
        <pc:chgData name="Antonia H." userId="da08060cd893cdf4" providerId="Windows Live" clId="Web-{1856317C-5E82-47D7-8862-26F776C042B7}" dt="2018-04-10T21:52:06.644" v="142"/>
        <pc:sldMkLst>
          <pc:docMk/>
          <pc:sldMk cId="3722084208" sldId="350"/>
        </pc:sldMkLst>
        <pc:spChg chg="mod">
          <ac:chgData name="Antonia H." userId="da08060cd893cdf4" providerId="Windows Live" clId="Web-{1856317C-5E82-47D7-8862-26F776C042B7}" dt="2018-04-10T21:52:06.644" v="142"/>
          <ac:spMkLst>
            <pc:docMk/>
            <pc:sldMk cId="3722084208" sldId="350"/>
            <ac:spMk id="3" creationId="{6134E1DA-B517-4CF4-80B5-E70DD5992A30}"/>
          </ac:spMkLst>
        </pc:spChg>
        <pc:spChg chg="mod">
          <ac:chgData name="Antonia H." userId="da08060cd893cdf4" providerId="Windows Live" clId="Web-{1856317C-5E82-47D7-8862-26F776C042B7}" dt="2018-04-10T21:51:58.910" v="137"/>
          <ac:spMkLst>
            <pc:docMk/>
            <pc:sldMk cId="3722084208" sldId="350"/>
            <ac:spMk id="7" creationId="{7D56CD25-6EB3-4C13-85D7-B87E9AD5B81A}"/>
          </ac:spMkLst>
        </pc:spChg>
      </pc:sldChg>
      <pc:sldChg chg="add del replId">
        <pc:chgData name="Antonia H." userId="da08060cd893cdf4" providerId="Windows Live" clId="Web-{1856317C-5E82-47D7-8862-26F776C042B7}" dt="2018-04-10T21:51:51.628" v="135"/>
        <pc:sldMkLst>
          <pc:docMk/>
          <pc:sldMk cId="351673936" sldId="351"/>
        </pc:sldMkLst>
      </pc:sldChg>
      <pc:sldChg chg="add replId">
        <pc:chgData name="Antonia H." userId="da08060cd893cdf4" providerId="Windows Live" clId="Web-{1856317C-5E82-47D7-8862-26F776C042B7}" dt="2018-04-10T21:52:03.003" v="139"/>
        <pc:sldMkLst>
          <pc:docMk/>
          <pc:sldMk cId="1121162800" sldId="351"/>
        </pc:sldMkLst>
      </pc:sldChg>
    </pc:docChg>
  </pc:docChgLst>
  <pc:docChgLst>
    <pc:chgData name="Antonia H." userId="da08060cd893cdf4" providerId="Windows Live" clId="Web-{DC1158F9-FF05-4B2D-AF6B-AC30C7CE82F0}"/>
    <pc:docChg chg="modSld">
      <pc:chgData name="Antonia H." userId="da08060cd893cdf4" providerId="Windows Live" clId="Web-{DC1158F9-FF05-4B2D-AF6B-AC30C7CE82F0}" dt="2018-04-09T13:44:37.601" v="1"/>
      <pc:docMkLst>
        <pc:docMk/>
      </pc:docMkLst>
      <pc:sldChg chg="modSp">
        <pc:chgData name="Antonia H." userId="da08060cd893cdf4" providerId="Windows Live" clId="Web-{DC1158F9-FF05-4B2D-AF6B-AC30C7CE82F0}" dt="2018-04-09T13:44:37.601" v="1"/>
        <pc:sldMkLst>
          <pc:docMk/>
          <pc:sldMk cId="2143220674" sldId="342"/>
        </pc:sldMkLst>
        <pc:spChg chg="mod">
          <ac:chgData name="Antonia H." userId="da08060cd893cdf4" providerId="Windows Live" clId="Web-{DC1158F9-FF05-4B2D-AF6B-AC30C7CE82F0}" dt="2018-04-09T13:44:37.601" v="1"/>
          <ac:spMkLst>
            <pc:docMk/>
            <pc:sldMk cId="2143220674" sldId="342"/>
            <ac:spMk id="3" creationId="{DFF9B587-0B9E-4B5F-8140-42FAE5777E82}"/>
          </ac:spMkLst>
        </pc:spChg>
      </pc:sldChg>
    </pc:docChg>
  </pc:docChgLst>
  <pc:docChgLst>
    <pc:chgData name="Antonia H." userId="da08060cd893cdf4" providerId="Windows Live" clId="Web-{9A9DB4FC-5C0F-4D82-8BAD-FA1976F37C8E}"/>
    <pc:docChg chg="modSld">
      <pc:chgData name="Antonia H." userId="da08060cd893cdf4" providerId="Windows Live" clId="Web-{9A9DB4FC-5C0F-4D82-8BAD-FA1976F37C8E}" dt="2018-04-08T14:20:34.928" v="320"/>
      <pc:docMkLst>
        <pc:docMk/>
      </pc:docMkLst>
      <pc:sldChg chg="addAnim delAnim modAnim">
        <pc:chgData name="Antonia H." userId="da08060cd893cdf4" providerId="Windows Live" clId="Web-{9A9DB4FC-5C0F-4D82-8BAD-FA1976F37C8E}" dt="2018-04-08T13:43:52.352" v="3"/>
        <pc:sldMkLst>
          <pc:docMk/>
          <pc:sldMk cId="1156042204" sldId="261"/>
        </pc:sldMkLst>
      </pc:sldChg>
      <pc:sldChg chg="addSp modSp addAnim delAnim modAnim">
        <pc:chgData name="Antonia H." userId="da08060cd893cdf4" providerId="Windows Live" clId="Web-{9A9DB4FC-5C0F-4D82-8BAD-FA1976F37C8E}" dt="2018-04-08T13:47:26.429" v="41"/>
        <pc:sldMkLst>
          <pc:docMk/>
          <pc:sldMk cId="961012304" sldId="273"/>
        </pc:sldMkLst>
        <pc:spChg chg="add mod">
          <ac:chgData name="Antonia H." userId="da08060cd893cdf4" providerId="Windows Live" clId="Web-{9A9DB4FC-5C0F-4D82-8BAD-FA1976F37C8E}" dt="2018-04-08T13:47:26.429" v="41"/>
          <ac:spMkLst>
            <pc:docMk/>
            <pc:sldMk cId="961012304" sldId="273"/>
            <ac:spMk id="4" creationId="{CC029D8B-2FB4-46E3-B2BC-ED7621B41868}"/>
          </ac:spMkLst>
        </pc:spChg>
        <pc:spChg chg="mod">
          <ac:chgData name="Antonia H." userId="da08060cd893cdf4" providerId="Windows Live" clId="Web-{9A9DB4FC-5C0F-4D82-8BAD-FA1976F37C8E}" dt="2018-04-08T13:44:57.117" v="14"/>
          <ac:spMkLst>
            <pc:docMk/>
            <pc:sldMk cId="961012304" sldId="273"/>
            <ac:spMk id="5" creationId="{11CC889A-9483-4BFF-8D2C-5C3C2568CFD1}"/>
          </ac:spMkLst>
        </pc:spChg>
      </pc:sldChg>
      <pc:sldChg chg="modSp">
        <pc:chgData name="Antonia H." userId="da08060cd893cdf4" providerId="Windows Live" clId="Web-{9A9DB4FC-5C0F-4D82-8BAD-FA1976F37C8E}" dt="2018-04-08T13:49:05.961" v="42"/>
        <pc:sldMkLst>
          <pc:docMk/>
          <pc:sldMk cId="525158212" sldId="301"/>
        </pc:sldMkLst>
        <pc:spChg chg="mod">
          <ac:chgData name="Antonia H." userId="da08060cd893cdf4" providerId="Windows Live" clId="Web-{9A9DB4FC-5C0F-4D82-8BAD-FA1976F37C8E}" dt="2018-04-08T13:49:05.961" v="42"/>
          <ac:spMkLst>
            <pc:docMk/>
            <pc:sldMk cId="525158212" sldId="301"/>
            <ac:spMk id="5" creationId="{11CC889A-9483-4BFF-8D2C-5C3C2568CFD1}"/>
          </ac:spMkLst>
        </pc:spChg>
      </pc:sldChg>
      <pc:sldChg chg="modSp">
        <pc:chgData name="Antonia H." userId="da08060cd893cdf4" providerId="Windows Live" clId="Web-{9A9DB4FC-5C0F-4D82-8BAD-FA1976F37C8E}" dt="2018-04-08T14:20:34.928" v="319"/>
        <pc:sldMkLst>
          <pc:docMk/>
          <pc:sldMk cId="2649240552" sldId="302"/>
        </pc:sldMkLst>
        <pc:spChg chg="mod">
          <ac:chgData name="Antonia H." userId="da08060cd893cdf4" providerId="Windows Live" clId="Web-{9A9DB4FC-5C0F-4D82-8BAD-FA1976F37C8E}" dt="2018-04-08T14:20:34.928" v="319"/>
          <ac:spMkLst>
            <pc:docMk/>
            <pc:sldMk cId="2649240552" sldId="302"/>
            <ac:spMk id="3" creationId="{5685E41C-765E-4339-A440-4564A247454A}"/>
          </ac:spMkLst>
        </pc:spChg>
      </pc:sldChg>
    </pc:docChg>
  </pc:docChgLst>
  <pc:docChgLst>
    <pc:chgData name="Antonia H." userId="da08060cd893cdf4" providerId="Windows Live" clId="Web-{507E286C-EBE6-4BAA-B339-43DEE598E837}"/>
    <pc:docChg chg="modSld">
      <pc:chgData name="Antonia H." userId="da08060cd893cdf4" providerId="Windows Live" clId="Web-{507E286C-EBE6-4BAA-B339-43DEE598E837}" dt="2018-04-09T14:34:31.817" v="29"/>
      <pc:docMkLst>
        <pc:docMk/>
      </pc:docMkLst>
      <pc:sldChg chg="modSp">
        <pc:chgData name="Antonia H." userId="da08060cd893cdf4" providerId="Windows Live" clId="Web-{507E286C-EBE6-4BAA-B339-43DEE598E837}" dt="2018-04-09T14:32:24.661" v="19"/>
        <pc:sldMkLst>
          <pc:docMk/>
          <pc:sldMk cId="3525982858" sldId="259"/>
        </pc:sldMkLst>
        <pc:spChg chg="mod">
          <ac:chgData name="Antonia H." userId="da08060cd893cdf4" providerId="Windows Live" clId="Web-{507E286C-EBE6-4BAA-B339-43DEE598E837}" dt="2018-04-09T14:32:24.661" v="19"/>
          <ac:spMkLst>
            <pc:docMk/>
            <pc:sldMk cId="3525982858" sldId="259"/>
            <ac:spMk id="5" creationId="{61CEAC5C-23C9-4BAE-96E9-16C52FB89DC8}"/>
          </ac:spMkLst>
        </pc:spChg>
      </pc:sldChg>
      <pc:sldChg chg="modSp">
        <pc:chgData name="Antonia H." userId="da08060cd893cdf4" providerId="Windows Live" clId="Web-{507E286C-EBE6-4BAA-B339-43DEE598E837}" dt="2018-04-09T14:32:34.989" v="21"/>
        <pc:sldMkLst>
          <pc:docMk/>
          <pc:sldMk cId="1156042204" sldId="261"/>
        </pc:sldMkLst>
        <pc:spChg chg="mod">
          <ac:chgData name="Antonia H." userId="da08060cd893cdf4" providerId="Windows Live" clId="Web-{507E286C-EBE6-4BAA-B339-43DEE598E837}" dt="2018-04-09T14:32:34.989" v="21"/>
          <ac:spMkLst>
            <pc:docMk/>
            <pc:sldMk cId="1156042204" sldId="261"/>
            <ac:spMk id="5" creationId="{61CEAC5C-23C9-4BAE-96E9-16C52FB89DC8}"/>
          </ac:spMkLst>
        </pc:spChg>
      </pc:sldChg>
      <pc:sldChg chg="modSp">
        <pc:chgData name="Antonia H." userId="da08060cd893cdf4" providerId="Windows Live" clId="Web-{507E286C-EBE6-4BAA-B339-43DEE598E837}" dt="2018-04-09T14:34:31.817" v="28"/>
        <pc:sldMkLst>
          <pc:docMk/>
          <pc:sldMk cId="525158212" sldId="301"/>
        </pc:sldMkLst>
        <pc:spChg chg="mod">
          <ac:chgData name="Antonia H." userId="da08060cd893cdf4" providerId="Windows Live" clId="Web-{507E286C-EBE6-4BAA-B339-43DEE598E837}" dt="2018-04-09T14:34:31.817" v="28"/>
          <ac:spMkLst>
            <pc:docMk/>
            <pc:sldMk cId="525158212" sldId="301"/>
            <ac:spMk id="11" creationId="{3BE80849-40DF-4E88-9814-1050B4B8C1F6}"/>
          </ac:spMkLst>
        </pc:spChg>
      </pc:sldChg>
      <pc:sldChg chg="modSp">
        <pc:chgData name="Antonia H." userId="da08060cd893cdf4" providerId="Windows Live" clId="Web-{507E286C-EBE6-4BAA-B339-43DEE598E837}" dt="2018-04-09T14:31:36.146" v="0"/>
        <pc:sldMkLst>
          <pc:docMk/>
          <pc:sldMk cId="2045362417" sldId="303"/>
        </pc:sldMkLst>
        <pc:spChg chg="mod">
          <ac:chgData name="Antonia H." userId="da08060cd893cdf4" providerId="Windows Live" clId="Web-{507E286C-EBE6-4BAA-B339-43DEE598E837}" dt="2018-04-09T14:31:36.146" v="0"/>
          <ac:spMkLst>
            <pc:docMk/>
            <pc:sldMk cId="2045362417" sldId="303"/>
            <ac:spMk id="3" creationId="{E732ACAA-4396-4227-BAFA-41384A48348E}"/>
          </ac:spMkLst>
        </pc:spChg>
      </pc:sldChg>
    </pc:docChg>
  </pc:docChgLst>
  <pc:docChgLst>
    <pc:chgData name="Antonia H." userId="da08060cd893cdf4" providerId="Windows Live" clId="Web-{A58C515F-62A8-4CD1-9288-9DCD34C12DDB}"/>
    <pc:docChg chg="modSld">
      <pc:chgData name="Antonia H." userId="da08060cd893cdf4" providerId="Windows Live" clId="Web-{A58C515F-62A8-4CD1-9288-9DCD34C12DDB}" dt="2018-04-09T16:14:14.972" v="124"/>
      <pc:docMkLst>
        <pc:docMk/>
      </pc:docMkLst>
      <pc:sldChg chg="modSp">
        <pc:chgData name="Antonia H." userId="da08060cd893cdf4" providerId="Windows Live" clId="Web-{A58C515F-62A8-4CD1-9288-9DCD34C12DDB}" dt="2018-04-09T16:14:03.785" v="113"/>
        <pc:sldMkLst>
          <pc:docMk/>
          <pc:sldMk cId="3568653343" sldId="285"/>
        </pc:sldMkLst>
        <pc:spChg chg="mod">
          <ac:chgData name="Antonia H." userId="da08060cd893cdf4" providerId="Windows Live" clId="Web-{A58C515F-62A8-4CD1-9288-9DCD34C12DDB}" dt="2018-04-09T16:14:03.785" v="113"/>
          <ac:spMkLst>
            <pc:docMk/>
            <pc:sldMk cId="3568653343" sldId="285"/>
            <ac:spMk id="3" creationId="{15DEABCE-BB68-422E-9071-479B025E7602}"/>
          </ac:spMkLst>
        </pc:spChg>
      </pc:sldChg>
      <pc:sldChg chg="modSp">
        <pc:chgData name="Antonia H." userId="da08060cd893cdf4" providerId="Windows Live" clId="Web-{A58C515F-62A8-4CD1-9288-9DCD34C12DDB}" dt="2018-04-09T16:14:14.972" v="123"/>
        <pc:sldMkLst>
          <pc:docMk/>
          <pc:sldMk cId="785293548" sldId="286"/>
        </pc:sldMkLst>
        <pc:spChg chg="mod">
          <ac:chgData name="Antonia H." userId="da08060cd893cdf4" providerId="Windows Live" clId="Web-{A58C515F-62A8-4CD1-9288-9DCD34C12DDB}" dt="2018-04-09T16:14:14.972" v="123"/>
          <ac:spMkLst>
            <pc:docMk/>
            <pc:sldMk cId="785293548" sldId="286"/>
            <ac:spMk id="3" creationId="{D213D9BE-1410-43BE-A583-660EF257D48F}"/>
          </ac:spMkLst>
        </pc:spChg>
      </pc:sldChg>
      <pc:sldChg chg="modSp">
        <pc:chgData name="Antonia H." userId="da08060cd893cdf4" providerId="Windows Live" clId="Web-{A58C515F-62A8-4CD1-9288-9DCD34C12DDB}" dt="2018-04-09T16:11:46.581" v="29"/>
        <pc:sldMkLst>
          <pc:docMk/>
          <pc:sldMk cId="1214841034" sldId="293"/>
        </pc:sldMkLst>
        <pc:spChg chg="mod">
          <ac:chgData name="Antonia H." userId="da08060cd893cdf4" providerId="Windows Live" clId="Web-{A58C515F-62A8-4CD1-9288-9DCD34C12DDB}" dt="2018-04-09T16:11:46.581" v="29"/>
          <ac:spMkLst>
            <pc:docMk/>
            <pc:sldMk cId="1214841034" sldId="293"/>
            <ac:spMk id="5" creationId="{A87B98F0-1C8A-474A-83D8-6E622BBBC5E5}"/>
          </ac:spMkLst>
        </pc:spChg>
      </pc:sldChg>
      <pc:sldChg chg="modSp">
        <pc:chgData name="Antonia H." userId="da08060cd893cdf4" providerId="Windows Live" clId="Web-{A58C515F-62A8-4CD1-9288-9DCD34C12DDB}" dt="2018-04-09T16:12:46.378" v="35"/>
        <pc:sldMkLst>
          <pc:docMk/>
          <pc:sldMk cId="2787041624" sldId="343"/>
        </pc:sldMkLst>
        <pc:spChg chg="mod">
          <ac:chgData name="Antonia H." userId="da08060cd893cdf4" providerId="Windows Live" clId="Web-{A58C515F-62A8-4CD1-9288-9DCD34C12DDB}" dt="2018-04-09T16:12:43.737" v="33"/>
          <ac:spMkLst>
            <pc:docMk/>
            <pc:sldMk cId="2787041624" sldId="343"/>
            <ac:spMk id="5" creationId="{FFF1EFE8-4557-488C-980D-55E592C9709A}"/>
          </ac:spMkLst>
        </pc:spChg>
        <pc:spChg chg="mod">
          <ac:chgData name="Antonia H." userId="da08060cd893cdf4" providerId="Windows Live" clId="Web-{A58C515F-62A8-4CD1-9288-9DCD34C12DDB}" dt="2018-04-09T16:12:46.378" v="35"/>
          <ac:spMkLst>
            <pc:docMk/>
            <pc:sldMk cId="2787041624" sldId="343"/>
            <ac:spMk id="6" creationId="{7F312B18-DE19-43EF-BA3B-4A92E8C2ABC2}"/>
          </ac:spMkLst>
        </pc:spChg>
      </pc:sldChg>
      <pc:sldChg chg="modSp">
        <pc:chgData name="Antonia H." userId="da08060cd893cdf4" providerId="Windows Live" clId="Web-{A58C515F-62A8-4CD1-9288-9DCD34C12DDB}" dt="2018-04-09T16:12:57.737" v="45"/>
        <pc:sldMkLst>
          <pc:docMk/>
          <pc:sldMk cId="101376513" sldId="344"/>
        </pc:sldMkLst>
        <pc:spChg chg="mod">
          <ac:chgData name="Antonia H." userId="da08060cd893cdf4" providerId="Windows Live" clId="Web-{A58C515F-62A8-4CD1-9288-9DCD34C12DDB}" dt="2018-04-09T16:12:57.737" v="45"/>
          <ac:spMkLst>
            <pc:docMk/>
            <pc:sldMk cId="101376513" sldId="344"/>
            <ac:spMk id="5" creationId="{FFF1EFE8-4557-488C-980D-55E592C9709A}"/>
          </ac:spMkLst>
        </pc:spChg>
      </pc:sldChg>
      <pc:sldChg chg="modSp">
        <pc:chgData name="Antonia H." userId="da08060cd893cdf4" providerId="Windows Live" clId="Web-{A58C515F-62A8-4CD1-9288-9DCD34C12DDB}" dt="2018-04-09T16:13:17.612" v="59"/>
        <pc:sldMkLst>
          <pc:docMk/>
          <pc:sldMk cId="3059732871" sldId="345"/>
        </pc:sldMkLst>
        <pc:spChg chg="mod">
          <ac:chgData name="Antonia H." userId="da08060cd893cdf4" providerId="Windows Live" clId="Web-{A58C515F-62A8-4CD1-9288-9DCD34C12DDB}" dt="2018-04-09T16:13:17.612" v="59"/>
          <ac:spMkLst>
            <pc:docMk/>
            <pc:sldMk cId="3059732871" sldId="345"/>
            <ac:spMk id="5" creationId="{FFF1EFE8-4557-488C-980D-55E592C970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960FE-84BF-4F36-96F9-AC8A426EF4E1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45966-3644-4EF3-8D3C-4E37A0E975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Some words about the homework first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533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Always need to save values in programming</a:t>
            </a:r>
          </a:p>
          <a:p>
            <a:r>
              <a:rPr lang="en-US" dirty="0">
                <a:cs typeface="Calibri"/>
              </a:rPr>
              <a:t>Computer is not just going to remember them just like that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116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what I want to emphasize: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760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In the example I put number into </a:t>
            </a:r>
            <a:r>
              <a:rPr lang="en-US" dirty="0" err="1">
                <a:cs typeface="Calibri"/>
              </a:rPr>
              <a:t>var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996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Variables have types -&gt; like boxes (e.g. fruit, pens, tools, …)</a:t>
            </a:r>
          </a:p>
          <a:p>
            <a:r>
              <a:rPr lang="en-US" dirty="0">
                <a:cs typeface="Calibri"/>
              </a:rPr>
              <a:t>You usually don't mix and match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855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Either lecture or homework (or maybe both): name some examples -&gt; what variable type should we use?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90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34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263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96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Demonstrate on blackboard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418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Slide probably needs polishing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13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Not many mistakes with the solutions, just comments about HOW they are handed 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43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So once </a:t>
            </a:r>
            <a:r>
              <a:rPr lang="en-US" dirty="0" err="1">
                <a:cs typeface="Calibri"/>
              </a:rPr>
              <a:t>var</a:t>
            </a:r>
            <a:r>
              <a:rPr lang="en-US" dirty="0">
                <a:cs typeface="Calibri"/>
              </a:rPr>
              <a:t> is declared as integer, no values besides integers can go in there anymore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404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Show in </a:t>
            </a:r>
            <a:r>
              <a:rPr lang="en-US" dirty="0" err="1">
                <a:cs typeface="Calibri"/>
              </a:rPr>
              <a:t>jupyter</a:t>
            </a:r>
            <a:r>
              <a:rPr lang="en-US" dirty="0">
                <a:cs typeface="Calibri"/>
              </a:rPr>
              <a:t> notebook: still works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example: I buy a basket for fruit in my kitchen. I buy another basket and put bike tools in there</a:t>
            </a:r>
          </a:p>
          <a:p>
            <a:r>
              <a:rPr lang="en-US" dirty="0">
                <a:cs typeface="Calibri"/>
              </a:rPr>
              <a:t>Even though I technically could, once I've actually put stuff in there and get used to it, I'll not suddenly put my tools in the fruit basket or the other way around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532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Demonstrate problem with combining a statement with an </a:t>
            </a:r>
            <a:r>
              <a:rPr lang="en-US" dirty="0" err="1">
                <a:cs typeface="Calibri"/>
              </a:rPr>
              <a:t>int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87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211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Use whatever floats your boat, basically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362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Application of modulo: even/odd numbers or wrapping to stay in a range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9720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"on the right"?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527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What to say about this? Maybe come up with examples in </a:t>
            </a:r>
            <a:r>
              <a:rPr lang="en-US" dirty="0" err="1">
                <a:cs typeface="Calibri"/>
              </a:rPr>
              <a:t>jupyter</a:t>
            </a:r>
            <a:r>
              <a:rPr lang="en-US" dirty="0">
                <a:cs typeface="Calibri"/>
              </a:rPr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297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Live code function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4390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maybe do it as code with comments like last year...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13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Quotation mark within quotation -&gt; using quotation mark normally would "close" statement. We can escape this interpretation of " by using \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9422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So you don't need to save parameters as variables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7751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So you don't need to save parameters as variables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3896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So you don't need to save parameters as variables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9298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So you don't need to save parameters as variables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5332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So you don't need to save parameters as variables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3701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Explain in detail, for example testing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7071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Todo</a:t>
            </a:r>
            <a:r>
              <a:rPr lang="en-US" dirty="0">
                <a:cs typeface="Calibri"/>
              </a:rPr>
              <a:t>: Make gray background again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Use whatever floats your boat, basically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0589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To do: </a:t>
            </a:r>
            <a:r>
              <a:rPr lang="en-US" dirty="0" err="1">
                <a:cs typeface="Calibri"/>
              </a:rPr>
              <a:t>synchronise</a:t>
            </a:r>
            <a:r>
              <a:rPr lang="en-US" dirty="0">
                <a:cs typeface="Calibri"/>
              </a:rPr>
              <a:t> examples?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645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Since nobody signed up</a:t>
            </a:r>
          </a:p>
          <a:p>
            <a:r>
              <a:rPr lang="en-US" dirty="0">
                <a:cs typeface="Calibri"/>
              </a:rPr>
              <a:t>Show feedback groups on bottom of page on </a:t>
            </a:r>
            <a:r>
              <a:rPr lang="en-US" dirty="0" err="1">
                <a:cs typeface="Calibri"/>
              </a:rPr>
              <a:t>studip</a:t>
            </a:r>
          </a:p>
          <a:p>
            <a:r>
              <a:rPr lang="en-US" dirty="0">
                <a:cs typeface="Calibri"/>
              </a:rPr>
              <a:t>We are aware you cannot sign up to two groups – feedback group is the same as hand in with a bonus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200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Organisational</a:t>
            </a:r>
            <a:r>
              <a:rPr lang="en-US" dirty="0">
                <a:cs typeface="Calibri"/>
              </a:rPr>
              <a:t> stuff done -&gt; some more terminology :D (not as much as last week though)</a:t>
            </a:r>
          </a:p>
          <a:p>
            <a:r>
              <a:rPr lang="en-US" dirty="0">
                <a:cs typeface="Calibri"/>
              </a:rPr>
              <a:t>Going to talk about this since "script" is a term you will also see in the homework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902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.</a:t>
            </a:r>
            <a:r>
              <a:rPr lang="en-US" dirty="0" err="1">
                <a:cs typeface="Calibri"/>
              </a:rPr>
              <a:t>py</a:t>
            </a:r>
            <a:r>
              <a:rPr lang="en-US" dirty="0">
                <a:cs typeface="Calibri"/>
              </a:rPr>
              <a:t> -&gt; you just created your own little python program</a:t>
            </a:r>
          </a:p>
          <a:p>
            <a:r>
              <a:rPr lang="en-US" dirty="0">
                <a:cs typeface="Calibri"/>
              </a:rPr>
              <a:t>Walk-in session: how to execute?</a:t>
            </a:r>
          </a:p>
          <a:p>
            <a:r>
              <a:rPr lang="en-US" dirty="0">
                <a:cs typeface="Calibri"/>
              </a:rPr>
              <a:t>Thanks for coming btw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865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Open terminal and demonstrate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996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Go to terminal</a:t>
            </a:r>
          </a:p>
          <a:p>
            <a:r>
              <a:rPr lang="en-US" dirty="0">
                <a:cs typeface="Calibri"/>
              </a:rPr>
              <a:t>Make folder "lecture2"</a:t>
            </a:r>
          </a:p>
          <a:p>
            <a:r>
              <a:rPr lang="en-US" dirty="0">
                <a:cs typeface="Calibri"/>
              </a:rPr>
              <a:t>Change into folder</a:t>
            </a:r>
          </a:p>
          <a:p>
            <a:r>
              <a:rPr lang="en-US" dirty="0">
                <a:cs typeface="Calibri"/>
              </a:rPr>
              <a:t>(ls)</a:t>
            </a:r>
            <a:endParaRPr lang="en-US" dirty="0"/>
          </a:p>
          <a:p>
            <a:r>
              <a:rPr lang="en-US" dirty="0">
                <a:cs typeface="Calibri"/>
              </a:rPr>
              <a:t>Create hello_world.py in atom</a:t>
            </a:r>
          </a:p>
          <a:p>
            <a:r>
              <a:rPr lang="en-US" dirty="0">
                <a:cs typeface="Calibri"/>
              </a:rPr>
              <a:t>Run</a:t>
            </a:r>
          </a:p>
          <a:p>
            <a:r>
              <a:rPr lang="en-US" dirty="0">
                <a:cs typeface="Calibri"/>
              </a:rPr>
              <a:t>Rename file</a:t>
            </a:r>
          </a:p>
          <a:p>
            <a:r>
              <a:rPr lang="en-US" dirty="0">
                <a:cs typeface="Calibri"/>
              </a:rPr>
              <a:t>Delete folder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(or </a:t>
            </a:r>
            <a:r>
              <a:rPr lang="en-US" dirty="0" err="1">
                <a:cs typeface="Calibri"/>
              </a:rPr>
              <a:t>smth</a:t>
            </a:r>
            <a:r>
              <a:rPr lang="en-US" dirty="0">
                <a:cs typeface="Calibri"/>
              </a:rPr>
              <a:t> like this)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003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Quitting the excursion</a:t>
            </a:r>
          </a:p>
          <a:p>
            <a:r>
              <a:rPr lang="en-US" dirty="0">
                <a:cs typeface="Calibri"/>
              </a:rPr>
              <a:t>Already said in beginning: going to start with variables</a:t>
            </a:r>
            <a:endParaRPr lang="en-US" dirty="0"/>
          </a:p>
          <a:p>
            <a:r>
              <a:rPr lang="en-US" dirty="0">
                <a:cs typeface="Calibri"/>
              </a:rPr>
              <a:t>No way around this</a:t>
            </a:r>
          </a:p>
          <a:p>
            <a:r>
              <a:rPr lang="en-US" dirty="0">
                <a:cs typeface="Calibri"/>
              </a:rPr>
              <a:t>I guess next to nothing would work without them, so we will have to start here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89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59378"/>
            <a:ext cx="10058400" cy="306573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D3E5-8D07-442F-AD09-44D2D54E3827}" type="datetime1">
              <a:rPr lang="en-GB" smtClean="0"/>
              <a:t>10/04/2018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2F8DDAA-96A7-4A58-BF95-E7FB5E2AE443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51C0E8-C08C-4742-B043-4AD4BE0A3677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611F47-1F04-4C53-B1C8-B35B68ABD923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oter Placeholder 4">
              <a:extLst>
                <a:ext uri="{FF2B5EF4-FFF2-40B4-BE49-F238E27FC236}">
                  <a16:creationId xmlns:a16="http://schemas.microsoft.com/office/drawing/2014/main" id="{6A1B6CE6-9CFA-4017-9C7A-43B94272023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211287FD-4478-48EC-9190-EEAA7481BF1D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4DECDD4-937F-49AC-9F4F-AF82631FB63E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F0D776-BBD6-4FA1-BAA8-B8472854CC36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66DC5B-7DD7-439F-9F03-F55D22DD79F5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ooter Placeholder 4">
              <a:extLst>
                <a:ext uri="{FF2B5EF4-FFF2-40B4-BE49-F238E27FC236}">
                  <a16:creationId xmlns:a16="http://schemas.microsoft.com/office/drawing/2014/main" id="{381BD901-4EF8-40BB-8FB0-BAE60E53A89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E451CDA9-37EE-4C2B-A451-1F3A2E30F99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5964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01FF-837F-478C-A187-ED49428D1834}" type="datetime1">
              <a:rPr lang="en-GB" smtClean="0"/>
              <a:t>10/04/2018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35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5412"/>
            <a:ext cx="2628900" cy="56272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5412"/>
            <a:ext cx="7734300" cy="56272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C3B-24F6-4AC1-B694-40E27DE719F2}" type="datetime1">
              <a:rPr lang="en-GB" smtClean="0"/>
              <a:t>10/04/2018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2E0AB67-F1B0-4C90-A19F-73FDE8286FEC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8C8027-9337-4E66-9E01-653A0653F69A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96B695-F940-4F2C-A211-A8C3DDDB1D91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28C081C3-9690-4087-891D-D2C68ED02CD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A8A7427E-D9D0-4261-92F1-94C87F01EFF8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2545DBC-94E1-4CC1-9C0D-140DFC96119A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FB45A1-C629-4BBA-B4B2-882A7EEB0543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4AFA813-2392-48EF-97D2-4B10787F96EC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ooter Placeholder 4">
              <a:extLst>
                <a:ext uri="{FF2B5EF4-FFF2-40B4-BE49-F238E27FC236}">
                  <a16:creationId xmlns:a16="http://schemas.microsoft.com/office/drawing/2014/main" id="{06095CF4-4C7C-4474-9D00-CAFA2141780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1" name="Footer Placeholder 4">
              <a:extLst>
                <a:ext uri="{FF2B5EF4-FFF2-40B4-BE49-F238E27FC236}">
                  <a16:creationId xmlns:a16="http://schemas.microsoft.com/office/drawing/2014/main" id="{D70D70C9-BC5E-485B-ACD5-D02BADAAF27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0823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10/04/2018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7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5F6-71AF-4144-B18A-52D5DACADA0A}" type="datetime1">
              <a:rPr lang="en-GB" smtClean="0"/>
              <a:t>10/04/2018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38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10/04/2018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CB25226-1806-48D3-93EF-9387B073BB1E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731884C-F6DE-4A86-A324-EF225BEA4279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100B4C-D36B-4760-9516-FD8FC9D0ADFE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665AA8B5-26E0-48DA-B2FD-ACC0A48CF58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1" name="Footer Placeholder 4">
              <a:extLst>
                <a:ext uri="{FF2B5EF4-FFF2-40B4-BE49-F238E27FC236}">
                  <a16:creationId xmlns:a16="http://schemas.microsoft.com/office/drawing/2014/main" id="{21B430A0-6CD9-4D10-BC6F-E8D34DA5375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BA940A-1C3A-4A60-A949-AD282C23510D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10/04/2018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87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897466"/>
            <a:ext cx="10058400" cy="839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05F-9225-497A-885F-BA883E74DE5D}" type="datetime1">
              <a:rPr lang="en-GB" smtClean="0"/>
              <a:t>10/04/2018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04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3FC3-765C-4CC7-9E4B-E3B68A3EDBFE}" type="datetime1">
              <a:rPr lang="en-GB" smtClean="0"/>
              <a:t>10/04/2018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91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D7D-9416-45E8-AF3B-D7B360CC564A}" type="datetime1">
              <a:rPr lang="en-GB" smtClean="0"/>
              <a:t>10/04/2018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1906CC-0007-421F-A189-FF05F3AADC9A}"/>
              </a:ext>
            </a:extLst>
          </p:cNvPr>
          <p:cNvSpPr txBox="1">
            <a:spLocks/>
          </p:cNvSpPr>
          <p:nvPr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53368-43EB-48DE-AF80-8822CE9C79DB}"/>
              </a:ext>
            </a:extLst>
          </p:cNvPr>
          <p:cNvGrpSpPr/>
          <p:nvPr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BA5965-1D45-4584-B359-296E3283C784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018C1B56-97E9-497E-B4BA-C43CA4A6E27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C0F31DD2-4414-4E49-84E8-696DBBC5DB3F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D112BA8-D870-415C-8C26-8B9BE8AFA3C4}"/>
              </a:ext>
            </a:extLst>
          </p:cNvPr>
          <p:cNvSpPr txBox="1">
            <a:spLocks/>
          </p:cNvSpPr>
          <p:nvPr userDrawn="1"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38558F-ABB3-4F93-9C7D-2F1A47C55A28}"/>
              </a:ext>
            </a:extLst>
          </p:cNvPr>
          <p:cNvGrpSpPr/>
          <p:nvPr userDrawn="1"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2987B5-8C85-4A29-BB50-62F81C12A0F7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AF539F7C-624E-42AC-BB39-4D4911DD25C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7A7732F3-F57C-4C4A-8017-AB07AA56697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616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521"/>
            <a:ext cx="3200400" cy="1907838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13CE8B-DAD8-4C75-ABDD-E74B55B147EF}" type="datetime1">
              <a:rPr lang="en-GB" smtClean="0"/>
              <a:t>10/04/2018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D5A7D1F-D6B4-49F8-BFA5-36DA444D93E2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5356F-D6E0-48D5-A64F-970C40D0C516}"/>
              </a:ext>
            </a:extLst>
          </p:cNvPr>
          <p:cNvGrpSpPr/>
          <p:nvPr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2BE6C0BC-5BA1-48A0-B5B8-4ED55CE0C94E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5D19D18F-D912-4759-85FC-E852CC76A956}"/>
                </a:ext>
              </a:extLst>
            </p:cNvPr>
            <p:cNvSpPr txBox="1">
              <a:spLocks/>
            </p:cNvSpPr>
            <p:nvPr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C92ECBB-F845-46AE-9942-09AE2E718DCB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94A42B-83FD-488C-B674-26E790D86A8F}"/>
              </a:ext>
            </a:extLst>
          </p:cNvPr>
          <p:cNvGrpSpPr/>
          <p:nvPr userDrawn="1"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6" name="Footer Placeholder 4">
              <a:extLst>
                <a:ext uri="{FF2B5EF4-FFF2-40B4-BE49-F238E27FC236}">
                  <a16:creationId xmlns:a16="http://schemas.microsoft.com/office/drawing/2014/main" id="{8B67B794-A7E0-4684-8190-D27987608E6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C4C0700E-77D5-4531-8182-3C9E80DF1B3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001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435182"/>
            <a:ext cx="12191985" cy="4517818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D48F-8DEA-4C52-92C1-302F75FCAD76}" type="datetime1">
              <a:rPr lang="en-GB" smtClean="0"/>
              <a:t>10/04/2018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177C8A1-94B1-4FD8-9B97-0F241A76EF86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9C402-508F-40AA-B227-41A2183FAC31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03AD29-EF48-424D-9D68-861B4710F692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88F740E0-500D-4EDD-A6C2-24CCA29F4CD4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95DD8512-A089-483C-8D5C-E00C1BBEA20E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75B6DB2-7B4F-4918-BD1B-7420DCCC734F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5A53CF-1787-4164-A6EB-12F59C4395FB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30213E7-9B80-43D4-B313-4D882BDA1B05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56036281-656B-4517-A0A5-E8631B01346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599353D2-553F-45B6-B68C-261E6189BC1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23798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mailto:ahain@uos.de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mailto:mnipshagen@uos.de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87498"/>
            <a:ext cx="10058400" cy="849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CF901-3F04-46D3-A66D-6A29BDCE7C35}" type="datetime1">
              <a:rPr lang="en-GB" smtClean="0"/>
              <a:t>10/04/2018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7F7ACD3-6B5C-4F85-B678-F514CFB10390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4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5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9C49F-2AD5-464F-A70C-C11B3D63E7DD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E10AE8-E8FE-4459-A599-CE3DA06F3417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93AA9ECC-926D-4DDB-8178-A028779C294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010A8F88-99CB-48C3-98C1-9E27A56262E9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CBBDA65-3F7C-4949-9994-6608FE083720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21CBE2C8-AF8D-4442-9F48-F3EA5B4303C8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4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5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7DC2AB-96CD-4F94-9886-200D53105D83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EB7B81-B10C-4DBA-B2FB-6C7D4D0423B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ooter Placeholder 4">
              <a:extLst>
                <a:ext uri="{FF2B5EF4-FFF2-40B4-BE49-F238E27FC236}">
                  <a16:creationId xmlns:a16="http://schemas.microsoft.com/office/drawing/2014/main" id="{525909D2-EE72-4BCC-95E2-727C5B77F48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3" name="Footer Placeholder 4">
              <a:extLst>
                <a:ext uri="{FF2B5EF4-FFF2-40B4-BE49-F238E27FC236}">
                  <a16:creationId xmlns:a16="http://schemas.microsoft.com/office/drawing/2014/main" id="{05E1FC53-9924-41D0-B600-560CD8FDCC8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24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5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·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473-D4E8-4488-9541-8AB9EE7E6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The Very Basics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50E58-41B5-4018-866C-E481EE5B9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 Light"/>
              </a:rPr>
              <a:t>Syntax, Variables</a:t>
            </a:r>
            <a:r>
              <a:rPr lang="en-GB" dirty="0">
                <a:solidFill>
                  <a:srgbClr val="373545"/>
                </a:solidFill>
                <a:cs typeface="Calibri Light"/>
              </a:rPr>
              <a:t> &amp; Functions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10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D57E-87D5-4989-A646-D3455444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Short Excursion: Terminal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BA5F7-7DF2-48AB-BCB3-572136184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cd</a:t>
            </a:r>
          </a:p>
          <a:p>
            <a:pPr lvl="1"/>
            <a:r>
              <a:rPr lang="en-GB" dirty="0"/>
              <a:t>Change the directory you are working in, </a:t>
            </a:r>
            <a:r>
              <a:rPr lang="en-GB" dirty="0">
                <a:latin typeface="Consolas" panose="020B0609020204030204" pitchFamily="49" charset="0"/>
              </a:rPr>
              <a:t>cd </a:t>
            </a:r>
            <a:r>
              <a:rPr lang="en-GB" dirty="0" err="1">
                <a:latin typeface="Consolas" panose="020B0609020204030204" pitchFamily="49" charset="0"/>
              </a:rPr>
              <a:t>path_where_my_scripts_are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ls (</a:t>
            </a:r>
            <a:r>
              <a:rPr lang="en-GB" dirty="0" err="1"/>
              <a:t>dir</a:t>
            </a:r>
            <a:r>
              <a:rPr lang="en-GB" dirty="0"/>
              <a:t> on windows)</a:t>
            </a:r>
          </a:p>
          <a:p>
            <a:pPr lvl="1"/>
            <a:r>
              <a:rPr lang="en-GB" dirty="0"/>
              <a:t>List the files of the current directory</a:t>
            </a:r>
          </a:p>
          <a:p>
            <a:r>
              <a:rPr lang="en-GB" dirty="0" err="1"/>
              <a:t>rm</a:t>
            </a:r>
            <a:r>
              <a:rPr lang="en-GB" dirty="0"/>
              <a:t> (del on windows)</a:t>
            </a:r>
          </a:p>
          <a:p>
            <a:pPr lvl="1"/>
            <a:r>
              <a:rPr lang="en-GB" dirty="0"/>
              <a:t>Deletes the given file</a:t>
            </a:r>
          </a:p>
          <a:p>
            <a:r>
              <a:rPr lang="en-GB" dirty="0"/>
              <a:t>mv (move on windows, </a:t>
            </a:r>
            <a:r>
              <a:rPr lang="en-GB" dirty="0" err="1"/>
              <a:t>ren</a:t>
            </a:r>
            <a:r>
              <a:rPr lang="en-GB" dirty="0"/>
              <a:t> to rename on windows)</a:t>
            </a:r>
          </a:p>
          <a:p>
            <a:pPr lvl="1"/>
            <a:r>
              <a:rPr lang="en-GB" dirty="0"/>
              <a:t>Move or </a:t>
            </a:r>
            <a:r>
              <a:rPr lang="en-GB" i="1" dirty="0"/>
              <a:t>rename</a:t>
            </a:r>
            <a:r>
              <a:rPr lang="en-GB" dirty="0"/>
              <a:t> a file (renaming is “moving” the file to a new name)</a:t>
            </a:r>
          </a:p>
          <a:p>
            <a:r>
              <a:rPr lang="en-GB" dirty="0" err="1"/>
              <a:t>mkdir</a:t>
            </a:r>
            <a:endParaRPr lang="en-GB" dirty="0"/>
          </a:p>
          <a:p>
            <a:pPr lvl="1"/>
            <a:r>
              <a:rPr lang="en-GB" dirty="0"/>
              <a:t>Creates a new directory</a:t>
            </a:r>
          </a:p>
          <a:p>
            <a:r>
              <a:rPr lang="en-GB" dirty="0" err="1"/>
              <a:t>pwd</a:t>
            </a:r>
            <a:r>
              <a:rPr lang="en-GB" dirty="0"/>
              <a:t> (</a:t>
            </a:r>
            <a:r>
              <a:rPr lang="en-GB" dirty="0" err="1"/>
              <a:t>chdir</a:t>
            </a:r>
            <a:r>
              <a:rPr lang="en-GB" dirty="0"/>
              <a:t> on windows)</a:t>
            </a:r>
          </a:p>
          <a:p>
            <a:pPr lvl="1"/>
            <a:r>
              <a:rPr lang="en-GB" dirty="0"/>
              <a:t>Shows you the full path of where you currently are</a:t>
            </a:r>
          </a:p>
          <a:p>
            <a:r>
              <a:rPr lang="en-GB" dirty="0"/>
              <a:t>man </a:t>
            </a:r>
            <a:r>
              <a:rPr lang="en-GB" i="1" dirty="0"/>
              <a:t>&lt;command&gt;</a:t>
            </a:r>
            <a:r>
              <a:rPr lang="en-GB" dirty="0"/>
              <a:t> (</a:t>
            </a:r>
            <a:r>
              <a:rPr lang="en-GB" i="1" dirty="0"/>
              <a:t>&lt;command&gt;</a:t>
            </a:r>
            <a:r>
              <a:rPr lang="en-GB" dirty="0"/>
              <a:t> /? on windows)</a:t>
            </a:r>
          </a:p>
          <a:p>
            <a:pPr lvl="1"/>
            <a:r>
              <a:rPr lang="en-GB" dirty="0"/>
              <a:t>Displays help for this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9EF5C-96FD-4E4A-B0CD-DB9BA35A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55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B081-DD7B-43AF-9ACC-1838DFC4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Short Excursion: Terminal “Tricks”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64FCB-96E2-4EAF-8396-77959F34B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 dirty="0"/>
              <a:t>You can press the up-arrow to copy your last commands</a:t>
            </a:r>
            <a:endParaRPr lang="de-DE"/>
          </a:p>
          <a:p>
            <a:pPr marL="182245" indent="-182245"/>
            <a:r>
              <a:rPr lang="en-GB" dirty="0"/>
              <a:t>Many (not all) terminals allow auto completion of commands and names with tab (that’s the key with two arrows next to the “q”-key)</a:t>
            </a:r>
            <a:endParaRPr lang="en-GB" dirty="0">
              <a:cs typeface="Calibri"/>
            </a:endParaRPr>
          </a:p>
          <a:p>
            <a:pPr marL="182245" indent="-182245"/>
            <a:r>
              <a:rPr lang="en-GB" dirty="0"/>
              <a:t>Many terminals block </a:t>
            </a:r>
            <a:r>
              <a:rPr lang="en-GB" dirty="0" err="1"/>
              <a:t>ctrl+c</a:t>
            </a:r>
            <a:r>
              <a:rPr lang="en-GB" dirty="0"/>
              <a:t> / </a:t>
            </a:r>
            <a:r>
              <a:rPr lang="en-GB" dirty="0" err="1"/>
              <a:t>ctrl+v</a:t>
            </a:r>
            <a:r>
              <a:rPr lang="en-GB" dirty="0"/>
              <a:t> for copy and paste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/>
              <a:t>Most default to </a:t>
            </a:r>
            <a:r>
              <a:rPr lang="en-GB" dirty="0" err="1"/>
              <a:t>ctrl+shift</a:t>
            </a:r>
            <a:r>
              <a:rPr lang="en-GB" dirty="0"/>
              <a:t>+ </a:t>
            </a:r>
            <a:r>
              <a:rPr lang="en-GB" dirty="0" err="1"/>
              <a:t>c|v</a:t>
            </a:r>
            <a:r>
              <a:rPr lang="en-GB" dirty="0"/>
              <a:t> for that</a:t>
            </a:r>
            <a:endParaRPr lang="en-GB" dirty="0">
              <a:cs typeface="Calibri"/>
            </a:endParaRPr>
          </a:p>
          <a:p>
            <a:pPr marL="182245" indent="-182245"/>
            <a:r>
              <a:rPr lang="en-GB" dirty="0"/>
              <a:t>You can start your editor to edit your files straight from the terminal (for most editors)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/>
              <a:t>e.g. </a:t>
            </a:r>
            <a:r>
              <a:rPr lang="en-GB" dirty="0">
                <a:latin typeface="Consolas" panose="020B0609020204030204" pitchFamily="49" charset="0"/>
              </a:rPr>
              <a:t>atom [my_script.py]</a:t>
            </a:r>
            <a:r>
              <a:rPr lang="en-GB" dirty="0"/>
              <a:t> or </a:t>
            </a:r>
            <a:r>
              <a:rPr lang="en-GB" dirty="0">
                <a:latin typeface="Consolas" panose="020B0609020204030204" pitchFamily="49" charset="0"/>
              </a:rPr>
              <a:t>code [my_script.py]</a:t>
            </a:r>
          </a:p>
          <a:p>
            <a:pPr marL="566420" lvl="2"/>
            <a:r>
              <a:rPr lang="en-GB" dirty="0">
                <a:latin typeface="Consolas" panose="020B0609020204030204" pitchFamily="49" charset="0"/>
              </a:rPr>
              <a:t>Squared brackets around parts of a command imply that they are optional</a:t>
            </a:r>
            <a:endParaRPr lang="en-GB" dirty="0">
              <a:cs typeface="Calibri"/>
            </a:endParaRPr>
          </a:p>
          <a:p>
            <a:pPr marL="182245" indent="-182245"/>
            <a:endParaRPr lang="en-GB" dirty="0">
              <a:cs typeface="Calibri"/>
            </a:endParaRPr>
          </a:p>
          <a:p>
            <a:pPr marL="182245" indent="-182245"/>
            <a:endParaRPr lang="en-GB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32E4-30CC-4B07-865E-2A98B81D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62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A3E27-8664-40D3-8CAE-94538FE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42E388-9740-4979-B43A-F76103A5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94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943C7-8E09-4DE7-8311-A1BB903714D5}"/>
              </a:ext>
            </a:extLst>
          </p:cNvPr>
          <p:cNvSpPr txBox="1"/>
          <p:nvPr/>
        </p:nvSpPr>
        <p:spPr>
          <a:xfrm>
            <a:off x="7671816" y="3244334"/>
            <a:ext cx="82296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dirty="0" err="1"/>
              <a:t>var</a:t>
            </a: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656028-3B28-44E6-8385-CE390AF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What</a:t>
            </a:r>
            <a:r>
              <a:rPr lang="de-DE" dirty="0">
                <a:cs typeface="Calibri Light"/>
              </a:rPr>
              <a:t> Are Variables?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EAC5C-23C9-4BAE-96E9-16C52FB8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 marL="182245" indent="-182245"/>
            <a:r>
              <a:rPr lang="en-GB" dirty="0">
                <a:cs typeface="Calibri"/>
              </a:rPr>
              <a:t>Variables are </a:t>
            </a:r>
            <a:r>
              <a:rPr lang="en-GB" b="1" dirty="0">
                <a:cs typeface="Calibri"/>
              </a:rPr>
              <a:t>containers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>
                <a:cs typeface="Calibri"/>
              </a:rPr>
              <a:t>just imagine a box or a basket</a:t>
            </a:r>
          </a:p>
          <a:p>
            <a:pPr marL="181610" indent="-182245"/>
            <a:r>
              <a:rPr lang="en-GB" dirty="0">
                <a:cs typeface="Calibri"/>
              </a:rPr>
              <a:t>Variables have </a:t>
            </a:r>
            <a:r>
              <a:rPr lang="en-GB" b="1" dirty="0">
                <a:cs typeface="Calibri"/>
              </a:rPr>
              <a:t>names</a:t>
            </a:r>
          </a:p>
          <a:p>
            <a:pPr marL="383540" lvl="1"/>
            <a:r>
              <a:rPr lang="en-GB" dirty="0">
                <a:cs typeface="Calibri"/>
              </a:rPr>
              <a:t>We will name ours </a:t>
            </a:r>
            <a:r>
              <a:rPr lang="en-GB" i="1" dirty="0" err="1">
                <a:cs typeface="Calibri"/>
              </a:rPr>
              <a:t>var</a:t>
            </a:r>
            <a:endParaRPr lang="en-GB" i="1" dirty="0">
              <a:cs typeface="Calibri"/>
            </a:endParaRPr>
          </a:p>
          <a:p>
            <a:pPr marL="181610" indent="-182245"/>
            <a:r>
              <a:rPr lang="en-GB" dirty="0">
                <a:cs typeface="Calibri"/>
              </a:rPr>
              <a:t>Variables can be </a:t>
            </a:r>
            <a:r>
              <a:rPr lang="en-GB" b="1" dirty="0">
                <a:cs typeface="Calibri"/>
              </a:rPr>
              <a:t>assigned</a:t>
            </a:r>
            <a:r>
              <a:rPr lang="en-GB" dirty="0">
                <a:cs typeface="Calibri"/>
              </a:rPr>
              <a:t> values</a:t>
            </a:r>
          </a:p>
          <a:p>
            <a:pPr marL="383540" lvl="1"/>
            <a:r>
              <a:rPr lang="en-GB" dirty="0">
                <a:cs typeface="Calibri"/>
              </a:rPr>
              <a:t>We will put a 5 into our variable</a:t>
            </a:r>
          </a:p>
          <a:p>
            <a:pPr marL="181610" indent="-182245"/>
            <a:r>
              <a:rPr lang="en-GB" dirty="0">
                <a:cs typeface="Calibri"/>
              </a:rPr>
              <a:t>Variables can be </a:t>
            </a:r>
            <a:r>
              <a:rPr lang="en-GB" b="1" dirty="0">
                <a:cs typeface="Calibri"/>
              </a:rPr>
              <a:t>reassigned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>
                <a:cs typeface="Calibri"/>
              </a:rPr>
              <a:t>Effectively overwriting the value</a:t>
            </a:r>
          </a:p>
          <a:p>
            <a:pPr marL="182245" indent="-182245"/>
            <a:r>
              <a:rPr lang="en-GB" sz="2300" dirty="0">
                <a:cs typeface="Calibri"/>
              </a:rPr>
              <a:t>Variables do not remember their previous values</a:t>
            </a:r>
          </a:p>
          <a:p>
            <a:pPr marL="383540" lvl="1"/>
            <a:r>
              <a:rPr lang="en-GB" dirty="0">
                <a:cs typeface="Calibri"/>
              </a:rPr>
              <a:t>Let’s assign 42 to our variable</a:t>
            </a:r>
          </a:p>
          <a:p>
            <a:pPr marL="182245" indent="-182245"/>
            <a:endParaRPr lang="en-GB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35BF04-48B2-4BDB-A31C-226CE75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13</a:t>
            </a:fld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DEE9ED9-30BC-4C39-962B-124B2FF21A17}"/>
              </a:ext>
            </a:extLst>
          </p:cNvPr>
          <p:cNvSpPr txBox="1"/>
          <p:nvPr/>
        </p:nvSpPr>
        <p:spPr>
          <a:xfrm>
            <a:off x="8494776" y="3244334"/>
            <a:ext cx="2599944" cy="369332"/>
          </a:xfrm>
          <a:prstGeom prst="rect">
            <a:avLst/>
          </a:prstGeom>
          <a:solidFill>
            <a:srgbClr val="C7A455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5F4BF-3DFD-45D5-83AC-F5465204408E}"/>
              </a:ext>
            </a:extLst>
          </p:cNvPr>
          <p:cNvSpPr txBox="1"/>
          <p:nvPr/>
        </p:nvSpPr>
        <p:spPr>
          <a:xfrm>
            <a:off x="8494776" y="3244334"/>
            <a:ext cx="140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F4ECC-D948-427C-AFB9-6A1F1B23D5B2}"/>
              </a:ext>
            </a:extLst>
          </p:cNvPr>
          <p:cNvSpPr txBox="1"/>
          <p:nvPr/>
        </p:nvSpPr>
        <p:spPr>
          <a:xfrm>
            <a:off x="9782694" y="3244334"/>
            <a:ext cx="131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B7FCAF-4300-48F1-9A05-E672888D0DE2}"/>
              </a:ext>
            </a:extLst>
          </p:cNvPr>
          <p:cNvCxnSpPr>
            <a:cxnSpLocks/>
          </p:cNvCxnSpPr>
          <p:nvPr/>
        </p:nvCxnSpPr>
        <p:spPr>
          <a:xfrm>
            <a:off x="9040305" y="3429000"/>
            <a:ext cx="3110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98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56028-3B28-44E6-8385-CE390AF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What</a:t>
            </a:r>
            <a:r>
              <a:rPr lang="de-DE" dirty="0">
                <a:cs typeface="Calibri Light"/>
              </a:rPr>
              <a:t> Are Variables?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EAC5C-23C9-4BAE-96E9-16C52FB89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So variables </a:t>
            </a:r>
            <a:r>
              <a:rPr lang="de-DE" b="1" dirty="0" err="1">
                <a:cs typeface="Calibri"/>
              </a:rPr>
              <a:t>are</a:t>
            </a:r>
            <a:r>
              <a:rPr lang="de-DE" b="1" dirty="0">
                <a:cs typeface="Calibri"/>
              </a:rPr>
              <a:t> not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certain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values</a:t>
            </a:r>
            <a:r>
              <a:rPr lang="de-DE" dirty="0">
                <a:cs typeface="Calibri"/>
              </a:rPr>
              <a:t> - </a:t>
            </a:r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contain</a:t>
            </a:r>
            <a:r>
              <a:rPr lang="de-DE" b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certain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values</a:t>
            </a:r>
            <a:endParaRPr lang="de-DE" b="1" dirty="0" err="1"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Values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assigned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to</a:t>
            </a:r>
            <a:r>
              <a:rPr lang="de-DE" b="1" dirty="0">
                <a:cs typeface="Calibri"/>
              </a:rPr>
              <a:t> </a:t>
            </a:r>
            <a:r>
              <a:rPr lang="de-DE" dirty="0">
                <a:cs typeface="Calibri"/>
              </a:rPr>
              <a:t>variables</a:t>
            </a:r>
          </a:p>
          <a:p>
            <a:pPr marL="383540" lvl="1"/>
            <a:r>
              <a:rPr lang="de-DE" dirty="0" err="1">
                <a:cs typeface="Calibri"/>
              </a:rPr>
              <a:t>When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assign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variable, </a:t>
            </a:r>
            <a:r>
              <a:rPr lang="de-DE" dirty="0" err="1">
                <a:cs typeface="Calibri"/>
              </a:rPr>
              <a:t>imagine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putting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box</a:t>
            </a:r>
          </a:p>
          <a:p>
            <a:pPr marL="383540" lvl="1"/>
            <a:endParaRPr lang="de-DE" dirty="0">
              <a:cs typeface="Calibri"/>
            </a:endParaRPr>
          </a:p>
          <a:p>
            <a:pPr marL="383540" lvl="1"/>
            <a:endParaRPr lang="de-DE" i="1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35BF04-48B2-4BDB-A31C-226CE75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042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56028-3B28-44E6-8385-CE390AF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Do Variables </a:t>
            </a:r>
            <a:r>
              <a:rPr lang="de-DE" dirty="0" err="1">
                <a:cs typeface="Calibri Light"/>
              </a:rPr>
              <a:t>Have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to</a:t>
            </a:r>
            <a:r>
              <a:rPr lang="de-DE" dirty="0">
                <a:cs typeface="Calibri Light"/>
              </a:rPr>
              <a:t> </a:t>
            </a:r>
            <a:r>
              <a:rPr lang="de-DE" dirty="0" err="1">
                <a:cs typeface="Calibri Light"/>
              </a:rPr>
              <a:t>Contain</a:t>
            </a:r>
            <a:r>
              <a:rPr lang="de-DE" dirty="0">
                <a:cs typeface="Calibri Light"/>
              </a:rPr>
              <a:t> Numbers?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EAC5C-23C9-4BAE-96E9-16C52FB8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240" y="1762125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lnSpc>
                <a:spcPct val="150000"/>
              </a:lnSpc>
            </a:pPr>
            <a:r>
              <a:rPr lang="de-DE" sz="2400" dirty="0" err="1">
                <a:cs typeface="Calibri"/>
              </a:rPr>
              <a:t>Nope</a:t>
            </a:r>
            <a:r>
              <a:rPr lang="de-DE" sz="2400" dirty="0">
                <a:cs typeface="Calibri"/>
              </a:rPr>
              <a:t>!</a:t>
            </a:r>
            <a:endParaRPr lang="de-DE" sz="2400" dirty="0" err="1">
              <a:cs typeface="Calibri"/>
            </a:endParaRPr>
          </a:p>
          <a:p>
            <a:pPr marL="383540" lvl="1"/>
            <a:r>
              <a:rPr lang="de-DE" sz="2400" dirty="0">
                <a:cs typeface="Calibri"/>
              </a:rPr>
              <a:t>In </a:t>
            </a:r>
            <a:r>
              <a:rPr lang="de-DE" sz="2400" dirty="0" err="1">
                <a:cs typeface="Calibri"/>
              </a:rPr>
              <a:t>fact</a:t>
            </a:r>
            <a:r>
              <a:rPr lang="de-DE" sz="2400" dirty="0">
                <a:cs typeface="Calibri"/>
              </a:rPr>
              <a:t>, </a:t>
            </a:r>
            <a:r>
              <a:rPr lang="de-DE" sz="2400" dirty="0" err="1">
                <a:cs typeface="Calibri"/>
              </a:rPr>
              <a:t>you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can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store</a:t>
            </a:r>
            <a:r>
              <a:rPr lang="de-DE" sz="2400" dirty="0">
                <a:cs typeface="Calibri"/>
              </a:rPr>
              <a:t> all </a:t>
            </a:r>
            <a:r>
              <a:rPr lang="de-DE" sz="2400" dirty="0" err="1">
                <a:cs typeface="Calibri"/>
              </a:rPr>
              <a:t>kinds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of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things</a:t>
            </a:r>
            <a:r>
              <a:rPr lang="de-DE" sz="2400" dirty="0">
                <a:cs typeface="Calibri"/>
              </a:rPr>
              <a:t> in variables</a:t>
            </a:r>
          </a:p>
          <a:p>
            <a:pPr marL="566420" lvl="2"/>
            <a:r>
              <a:rPr lang="de-DE" sz="2000" dirty="0" err="1">
                <a:cs typeface="Calibri"/>
              </a:rPr>
              <a:t>For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example</a:t>
            </a:r>
            <a:r>
              <a:rPr lang="de-DE" sz="2000" dirty="0">
                <a:cs typeface="Calibri"/>
              </a:rPr>
              <a:t>: </a:t>
            </a:r>
            <a:r>
              <a:rPr lang="de-DE" sz="2000" dirty="0" err="1">
                <a:cs typeface="Calibri"/>
              </a:rPr>
              <a:t>numbers</a:t>
            </a:r>
            <a:r>
              <a:rPr lang="de-DE" sz="2000" dirty="0">
                <a:cs typeface="Calibri"/>
              </a:rPr>
              <a:t>, </a:t>
            </a:r>
            <a:r>
              <a:rPr lang="de-DE" sz="2000" dirty="0" err="1">
                <a:cs typeface="Calibri"/>
              </a:rPr>
              <a:t>text</a:t>
            </a:r>
            <a:r>
              <a:rPr lang="de-DE" sz="2000" dirty="0">
                <a:cs typeface="Calibri"/>
              </a:rPr>
              <a:t>, </a:t>
            </a:r>
            <a:r>
              <a:rPr lang="de-DE" sz="2000" dirty="0" err="1">
                <a:cs typeface="Calibri"/>
              </a:rPr>
              <a:t>truth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values</a:t>
            </a:r>
            <a:r>
              <a:rPr lang="de-DE" sz="2000" dirty="0">
                <a:cs typeface="Calibri"/>
              </a:rPr>
              <a:t>, ...</a:t>
            </a:r>
          </a:p>
          <a:p>
            <a:pPr marL="383540" lvl="1"/>
            <a:endParaRPr lang="de-DE" sz="2400" dirty="0">
              <a:cs typeface="Calibri"/>
            </a:endParaRPr>
          </a:p>
          <a:p>
            <a:pPr marL="383540" lvl="1"/>
            <a:endParaRPr lang="de-DE" i="1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35BF04-48B2-4BDB-A31C-226CE75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240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A3E27-8664-40D3-8CAE-94538FE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 </a:t>
            </a:r>
            <a:r>
              <a:rPr lang="de-DE" dirty="0" err="1">
                <a:cs typeface="Calibri Light"/>
              </a:rPr>
              <a:t>Types</a:t>
            </a:r>
            <a:endParaRPr lang="de-DE" dirty="0" err="1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42E388-9740-4979-B43A-F76103A5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577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Number</a:t>
            </a:r>
            <a:r>
              <a:rPr lang="de-DE" dirty="0">
                <a:cs typeface="Calibri Light"/>
              </a:rPr>
              <a:t> </a:t>
            </a:r>
            <a:r>
              <a:rPr lang="de-DE" dirty="0" err="1">
                <a:cs typeface="Calibri Light"/>
              </a:rPr>
              <a:t>Types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There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two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number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should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know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: </a:t>
            </a:r>
            <a:r>
              <a:rPr lang="de-DE" b="1" dirty="0" err="1">
                <a:cs typeface="Calibri"/>
              </a:rPr>
              <a:t>integers</a:t>
            </a:r>
            <a:r>
              <a:rPr lang="de-DE" b="1" dirty="0">
                <a:cs typeface="Calibri"/>
              </a:rPr>
              <a:t> </a:t>
            </a:r>
            <a:r>
              <a:rPr lang="de-DE" dirty="0">
                <a:cs typeface="Calibri"/>
              </a:rPr>
              <a:t>(</a:t>
            </a:r>
            <a:r>
              <a:rPr lang="de-DE" dirty="0" err="1">
                <a:cs typeface="Calibri"/>
              </a:rPr>
              <a:t>int</a:t>
            </a:r>
            <a:r>
              <a:rPr lang="de-DE" dirty="0">
                <a:cs typeface="Calibri"/>
              </a:rPr>
              <a:t>) and </a:t>
            </a:r>
            <a:r>
              <a:rPr lang="de-DE" b="1" dirty="0" err="1">
                <a:cs typeface="Calibri"/>
              </a:rPr>
              <a:t>floats</a:t>
            </a:r>
            <a:endParaRPr lang="de-DE" b="1" dirty="0">
              <a:cs typeface="Calibri"/>
            </a:endParaRPr>
          </a:p>
          <a:p>
            <a:pPr marL="182245" indent="-182245"/>
            <a:endParaRPr lang="de-DE" b="1" dirty="0">
              <a:cs typeface="Calibri"/>
            </a:endParaRPr>
          </a:p>
          <a:p>
            <a:pPr marL="182245" indent="-182245"/>
            <a:r>
              <a:rPr lang="de-DE" b="1" dirty="0" err="1">
                <a:cs typeface="Calibri"/>
              </a:rPr>
              <a:t>Integers</a:t>
            </a:r>
            <a:r>
              <a:rPr lang="de-DE" b="1" dirty="0">
                <a:solidFill>
                  <a:srgbClr val="404040"/>
                </a:solidFill>
                <a:cs typeface="Calibri"/>
              </a:rPr>
              <a:t>:</a:t>
            </a:r>
            <a:endParaRPr lang="de-DE" dirty="0" err="1">
              <a:solidFill>
                <a:schemeClr val="tx1"/>
              </a:solidFill>
            </a:endParaRPr>
          </a:p>
          <a:p>
            <a:pPr marL="383540" lvl="1"/>
            <a:r>
              <a:rPr lang="de-DE" dirty="0">
                <a:cs typeface="Calibri"/>
              </a:rPr>
              <a:t>"Ganze Zahlen"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0, 19, -42, 478349</a:t>
            </a:r>
          </a:p>
          <a:p>
            <a:pPr marL="383540" lvl="1"/>
            <a:endParaRPr lang="de-DE" dirty="0">
              <a:cs typeface="Calibri"/>
            </a:endParaRPr>
          </a:p>
          <a:p>
            <a:pPr marL="182245" indent="-182245"/>
            <a:r>
              <a:rPr lang="de-DE" b="1" dirty="0" err="1">
                <a:cs typeface="Calibri"/>
              </a:rPr>
              <a:t>Floats</a:t>
            </a:r>
            <a:r>
              <a:rPr lang="de-DE" dirty="0">
                <a:cs typeface="Calibri"/>
              </a:rPr>
              <a:t>:</a:t>
            </a:r>
          </a:p>
          <a:p>
            <a:pPr marL="383540" lvl="1"/>
            <a:r>
              <a:rPr lang="de-DE" dirty="0">
                <a:cs typeface="Calibri"/>
              </a:rPr>
              <a:t>Floating </a:t>
            </a:r>
            <a:r>
              <a:rPr lang="de-DE" dirty="0" err="1">
                <a:cs typeface="Calibri"/>
              </a:rPr>
              <a:t>point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numbers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0.01, 23.8912, -10.5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916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Text </a:t>
            </a:r>
            <a:r>
              <a:rPr lang="de-DE" dirty="0" err="1">
                <a:cs typeface="Calibri Light"/>
              </a:rPr>
              <a:t>Types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introducing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two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text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:</a:t>
            </a:r>
            <a:r>
              <a:rPr lang="de-DE" b="1" dirty="0">
                <a:cs typeface="Calibri"/>
              </a:rPr>
              <a:t> </a:t>
            </a:r>
            <a:r>
              <a:rPr lang="de-DE" b="1" dirty="0" err="1">
                <a:cs typeface="Calibri"/>
              </a:rPr>
              <a:t>chars</a:t>
            </a:r>
            <a:r>
              <a:rPr lang="de-DE" dirty="0">
                <a:cs typeface="Calibri"/>
              </a:rPr>
              <a:t> and </a:t>
            </a:r>
            <a:r>
              <a:rPr lang="de-DE" b="1" dirty="0" err="1">
                <a:cs typeface="Calibri"/>
              </a:rPr>
              <a:t>strings</a:t>
            </a:r>
            <a:endParaRPr lang="de-DE" b="1" dirty="0">
              <a:cs typeface="Calibri"/>
            </a:endParaRPr>
          </a:p>
          <a:p>
            <a:pPr marL="182245" indent="-182245"/>
            <a:endParaRPr lang="de-DE" b="1" dirty="0">
              <a:cs typeface="Calibri"/>
            </a:endParaRPr>
          </a:p>
          <a:p>
            <a:pPr marL="182245" indent="-182245"/>
            <a:r>
              <a:rPr lang="de-DE" b="1" dirty="0">
                <a:cs typeface="Calibri"/>
              </a:rPr>
              <a:t>Chars</a:t>
            </a:r>
            <a:r>
              <a:rPr lang="de-DE" b="1" dirty="0">
                <a:solidFill>
                  <a:srgbClr val="404040"/>
                </a:solidFill>
                <a:cs typeface="Calibri"/>
              </a:rPr>
              <a:t>:</a:t>
            </a:r>
            <a:endParaRPr lang="de-DE" dirty="0">
              <a:solidFill>
                <a:schemeClr val="tx1"/>
              </a:solidFill>
            </a:endParaRPr>
          </a:p>
          <a:p>
            <a:pPr marL="383540" lvl="1"/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single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characters</a:t>
            </a:r>
          </a:p>
          <a:p>
            <a:pPr marL="383540" lvl="1"/>
            <a:r>
              <a:rPr lang="de-DE" dirty="0" err="1">
                <a:cs typeface="Calibri"/>
              </a:rPr>
              <a:t>Characters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don't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letters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from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alphabet</a:t>
            </a:r>
            <a:r>
              <a:rPr lang="de-DE" dirty="0">
                <a:cs typeface="Calibri"/>
              </a:rPr>
              <a:t> – </a:t>
            </a:r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punctuation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characters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numbers</a:t>
            </a:r>
            <a:r>
              <a:rPr lang="de-DE" dirty="0">
                <a:cs typeface="Calibri"/>
              </a:rPr>
              <a:t>, ...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'a', 'Z', '!', '#', '5'</a:t>
            </a:r>
          </a:p>
          <a:p>
            <a:pPr marL="182245" indent="-182245"/>
            <a:r>
              <a:rPr lang="de-DE" b="1" dirty="0">
                <a:cs typeface="Calibri"/>
              </a:rPr>
              <a:t>Strings</a:t>
            </a:r>
            <a:r>
              <a:rPr lang="de-DE" dirty="0">
                <a:cs typeface="Calibri"/>
              </a:rPr>
              <a:t>:</a:t>
            </a:r>
          </a:p>
          <a:p>
            <a:pPr marL="383540" lvl="1"/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concatenations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single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characters</a:t>
            </a:r>
            <a:r>
              <a:rPr lang="de-DE" dirty="0">
                <a:cs typeface="Calibri"/>
              </a:rPr>
              <a:t> (</a:t>
            </a:r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empty</a:t>
            </a:r>
            <a:r>
              <a:rPr lang="de-DE" dirty="0">
                <a:solidFill>
                  <a:srgbClr val="404040"/>
                </a:solidFill>
                <a:cs typeface="Calibri"/>
              </a:rPr>
              <a:t>!)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"Hello World", "</a:t>
            </a:r>
            <a:r>
              <a:rPr lang="de-DE" dirty="0" err="1">
                <a:cs typeface="Calibri"/>
              </a:rPr>
              <a:t>arrr</a:t>
            </a:r>
            <a:r>
              <a:rPr lang="de-DE" dirty="0">
                <a:cs typeface="Calibri"/>
              </a:rPr>
              <a:t>!", "347893helloworld", "x", ""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044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Truth Values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The type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containing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truth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called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boolean</a:t>
            </a:r>
            <a:endParaRPr lang="de-DE" b="1" dirty="0">
              <a:cs typeface="Calibri"/>
            </a:endParaRPr>
          </a:p>
          <a:p>
            <a:pPr marL="182245" indent="-182245"/>
            <a:endParaRPr lang="de-DE" b="1" dirty="0">
              <a:cs typeface="Calibri"/>
            </a:endParaRPr>
          </a:p>
          <a:p>
            <a:pPr marL="182245" indent="-182245"/>
            <a:r>
              <a:rPr lang="de-DE" b="1" dirty="0" err="1">
                <a:cs typeface="Calibri"/>
              </a:rPr>
              <a:t>Booleans</a:t>
            </a:r>
            <a:endParaRPr lang="de-DE" dirty="0" err="1">
              <a:solidFill>
                <a:schemeClr val="tx1"/>
              </a:solidFill>
            </a:endParaRPr>
          </a:p>
          <a:p>
            <a:pPr marL="383540" lvl="1"/>
            <a:r>
              <a:rPr lang="de-DE" dirty="0">
                <a:cs typeface="Calibri"/>
              </a:rPr>
              <a:t>Are </a:t>
            </a:r>
            <a:r>
              <a:rPr lang="de-DE" dirty="0" err="1">
                <a:cs typeface="Calibri"/>
              </a:rPr>
              <a:t>either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true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false</a:t>
            </a:r>
          </a:p>
          <a:p>
            <a:pPr marL="566420" lvl="2"/>
            <a:r>
              <a:rPr lang="de-DE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translates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i="1" dirty="0">
                <a:cs typeface="Calibri"/>
              </a:rPr>
              <a:t>1/0 </a:t>
            </a:r>
          </a:p>
          <a:p>
            <a:pPr marL="383540" lvl="1"/>
            <a:r>
              <a:rPr lang="de-DE" dirty="0" err="1">
                <a:cs typeface="Calibri"/>
              </a:rPr>
              <a:t>there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option</a:t>
            </a:r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76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1F6FA-E7AD-4A3D-9722-C140020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B93AEE-3827-4F04-8A34-BD7E7FD3C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 dirty="0"/>
              <a:t>Week 1: Introduction</a:t>
            </a:r>
          </a:p>
          <a:p>
            <a:r>
              <a:rPr lang="en-GB" b="1" dirty="0"/>
              <a:t>Week 2: Syntax, Variables</a:t>
            </a:r>
            <a:r>
              <a:rPr lang="en-GB" b="1" dirty="0">
                <a:cs typeface="Calibri"/>
              </a:rPr>
              <a:t> &amp; Functions</a:t>
            </a:r>
          </a:p>
          <a:p>
            <a:r>
              <a:rPr lang="en-GB" dirty="0"/>
              <a:t>Week 3: Control Structures</a:t>
            </a:r>
          </a:p>
          <a:p>
            <a:r>
              <a:rPr lang="en-GB" dirty="0"/>
              <a:t>Week 4: Lists &amp; Collections</a:t>
            </a:r>
          </a:p>
          <a:p>
            <a:r>
              <a:rPr lang="en-GB" dirty="0"/>
              <a:t>Week 5: </a:t>
            </a:r>
            <a:r>
              <a:rPr lang="en-GB" dirty="0" err="1"/>
              <a:t>RegEx</a:t>
            </a:r>
            <a:r>
              <a:rPr lang="en-GB" dirty="0"/>
              <a:t> &amp; Strings</a:t>
            </a:r>
          </a:p>
          <a:p>
            <a:r>
              <a:rPr lang="en-GB" dirty="0"/>
              <a:t>Week 6: Sorting &amp; I/O</a:t>
            </a:r>
          </a:p>
          <a:p>
            <a:r>
              <a:rPr lang="en-GB" dirty="0"/>
              <a:t>Week 7:Debugging, Errors &amp; Strategies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0A6DBF-216E-404A-8546-A8113F61AE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Week 8: Python Packages</a:t>
            </a:r>
          </a:p>
          <a:p>
            <a:r>
              <a:rPr lang="en-GB" dirty="0"/>
              <a:t>Week 9: Practical Python &amp; Good practices</a:t>
            </a:r>
          </a:p>
          <a:p>
            <a:r>
              <a:rPr lang="en-GB" dirty="0"/>
              <a:t>Week 10: Object Oriented Programming</a:t>
            </a:r>
          </a:p>
          <a:p>
            <a:r>
              <a:rPr lang="en-GB" dirty="0"/>
              <a:t>Week 11: Time, Space and documentation</a:t>
            </a:r>
          </a:p>
          <a:p>
            <a:r>
              <a:rPr lang="en-GB" dirty="0"/>
              <a:t>Week 12: </a:t>
            </a:r>
            <a:r>
              <a:rPr lang="en-GB" dirty="0" err="1"/>
              <a:t>Numpy</a:t>
            </a:r>
            <a:r>
              <a:rPr lang="en-GB" dirty="0"/>
              <a:t> &amp; Matplotlib</a:t>
            </a:r>
          </a:p>
          <a:p>
            <a:r>
              <a:rPr lang="en-GB" dirty="0"/>
              <a:t>Week 13: Outlook &amp; wrapping up</a:t>
            </a:r>
          </a:p>
          <a:p>
            <a:r>
              <a:rPr lang="en-GB" dirty="0"/>
              <a:t>Week 14: TBA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9453C-3C2B-464C-9E46-E312658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9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When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to</a:t>
            </a:r>
            <a:r>
              <a:rPr lang="de-DE" dirty="0">
                <a:cs typeface="Calibri Light"/>
              </a:rPr>
              <a:t> Use </a:t>
            </a:r>
            <a:r>
              <a:rPr lang="de-DE" dirty="0" err="1">
                <a:cs typeface="Calibri Light"/>
              </a:rPr>
              <a:t>Which</a:t>
            </a:r>
            <a:r>
              <a:rPr lang="de-DE" dirty="0">
                <a:cs typeface="Calibri Light"/>
              </a:rPr>
              <a:t> Type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de-DE" dirty="0">
                <a:cs typeface="Calibri"/>
              </a:rPr>
              <a:t>This </a:t>
            </a:r>
            <a:r>
              <a:rPr lang="de-DE" i="1" dirty="0" err="1">
                <a:cs typeface="Calibri"/>
              </a:rPr>
              <a:t>should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rather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obvious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most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time</a:t>
            </a:r>
          </a:p>
          <a:p>
            <a:pPr marL="383730" lvl="1" indent="-182245"/>
            <a:r>
              <a:rPr lang="de-DE" dirty="0">
                <a:cs typeface="Calibri"/>
              </a:rPr>
              <a:t>Need a </a:t>
            </a:r>
            <a:r>
              <a:rPr lang="de-DE" dirty="0" err="1">
                <a:cs typeface="Calibri"/>
              </a:rPr>
              <a:t>counter</a:t>
            </a:r>
            <a:r>
              <a:rPr lang="de-DE" dirty="0">
                <a:cs typeface="Calibri"/>
              </a:rPr>
              <a:t>? Use an integer</a:t>
            </a:r>
          </a:p>
          <a:p>
            <a:pPr marL="383730" lvl="1" indent="-182245"/>
            <a:r>
              <a:rPr lang="de-DE" dirty="0" err="1">
                <a:cs typeface="Calibri"/>
              </a:rPr>
              <a:t>Doing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arithmetic</a:t>
            </a:r>
            <a:r>
              <a:rPr lang="de-DE" dirty="0">
                <a:cs typeface="Calibri"/>
              </a:rPr>
              <a:t>? Use a </a:t>
            </a:r>
            <a:r>
              <a:rPr lang="de-DE" dirty="0" err="1">
                <a:cs typeface="Calibri"/>
              </a:rPr>
              <a:t>float</a:t>
            </a:r>
            <a:endParaRPr lang="de-DE" dirty="0">
              <a:cs typeface="Calibri"/>
            </a:endParaRPr>
          </a:p>
          <a:p>
            <a:pPr marL="383730" lvl="1" indent="-182245"/>
            <a:r>
              <a:rPr lang="de-DE" dirty="0" err="1">
                <a:cs typeface="Calibri"/>
              </a:rPr>
              <a:t>Storing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messages</a:t>
            </a:r>
            <a:r>
              <a:rPr lang="de-DE" dirty="0">
                <a:cs typeface="Calibri"/>
              </a:rPr>
              <a:t>? Use a </a:t>
            </a:r>
            <a:r>
              <a:rPr lang="de-DE" dirty="0" err="1">
                <a:cs typeface="Calibri"/>
              </a:rPr>
              <a:t>string</a:t>
            </a:r>
            <a:endParaRPr lang="de-DE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Sometimes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it‘s</a:t>
            </a:r>
            <a:r>
              <a:rPr lang="de-DE" dirty="0">
                <a:cs typeface="Calibri"/>
              </a:rPr>
              <a:t> not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easy</a:t>
            </a:r>
          </a:p>
          <a:p>
            <a:pPr marL="383730" lvl="1" indent="-182245"/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get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unknown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input</a:t>
            </a:r>
            <a:endParaRPr lang="de-DE" dirty="0">
              <a:cs typeface="Calibri"/>
            </a:endParaRPr>
          </a:p>
          <a:p>
            <a:pPr marL="566610" lvl="2" indent="-182245"/>
            <a:r>
              <a:rPr lang="de-DE" dirty="0" err="1">
                <a:cs typeface="Calibri"/>
              </a:rPr>
              <a:t>What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save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in?</a:t>
            </a:r>
          </a:p>
          <a:p>
            <a:pPr marL="566610" lvl="2" indent="-182245"/>
            <a:r>
              <a:rPr lang="de-DE" dirty="0" err="1">
                <a:cs typeface="Calibri"/>
              </a:rPr>
              <a:t>Often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default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Strings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endParaRPr lang="de-DE" dirty="0">
              <a:cs typeface="Calibri"/>
            </a:endParaRPr>
          </a:p>
          <a:p>
            <a:pPr marL="383730" lvl="1" indent="-182245"/>
            <a:r>
              <a:rPr lang="de-DE" dirty="0">
                <a:cs typeface="Calibri"/>
              </a:rPr>
              <a:t>Date and time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numbers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strings</a:t>
            </a:r>
            <a:endParaRPr lang="de-DE" b="1" dirty="0"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Different </a:t>
            </a:r>
            <a:r>
              <a:rPr lang="de-DE" dirty="0" err="1">
                <a:cs typeface="Calibri"/>
              </a:rPr>
              <a:t>programming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languages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different </a:t>
            </a:r>
            <a:r>
              <a:rPr lang="de-DE" dirty="0" err="1">
                <a:cs typeface="Calibri"/>
              </a:rPr>
              <a:t>implementations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variations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different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variables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107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1A528-A78B-4B57-8488-5B22FED5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Variables in Python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1AF118-CC59-4691-A9FA-DDE2EB1E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602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BE8DF-2D08-4FD5-B662-42CBC1F9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Assigning</a:t>
            </a:r>
            <a:r>
              <a:rPr lang="de-DE" dirty="0">
                <a:cs typeface="Calibri Light"/>
              </a:rPr>
              <a:t> Variables in Python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1CC889A-9483-4BFF-8D2C-5C3C2568C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21059"/>
          </a:xfrm>
        </p:spPr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latin typeface="Calibri"/>
                <a:cs typeface="Calibri"/>
              </a:rPr>
              <a:t>Variable </a:t>
            </a:r>
            <a:r>
              <a:rPr lang="de-DE" dirty="0" err="1">
                <a:latin typeface="Calibri"/>
                <a:cs typeface="Calibri"/>
              </a:rPr>
              <a:t>assignment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indicated</a:t>
            </a:r>
            <a:r>
              <a:rPr lang="de-DE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by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using</a:t>
            </a:r>
            <a:r>
              <a:rPr lang="de-DE" dirty="0">
                <a:latin typeface="Calibri"/>
                <a:cs typeface="Calibri"/>
              </a:rPr>
              <a:t> a </a:t>
            </a:r>
            <a:r>
              <a:rPr lang="de-DE" dirty="0" err="1">
                <a:latin typeface="Calibri"/>
                <a:cs typeface="Calibri"/>
              </a:rPr>
              <a:t>single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i="1" dirty="0">
                <a:latin typeface="Calibri"/>
                <a:cs typeface="Calibri"/>
              </a:rPr>
              <a:t>=</a:t>
            </a:r>
          </a:p>
          <a:p>
            <a:pPr marL="182245" indent="-182245"/>
            <a:r>
              <a:rPr lang="de-DE" dirty="0" err="1">
                <a:latin typeface="Calibri"/>
                <a:cs typeface="Calibri"/>
              </a:rPr>
              <a:t>You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always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state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b="1" dirty="0" err="1">
                <a:latin typeface="Calibri"/>
                <a:cs typeface="Calibri"/>
              </a:rPr>
              <a:t>name</a:t>
            </a:r>
            <a:r>
              <a:rPr lang="de-DE" b="1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of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your</a:t>
            </a:r>
            <a:r>
              <a:rPr lang="de-DE" dirty="0">
                <a:latin typeface="Calibri"/>
                <a:cs typeface="Calibri"/>
              </a:rPr>
              <a:t> variable on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left</a:t>
            </a:r>
            <a:r>
              <a:rPr lang="de-DE" dirty="0">
                <a:latin typeface="Calibri"/>
                <a:cs typeface="Calibri"/>
              </a:rPr>
              <a:t> and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b="1" dirty="0" err="1">
                <a:latin typeface="Calibri"/>
                <a:cs typeface="Calibri"/>
              </a:rPr>
              <a:t>value</a:t>
            </a:r>
            <a:r>
              <a:rPr lang="de-DE" b="1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you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want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to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store</a:t>
            </a:r>
            <a:r>
              <a:rPr lang="de-DE" dirty="0">
                <a:latin typeface="Calibri"/>
                <a:cs typeface="Calibri"/>
              </a:rPr>
              <a:t> on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right</a:t>
            </a: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378421-3D43-4430-94E3-0922DD57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22</a:t>
            </a:fld>
            <a:endParaRPr lang="en-GB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C029D8B-2FB4-46E3-B2BC-ED7621B41868}"/>
              </a:ext>
            </a:extLst>
          </p:cNvPr>
          <p:cNvSpPr txBox="1"/>
          <p:nvPr/>
        </p:nvSpPr>
        <p:spPr>
          <a:xfrm>
            <a:off x="1187568" y="3595777"/>
            <a:ext cx="6165011" cy="144860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de-DE" sz="2400" dirty="0" err="1">
                <a:solidFill>
                  <a:srgbClr val="00B050"/>
                </a:solidFill>
                <a:latin typeface="Consolas"/>
              </a:rPr>
              <a:t>var</a:t>
            </a:r>
            <a:r>
              <a:rPr lang="de-DE" sz="2400" dirty="0">
                <a:solidFill>
                  <a:srgbClr val="00B050"/>
                </a:solidFill>
                <a:latin typeface="Consolas"/>
              </a:rPr>
              <a:t> = 5</a:t>
            </a:r>
            <a:r>
              <a:rPr lang="de-DE" sz="2400" dirty="0">
                <a:latin typeface="Consolas"/>
              </a:rPr>
              <a:t> </a:t>
            </a:r>
            <a:endParaRPr lang="en-US" sz="2400" dirty="0">
              <a:latin typeface="Consolas"/>
              <a:cs typeface="Calibri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de-DE" sz="2400" dirty="0">
                <a:solidFill>
                  <a:srgbClr val="FF0000"/>
                </a:solidFill>
                <a:latin typeface="Consolas"/>
              </a:rPr>
              <a:t>5 = </a:t>
            </a:r>
            <a:r>
              <a:rPr lang="de-DE" sz="2400" dirty="0" err="1">
                <a:solidFill>
                  <a:srgbClr val="FF0000"/>
                </a:solidFill>
                <a:latin typeface="Consolas"/>
              </a:rPr>
              <a:t>var</a:t>
            </a:r>
            <a:endParaRPr lang="en-US" sz="2400" dirty="0">
              <a:solidFill>
                <a:srgbClr val="FF0000"/>
              </a:solidFill>
              <a:latin typeface="Consolas"/>
              <a:cs typeface="Calibri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de-DE" sz="2400" dirty="0" err="1">
                <a:solidFill>
                  <a:srgbClr val="FF0000"/>
                </a:solidFill>
                <a:latin typeface="Consolas"/>
              </a:rPr>
              <a:t>var</a:t>
            </a:r>
            <a:r>
              <a:rPr lang="de-DE" sz="2400" dirty="0">
                <a:solidFill>
                  <a:srgbClr val="FF0000"/>
                </a:solidFill>
                <a:latin typeface="Consolas"/>
              </a:rPr>
              <a:t> == 5</a:t>
            </a:r>
            <a:endParaRPr lang="de-DE" sz="2400" dirty="0">
              <a:solidFill>
                <a:srgbClr val="FF0000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101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BE8DF-2D08-4FD5-B662-42CBC1F9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Assigning</a:t>
            </a:r>
            <a:r>
              <a:rPr lang="de-DE" dirty="0">
                <a:cs typeface="Calibri Light"/>
              </a:rPr>
              <a:t> Variables in Python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0F63E56-A880-49F8-A942-0E28B5AB1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Python </a:t>
            </a:r>
            <a:r>
              <a:rPr lang="de-DE" dirty="0" err="1">
                <a:cs typeface="Calibri"/>
              </a:rPr>
              <a:t>syntax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1CC889A-9483-4BFF-8D2C-5C3C2568C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2298" y="2596711"/>
            <a:ext cx="1338878" cy="3363823"/>
          </a:xfr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de-DE" dirty="0" err="1">
                <a:latin typeface="Consolas"/>
              </a:rPr>
              <a:t>var</a:t>
            </a:r>
            <a:r>
              <a:rPr lang="de-DE" dirty="0">
                <a:latin typeface="Consolas"/>
              </a:rPr>
              <a:t> = 5</a:t>
            </a:r>
          </a:p>
          <a:p>
            <a:pPr marL="0" indent="0">
              <a:buNone/>
            </a:pPr>
            <a:endParaRPr lang="de-DE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de-DE" dirty="0">
                <a:latin typeface="Consolas"/>
                <a:cs typeface="Calibri"/>
              </a:rPr>
              <a:t>bar = </a:t>
            </a:r>
            <a:r>
              <a:rPr lang="de-DE" dirty="0" err="1">
                <a:latin typeface="Consolas"/>
                <a:cs typeface="Calibri"/>
              </a:rPr>
              <a:t>var</a:t>
            </a:r>
            <a:endParaRPr lang="de-DE" dirty="0">
              <a:latin typeface="Consolas"/>
              <a:cs typeface="Calibri"/>
            </a:endParaRPr>
          </a:p>
          <a:p>
            <a:pPr marL="0" indent="0">
              <a:buNone/>
            </a:pPr>
            <a:br>
              <a:rPr lang="de-DE" dirty="0">
                <a:latin typeface="Consolas"/>
                <a:cs typeface="Calibri"/>
              </a:rPr>
            </a:br>
            <a:endParaRPr lang="de-DE" dirty="0">
              <a:latin typeface="Consolas"/>
              <a:cs typeface="Calibri"/>
            </a:endParaRPr>
          </a:p>
          <a:p>
            <a:pPr marL="0" indent="0">
              <a:buNone/>
            </a:pPr>
            <a:endParaRPr lang="de-DE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42</a:t>
            </a:r>
            <a:endParaRPr lang="de-DE" dirty="0">
              <a:cs typeface="Calibri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BDB17A-276A-43F6-9343-FCB1ECAAD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>
                <a:cs typeface="Calibri"/>
              </a:rPr>
              <a:t>explained</a:t>
            </a:r>
            <a:endParaRPr lang="de-DE" dirty="0" err="1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BE80849-40DF-4E88-9814-1050B4B8C1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de-DE" i="1" dirty="0" err="1">
                <a:cs typeface="Calibri"/>
              </a:rPr>
              <a:t>var</a:t>
            </a:r>
            <a:r>
              <a:rPr lang="de-DE" i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i="1" dirty="0">
                <a:cs typeface="Calibri"/>
              </a:rPr>
              <a:t>5</a:t>
            </a:r>
          </a:p>
          <a:p>
            <a:endParaRPr lang="de-DE" i="1" dirty="0">
              <a:cs typeface="Calibri"/>
            </a:endParaRPr>
          </a:p>
          <a:p>
            <a:pPr marL="0" indent="0">
              <a:buNone/>
            </a:pPr>
            <a:r>
              <a:rPr lang="de-DE" i="1" dirty="0">
                <a:cs typeface="Calibri"/>
              </a:rPr>
              <a:t>bar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var</a:t>
            </a:r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i="1" dirty="0">
              <a:cs typeface="Calibri"/>
            </a:endParaRPr>
          </a:p>
          <a:p>
            <a:pPr marL="0" indent="0">
              <a:buNone/>
            </a:pPr>
            <a:r>
              <a:rPr lang="de-DE" dirty="0">
                <a:cs typeface="Calibri"/>
              </a:rPr>
              <a:t>Note </a:t>
            </a:r>
            <a:r>
              <a:rPr lang="de-DE" dirty="0" err="1">
                <a:cs typeface="Calibri"/>
              </a:rPr>
              <a:t>how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5, not </a:t>
            </a:r>
            <a:r>
              <a:rPr lang="de-DE" dirty="0" err="1">
                <a:cs typeface="Calibri"/>
              </a:rPr>
              <a:t>var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value</a:t>
            </a:r>
            <a:br>
              <a:rPr lang="de-DE" dirty="0">
                <a:solidFill>
                  <a:srgbClr val="404040"/>
                </a:solidFill>
                <a:ea typeface="+mn-lt"/>
                <a:cs typeface="+mn-lt"/>
              </a:rPr>
            </a:br>
            <a:r>
              <a:rPr lang="de-DE" dirty="0">
                <a:cs typeface="Calibri"/>
              </a:rPr>
              <a:t>	</a:t>
            </a:r>
          </a:p>
          <a:p>
            <a:pPr marL="0" indent="0">
              <a:buNone/>
            </a:pPr>
            <a:r>
              <a:rPr lang="de-DE" i="1" dirty="0" err="1">
                <a:cs typeface="Calibri"/>
              </a:rPr>
              <a:t>var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42</a:t>
            </a:r>
            <a:endParaRPr lang="de-DE" i="1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378421-3D43-4430-94E3-0922DD57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23</a:t>
            </a:fld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D175A2-CA1F-4085-B39A-4AC3BF7F5353}"/>
              </a:ext>
            </a:extLst>
          </p:cNvPr>
          <p:cNvGrpSpPr/>
          <p:nvPr/>
        </p:nvGrpSpPr>
        <p:grpSpPr>
          <a:xfrm>
            <a:off x="6217920" y="2949284"/>
            <a:ext cx="3422904" cy="369332"/>
            <a:chOff x="7583039" y="4789049"/>
            <a:chExt cx="3422904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DCCC47-0ADD-4997-92F9-3EA88F012D11}"/>
                </a:ext>
              </a:extLst>
            </p:cNvPr>
            <p:cNvSpPr txBox="1"/>
            <p:nvPr/>
          </p:nvSpPr>
          <p:spPr>
            <a:xfrm>
              <a:off x="7583039" y="4789049"/>
              <a:ext cx="822960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GB" dirty="0" err="1"/>
                <a:t>var</a:t>
              </a:r>
              <a:endParaRPr lang="en-GB" sz="1600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4E984C79-7540-45BD-BB40-E67170E296F1}"/>
                </a:ext>
              </a:extLst>
            </p:cNvPr>
            <p:cNvSpPr txBox="1"/>
            <p:nvPr/>
          </p:nvSpPr>
          <p:spPr>
            <a:xfrm>
              <a:off x="8405999" y="4789049"/>
              <a:ext cx="2599944" cy="369332"/>
            </a:xfrm>
            <a:prstGeom prst="rect">
              <a:avLst/>
            </a:prstGeom>
            <a:solidFill>
              <a:srgbClr val="C7A455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ADEE3F-DAFC-4E7D-A79B-23FC5CBE1650}"/>
                </a:ext>
              </a:extLst>
            </p:cNvPr>
            <p:cNvSpPr txBox="1"/>
            <p:nvPr/>
          </p:nvSpPr>
          <p:spPr>
            <a:xfrm>
              <a:off x="8405999" y="4789049"/>
              <a:ext cx="1405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3AA9382-2C8D-470D-B745-7302C2529D21}"/>
              </a:ext>
            </a:extLst>
          </p:cNvPr>
          <p:cNvGrpSpPr/>
          <p:nvPr/>
        </p:nvGrpSpPr>
        <p:grpSpPr>
          <a:xfrm>
            <a:off x="6217920" y="3902102"/>
            <a:ext cx="3422904" cy="369332"/>
            <a:chOff x="7583039" y="4789049"/>
            <a:chExt cx="3422904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504777-721F-498D-9F1C-D33BD01E61CF}"/>
                </a:ext>
              </a:extLst>
            </p:cNvPr>
            <p:cNvSpPr txBox="1"/>
            <p:nvPr/>
          </p:nvSpPr>
          <p:spPr>
            <a:xfrm>
              <a:off x="7583039" y="4789049"/>
              <a:ext cx="822960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GB" dirty="0"/>
                <a:t>bar</a:t>
              </a:r>
              <a:endParaRPr lang="en-GB" sz="1600" dirty="0"/>
            </a:p>
          </p:txBody>
        </p:sp>
        <p:sp>
          <p:nvSpPr>
            <p:cNvPr id="20" name="Textfeld 11">
              <a:extLst>
                <a:ext uri="{FF2B5EF4-FFF2-40B4-BE49-F238E27FC236}">
                  <a16:creationId xmlns:a16="http://schemas.microsoft.com/office/drawing/2014/main" id="{4ED4E2D1-0943-44F1-A00D-E1F8859F869E}"/>
                </a:ext>
              </a:extLst>
            </p:cNvPr>
            <p:cNvSpPr txBox="1"/>
            <p:nvPr/>
          </p:nvSpPr>
          <p:spPr>
            <a:xfrm>
              <a:off x="8405999" y="4789049"/>
              <a:ext cx="2599944" cy="369332"/>
            </a:xfrm>
            <a:prstGeom prst="rect">
              <a:avLst/>
            </a:prstGeom>
            <a:solidFill>
              <a:srgbClr val="C7A455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95AB93-1165-4F9C-B18A-759A714EA96E}"/>
                </a:ext>
              </a:extLst>
            </p:cNvPr>
            <p:cNvSpPr txBox="1"/>
            <p:nvPr/>
          </p:nvSpPr>
          <p:spPr>
            <a:xfrm>
              <a:off x="8405999" y="4789049"/>
              <a:ext cx="1405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5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2734AA-61FE-4EC1-A125-60B515538AAC}"/>
              </a:ext>
            </a:extLst>
          </p:cNvPr>
          <p:cNvGrpSpPr/>
          <p:nvPr/>
        </p:nvGrpSpPr>
        <p:grpSpPr>
          <a:xfrm>
            <a:off x="6217920" y="5707794"/>
            <a:ext cx="3422904" cy="369332"/>
            <a:chOff x="7583039" y="4789049"/>
            <a:chExt cx="3422904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F36212-6A3B-49A8-980D-4ABCF16E7991}"/>
                </a:ext>
              </a:extLst>
            </p:cNvPr>
            <p:cNvSpPr txBox="1"/>
            <p:nvPr/>
          </p:nvSpPr>
          <p:spPr>
            <a:xfrm>
              <a:off x="7583039" y="4789049"/>
              <a:ext cx="822960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GB" dirty="0" err="1"/>
                <a:t>var</a:t>
              </a:r>
              <a:endParaRPr lang="en-GB" sz="1600" dirty="0"/>
            </a:p>
          </p:txBody>
        </p:sp>
        <p:sp>
          <p:nvSpPr>
            <p:cNvPr id="24" name="Textfeld 11">
              <a:extLst>
                <a:ext uri="{FF2B5EF4-FFF2-40B4-BE49-F238E27FC236}">
                  <a16:creationId xmlns:a16="http://schemas.microsoft.com/office/drawing/2014/main" id="{6A3E1496-2A53-4ECA-AB3E-5801560C4645}"/>
                </a:ext>
              </a:extLst>
            </p:cNvPr>
            <p:cNvSpPr txBox="1"/>
            <p:nvPr/>
          </p:nvSpPr>
          <p:spPr>
            <a:xfrm>
              <a:off x="8405999" y="4789049"/>
              <a:ext cx="2599944" cy="369332"/>
            </a:xfrm>
            <a:prstGeom prst="rect">
              <a:avLst/>
            </a:prstGeom>
            <a:solidFill>
              <a:srgbClr val="C7A455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30914A-782C-49DD-A8A2-51A47E9DA1D2}"/>
                </a:ext>
              </a:extLst>
            </p:cNvPr>
            <p:cNvSpPr txBox="1"/>
            <p:nvPr/>
          </p:nvSpPr>
          <p:spPr>
            <a:xfrm>
              <a:off x="8405999" y="4789049"/>
              <a:ext cx="1405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515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11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A22B9-8C57-4D71-92B2-AF05D555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Python and Variable </a:t>
            </a:r>
            <a:r>
              <a:rPr lang="de-DE" dirty="0" err="1">
                <a:cs typeface="Calibri Light"/>
              </a:rPr>
              <a:t>Types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1C4BC-150D-4DB1-B2A3-D3862724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In Python,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type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depends</a:t>
            </a:r>
            <a:r>
              <a:rPr lang="de-DE" dirty="0">
                <a:cs typeface="Calibri"/>
              </a:rPr>
              <a:t> on </a:t>
            </a:r>
            <a:r>
              <a:rPr lang="de-DE" dirty="0" err="1">
                <a:cs typeface="Calibri"/>
              </a:rPr>
              <a:t>what's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currently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inside</a:t>
            </a:r>
            <a:endParaRPr lang="de-DE" dirty="0"/>
          </a:p>
          <a:p>
            <a:pPr marL="182245" indent="-182245"/>
            <a:r>
              <a:rPr lang="de-DE" dirty="0">
                <a:cs typeface="Calibri"/>
              </a:rPr>
              <a:t>So </a:t>
            </a:r>
            <a:r>
              <a:rPr lang="de-DE" dirty="0" err="1">
                <a:cs typeface="Calibri"/>
              </a:rPr>
              <a:t>when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assign</a:t>
            </a:r>
            <a:r>
              <a:rPr lang="de-DE" dirty="0">
                <a:cs typeface="Calibri"/>
              </a:rPr>
              <a:t> a variable,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implicitly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has</a:t>
            </a:r>
            <a:r>
              <a:rPr lang="de-DE" dirty="0">
                <a:cs typeface="Calibri"/>
              </a:rPr>
              <a:t> a type</a:t>
            </a:r>
          </a:p>
          <a:p>
            <a:pPr marL="182245" indent="-182245"/>
            <a:endParaRPr lang="de-DE" dirty="0">
              <a:latin typeface="Calibri"/>
              <a:cs typeface="Calibri"/>
            </a:endParaRPr>
          </a:p>
          <a:p>
            <a:pPr marL="182245" indent="-182245"/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5</a:t>
            </a:r>
            <a:endParaRPr lang="de-DE" dirty="0">
              <a:latin typeface="Calibri"/>
              <a:cs typeface="Calibri"/>
            </a:endParaRPr>
          </a:p>
          <a:p>
            <a:pPr marL="383540" lvl="1"/>
            <a:r>
              <a:rPr lang="de-DE" dirty="0">
                <a:latin typeface="Calibri"/>
                <a:cs typeface="Calibri"/>
              </a:rPr>
              <a:t>The type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now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implicitly</a:t>
            </a:r>
            <a:r>
              <a:rPr lang="de-DE" dirty="0">
                <a:latin typeface="Calibri"/>
                <a:cs typeface="Calibri"/>
              </a:rPr>
              <a:t> </a:t>
            </a:r>
            <a:r>
              <a:rPr lang="de-DE" i="1" dirty="0">
                <a:latin typeface="Calibri"/>
                <a:cs typeface="Calibri"/>
              </a:rPr>
              <a:t>integer</a:t>
            </a:r>
          </a:p>
          <a:p>
            <a:pPr marL="383540" lvl="1"/>
            <a:endParaRPr lang="de-DE" i="1" dirty="0">
              <a:latin typeface="Calibri"/>
              <a:cs typeface="Calibri"/>
            </a:endParaRPr>
          </a:p>
          <a:p>
            <a:pPr marL="182245" indent="-182245"/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"a"</a:t>
            </a:r>
            <a:endParaRPr lang="de-DE" i="1" dirty="0">
              <a:latin typeface="Consolas"/>
              <a:cs typeface="Calibri"/>
            </a:endParaRPr>
          </a:p>
          <a:p>
            <a:pPr marL="383540" lvl="1"/>
            <a:r>
              <a:rPr lang="de-DE" dirty="0" err="1">
                <a:latin typeface="Calibri"/>
                <a:cs typeface="Calibri"/>
              </a:rPr>
              <a:t>through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quotation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marks</a:t>
            </a:r>
            <a:r>
              <a:rPr lang="de-DE" dirty="0">
                <a:latin typeface="Calibri"/>
                <a:cs typeface="Calibri"/>
              </a:rPr>
              <a:t>,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type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now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implicitly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i="1" dirty="0" err="1">
                <a:latin typeface="Calibri"/>
                <a:cs typeface="Calibri"/>
              </a:rPr>
              <a:t>string</a:t>
            </a:r>
          </a:p>
          <a:p>
            <a:pPr marL="383540" lvl="1"/>
            <a:r>
              <a:rPr lang="de-DE" i="1" dirty="0" err="1">
                <a:latin typeface="Calibri"/>
                <a:cs typeface="Calibri"/>
              </a:rPr>
              <a:t>char</a:t>
            </a:r>
            <a:r>
              <a:rPr lang="de-DE" dirty="0" err="1">
                <a:latin typeface="Calibri"/>
                <a:cs typeface="Calibri"/>
              </a:rPr>
              <a:t>s</a:t>
            </a:r>
            <a:r>
              <a:rPr lang="de-DE" i="1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actually</a:t>
            </a:r>
            <a:r>
              <a:rPr lang="de-DE" i="1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don't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exist</a:t>
            </a:r>
            <a:r>
              <a:rPr lang="de-DE" dirty="0">
                <a:latin typeface="Calibri"/>
                <a:cs typeface="Calibri"/>
              </a:rPr>
              <a:t> in Python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1E6ABB-37CE-4A53-A8CD-3234D270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446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6604E-D781-4470-87F3-8AD00460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 </a:t>
            </a:r>
            <a:r>
              <a:rPr lang="de-DE" dirty="0" err="1">
                <a:cs typeface="Calibri Light"/>
              </a:rPr>
              <a:t>Types</a:t>
            </a:r>
            <a:r>
              <a:rPr lang="de-DE" dirty="0">
                <a:cs typeface="Calibri Light"/>
              </a:rPr>
              <a:t> in Other </a:t>
            </a:r>
            <a:r>
              <a:rPr lang="de-DE" dirty="0" err="1">
                <a:cs typeface="Calibri Light"/>
              </a:rPr>
              <a:t>Languages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E0A0E2-6A2A-4DE7-A1E8-326ACF070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In </a:t>
            </a:r>
            <a:r>
              <a:rPr lang="de-DE" dirty="0" err="1">
                <a:cs typeface="Calibri"/>
              </a:rPr>
              <a:t>many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other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programming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languages</a:t>
            </a:r>
            <a:r>
              <a:rPr lang="de-DE" dirty="0">
                <a:cs typeface="Calibri"/>
              </a:rPr>
              <a:t>, variables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specific</a:t>
            </a:r>
            <a:r>
              <a:rPr lang="de-DE" dirty="0">
                <a:cs typeface="Calibri"/>
              </a:rPr>
              <a:t> type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declare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first</a:t>
            </a:r>
          </a:p>
          <a:p>
            <a:pPr marL="383540" lvl="1"/>
            <a:r>
              <a:rPr lang="de-DE" dirty="0">
                <a:cs typeface="Calibri"/>
              </a:rPr>
              <a:t>Put </a:t>
            </a:r>
            <a:r>
              <a:rPr lang="de-DE" dirty="0" err="1">
                <a:cs typeface="Calibri"/>
              </a:rPr>
              <a:t>more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simply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tell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computer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kind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stored</a:t>
            </a:r>
            <a:r>
              <a:rPr lang="de-DE" dirty="0">
                <a:cs typeface="Calibri"/>
              </a:rPr>
              <a:t> in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variable</a:t>
            </a:r>
          </a:p>
          <a:p>
            <a:pPr marL="383540" lvl="1"/>
            <a:r>
              <a:rPr lang="de-DE" dirty="0">
                <a:cs typeface="Calibri"/>
              </a:rPr>
              <a:t>The type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cannot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changed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afterwards</a:t>
            </a:r>
          </a:p>
          <a:p>
            <a:pPr marL="182245" indent="-182245"/>
            <a:endParaRPr lang="de-DE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Example</a:t>
            </a:r>
            <a:r>
              <a:rPr lang="de-DE" dirty="0">
                <a:cs typeface="Calibri"/>
              </a:rPr>
              <a:t>: Java</a:t>
            </a:r>
          </a:p>
          <a:p>
            <a:pPr marL="200660" lvl="1" indent="0">
              <a:buNone/>
            </a:pPr>
            <a:endParaRPr lang="de-DE" dirty="0">
              <a:latin typeface="Consolas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853594-70D6-4032-8EDD-BD4F3F4F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25</a:t>
            </a:fld>
            <a:endParaRPr lang="en-GB"/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25DBB5DC-89BD-4902-9278-F7CC44B7490A}"/>
              </a:ext>
            </a:extLst>
          </p:cNvPr>
          <p:cNvSpPr txBox="1">
            <a:spLocks/>
          </p:cNvSpPr>
          <p:nvPr/>
        </p:nvSpPr>
        <p:spPr>
          <a:xfrm>
            <a:off x="1284185" y="4623913"/>
            <a:ext cx="1497028" cy="7471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·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660" lvl="1" indent="0">
              <a:buNone/>
            </a:pPr>
            <a:r>
              <a:rPr lang="de-DE" sz="2000" dirty="0" err="1">
                <a:latin typeface="Consolas"/>
              </a:rPr>
              <a:t>int</a:t>
            </a:r>
            <a:r>
              <a:rPr lang="de-DE" sz="2000" dirty="0">
                <a:latin typeface="Consolas"/>
                <a:cs typeface="Calibri"/>
              </a:rPr>
              <a:t> </a:t>
            </a:r>
            <a:r>
              <a:rPr lang="de-DE" sz="2000" dirty="0" err="1">
                <a:latin typeface="Consolas"/>
              </a:rPr>
              <a:t>var</a:t>
            </a:r>
            <a:r>
              <a:rPr lang="de-DE" sz="2000" dirty="0">
                <a:latin typeface="Consolas"/>
                <a:cs typeface="Calibri"/>
              </a:rPr>
              <a:t>;</a:t>
            </a:r>
            <a:endParaRPr lang="en-US" sz="2000">
              <a:latin typeface="Consolas"/>
              <a:cs typeface="Calibri"/>
            </a:endParaRPr>
          </a:p>
          <a:p>
            <a:pPr marL="200660" lvl="1" indent="0">
              <a:buNone/>
            </a:pPr>
            <a:r>
              <a:rPr lang="de-DE" sz="2000" dirty="0" err="1">
                <a:latin typeface="Consolas"/>
                <a:cs typeface="Calibri"/>
              </a:rPr>
              <a:t>var</a:t>
            </a:r>
            <a:r>
              <a:rPr lang="de-DE" sz="2000" dirty="0">
                <a:latin typeface="Consolas"/>
                <a:cs typeface="Calibri"/>
              </a:rPr>
              <a:t> = 5;</a:t>
            </a:r>
            <a:endParaRPr lang="de-DE" sz="200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01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7BDA2-F0AE-4E0E-9D6B-69C78090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>
                <a:cs typeface="Calibri Light"/>
              </a:rPr>
              <a:t>Therefore</a:t>
            </a:r>
            <a:r>
              <a:rPr lang="de-DE" dirty="0">
                <a:cs typeface="Calibri Light"/>
              </a:rPr>
              <a:t>, </a:t>
            </a:r>
            <a:r>
              <a:rPr lang="de-DE" dirty="0" err="1">
                <a:cs typeface="Calibri Light"/>
              </a:rPr>
              <a:t>the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following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is</a:t>
            </a:r>
            <a:r>
              <a:rPr lang="de-DE" dirty="0">
                <a:cs typeface="Calibri Light"/>
              </a:rPr>
              <a:t> </a:t>
            </a:r>
            <a:r>
              <a:rPr lang="de-DE" b="1" dirty="0" err="1">
                <a:cs typeface="Calibri Light"/>
              </a:rPr>
              <a:t>very</a:t>
            </a:r>
            <a:r>
              <a:rPr lang="de-DE" b="1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important</a:t>
            </a:r>
            <a:r>
              <a:rPr lang="de-DE" dirty="0">
                <a:cs typeface="Calibri Light"/>
              </a:rPr>
              <a:t>...</a:t>
            </a:r>
            <a:endParaRPr lang="de-DE" b="1" dirty="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EC3A80-3A67-4399-B09F-D7509A314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5C55AB-D003-47D8-80CD-AAADF0B5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65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7C7CE-06FC-435E-9D4E-01BE26B7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Do. Not. Mix. </a:t>
            </a:r>
            <a:r>
              <a:rPr lang="de-DE" dirty="0" err="1">
                <a:cs typeface="Calibri Light"/>
              </a:rPr>
              <a:t>Types</a:t>
            </a:r>
            <a:r>
              <a:rPr lang="de-DE" dirty="0">
                <a:cs typeface="Calibri Light"/>
              </a:rPr>
              <a:t>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673C46-ED62-46BD-AB78-F744B769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good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practice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only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certain</a:t>
            </a:r>
            <a:r>
              <a:rPr lang="de-DE" dirty="0">
                <a:cs typeface="Calibri"/>
              </a:rPr>
              <a:t> type</a:t>
            </a:r>
          </a:p>
          <a:p>
            <a:pPr marL="182245" indent="-182245"/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store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different type, </a:t>
            </a:r>
            <a:r>
              <a:rPr lang="de-DE" b="1" dirty="0" err="1">
                <a:cs typeface="Calibri"/>
              </a:rPr>
              <a:t>make</a:t>
            </a:r>
            <a:r>
              <a:rPr lang="de-DE" b="1" dirty="0">
                <a:cs typeface="Calibri"/>
              </a:rPr>
              <a:t> a </a:t>
            </a:r>
            <a:r>
              <a:rPr lang="de-DE" b="1" dirty="0" err="1">
                <a:cs typeface="Calibri"/>
              </a:rPr>
              <a:t>new</a:t>
            </a:r>
            <a:r>
              <a:rPr lang="de-DE" b="1" dirty="0">
                <a:cs typeface="Calibri"/>
              </a:rPr>
              <a:t> variable </a:t>
            </a:r>
            <a:r>
              <a:rPr lang="de-DE" b="1" dirty="0" err="1">
                <a:cs typeface="Calibri"/>
              </a:rPr>
              <a:t>with</a:t>
            </a:r>
            <a:r>
              <a:rPr lang="de-DE" b="1" dirty="0">
                <a:cs typeface="Calibri"/>
              </a:rPr>
              <a:t> a different </a:t>
            </a:r>
            <a:r>
              <a:rPr lang="de-DE" b="1" dirty="0" err="1">
                <a:cs typeface="Calibri"/>
              </a:rPr>
              <a:t>name</a:t>
            </a:r>
          </a:p>
          <a:p>
            <a:pPr marL="182245" indent="-182245"/>
            <a:r>
              <a:rPr lang="de-DE" dirty="0">
                <a:cs typeface="Calibri"/>
              </a:rPr>
              <a:t>In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class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program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might</a:t>
            </a:r>
            <a:r>
              <a:rPr lang="de-DE" dirty="0">
                <a:cs typeface="Calibri"/>
              </a:rPr>
              <a:t> not crash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mix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, but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lead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lot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trouble</a:t>
            </a:r>
            <a:r>
              <a:rPr lang="de-DE" dirty="0">
                <a:cs typeface="Calibri"/>
              </a:rPr>
              <a:t> down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line</a:t>
            </a:r>
          </a:p>
          <a:p>
            <a:pPr marL="383540" lvl="1"/>
            <a:r>
              <a:rPr lang="de-DE" dirty="0" err="1">
                <a:cs typeface="Calibri"/>
              </a:rPr>
              <a:t>especially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you're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using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programming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languages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than</a:t>
            </a:r>
            <a:r>
              <a:rPr lang="de-DE" dirty="0">
                <a:cs typeface="Calibri"/>
              </a:rPr>
              <a:t> Python</a:t>
            </a:r>
            <a:endParaRPr lang="de-DE" dirty="0">
              <a:solidFill>
                <a:schemeClr val="tx1"/>
              </a:solidFill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So do </a:t>
            </a:r>
            <a:r>
              <a:rPr lang="de-DE" dirty="0" err="1">
                <a:cs typeface="Calibri"/>
              </a:rPr>
              <a:t>yourself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favour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get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using</a:t>
            </a:r>
            <a:r>
              <a:rPr lang="de-DE" dirty="0">
                <a:cs typeface="Calibri"/>
              </a:rPr>
              <a:t> </a:t>
            </a:r>
            <a:r>
              <a:rPr lang="de-DE" b="1" dirty="0">
                <a:cs typeface="Calibri"/>
              </a:rPr>
              <a:t>different variables </a:t>
            </a:r>
            <a:r>
              <a:rPr lang="de-DE" b="1" dirty="0" err="1">
                <a:cs typeface="Calibri"/>
              </a:rPr>
              <a:t>for</a:t>
            </a:r>
            <a:r>
              <a:rPr lang="de-DE" b="1" dirty="0">
                <a:cs typeface="Calibri"/>
              </a:rPr>
              <a:t> different </a:t>
            </a:r>
            <a:r>
              <a:rPr lang="de-DE" b="1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right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away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A3FEE5-91B8-4193-939D-3A5B1E26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653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E3BBE-8225-4717-9B60-D63DF6BA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Naming</a:t>
            </a:r>
            <a:r>
              <a:rPr lang="de-DE" dirty="0">
                <a:cs typeface="Calibri Light"/>
              </a:rPr>
              <a:t> Variables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85E41C-765E-4339-A440-4564A2474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pPr marL="182245" indent="-182245"/>
            <a:r>
              <a:rPr lang="de-DE" dirty="0">
                <a:cs typeface="Calibri"/>
              </a:rPr>
              <a:t>Generally, variable </a:t>
            </a:r>
            <a:r>
              <a:rPr lang="de-DE" dirty="0" err="1">
                <a:cs typeface="Calibri"/>
              </a:rPr>
              <a:t>names</a:t>
            </a:r>
            <a:r>
              <a:rPr lang="de-DE" dirty="0">
                <a:cs typeface="Calibri"/>
              </a:rPr>
              <a:t> in Python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letters</a:t>
            </a:r>
            <a:r>
              <a:rPr lang="de-DE" dirty="0">
                <a:cs typeface="Calibri"/>
              </a:rPr>
              <a:t>, </a:t>
            </a:r>
            <a:r>
              <a:rPr lang="de-DE" b="1" dirty="0" err="1">
                <a:cs typeface="Calibri"/>
              </a:rPr>
              <a:t>numbers</a:t>
            </a:r>
            <a:r>
              <a:rPr lang="de-DE" b="1" dirty="0">
                <a:cs typeface="Calibri"/>
              </a:rPr>
              <a:t> </a:t>
            </a:r>
            <a:r>
              <a:rPr lang="de-DE" dirty="0">
                <a:cs typeface="Calibri"/>
              </a:rPr>
              <a:t>and </a:t>
            </a:r>
            <a:r>
              <a:rPr lang="de-DE" b="1" dirty="0" err="1">
                <a:cs typeface="Calibri"/>
              </a:rPr>
              <a:t>underscores</a:t>
            </a:r>
            <a:r>
              <a:rPr lang="de-DE" b="1" dirty="0">
                <a:cs typeface="Calibri"/>
              </a:rPr>
              <a:t> </a:t>
            </a:r>
            <a:r>
              <a:rPr lang="de-DE" dirty="0">
                <a:cs typeface="Calibri"/>
              </a:rPr>
              <a:t>( _ )</a:t>
            </a:r>
          </a:p>
          <a:p>
            <a:pPr marL="383540" lvl="1"/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cannot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start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number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though</a:t>
            </a:r>
          </a:p>
          <a:p>
            <a:pPr marL="182245" indent="-182245"/>
            <a:r>
              <a:rPr lang="de-DE" dirty="0">
                <a:cs typeface="Calibri"/>
              </a:rPr>
              <a:t>Do not </a:t>
            </a:r>
            <a:r>
              <a:rPr lang="de-DE" dirty="0" err="1">
                <a:cs typeface="Calibri"/>
              </a:rPr>
              <a:t>start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your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variable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names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with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capital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letters</a:t>
            </a:r>
          </a:p>
          <a:p>
            <a:pPr marL="383540" lvl="1"/>
            <a:r>
              <a:rPr lang="de-DE" dirty="0" err="1">
                <a:solidFill>
                  <a:srgbClr val="404040"/>
                </a:solidFill>
                <a:cs typeface="Calibri"/>
              </a:rPr>
              <a:t>It's</a:t>
            </a:r>
            <a:r>
              <a:rPr lang="de-DE" dirty="0">
                <a:solidFill>
                  <a:srgbClr val="404040"/>
                </a:solidFill>
                <a:cs typeface="Calibri"/>
              </a:rPr>
              <a:t> a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convention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–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capital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letters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are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reserved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for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other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things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(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more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about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this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in a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later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lecture</a:t>
            </a:r>
            <a:r>
              <a:rPr lang="de-DE" dirty="0">
                <a:solidFill>
                  <a:srgbClr val="404040"/>
                </a:solidFill>
                <a:cs typeface="Calibri"/>
              </a:rPr>
              <a:t>)</a:t>
            </a:r>
          </a:p>
          <a:p>
            <a:pPr marL="383540" lvl="1"/>
            <a:r>
              <a:rPr lang="de-DE" dirty="0" err="1">
                <a:cs typeface="Calibri"/>
              </a:rPr>
              <a:t>Actually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snake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case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commonly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used</a:t>
            </a:r>
            <a:r>
              <a:rPr lang="de-DE" dirty="0">
                <a:cs typeface="Calibri"/>
              </a:rPr>
              <a:t> in Python (</a:t>
            </a:r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means</a:t>
            </a:r>
            <a:r>
              <a:rPr lang="de-DE" dirty="0">
                <a:cs typeface="Calibri"/>
              </a:rPr>
              <a:t> just </a:t>
            </a:r>
            <a:r>
              <a:rPr lang="de-DE" dirty="0" err="1">
                <a:cs typeface="Calibri"/>
              </a:rPr>
              <a:t>using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small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letters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underscores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between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words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variable </a:t>
            </a:r>
            <a:r>
              <a:rPr lang="de-DE" dirty="0" err="1">
                <a:cs typeface="Calibri"/>
              </a:rPr>
              <a:t>names</a:t>
            </a:r>
            <a:r>
              <a:rPr lang="de-DE" dirty="0">
                <a:cs typeface="Calibri"/>
              </a:rPr>
              <a:t>)</a:t>
            </a:r>
          </a:p>
          <a:p>
            <a:pPr marL="182245" indent="-182245"/>
            <a:r>
              <a:rPr lang="de-DE" dirty="0">
                <a:cs typeface="Calibri"/>
              </a:rPr>
              <a:t>Try 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give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 variables </a:t>
            </a:r>
            <a:r>
              <a:rPr lang="de-DE" dirty="0" err="1">
                <a:cs typeface="Calibri"/>
              </a:rPr>
              <a:t>names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that</a:t>
            </a:r>
          </a:p>
          <a:p>
            <a:pPr marL="383540" lvl="1"/>
            <a:r>
              <a:rPr lang="de-DE" dirty="0" err="1">
                <a:cs typeface="Calibri"/>
              </a:rPr>
              <a:t>represent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purpose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variable </a:t>
            </a:r>
            <a:r>
              <a:rPr lang="de-DE" dirty="0" err="1">
                <a:cs typeface="Calibri"/>
              </a:rPr>
              <a:t>is</a:t>
            </a:r>
            <a:endParaRPr lang="de-DE" dirty="0">
              <a:solidFill>
                <a:srgbClr val="000000"/>
              </a:solidFill>
              <a:cs typeface="Calibri"/>
            </a:endParaRPr>
          </a:p>
          <a:p>
            <a:pPr marL="383540" lvl="1"/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not </a:t>
            </a:r>
            <a:r>
              <a:rPr lang="de-DE" dirty="0" err="1">
                <a:cs typeface="Calibri"/>
              </a:rPr>
              <a:t>too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long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however</a:t>
            </a:r>
          </a:p>
          <a:p>
            <a:pPr marL="182245" indent="-182245"/>
            <a:r>
              <a:rPr lang="de-DE" dirty="0" err="1">
                <a:solidFill>
                  <a:srgbClr val="404040"/>
                </a:solidFill>
                <a:cs typeface="Calibri"/>
              </a:rPr>
              <a:t>Usually</a:t>
            </a:r>
            <a:r>
              <a:rPr lang="de-DE" dirty="0">
                <a:solidFill>
                  <a:srgbClr val="404040"/>
                </a:solidFill>
                <a:cs typeface="Calibri"/>
              </a:rPr>
              <a:t>,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one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doesn't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need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numbers</a:t>
            </a:r>
            <a:r>
              <a:rPr lang="de-DE" dirty="0">
                <a:solidFill>
                  <a:srgbClr val="404040"/>
                </a:solidFill>
                <a:cs typeface="Calibri"/>
              </a:rPr>
              <a:t> in variable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names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at all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unless</a:t>
            </a:r>
            <a:r>
              <a:rPr lang="de-DE" dirty="0">
                <a:solidFill>
                  <a:srgbClr val="404040"/>
                </a:solidFill>
                <a:cs typeface="Calibri"/>
              </a:rPr>
              <a:t> 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there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are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several</a:t>
            </a:r>
            <a:r>
              <a:rPr lang="de-DE" dirty="0">
                <a:solidFill>
                  <a:srgbClr val="404040"/>
                </a:solidFill>
                <a:cs typeface="Calibri"/>
              </a:rPr>
              <a:t> variables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that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serve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similar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purposes</a:t>
            </a:r>
          </a:p>
          <a:p>
            <a:pPr marL="383540" lvl="1"/>
            <a:endParaRPr lang="de-DE" dirty="0">
              <a:solidFill>
                <a:srgbClr val="404040"/>
              </a:solidFill>
              <a:cs typeface="Calibri"/>
            </a:endParaRPr>
          </a:p>
          <a:p>
            <a:pPr marL="383540" lvl="1"/>
            <a:endParaRPr lang="de-DE" dirty="0">
              <a:solidFill>
                <a:srgbClr val="404040"/>
              </a:solidFill>
              <a:cs typeface="Calibri"/>
            </a:endParaRPr>
          </a:p>
          <a:p>
            <a:pPr marL="200660" lvl="1" indent="0">
              <a:buNone/>
            </a:pPr>
            <a:endParaRPr lang="de-DE" dirty="0">
              <a:solidFill>
                <a:srgbClr val="404040"/>
              </a:solidFill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E37AD7-54BB-4A74-955C-7A24613A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240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08F37-7183-4310-99F4-59F5E72A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More </a:t>
            </a:r>
            <a:r>
              <a:rPr lang="de-DE" dirty="0" err="1">
                <a:cs typeface="Calibri Light"/>
              </a:rPr>
              <a:t>good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practice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01CE5-501E-4A4D-BE75-57ECC7E90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Try not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 recycle variables at all, </a:t>
            </a:r>
            <a:r>
              <a:rPr lang="de-DE" dirty="0" err="1">
                <a:cs typeface="Calibri"/>
              </a:rPr>
              <a:t>even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do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same type</a:t>
            </a:r>
          </a:p>
          <a:p>
            <a:pPr marL="182245" indent="-182245"/>
            <a:r>
              <a:rPr lang="de-DE" dirty="0" err="1">
                <a:cs typeface="Calibri"/>
              </a:rPr>
              <a:t>Make</a:t>
            </a:r>
            <a:r>
              <a:rPr lang="de-DE" dirty="0">
                <a:cs typeface="Calibri"/>
              </a:rPr>
              <a:t> a </a:t>
            </a:r>
            <a:r>
              <a:rPr lang="de-DE" b="1" dirty="0" err="1">
                <a:cs typeface="Calibri"/>
              </a:rPr>
              <a:t>new</a:t>
            </a:r>
            <a:r>
              <a:rPr lang="de-DE" b="1" dirty="0">
                <a:cs typeface="Calibri"/>
              </a:rPr>
              <a:t> variable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each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new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purpose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want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serve</a:t>
            </a:r>
            <a:r>
              <a:rPr lang="de-DE" dirty="0">
                <a:cs typeface="Calibri"/>
              </a:rPr>
              <a:t> and find a </a:t>
            </a:r>
            <a:r>
              <a:rPr lang="de-DE" dirty="0" err="1">
                <a:cs typeface="Calibri"/>
              </a:rPr>
              <a:t>fitting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name</a:t>
            </a:r>
          </a:p>
          <a:p>
            <a:pPr marL="182245" indent="-182245"/>
            <a:r>
              <a:rPr lang="de-DE" dirty="0">
                <a:cs typeface="Calibri"/>
              </a:rPr>
              <a:t>This will </a:t>
            </a:r>
            <a:r>
              <a:rPr lang="de-DE" dirty="0" err="1">
                <a:cs typeface="Calibri"/>
              </a:rPr>
              <a:t>help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keep</a:t>
            </a:r>
            <a:r>
              <a:rPr lang="de-DE" dirty="0">
                <a:cs typeface="Calibri"/>
              </a:rPr>
              <a:t> an </a:t>
            </a:r>
            <a:r>
              <a:rPr lang="de-DE" dirty="0" err="1">
                <a:cs typeface="Calibri"/>
              </a:rPr>
              <a:t>overview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over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C6F128-EC6C-48DE-9DBD-6252EF21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46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4A91D72-4AD0-4902-940F-2B0D6A98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A8143-3286-41DD-B232-3C231D69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65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4B9CA-9752-4F8C-A1AB-C84717C0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Printing</a:t>
            </a:r>
            <a:r>
              <a:rPr lang="de-DE" dirty="0">
                <a:cs typeface="Calibri Light"/>
              </a:rPr>
              <a:t> variable </a:t>
            </a:r>
            <a:r>
              <a:rPr lang="de-DE" dirty="0" err="1">
                <a:cs typeface="Calibri Light"/>
              </a:rPr>
              <a:t>contents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F9B587-0B9E-4B5F-8140-42FAE5777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Just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did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 </a:t>
            </a:r>
            <a:r>
              <a:rPr lang="de-DE" i="1" dirty="0">
                <a:cs typeface="Calibri"/>
              </a:rPr>
              <a:t>Hello World </a:t>
            </a:r>
            <a:r>
              <a:rPr lang="de-DE" dirty="0" err="1">
                <a:cs typeface="Calibri"/>
              </a:rPr>
              <a:t>statements</a:t>
            </a:r>
            <a:r>
              <a:rPr lang="de-DE" dirty="0">
                <a:cs typeface="Calibri"/>
              </a:rPr>
              <a:t> last </a:t>
            </a:r>
            <a:r>
              <a:rPr lang="de-DE" dirty="0" err="1">
                <a:cs typeface="Calibri"/>
              </a:rPr>
              <a:t>week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print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content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variables</a:t>
            </a:r>
          </a:p>
          <a:p>
            <a:pPr marL="182245" indent="-182245"/>
            <a:r>
              <a:rPr lang="de-DE" dirty="0">
                <a:cs typeface="Calibri"/>
              </a:rPr>
              <a:t>So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named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latin typeface="Calibri"/>
                <a:cs typeface="Calibri"/>
              </a:rPr>
              <a:t>var</a:t>
            </a:r>
            <a:r>
              <a:rPr lang="de-DE" i="1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use</a:t>
            </a:r>
            <a:r>
              <a:rPr lang="de-DE" dirty="0">
                <a:latin typeface="Consolas"/>
                <a:cs typeface="Calibri"/>
              </a:rPr>
              <a:t> </a:t>
            </a:r>
            <a:r>
              <a:rPr lang="de-DE" dirty="0" err="1">
                <a:latin typeface="Consolas"/>
                <a:cs typeface="Calibri"/>
              </a:rPr>
              <a:t>print</a:t>
            </a:r>
            <a:r>
              <a:rPr lang="de-DE" dirty="0">
                <a:latin typeface="Consolas"/>
                <a:cs typeface="Calibri"/>
              </a:rPr>
              <a:t>(</a:t>
            </a:r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)</a:t>
            </a:r>
            <a:r>
              <a:rPr lang="de-DE" dirty="0">
                <a:cs typeface="Calibri"/>
              </a:rPr>
              <a:t>  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display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contents</a:t>
            </a:r>
          </a:p>
          <a:p>
            <a:pPr marL="383540" lvl="1"/>
            <a:r>
              <a:rPr lang="de-DE" dirty="0">
                <a:cs typeface="Calibri"/>
              </a:rPr>
              <a:t>do not </a:t>
            </a:r>
            <a:r>
              <a:rPr lang="de-DE" dirty="0" err="1">
                <a:cs typeface="Calibri"/>
              </a:rPr>
              <a:t>put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quotation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marks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around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variable </a:t>
            </a:r>
            <a:r>
              <a:rPr lang="de-DE" dirty="0" err="1">
                <a:cs typeface="Calibri"/>
              </a:rPr>
              <a:t>name</a:t>
            </a:r>
            <a:r>
              <a:rPr lang="de-DE" dirty="0">
                <a:cs typeface="Calibri"/>
              </a:rPr>
              <a:t>!</a:t>
            </a:r>
          </a:p>
          <a:p>
            <a:pPr marL="182245" indent="-182245"/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use</a:t>
            </a:r>
            <a:r>
              <a:rPr lang="de-DE" dirty="0">
                <a:cs typeface="Calibri"/>
              </a:rPr>
              <a:t>  </a:t>
            </a:r>
            <a:r>
              <a:rPr lang="de-DE" dirty="0" err="1">
                <a:latin typeface="Consolas"/>
                <a:cs typeface="Calibri"/>
              </a:rPr>
              <a:t>print</a:t>
            </a:r>
            <a:r>
              <a:rPr lang="de-DE" dirty="0">
                <a:latin typeface="Consolas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display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combinations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statements</a:t>
            </a:r>
            <a:r>
              <a:rPr lang="de-DE" dirty="0">
                <a:cs typeface="Calibri"/>
              </a:rPr>
              <a:t> and variable </a:t>
            </a:r>
            <a:r>
              <a:rPr lang="de-DE" dirty="0" err="1">
                <a:cs typeface="Calibri"/>
              </a:rPr>
              <a:t>contents</a:t>
            </a:r>
            <a:endParaRPr lang="de-DE" dirty="0" err="1">
              <a:solidFill>
                <a:schemeClr val="tx1"/>
              </a:solidFill>
            </a:endParaRPr>
          </a:p>
          <a:p>
            <a:pPr marL="383540" lvl="1"/>
            <a:endParaRPr lang="de-DE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A1BFD6-1A7C-44B7-AE87-53ED28F1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382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4B9CA-9752-4F8C-A1AB-C84717C0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Printing</a:t>
            </a:r>
            <a:r>
              <a:rPr lang="de-DE" dirty="0">
                <a:cs typeface="Calibri Light"/>
              </a:rPr>
              <a:t> variable </a:t>
            </a:r>
            <a:r>
              <a:rPr lang="de-DE" dirty="0" err="1">
                <a:cs typeface="Calibri Light"/>
              </a:rPr>
              <a:t>contents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F9B587-0B9E-4B5F-8140-42FAE5777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 dirty="0">
                <a:latin typeface="Calibri"/>
                <a:cs typeface="Calibri"/>
              </a:rPr>
              <a:t>Note that if the content of your variable is not a string, you will have to do a </a:t>
            </a:r>
            <a:r>
              <a:rPr lang="en-GB" i="1" dirty="0">
                <a:latin typeface="Calibri"/>
                <a:cs typeface="Calibri"/>
              </a:rPr>
              <a:t>typecast </a:t>
            </a:r>
            <a:r>
              <a:rPr lang="en-GB" dirty="0">
                <a:latin typeface="Calibri"/>
                <a:cs typeface="Calibri"/>
              </a:rPr>
              <a:t>to string</a:t>
            </a:r>
            <a:r>
              <a:rPr lang="en-GB" i="1" dirty="0">
                <a:latin typeface="Calibri"/>
                <a:cs typeface="Calibri"/>
              </a:rPr>
              <a:t> </a:t>
            </a:r>
            <a:r>
              <a:rPr lang="en-GB" dirty="0">
                <a:latin typeface="Calibri"/>
                <a:cs typeface="Calibri"/>
              </a:rPr>
              <a:t>(</a:t>
            </a:r>
            <a:r>
              <a:rPr lang="en-GB" dirty="0" err="1">
                <a:latin typeface="Calibri"/>
                <a:cs typeface="Calibri"/>
              </a:rPr>
              <a:t>str</a:t>
            </a:r>
            <a:r>
              <a:rPr lang="en-GB" dirty="0">
                <a:latin typeface="Calibri"/>
                <a:cs typeface="Calibri"/>
              </a:rPr>
              <a:t>)</a:t>
            </a:r>
            <a:r>
              <a:rPr lang="en-GB" i="1" dirty="0">
                <a:latin typeface="Calibri"/>
                <a:cs typeface="Calibri"/>
              </a:rPr>
              <a:t> </a:t>
            </a:r>
            <a:r>
              <a:rPr lang="en-GB" dirty="0">
                <a:latin typeface="Calibri"/>
                <a:cs typeface="Calibri"/>
              </a:rPr>
              <a:t>before printing</a:t>
            </a:r>
          </a:p>
          <a:p>
            <a:pPr marL="383540" lvl="1"/>
            <a:r>
              <a:rPr lang="en-GB" dirty="0">
                <a:latin typeface="Calibri"/>
                <a:cs typeface="Calibri"/>
              </a:rPr>
              <a:t>a typecast masks a variable as a variable of a different type (if possible)</a:t>
            </a:r>
          </a:p>
          <a:p>
            <a:pPr marL="383540" lvl="1"/>
            <a:endParaRPr lang="en-GB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GB" sz="2000" i="1" dirty="0">
              <a:latin typeface="Calibri"/>
              <a:cs typeface="Calibri"/>
            </a:endParaRPr>
          </a:p>
          <a:p>
            <a:pPr marL="0" indent="0">
              <a:buNone/>
            </a:pPr>
            <a:br>
              <a:rPr lang="en-GB" sz="2000" i="1" dirty="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en-GB" sz="2000" i="1">
                <a:solidFill>
                  <a:srgbClr val="404040"/>
                </a:solidFill>
                <a:latin typeface="Calibri"/>
                <a:cs typeface="Calibri"/>
              </a:rPr>
              <a:t>vs.</a:t>
            </a:r>
            <a:endParaRPr lang="en-GB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404040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endParaRPr lang="de-DE" dirty="0">
              <a:solidFill>
                <a:srgbClr val="404040"/>
              </a:solidFill>
              <a:latin typeface="Consolas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A1BFD6-1A7C-44B7-AE87-53ED28F1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31</a:t>
            </a:fld>
            <a:endParaRPr lang="en-GB" dirty="0"/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129D8A70-FF28-4A3F-95DD-D91D9FC0B7D7}"/>
              </a:ext>
            </a:extLst>
          </p:cNvPr>
          <p:cNvSpPr txBox="1">
            <a:spLocks/>
          </p:cNvSpPr>
          <p:nvPr/>
        </p:nvSpPr>
        <p:spPr>
          <a:xfrm>
            <a:off x="1097280" y="3272440"/>
            <a:ext cx="5580197" cy="7902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·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lvl="1">
              <a:buNone/>
            </a:pPr>
            <a:r>
              <a:rPr lang="en-GB" sz="2000" dirty="0" err="1">
                <a:latin typeface="Consolas"/>
                <a:cs typeface="Calibri"/>
              </a:rPr>
              <a:t>var</a:t>
            </a:r>
            <a:r>
              <a:rPr lang="en-GB" sz="2000" dirty="0">
                <a:latin typeface="Consolas"/>
                <a:cs typeface="Calibri"/>
              </a:rPr>
              <a:t> = "hello"</a:t>
            </a:r>
            <a:endParaRPr lang="de-DE" sz="2000" dirty="0">
              <a:latin typeface="Consolas"/>
              <a:cs typeface="Calibri"/>
            </a:endParaRPr>
          </a:p>
          <a:p>
            <a:pPr marL="383540" lvl="1">
              <a:buNone/>
            </a:pPr>
            <a:r>
              <a:rPr lang="en-GB" sz="2000" dirty="0">
                <a:latin typeface="Consolas"/>
                <a:cs typeface="Calibri"/>
              </a:rPr>
              <a:t>print("Content of </a:t>
            </a:r>
            <a:r>
              <a:rPr lang="en-GB" sz="2000" dirty="0" err="1">
                <a:latin typeface="Consolas"/>
                <a:cs typeface="Calibri"/>
              </a:rPr>
              <a:t>var</a:t>
            </a:r>
            <a:r>
              <a:rPr lang="en-GB" sz="2000" dirty="0">
                <a:latin typeface="Consolas"/>
                <a:cs typeface="Calibri"/>
              </a:rPr>
              <a:t>: " + </a:t>
            </a:r>
            <a:r>
              <a:rPr lang="en-GB" sz="2000" dirty="0" err="1">
                <a:latin typeface="Consolas"/>
                <a:cs typeface="Calibri"/>
              </a:rPr>
              <a:t>var</a:t>
            </a:r>
            <a:r>
              <a:rPr lang="en-GB" sz="2000" dirty="0">
                <a:latin typeface="Consolas"/>
                <a:cs typeface="Calibri"/>
              </a:rPr>
              <a:t>)</a:t>
            </a:r>
            <a:endParaRPr lang="de-DE" sz="2000" dirty="0">
              <a:latin typeface="Consolas"/>
              <a:cs typeface="Calibri"/>
            </a:endParaRPr>
          </a:p>
          <a:p>
            <a:pPr marL="200660" lvl="1" indent="0">
              <a:buNone/>
            </a:pPr>
            <a:endParaRPr lang="de-DE" sz="2000" dirty="0">
              <a:solidFill>
                <a:srgbClr val="404040"/>
              </a:solidFill>
              <a:latin typeface="Consolas"/>
            </a:endParaRPr>
          </a:p>
        </p:txBody>
      </p:sp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49C2CA93-AC4D-490F-B819-818B4D7C531A}"/>
              </a:ext>
            </a:extLst>
          </p:cNvPr>
          <p:cNvSpPr txBox="1">
            <a:spLocks/>
          </p:cNvSpPr>
          <p:nvPr/>
        </p:nvSpPr>
        <p:spPr>
          <a:xfrm>
            <a:off x="1097281" y="4552024"/>
            <a:ext cx="5580197" cy="7902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·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lvl="1">
              <a:buNone/>
            </a:pPr>
            <a:r>
              <a:rPr lang="en-GB" sz="2000" dirty="0" err="1">
                <a:latin typeface="Consolas"/>
                <a:cs typeface="Calibri"/>
              </a:rPr>
              <a:t>var</a:t>
            </a:r>
            <a:r>
              <a:rPr lang="en-GB" sz="2000" dirty="0">
                <a:latin typeface="Consolas"/>
                <a:cs typeface="Calibri"/>
              </a:rPr>
              <a:t> = 4</a:t>
            </a:r>
            <a:endParaRPr lang="de-DE" sz="2000" dirty="0">
              <a:latin typeface="Consolas"/>
              <a:cs typeface="Calibri"/>
            </a:endParaRPr>
          </a:p>
          <a:p>
            <a:pPr marL="383540" lvl="1">
              <a:buNone/>
            </a:pPr>
            <a:r>
              <a:rPr lang="en-GB" sz="2000">
                <a:latin typeface="Consolas"/>
                <a:cs typeface="Calibri"/>
              </a:rPr>
              <a:t>print("Content of var: " + </a:t>
            </a:r>
            <a:r>
              <a:rPr lang="en-GB" sz="2000" dirty="0" err="1">
                <a:latin typeface="Consolas"/>
                <a:cs typeface="Calibri"/>
              </a:rPr>
              <a:t>str</a:t>
            </a:r>
            <a:r>
              <a:rPr lang="en-GB" sz="2000" dirty="0">
                <a:latin typeface="Consolas"/>
                <a:cs typeface="Calibri"/>
              </a:rPr>
              <a:t>(</a:t>
            </a:r>
            <a:r>
              <a:rPr lang="en-GB" sz="2000" dirty="0" err="1">
                <a:latin typeface="Consolas"/>
                <a:cs typeface="Calibri"/>
              </a:rPr>
              <a:t>var</a:t>
            </a:r>
            <a:r>
              <a:rPr lang="en-GB" sz="2000" dirty="0">
                <a:latin typeface="Consolas"/>
                <a:cs typeface="Calibri"/>
              </a:rPr>
              <a:t>))</a:t>
            </a:r>
            <a:endParaRPr lang="de-DE" sz="2000">
              <a:latin typeface="Consolas"/>
              <a:cs typeface="Calibri"/>
            </a:endParaRPr>
          </a:p>
          <a:p>
            <a:pPr marL="200660" lvl="1" indent="0">
              <a:buNone/>
            </a:pPr>
            <a:endParaRPr lang="de-DE" sz="2000" dirty="0">
              <a:solidFill>
                <a:srgbClr val="40404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6328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4B9CA-9752-4F8C-A1AB-C84717C0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Printing</a:t>
            </a:r>
            <a:r>
              <a:rPr lang="de-DE" dirty="0">
                <a:cs typeface="Calibri Light"/>
              </a:rPr>
              <a:t> variable </a:t>
            </a:r>
            <a:r>
              <a:rPr lang="de-DE" dirty="0" err="1">
                <a:cs typeface="Calibri Light"/>
              </a:rPr>
              <a:t>contents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F9B587-0B9E-4B5F-8140-42FAE5777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de-DE" dirty="0" err="1">
                <a:latin typeface="Calibri"/>
                <a:cs typeface="Calibri"/>
              </a:rPr>
              <a:t>There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are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two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ways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of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combining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messages</a:t>
            </a:r>
            <a:r>
              <a:rPr lang="de-DE" dirty="0">
                <a:latin typeface="Calibri"/>
                <a:cs typeface="Calibri"/>
              </a:rPr>
              <a:t> and variables in Python</a:t>
            </a:r>
          </a:p>
          <a:p>
            <a:pPr marL="383540" lvl="1"/>
            <a:r>
              <a:rPr lang="de-DE" i="1" dirty="0" err="1">
                <a:latin typeface="Calibri"/>
                <a:cs typeface="Calibri"/>
              </a:rPr>
              <a:t>var</a:t>
            </a:r>
            <a:r>
              <a:rPr lang="de-DE" i="1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in </a:t>
            </a:r>
            <a:r>
              <a:rPr lang="de-DE" dirty="0" err="1">
                <a:latin typeface="Calibri"/>
                <a:cs typeface="Calibri"/>
              </a:rPr>
              <a:t>this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case</a:t>
            </a:r>
            <a:r>
              <a:rPr lang="de-DE" dirty="0">
                <a:latin typeface="Calibri"/>
                <a:cs typeface="Calibri"/>
              </a:rPr>
              <a:t> a </a:t>
            </a:r>
            <a:r>
              <a:rPr lang="de-DE" dirty="0" err="1">
                <a:latin typeface="Calibri"/>
                <a:cs typeface="Calibri"/>
              </a:rPr>
              <a:t>string</a:t>
            </a:r>
            <a:r>
              <a:rPr lang="de-DE" dirty="0">
                <a:latin typeface="Calibri"/>
                <a:cs typeface="Calibri"/>
              </a:rPr>
              <a:t> variable </a:t>
            </a:r>
            <a:r>
              <a:rPr lang="de-DE" dirty="0" err="1">
                <a:latin typeface="Calibri"/>
                <a:cs typeface="Calibri"/>
              </a:rPr>
              <a:t>as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we</a:t>
            </a:r>
            <a:r>
              <a:rPr lang="de-DE" dirty="0">
                <a:latin typeface="Calibri"/>
                <a:cs typeface="Calibri"/>
              </a:rPr>
              <a:t> just </a:t>
            </a:r>
            <a:r>
              <a:rPr lang="de-DE" dirty="0" err="1">
                <a:latin typeface="Calibri"/>
                <a:cs typeface="Calibri"/>
              </a:rPr>
              <a:t>showed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wouldn't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work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otherwise</a:t>
            </a:r>
          </a:p>
          <a:p>
            <a:pPr marL="182245" indent="-182245"/>
            <a:endParaRPr lang="de-DE" dirty="0">
              <a:latin typeface="Calibri"/>
              <a:cs typeface="Calibri"/>
            </a:endParaRPr>
          </a:p>
          <a:p>
            <a:pPr marL="182245" indent="-182245"/>
            <a:r>
              <a:rPr lang="de-DE" dirty="0" err="1">
                <a:latin typeface="Consolas"/>
                <a:cs typeface="Calibri"/>
              </a:rPr>
              <a:t>print</a:t>
            </a:r>
            <a:r>
              <a:rPr lang="de-DE" dirty="0">
                <a:latin typeface="Consolas"/>
                <a:cs typeface="Calibri"/>
              </a:rPr>
              <a:t>("Content </a:t>
            </a:r>
            <a:r>
              <a:rPr lang="de-DE" dirty="0" err="1">
                <a:latin typeface="Consolas"/>
                <a:cs typeface="Calibri"/>
              </a:rPr>
              <a:t>of</a:t>
            </a:r>
            <a:r>
              <a:rPr lang="de-DE" dirty="0">
                <a:latin typeface="Consolas"/>
                <a:cs typeface="Calibri"/>
              </a:rPr>
              <a:t> </a:t>
            </a:r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: " + </a:t>
            </a:r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)</a:t>
            </a:r>
          </a:p>
          <a:p>
            <a:pPr marL="383540" lvl="1"/>
            <a:r>
              <a:rPr lang="de-DE" sz="2200" dirty="0">
                <a:latin typeface="Calibri"/>
                <a:cs typeface="Calibri"/>
              </a:rPr>
              <a:t>also </a:t>
            </a:r>
            <a:r>
              <a:rPr lang="de-DE" sz="2200" dirty="0" err="1">
                <a:latin typeface="Calibri"/>
                <a:cs typeface="Calibri"/>
              </a:rPr>
              <a:t>works</a:t>
            </a:r>
            <a:r>
              <a:rPr lang="de-DE" sz="2200" dirty="0">
                <a:latin typeface="Calibri"/>
                <a:cs typeface="Calibri"/>
              </a:rPr>
              <a:t> in </a:t>
            </a:r>
            <a:r>
              <a:rPr lang="de-DE" sz="2200" dirty="0" err="1">
                <a:latin typeface="Calibri"/>
                <a:cs typeface="Calibri"/>
              </a:rPr>
              <a:t>many</a:t>
            </a:r>
            <a:r>
              <a:rPr lang="de-DE" sz="2200" dirty="0">
                <a:latin typeface="Calibri"/>
                <a:cs typeface="Calibri"/>
              </a:rPr>
              <a:t> </a:t>
            </a:r>
            <a:r>
              <a:rPr lang="de-DE" sz="2200" dirty="0" err="1">
                <a:latin typeface="Calibri"/>
                <a:cs typeface="Calibri"/>
              </a:rPr>
              <a:t>other</a:t>
            </a:r>
            <a:r>
              <a:rPr lang="de-DE" sz="2200" dirty="0">
                <a:latin typeface="Calibri"/>
                <a:cs typeface="Calibri"/>
              </a:rPr>
              <a:t> </a:t>
            </a:r>
            <a:r>
              <a:rPr lang="de-DE" sz="2200" dirty="0" err="1">
                <a:latin typeface="Calibri"/>
                <a:cs typeface="Calibri"/>
              </a:rPr>
              <a:t>programming</a:t>
            </a:r>
            <a:r>
              <a:rPr lang="de-DE" sz="2200" dirty="0">
                <a:latin typeface="Calibri"/>
                <a:cs typeface="Calibri"/>
              </a:rPr>
              <a:t> </a:t>
            </a:r>
            <a:r>
              <a:rPr lang="de-DE" sz="2200" dirty="0" err="1">
                <a:latin typeface="Calibri"/>
                <a:cs typeface="Calibri"/>
              </a:rPr>
              <a:t>languages</a:t>
            </a:r>
            <a:r>
              <a:rPr lang="de-DE" sz="2200" dirty="0">
                <a:latin typeface="Calibri"/>
                <a:cs typeface="Calibri"/>
              </a:rPr>
              <a:t> (e.g. Java)</a:t>
            </a:r>
          </a:p>
          <a:p>
            <a:pPr marL="383540" lvl="1"/>
            <a:r>
              <a:rPr lang="de-DE" sz="2200" dirty="0">
                <a:latin typeface="Calibri"/>
                <a:cs typeface="Calibri"/>
              </a:rPr>
              <a:t>The + will </a:t>
            </a:r>
            <a:r>
              <a:rPr lang="de-DE" sz="2200" dirty="0" err="1">
                <a:latin typeface="Calibri"/>
                <a:cs typeface="Calibri"/>
              </a:rPr>
              <a:t>concatenate</a:t>
            </a:r>
            <a:r>
              <a:rPr lang="de-DE" sz="2200" dirty="0">
                <a:latin typeface="Calibri"/>
                <a:cs typeface="Calibri"/>
              </a:rPr>
              <a:t> </a:t>
            </a:r>
            <a:r>
              <a:rPr lang="de-DE" sz="2200" dirty="0" err="1">
                <a:latin typeface="Calibri"/>
                <a:cs typeface="Calibri"/>
              </a:rPr>
              <a:t>the</a:t>
            </a:r>
            <a:r>
              <a:rPr lang="de-DE" sz="2200" dirty="0">
                <a:latin typeface="Calibri"/>
                <a:cs typeface="Calibri"/>
              </a:rPr>
              <a:t> </a:t>
            </a:r>
            <a:r>
              <a:rPr lang="de-DE" sz="2200" dirty="0" err="1">
                <a:latin typeface="Calibri"/>
                <a:cs typeface="Calibri"/>
              </a:rPr>
              <a:t>message</a:t>
            </a:r>
            <a:r>
              <a:rPr lang="de-DE" sz="2200" dirty="0">
                <a:latin typeface="Calibri"/>
                <a:cs typeface="Calibri"/>
              </a:rPr>
              <a:t> and </a:t>
            </a:r>
            <a:r>
              <a:rPr lang="de-DE" sz="2200" dirty="0" err="1">
                <a:latin typeface="Calibri"/>
                <a:cs typeface="Calibri"/>
              </a:rPr>
              <a:t>the</a:t>
            </a:r>
            <a:r>
              <a:rPr lang="de-DE" sz="2200" dirty="0">
                <a:latin typeface="Calibri"/>
                <a:cs typeface="Calibri"/>
              </a:rPr>
              <a:t> variable </a:t>
            </a:r>
            <a:r>
              <a:rPr lang="de-DE" sz="2200" dirty="0" err="1">
                <a:latin typeface="Calibri"/>
                <a:cs typeface="Calibri"/>
              </a:rPr>
              <a:t>content</a:t>
            </a:r>
            <a:r>
              <a:rPr lang="de-DE" sz="2200" dirty="0">
                <a:latin typeface="Calibri"/>
                <a:cs typeface="Calibri"/>
              </a:rPr>
              <a:t> </a:t>
            </a:r>
            <a:r>
              <a:rPr lang="de-DE" sz="2200" b="1" dirty="0" err="1">
                <a:latin typeface="Calibri"/>
                <a:cs typeface="Calibri"/>
              </a:rPr>
              <a:t>without</a:t>
            </a:r>
            <a:r>
              <a:rPr lang="de-DE" sz="2200" b="1" dirty="0">
                <a:latin typeface="Calibri"/>
                <a:cs typeface="Calibri"/>
              </a:rPr>
              <a:t> </a:t>
            </a:r>
            <a:r>
              <a:rPr lang="de-DE" sz="2200" dirty="0">
                <a:latin typeface="Calibri"/>
                <a:cs typeface="Calibri"/>
              </a:rPr>
              <a:t>a </a:t>
            </a:r>
            <a:r>
              <a:rPr lang="de-DE" sz="2200" dirty="0" err="1">
                <a:latin typeface="Calibri"/>
                <a:cs typeface="Calibri"/>
              </a:rPr>
              <a:t>space</a:t>
            </a:r>
            <a:r>
              <a:rPr lang="de-DE" sz="2200" dirty="0">
                <a:latin typeface="Calibri"/>
                <a:cs typeface="Calibri"/>
              </a:rPr>
              <a:t> in </a:t>
            </a:r>
            <a:r>
              <a:rPr lang="de-DE" sz="2200" dirty="0" err="1">
                <a:latin typeface="Calibri"/>
                <a:cs typeface="Calibri"/>
              </a:rPr>
              <a:t>between</a:t>
            </a:r>
          </a:p>
          <a:p>
            <a:pPr marL="383540" lvl="1"/>
            <a:endParaRPr lang="de-DE" dirty="0">
              <a:latin typeface="Calibri"/>
              <a:cs typeface="Calibri"/>
            </a:endParaRPr>
          </a:p>
          <a:p>
            <a:pPr marL="182245" indent="-182245">
              <a:buFont typeface="Calibri"/>
              <a:buChar char="·"/>
            </a:pPr>
            <a:r>
              <a:rPr lang="de-DE" dirty="0" err="1">
                <a:latin typeface="Consolas"/>
                <a:cs typeface="Calibri"/>
              </a:rPr>
              <a:t>print</a:t>
            </a:r>
            <a:r>
              <a:rPr lang="de-DE" dirty="0">
                <a:latin typeface="Consolas"/>
                <a:cs typeface="Calibri"/>
              </a:rPr>
              <a:t>("Content </a:t>
            </a:r>
            <a:r>
              <a:rPr lang="de-DE" dirty="0" err="1">
                <a:latin typeface="Consolas"/>
                <a:cs typeface="Calibri"/>
              </a:rPr>
              <a:t>of</a:t>
            </a:r>
            <a:r>
              <a:rPr lang="de-DE" dirty="0">
                <a:latin typeface="Consolas"/>
                <a:cs typeface="Calibri"/>
              </a:rPr>
              <a:t> </a:t>
            </a:r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:", </a:t>
            </a:r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)</a:t>
            </a:r>
            <a:endParaRPr lang="en-US" dirty="0">
              <a:latin typeface="Consolas"/>
              <a:cs typeface="Calibri"/>
            </a:endParaRPr>
          </a:p>
          <a:p>
            <a:pPr marL="383540" lvl="1">
              <a:buFont typeface="Calibri"/>
              <a:buChar char="◦"/>
            </a:pPr>
            <a:r>
              <a:rPr lang="de-DE" sz="2200" dirty="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lang="de-DE" sz="2200" dirty="0" err="1">
                <a:solidFill>
                  <a:srgbClr val="404040"/>
                </a:solidFill>
                <a:latin typeface="Calibri"/>
                <a:cs typeface="Calibri"/>
              </a:rPr>
              <a:t>concatenate</a:t>
            </a:r>
            <a:r>
              <a:rPr lang="de-DE"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2200" dirty="0" err="1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de-DE"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2200" dirty="0" err="1">
                <a:solidFill>
                  <a:srgbClr val="404040"/>
                </a:solidFill>
                <a:latin typeface="Calibri"/>
                <a:cs typeface="Calibri"/>
              </a:rPr>
              <a:t>message</a:t>
            </a:r>
            <a:r>
              <a:rPr lang="de-DE" sz="2200" dirty="0">
                <a:solidFill>
                  <a:srgbClr val="404040"/>
                </a:solidFill>
                <a:latin typeface="Calibri"/>
                <a:cs typeface="Calibri"/>
              </a:rPr>
              <a:t> and </a:t>
            </a:r>
            <a:r>
              <a:rPr lang="de-DE" sz="2200" dirty="0" err="1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de-DE" sz="2200" dirty="0">
                <a:solidFill>
                  <a:srgbClr val="404040"/>
                </a:solidFill>
                <a:latin typeface="Calibri"/>
                <a:cs typeface="Calibri"/>
              </a:rPr>
              <a:t> variable </a:t>
            </a:r>
            <a:r>
              <a:rPr lang="de-DE" sz="2200" b="1" dirty="0" err="1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lang="de-DE" sz="22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22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lang="de-DE" sz="2200" dirty="0" err="1">
                <a:solidFill>
                  <a:srgbClr val="404040"/>
                </a:solidFill>
                <a:latin typeface="Calibri"/>
                <a:cs typeface="Calibri"/>
              </a:rPr>
              <a:t>space</a:t>
            </a:r>
            <a:r>
              <a:rPr lang="de-DE" sz="2200" dirty="0">
                <a:solidFill>
                  <a:srgbClr val="404040"/>
                </a:solidFill>
                <a:latin typeface="Calibri"/>
                <a:cs typeface="Calibri"/>
              </a:rPr>
              <a:t> in </a:t>
            </a:r>
            <a:r>
              <a:rPr lang="de-DE" sz="2200" dirty="0" err="1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endParaRPr lang="de-DE" sz="2200" dirty="0" err="1">
              <a:solidFill>
                <a:schemeClr val="tx1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de-DE" dirty="0">
              <a:solidFill>
                <a:srgbClr val="404040"/>
              </a:solidFill>
              <a:latin typeface="Consolas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A1BFD6-1A7C-44B7-AE87-53ED28F1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7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25DD0-1BBE-4640-86C5-CA9A8F7F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Recap</a:t>
            </a:r>
            <a:r>
              <a:rPr lang="de-DE" dirty="0">
                <a:cs typeface="Calibri Light"/>
              </a:rPr>
              <a:t>: Variables</a:t>
            </a:r>
            <a:endParaRPr lang="de-DE" dirty="0" err="1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6D8259-ACE9-4AF1-81AE-C1A79F44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669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313F4-128D-42C5-8EE4-749D14B5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Recap</a:t>
            </a:r>
            <a:r>
              <a:rPr lang="de-DE" dirty="0">
                <a:cs typeface="Calibri Light"/>
              </a:rPr>
              <a:t>: Variables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B35C5B-8CBF-489A-99AE-F747AEBB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34</a:t>
            </a:fld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B5FA668-98E1-4D81-8685-F4A290E21038}"/>
              </a:ext>
            </a:extLst>
          </p:cNvPr>
          <p:cNvSpPr txBox="1"/>
          <p:nvPr/>
        </p:nvSpPr>
        <p:spPr>
          <a:xfrm>
            <a:off x="1101304" y="1827362"/>
            <a:ext cx="1007565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 err="1"/>
              <a:t>Which</a:t>
            </a:r>
            <a:r>
              <a:rPr lang="de-DE" sz="2400" dirty="0"/>
              <a:t> variable </a:t>
            </a:r>
            <a:r>
              <a:rPr lang="de-DE" sz="2400" dirty="0" err="1"/>
              <a:t>types</a:t>
            </a:r>
            <a:r>
              <a:rPr lang="de-DE" sz="2400" dirty="0"/>
              <a:t> will </a:t>
            </a:r>
            <a:r>
              <a:rPr lang="de-DE" sz="2400" dirty="0" err="1"/>
              <a:t>the</a:t>
            </a:r>
            <a:r>
              <a:rPr lang="de-DE" sz="2400" dirty="0"/>
              <a:t> </a:t>
            </a:r>
            <a:r>
              <a:rPr lang="de-DE" sz="2400" dirty="0" err="1"/>
              <a:t>following</a:t>
            </a:r>
            <a:r>
              <a:rPr lang="de-DE" sz="2400" dirty="0"/>
              <a:t> variables </a:t>
            </a:r>
            <a:r>
              <a:rPr lang="de-DE" sz="2400" dirty="0" err="1"/>
              <a:t>take</a:t>
            </a:r>
            <a:r>
              <a:rPr lang="de-DE" sz="2400" dirty="0"/>
              <a:t> on in Python?</a:t>
            </a:r>
            <a:endParaRPr lang="de-DE"/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F45E4D31-4D64-4C43-9908-96CB1B96B0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06548" y="2864602"/>
          <a:ext cx="9972564" cy="2568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86282">
                  <a:extLst>
                    <a:ext uri="{9D8B030D-6E8A-4147-A177-3AD203B41FA5}">
                      <a16:colId xmlns:a16="http://schemas.microsoft.com/office/drawing/2014/main" val="3616032716"/>
                    </a:ext>
                  </a:extLst>
                </a:gridCol>
                <a:gridCol w="4986282">
                  <a:extLst>
                    <a:ext uri="{9D8B030D-6E8A-4147-A177-3AD203B41FA5}">
                      <a16:colId xmlns:a16="http://schemas.microsoft.com/office/drawing/2014/main" val="2774081927"/>
                    </a:ext>
                  </a:extLst>
                </a:gridCol>
              </a:tblGrid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 err="1">
                          <a:solidFill>
                            <a:srgbClr val="000000"/>
                          </a:solidFill>
                          <a:latin typeface="Consolas"/>
                        </a:rPr>
                        <a:t>fruit</a:t>
                      </a: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 = "</a:t>
                      </a:r>
                      <a:r>
                        <a:rPr lang="de-DE" sz="2400" b="0" i="0" u="none" strike="noStrike" noProof="0" dirty="0" err="1">
                          <a:solidFill>
                            <a:srgbClr val="000000"/>
                          </a:solidFill>
                          <a:latin typeface="Consolas"/>
                        </a:rPr>
                        <a:t>apple</a:t>
                      </a: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"</a:t>
                      </a:r>
                      <a:endParaRPr lang="de-DE" sz="2400" dirty="0"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411450"/>
                  </a:ext>
                </a:extLst>
              </a:tr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 err="1">
                          <a:solidFill>
                            <a:srgbClr val="000000"/>
                          </a:solidFill>
                          <a:latin typeface="Consolas"/>
                        </a:rPr>
                        <a:t>letter</a:t>
                      </a: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 = 'a'</a:t>
                      </a:r>
                      <a:endParaRPr lang="de-DE" sz="2400" dirty="0"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9231"/>
                  </a:ext>
                </a:extLst>
              </a:tr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 err="1">
                          <a:solidFill>
                            <a:srgbClr val="000000"/>
                          </a:solidFill>
                          <a:latin typeface="Consolas"/>
                        </a:rPr>
                        <a:t>bpp_participants</a:t>
                      </a: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 = 96 </a:t>
                      </a:r>
                      <a:endParaRPr lang="de-DE" sz="2400" dirty="0"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74094"/>
                  </a:ext>
                </a:extLst>
              </a:tr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 err="1">
                          <a:solidFill>
                            <a:srgbClr val="000000"/>
                          </a:solidFill>
                          <a:latin typeface="Consolas"/>
                        </a:rPr>
                        <a:t>three_halves</a:t>
                      </a: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 = 3 / 2</a:t>
                      </a:r>
                      <a:endParaRPr lang="de-DE" sz="2400" dirty="0"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sz="24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98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729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313F4-128D-42C5-8EE4-749D14B5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Recap</a:t>
            </a:r>
            <a:r>
              <a:rPr lang="de-DE" dirty="0">
                <a:cs typeface="Calibri Light"/>
              </a:rPr>
              <a:t>: Variables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B35C5B-8CBF-489A-99AE-F747AEBB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35</a:t>
            </a:fld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B5FA668-98E1-4D81-8685-F4A290E21038}"/>
              </a:ext>
            </a:extLst>
          </p:cNvPr>
          <p:cNvSpPr txBox="1"/>
          <p:nvPr/>
        </p:nvSpPr>
        <p:spPr>
          <a:xfrm>
            <a:off x="1101304" y="1827362"/>
            <a:ext cx="1007565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 err="1"/>
              <a:t>Which</a:t>
            </a:r>
            <a:r>
              <a:rPr lang="de-DE" sz="2400" dirty="0"/>
              <a:t> variable </a:t>
            </a:r>
            <a:r>
              <a:rPr lang="de-DE" sz="2400" dirty="0" err="1"/>
              <a:t>types</a:t>
            </a:r>
            <a:r>
              <a:rPr lang="de-DE" sz="2400" dirty="0"/>
              <a:t> will </a:t>
            </a:r>
            <a:r>
              <a:rPr lang="de-DE" sz="2400" dirty="0" err="1"/>
              <a:t>the</a:t>
            </a:r>
            <a:r>
              <a:rPr lang="de-DE" sz="2400" dirty="0"/>
              <a:t> </a:t>
            </a:r>
            <a:r>
              <a:rPr lang="de-DE" sz="2400" dirty="0" err="1"/>
              <a:t>following</a:t>
            </a:r>
            <a:r>
              <a:rPr lang="de-DE" sz="2400" dirty="0"/>
              <a:t> variables </a:t>
            </a:r>
            <a:r>
              <a:rPr lang="de-DE" sz="2400" dirty="0" err="1"/>
              <a:t>take</a:t>
            </a:r>
            <a:r>
              <a:rPr lang="de-DE" sz="2400" dirty="0"/>
              <a:t> on in Python?</a:t>
            </a:r>
            <a:endParaRPr lang="de-DE"/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F45E4D31-4D64-4C43-9908-96CB1B96B0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06548" y="2864602"/>
          <a:ext cx="9972564" cy="2568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86282">
                  <a:extLst>
                    <a:ext uri="{9D8B030D-6E8A-4147-A177-3AD203B41FA5}">
                      <a16:colId xmlns:a16="http://schemas.microsoft.com/office/drawing/2014/main" val="3616032716"/>
                    </a:ext>
                  </a:extLst>
                </a:gridCol>
                <a:gridCol w="4986282">
                  <a:extLst>
                    <a:ext uri="{9D8B030D-6E8A-4147-A177-3AD203B41FA5}">
                      <a16:colId xmlns:a16="http://schemas.microsoft.com/office/drawing/2014/main" val="2774081927"/>
                    </a:ext>
                  </a:extLst>
                </a:gridCol>
              </a:tblGrid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 err="1">
                          <a:solidFill>
                            <a:srgbClr val="000000"/>
                          </a:solidFill>
                          <a:latin typeface="Consolas"/>
                        </a:rPr>
                        <a:t>fruit</a:t>
                      </a: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 = "</a:t>
                      </a:r>
                      <a:r>
                        <a:rPr lang="de-DE" sz="2400" b="0" i="0" u="none" strike="noStrike" noProof="0" dirty="0" err="1">
                          <a:solidFill>
                            <a:srgbClr val="000000"/>
                          </a:solidFill>
                          <a:latin typeface="Consolas"/>
                        </a:rPr>
                        <a:t>apple</a:t>
                      </a: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"</a:t>
                      </a:r>
                      <a:endParaRPr lang="de-DE" sz="2400" dirty="0"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411450"/>
                  </a:ext>
                </a:extLst>
              </a:tr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 err="1">
                          <a:solidFill>
                            <a:srgbClr val="000000"/>
                          </a:solidFill>
                          <a:latin typeface="Consolas"/>
                        </a:rPr>
                        <a:t>letter</a:t>
                      </a: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 = 'a'</a:t>
                      </a:r>
                      <a:endParaRPr lang="de-DE" sz="2400" dirty="0"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String (</a:t>
                      </a:r>
                      <a:r>
                        <a:rPr lang="de-DE" sz="2400" dirty="0" err="1">
                          <a:solidFill>
                            <a:srgbClr val="00B050"/>
                          </a:solidFill>
                          <a:latin typeface="Consolas"/>
                        </a:rPr>
                        <a:t>no</a:t>
                      </a: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 </a:t>
                      </a:r>
                      <a:r>
                        <a:rPr lang="de-DE" sz="2400" dirty="0" err="1">
                          <a:solidFill>
                            <a:srgbClr val="00B050"/>
                          </a:solidFill>
                          <a:latin typeface="Consolas"/>
                        </a:rPr>
                        <a:t>chars</a:t>
                      </a: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 in Python)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9231"/>
                  </a:ext>
                </a:extLst>
              </a:tr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 err="1">
                          <a:solidFill>
                            <a:srgbClr val="000000"/>
                          </a:solidFill>
                          <a:latin typeface="Consolas"/>
                        </a:rPr>
                        <a:t>bpp_participants</a:t>
                      </a: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 = 96 </a:t>
                      </a:r>
                      <a:endParaRPr lang="de-DE" sz="2400" dirty="0"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74094"/>
                  </a:ext>
                </a:extLst>
              </a:tr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 err="1">
                          <a:solidFill>
                            <a:srgbClr val="000000"/>
                          </a:solidFill>
                          <a:latin typeface="Consolas"/>
                        </a:rPr>
                        <a:t>three_halves</a:t>
                      </a: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 = 3 / 2</a:t>
                      </a:r>
                      <a:endParaRPr lang="de-DE" sz="2400" dirty="0"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2400" dirty="0" err="1">
                          <a:solidFill>
                            <a:srgbClr val="00B050"/>
                          </a:solidFill>
                          <a:latin typeface="Consolas"/>
                        </a:rPr>
                        <a:t>Float</a:t>
                      </a:r>
                      <a:endParaRPr lang="de-DE" sz="2400" dirty="0">
                        <a:solidFill>
                          <a:srgbClr val="00B050"/>
                        </a:solidFill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98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569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313F4-128D-42C5-8EE4-749D14B5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Recap</a:t>
            </a:r>
            <a:r>
              <a:rPr lang="de-DE" dirty="0">
                <a:cs typeface="Calibri Light"/>
              </a:rPr>
              <a:t>: Variables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B35C5B-8CBF-489A-99AE-F747AEBB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36</a:t>
            </a:fld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B5FA668-98E1-4D81-8685-F4A290E21038}"/>
              </a:ext>
            </a:extLst>
          </p:cNvPr>
          <p:cNvSpPr txBox="1"/>
          <p:nvPr/>
        </p:nvSpPr>
        <p:spPr>
          <a:xfrm>
            <a:off x="1101304" y="1827362"/>
            <a:ext cx="1007565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 err="1"/>
              <a:t>What's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wrong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with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following</a:t>
            </a:r>
            <a:r>
              <a:rPr lang="de-DE" sz="2400">
                <a:cs typeface="Calibri"/>
              </a:rPr>
              <a:t> variable </a:t>
            </a:r>
            <a:r>
              <a:rPr lang="de-DE" sz="2400" dirty="0" err="1">
                <a:cs typeface="Calibri"/>
              </a:rPr>
              <a:t>names</a:t>
            </a:r>
            <a:r>
              <a:rPr lang="de-DE" sz="2400">
                <a:cs typeface="Calibri"/>
              </a:rPr>
              <a:t>?</a:t>
            </a:r>
            <a:endParaRPr lang="de-DE"/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F45E4D31-4D64-4C43-9908-96CB1B96B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044"/>
              </p:ext>
            </p:extLst>
          </p:nvPr>
        </p:nvGraphicFramePr>
        <p:xfrm>
          <a:off x="1206548" y="2864602"/>
          <a:ext cx="9963146" cy="19260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10298">
                  <a:extLst>
                    <a:ext uri="{9D8B030D-6E8A-4147-A177-3AD203B41FA5}">
                      <a16:colId xmlns:a16="http://schemas.microsoft.com/office/drawing/2014/main" val="3616032716"/>
                    </a:ext>
                  </a:extLst>
                </a:gridCol>
                <a:gridCol w="3752848">
                  <a:extLst>
                    <a:ext uri="{9D8B030D-6E8A-4147-A177-3AD203B41FA5}">
                      <a16:colId xmlns:a16="http://schemas.microsoft.com/office/drawing/2014/main" val="2774081927"/>
                    </a:ext>
                  </a:extLst>
                </a:gridCol>
              </a:tblGrid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123bmi = 21</a:t>
                      </a:r>
                      <a:endParaRPr lang="de-DE" sz="2400" b="0" i="0" u="none" strike="noStrike" noProof="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de-DE" sz="2400" dirty="0">
                        <a:solidFill>
                          <a:srgbClr val="00B050"/>
                        </a:solidFill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411450"/>
                  </a:ext>
                </a:extLst>
              </a:tr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 err="1">
                          <a:solidFill>
                            <a:srgbClr val="000000"/>
                          </a:solidFill>
                          <a:latin typeface="Consolas"/>
                        </a:rPr>
                        <a:t>body_mass_index_saver_variable</a:t>
                      </a:r>
                      <a:r>
                        <a:rPr lang="de-DE" sz="24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 = 21</a:t>
                      </a:r>
                      <a:endParaRPr lang="de-DE" sz="2400" b="0" i="0" u="none" strike="noStrike" noProof="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2400" dirty="0">
                        <a:solidFill>
                          <a:srgbClr val="00B050"/>
                        </a:solidFill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9231"/>
                  </a:ext>
                </a:extLst>
              </a:tr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my_name = 3</a:t>
                      </a:r>
                      <a:endParaRPr lang="de-DE" sz="2400" b="0" i="0" u="none" strike="noStrike" noProof="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2400" dirty="0">
                        <a:solidFill>
                          <a:srgbClr val="00B050"/>
                        </a:solidFill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98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149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313F4-128D-42C5-8EE4-749D14B5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Recap</a:t>
            </a:r>
            <a:r>
              <a:rPr lang="de-DE" dirty="0">
                <a:cs typeface="Calibri Light"/>
              </a:rPr>
              <a:t>: Variables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B35C5B-8CBF-489A-99AE-F747AEBB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37</a:t>
            </a:fld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B5FA668-98E1-4D81-8685-F4A290E21038}"/>
              </a:ext>
            </a:extLst>
          </p:cNvPr>
          <p:cNvSpPr txBox="1"/>
          <p:nvPr/>
        </p:nvSpPr>
        <p:spPr>
          <a:xfrm>
            <a:off x="1101304" y="1827362"/>
            <a:ext cx="1007565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 err="1"/>
              <a:t>What's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wrong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with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following</a:t>
            </a:r>
            <a:r>
              <a:rPr lang="de-DE" sz="2400" dirty="0">
                <a:cs typeface="Calibri"/>
              </a:rPr>
              <a:t> variable </a:t>
            </a:r>
            <a:r>
              <a:rPr lang="de-DE" sz="2400" dirty="0" err="1">
                <a:cs typeface="Calibri"/>
              </a:rPr>
              <a:t>names</a:t>
            </a:r>
            <a:r>
              <a:rPr lang="de-DE" sz="2400" dirty="0">
                <a:cs typeface="Calibri"/>
              </a:rPr>
              <a:t>?</a:t>
            </a:r>
            <a:endParaRPr lang="de-DE" dirty="0"/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F45E4D31-4D64-4C43-9908-96CB1B96B0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06548" y="2864602"/>
          <a:ext cx="9963148" cy="24727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10299">
                  <a:extLst>
                    <a:ext uri="{9D8B030D-6E8A-4147-A177-3AD203B41FA5}">
                      <a16:colId xmlns:a16="http://schemas.microsoft.com/office/drawing/2014/main" val="3616032716"/>
                    </a:ext>
                  </a:extLst>
                </a:gridCol>
                <a:gridCol w="3752849">
                  <a:extLst>
                    <a:ext uri="{9D8B030D-6E8A-4147-A177-3AD203B41FA5}">
                      <a16:colId xmlns:a16="http://schemas.microsoft.com/office/drawing/2014/main" val="2774081927"/>
                    </a:ext>
                  </a:extLst>
                </a:gridCol>
              </a:tblGrid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123bmi =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Starts </a:t>
                      </a:r>
                      <a:r>
                        <a:rPr lang="de-DE" sz="2400" dirty="0" err="1">
                          <a:solidFill>
                            <a:srgbClr val="00B050"/>
                          </a:solidFill>
                          <a:latin typeface="Consolas"/>
                        </a:rPr>
                        <a:t>with</a:t>
                      </a: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 </a:t>
                      </a:r>
                      <a:r>
                        <a:rPr lang="de-DE" sz="2400" dirty="0" err="1">
                          <a:solidFill>
                            <a:srgbClr val="00B050"/>
                          </a:solidFill>
                          <a:latin typeface="Consolas"/>
                        </a:rPr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411450"/>
                  </a:ext>
                </a:extLst>
              </a:tr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 err="1">
                          <a:solidFill>
                            <a:srgbClr val="000000"/>
                          </a:solidFill>
                          <a:latin typeface="Consolas"/>
                        </a:rPr>
                        <a:t>body_mass_index_saver_variable</a:t>
                      </a: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 =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2400" dirty="0" err="1">
                          <a:solidFill>
                            <a:srgbClr val="00B050"/>
                          </a:solidFill>
                          <a:latin typeface="Consolas"/>
                        </a:rPr>
                        <a:t>Unnecessarily</a:t>
                      </a: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 </a:t>
                      </a:r>
                      <a:r>
                        <a:rPr lang="de-DE" sz="2400" dirty="0" err="1">
                          <a:solidFill>
                            <a:srgbClr val="00B050"/>
                          </a:solidFill>
                          <a:latin typeface="Consolas"/>
                        </a:rPr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9231"/>
                  </a:ext>
                </a:extLst>
              </a:tr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 err="1">
                          <a:solidFill>
                            <a:srgbClr val="000000"/>
                          </a:solidFill>
                          <a:latin typeface="Consolas"/>
                        </a:rPr>
                        <a:t>my_name</a:t>
                      </a: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2400">
                          <a:solidFill>
                            <a:srgbClr val="00B050"/>
                          </a:solidFill>
                          <a:latin typeface="Consolas"/>
                        </a:rPr>
                        <a:t>Name makes no sense in connection to content</a:t>
                      </a:r>
                      <a:endParaRPr lang="de-DE" sz="2400" dirty="0" err="1">
                        <a:solidFill>
                          <a:srgbClr val="00B050"/>
                        </a:solidFill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98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817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1A1652-5A13-4EED-863F-3FA7FE15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Recap</a:t>
            </a:r>
            <a:r>
              <a:rPr lang="de-DE" dirty="0">
                <a:cs typeface="Calibri Light"/>
              </a:rPr>
              <a:t>: Variables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34E1DA-B517-4CF4-80B5-E70DD5992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de-DE" sz="2800" dirty="0">
              <a:latin typeface="Consolas"/>
              <a:cs typeface="Calibri"/>
            </a:endParaRPr>
          </a:p>
          <a:p>
            <a:pPr marL="0" indent="0">
              <a:buNone/>
            </a:pPr>
            <a:endParaRPr lang="de-DE" sz="2800" dirty="0">
              <a:latin typeface="Consolas"/>
              <a:cs typeface="Calibri"/>
            </a:endParaRPr>
          </a:p>
          <a:p>
            <a:pPr marL="0" indent="0">
              <a:buNone/>
            </a:pPr>
            <a:endParaRPr lang="de-DE" sz="2800" dirty="0">
              <a:latin typeface="Consolas"/>
              <a:cs typeface="Calibri"/>
            </a:endParaRPr>
          </a:p>
          <a:p>
            <a:pPr marL="0" indent="0">
              <a:buNone/>
            </a:pPr>
            <a:endParaRPr lang="de-DE" sz="28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de-DE" sz="2800" dirty="0" err="1">
                <a:latin typeface="Calibri"/>
                <a:cs typeface="Calibri"/>
              </a:rPr>
              <a:t>What</a:t>
            </a:r>
            <a:r>
              <a:rPr lang="de-DE" sz="2800" dirty="0">
                <a:latin typeface="Calibri"/>
                <a:cs typeface="Calibri"/>
              </a:rPr>
              <a:t> </a:t>
            </a:r>
            <a:r>
              <a:rPr lang="de-DE" sz="2800" dirty="0" err="1">
                <a:latin typeface="Calibri"/>
                <a:cs typeface="Calibri"/>
              </a:rPr>
              <a:t>values</a:t>
            </a:r>
            <a:r>
              <a:rPr lang="de-DE" sz="2800" dirty="0">
                <a:latin typeface="Calibri"/>
                <a:cs typeface="Calibri"/>
              </a:rPr>
              <a:t> do </a:t>
            </a:r>
            <a:r>
              <a:rPr lang="de-DE" sz="2800" i="1" dirty="0">
                <a:latin typeface="Calibri"/>
                <a:cs typeface="Calibri"/>
              </a:rPr>
              <a:t>a </a:t>
            </a:r>
            <a:r>
              <a:rPr lang="de-DE" sz="2800" dirty="0">
                <a:latin typeface="Calibri"/>
                <a:cs typeface="Calibri"/>
              </a:rPr>
              <a:t>and </a:t>
            </a:r>
            <a:r>
              <a:rPr lang="de-DE" sz="2800" i="1" dirty="0">
                <a:latin typeface="Calibri"/>
                <a:cs typeface="Calibri"/>
              </a:rPr>
              <a:t>b </a:t>
            </a:r>
            <a:r>
              <a:rPr lang="de-DE" sz="2800" dirty="0">
                <a:latin typeface="Calibri"/>
                <a:cs typeface="Calibri"/>
              </a:rPr>
              <a:t>hold after </a:t>
            </a:r>
            <a:r>
              <a:rPr lang="de-DE" sz="2800" dirty="0" err="1">
                <a:latin typeface="Calibri"/>
                <a:cs typeface="Calibri"/>
              </a:rPr>
              <a:t>this</a:t>
            </a:r>
            <a:r>
              <a:rPr lang="de-DE" sz="2800" dirty="0">
                <a:latin typeface="Calibri"/>
                <a:cs typeface="Calibri"/>
              </a:rPr>
              <a:t>?</a:t>
            </a:r>
            <a:endParaRPr lang="de-DE" sz="2800">
              <a:latin typeface="Consolas"/>
              <a:cs typeface="Calibri"/>
            </a:endParaRPr>
          </a:p>
          <a:p>
            <a:pPr marL="0" indent="0">
              <a:buNone/>
            </a:pPr>
            <a:endParaRPr lang="de-DE" sz="28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de-DE" sz="2800" dirty="0">
              <a:latin typeface="Consolas"/>
              <a:cs typeface="Calibri"/>
            </a:endParaRPr>
          </a:p>
          <a:p>
            <a:pPr marL="0" indent="0">
              <a:buNone/>
            </a:pPr>
            <a:endParaRPr lang="de-DE" sz="2800" dirty="0">
              <a:latin typeface="Consolas"/>
              <a:cs typeface="Calibri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A7ECA6-ACE9-449C-BA12-1C6290FA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38</a:t>
            </a:fld>
            <a:endParaRPr lang="en-GB"/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7D56CD25-6EB3-4C13-85D7-B87E9AD5B81A}"/>
              </a:ext>
            </a:extLst>
          </p:cNvPr>
          <p:cNvSpPr txBox="1">
            <a:spLocks/>
          </p:cNvSpPr>
          <p:nvPr/>
        </p:nvSpPr>
        <p:spPr>
          <a:xfrm>
            <a:off x="1140412" y="1849082"/>
            <a:ext cx="1770196" cy="1954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·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lvl="1">
              <a:buNone/>
            </a:pPr>
            <a:r>
              <a:rPr lang="de-DE" sz="2800" dirty="0">
                <a:latin typeface="Consolas"/>
                <a:cs typeface="Calibri"/>
              </a:rPr>
              <a:t>a = 5</a:t>
            </a:r>
            <a:endParaRPr lang="de-DE" sz="2800" dirty="0">
              <a:solidFill>
                <a:srgbClr val="404040"/>
              </a:solidFill>
              <a:latin typeface="Consolas"/>
              <a:cs typeface="Calibri"/>
            </a:endParaRPr>
          </a:p>
          <a:p>
            <a:pPr marL="383540" lvl="1">
              <a:buNone/>
            </a:pPr>
            <a:r>
              <a:rPr lang="de-DE" sz="2800" dirty="0">
                <a:latin typeface="Consolas"/>
                <a:cs typeface="Calibri"/>
              </a:rPr>
              <a:t>b = 3</a:t>
            </a:r>
            <a:endParaRPr lang="de-DE" sz="2800">
              <a:solidFill>
                <a:srgbClr val="000000"/>
              </a:solidFill>
              <a:latin typeface="Calibri"/>
              <a:cs typeface="Calibri"/>
            </a:endParaRPr>
          </a:p>
          <a:p>
            <a:pPr marL="383540" lvl="1">
              <a:buNone/>
            </a:pPr>
            <a:r>
              <a:rPr lang="de-DE" sz="2800" dirty="0">
                <a:latin typeface="Consolas"/>
                <a:cs typeface="Calibri"/>
              </a:rPr>
              <a:t>b = a</a:t>
            </a:r>
            <a:endParaRPr lang="de-DE" sz="2800" dirty="0">
              <a:solidFill>
                <a:srgbClr val="404040"/>
              </a:solidFill>
              <a:latin typeface="Consolas"/>
              <a:cs typeface="Calibri"/>
            </a:endParaRPr>
          </a:p>
          <a:p>
            <a:pPr marL="383540" lvl="1">
              <a:buNone/>
            </a:pPr>
            <a:r>
              <a:rPr lang="de-DE" sz="2800" dirty="0">
                <a:solidFill>
                  <a:srgbClr val="404040"/>
                </a:solidFill>
                <a:latin typeface="Consolas"/>
                <a:cs typeface="Calibri"/>
              </a:rPr>
              <a:t>a = b</a:t>
            </a:r>
            <a:endParaRPr lang="de-DE" sz="280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208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1A1652-5A13-4EED-863F-3FA7FE15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Recap</a:t>
            </a:r>
            <a:r>
              <a:rPr lang="de-DE" dirty="0">
                <a:cs typeface="Calibri Light"/>
              </a:rPr>
              <a:t>: Variables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34E1DA-B517-4CF4-80B5-E70DD5992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de-DE" sz="2800" dirty="0">
              <a:latin typeface="Consolas"/>
              <a:cs typeface="Calibri"/>
            </a:endParaRPr>
          </a:p>
          <a:p>
            <a:pPr marL="0" indent="0">
              <a:buNone/>
            </a:pPr>
            <a:endParaRPr lang="de-DE" sz="2800" dirty="0">
              <a:latin typeface="Consolas"/>
              <a:cs typeface="Calibri"/>
            </a:endParaRPr>
          </a:p>
          <a:p>
            <a:pPr marL="0" indent="0">
              <a:buNone/>
            </a:pPr>
            <a:endParaRPr lang="de-DE" sz="2800" dirty="0">
              <a:latin typeface="Consolas"/>
              <a:cs typeface="Calibri"/>
            </a:endParaRPr>
          </a:p>
          <a:p>
            <a:pPr marL="0" indent="0">
              <a:buNone/>
            </a:pPr>
            <a:endParaRPr lang="de-DE" sz="28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de-DE" sz="2800">
                <a:latin typeface="Calibri"/>
                <a:cs typeface="Calibri"/>
              </a:rPr>
              <a:t>What</a:t>
            </a:r>
            <a:r>
              <a:rPr lang="de-DE" sz="2800" dirty="0">
                <a:latin typeface="Calibri"/>
                <a:cs typeface="Calibri"/>
              </a:rPr>
              <a:t> </a:t>
            </a:r>
            <a:r>
              <a:rPr lang="de-DE" sz="2800" dirty="0" err="1">
                <a:latin typeface="Calibri"/>
                <a:cs typeface="Calibri"/>
              </a:rPr>
              <a:t>values</a:t>
            </a:r>
            <a:r>
              <a:rPr lang="de-DE" sz="2800" dirty="0">
                <a:latin typeface="Calibri"/>
                <a:cs typeface="Calibri"/>
              </a:rPr>
              <a:t> do </a:t>
            </a:r>
            <a:r>
              <a:rPr lang="de-DE" sz="2800" i="1" dirty="0">
                <a:latin typeface="Calibri"/>
                <a:cs typeface="Calibri"/>
              </a:rPr>
              <a:t>a </a:t>
            </a:r>
            <a:r>
              <a:rPr lang="de-DE" sz="2800" dirty="0">
                <a:latin typeface="Calibri"/>
                <a:cs typeface="Calibri"/>
              </a:rPr>
              <a:t>and </a:t>
            </a:r>
            <a:r>
              <a:rPr lang="de-DE" sz="2800" i="1" dirty="0">
                <a:latin typeface="Calibri"/>
                <a:cs typeface="Calibri"/>
              </a:rPr>
              <a:t>b </a:t>
            </a:r>
            <a:r>
              <a:rPr lang="de-DE" sz="2800" dirty="0">
                <a:latin typeface="Calibri"/>
                <a:cs typeface="Calibri"/>
              </a:rPr>
              <a:t>hold after </a:t>
            </a:r>
            <a:r>
              <a:rPr lang="de-DE" sz="2800" dirty="0" err="1">
                <a:latin typeface="Calibri"/>
                <a:cs typeface="Calibri"/>
              </a:rPr>
              <a:t>this</a:t>
            </a:r>
            <a:r>
              <a:rPr lang="de-DE" sz="2800" dirty="0">
                <a:latin typeface="Calibri"/>
                <a:cs typeface="Calibri"/>
              </a:rPr>
              <a:t>?</a:t>
            </a:r>
            <a:endParaRPr lang="de-DE" sz="280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de-DE" sz="2800" dirty="0">
                <a:solidFill>
                  <a:srgbClr val="00B050"/>
                </a:solidFill>
                <a:latin typeface="Calibri"/>
                <a:cs typeface="Calibri"/>
              </a:rPr>
              <a:t>Both </a:t>
            </a:r>
            <a:r>
              <a:rPr lang="de-DE" sz="2800" dirty="0" err="1">
                <a:solidFill>
                  <a:srgbClr val="00B050"/>
                </a:solidFill>
                <a:latin typeface="Calibri"/>
                <a:cs typeface="Calibri"/>
              </a:rPr>
              <a:t>contain</a:t>
            </a:r>
            <a:r>
              <a:rPr lang="de-DE" sz="2800" dirty="0">
                <a:solidFill>
                  <a:srgbClr val="00B050"/>
                </a:solidFill>
                <a:latin typeface="Calibri"/>
                <a:cs typeface="Calibri"/>
              </a:rPr>
              <a:t> 5.</a:t>
            </a:r>
          </a:p>
          <a:p>
            <a:pPr marL="0" indent="0">
              <a:buNone/>
            </a:pPr>
            <a:endParaRPr lang="de-DE" sz="2800" dirty="0">
              <a:latin typeface="Consolas"/>
              <a:cs typeface="Calibri"/>
            </a:endParaRPr>
          </a:p>
          <a:p>
            <a:pPr marL="0" indent="0">
              <a:buNone/>
            </a:pPr>
            <a:endParaRPr lang="de-DE" sz="2800" dirty="0">
              <a:latin typeface="Consolas"/>
              <a:cs typeface="Calibri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A7ECA6-ACE9-449C-BA12-1C6290FA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39</a:t>
            </a:fld>
            <a:endParaRPr lang="en-GB"/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7D56CD25-6EB3-4C13-85D7-B87E9AD5B81A}"/>
              </a:ext>
            </a:extLst>
          </p:cNvPr>
          <p:cNvSpPr txBox="1">
            <a:spLocks/>
          </p:cNvSpPr>
          <p:nvPr/>
        </p:nvSpPr>
        <p:spPr>
          <a:xfrm>
            <a:off x="1140412" y="1849082"/>
            <a:ext cx="1770196" cy="1954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·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lvl="1">
              <a:buNone/>
            </a:pPr>
            <a:r>
              <a:rPr lang="de-DE" sz="2800" dirty="0">
                <a:latin typeface="Consolas"/>
                <a:cs typeface="Calibri"/>
              </a:rPr>
              <a:t>a = 5</a:t>
            </a:r>
            <a:endParaRPr lang="de-DE" sz="2800" dirty="0">
              <a:solidFill>
                <a:srgbClr val="404040"/>
              </a:solidFill>
              <a:latin typeface="Consolas"/>
              <a:cs typeface="Calibri"/>
            </a:endParaRPr>
          </a:p>
          <a:p>
            <a:pPr marL="383540" lvl="1">
              <a:buNone/>
            </a:pPr>
            <a:r>
              <a:rPr lang="de-DE" sz="2800" dirty="0">
                <a:latin typeface="Consolas"/>
                <a:cs typeface="Calibri"/>
              </a:rPr>
              <a:t>b = 3</a:t>
            </a:r>
            <a:endParaRPr lang="de-DE" sz="2800">
              <a:solidFill>
                <a:srgbClr val="000000"/>
              </a:solidFill>
              <a:latin typeface="Calibri"/>
              <a:cs typeface="Calibri"/>
            </a:endParaRPr>
          </a:p>
          <a:p>
            <a:pPr marL="383540" lvl="1">
              <a:buNone/>
            </a:pPr>
            <a:r>
              <a:rPr lang="de-DE" sz="2800" dirty="0">
                <a:latin typeface="Consolas"/>
                <a:cs typeface="Calibri"/>
              </a:rPr>
              <a:t>b = a</a:t>
            </a:r>
            <a:endParaRPr lang="de-DE" sz="2800" dirty="0">
              <a:solidFill>
                <a:srgbClr val="404040"/>
              </a:solidFill>
              <a:latin typeface="Consolas"/>
              <a:cs typeface="Calibri"/>
            </a:endParaRPr>
          </a:p>
          <a:p>
            <a:pPr marL="383540" lvl="1">
              <a:buNone/>
            </a:pPr>
            <a:r>
              <a:rPr lang="de-DE" sz="2800" dirty="0">
                <a:solidFill>
                  <a:srgbClr val="404040"/>
                </a:solidFill>
                <a:latin typeface="Consolas"/>
                <a:cs typeface="Calibri"/>
              </a:rPr>
              <a:t>a = b</a:t>
            </a:r>
            <a:endParaRPr lang="de-DE" sz="280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116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7190DD-30EB-4706-A45A-965ED5A4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Mistakes &amp; Bonus 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7B98F0-1C8A-474A-83D8-6E622BBBC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solidFill>
                  <a:srgbClr val="3F3F3F"/>
                </a:solidFill>
                <a:cs typeface="Calibri"/>
              </a:rPr>
              <a:t>Import </a:t>
            </a:r>
            <a:r>
              <a:rPr lang="de-DE" dirty="0" err="1">
                <a:solidFill>
                  <a:srgbClr val="3F3F3F"/>
                </a:solidFill>
                <a:cs typeface="Calibri"/>
              </a:rPr>
              <a:t>statements</a:t>
            </a:r>
            <a:r>
              <a:rPr lang="de-DE" dirty="0">
                <a:solidFill>
                  <a:srgbClr val="3F3F3F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cs typeface="Calibri"/>
              </a:rPr>
              <a:t>are</a:t>
            </a:r>
            <a:r>
              <a:rPr lang="de-DE" dirty="0">
                <a:solidFill>
                  <a:srgbClr val="3F3F3F"/>
                </a:solidFill>
                <a:cs typeface="Calibri"/>
              </a:rPr>
              <a:t> also </a:t>
            </a:r>
            <a:r>
              <a:rPr lang="de-DE" dirty="0" err="1">
                <a:solidFill>
                  <a:srgbClr val="3F3F3F"/>
                </a:solidFill>
                <a:cs typeface="Calibri"/>
              </a:rPr>
              <a:t>commands</a:t>
            </a:r>
            <a:r>
              <a:rPr lang="de-DE" dirty="0">
                <a:solidFill>
                  <a:srgbClr val="3F3F3F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cs typeface="Calibri"/>
              </a:rPr>
              <a:t>that</a:t>
            </a:r>
            <a:r>
              <a:rPr lang="de-DE" dirty="0">
                <a:solidFill>
                  <a:srgbClr val="3F3F3F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cs typeface="Calibri"/>
              </a:rPr>
              <a:t>need</a:t>
            </a:r>
            <a:r>
              <a:rPr lang="de-DE" dirty="0">
                <a:solidFill>
                  <a:srgbClr val="3F3F3F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cs typeface="Calibri"/>
              </a:rPr>
              <a:t>to</a:t>
            </a:r>
            <a:r>
              <a:rPr lang="de-DE" dirty="0">
                <a:solidFill>
                  <a:srgbClr val="3F3F3F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cs typeface="Calibri"/>
              </a:rPr>
              <a:t>be</a:t>
            </a:r>
            <a:r>
              <a:rPr lang="de-DE" dirty="0">
                <a:solidFill>
                  <a:srgbClr val="3F3F3F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cs typeface="Calibri"/>
              </a:rPr>
              <a:t>put</a:t>
            </a:r>
            <a:r>
              <a:rPr lang="de-DE" dirty="0">
                <a:solidFill>
                  <a:srgbClr val="3F3F3F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cs typeface="Calibri"/>
              </a:rPr>
              <a:t>into</a:t>
            </a:r>
            <a:r>
              <a:rPr lang="de-DE" dirty="0">
                <a:solidFill>
                  <a:srgbClr val="3F3F3F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cs typeface="Calibri"/>
              </a:rPr>
              <a:t>the</a:t>
            </a:r>
            <a:r>
              <a:rPr lang="de-DE" dirty="0">
                <a:solidFill>
                  <a:srgbClr val="3F3F3F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cs typeface="Calibri"/>
              </a:rPr>
              <a:t>file</a:t>
            </a:r>
            <a:endParaRPr lang="en-GB" dirty="0">
              <a:solidFill>
                <a:srgbClr val="3F3F3F"/>
              </a:solidFill>
              <a:cs typeface="Calibri"/>
            </a:endParaRPr>
          </a:p>
          <a:p>
            <a:pPr marL="182245" indent="-182245"/>
            <a:r>
              <a:rPr lang="en-GB" dirty="0">
                <a:solidFill>
                  <a:srgbClr val="3F3F3F"/>
                </a:solidFill>
                <a:cs typeface="Calibri"/>
              </a:rPr>
              <a:t>Copying the complete terminal content into the file</a:t>
            </a:r>
          </a:p>
          <a:p>
            <a:pPr marL="383730" lvl="1" indent="-182245"/>
            <a:r>
              <a:rPr lang="en-GB" dirty="0">
                <a:solidFill>
                  <a:srgbClr val="3F3F3F"/>
                </a:solidFill>
                <a:cs typeface="Calibri"/>
              </a:rPr>
              <a:t>Remove the `&gt;&gt;&gt;`</a:t>
            </a:r>
          </a:p>
          <a:p>
            <a:pPr marL="383730" lvl="1" indent="-182245"/>
            <a:r>
              <a:rPr lang="en-GB" dirty="0">
                <a:solidFill>
                  <a:srgbClr val="3F3F3F"/>
                </a:solidFill>
                <a:cs typeface="Calibri"/>
              </a:rPr>
              <a:t>Remove the output</a:t>
            </a:r>
          </a:p>
          <a:p>
            <a:pPr marL="383730" lvl="1" indent="-182245"/>
            <a:r>
              <a:rPr lang="en-GB" dirty="0">
                <a:solidFill>
                  <a:srgbClr val="3F3F3F"/>
                </a:solidFill>
                <a:cs typeface="Calibri"/>
              </a:rPr>
              <a:t>We only need the commands that you typed in</a:t>
            </a:r>
          </a:p>
          <a:p>
            <a:pPr marL="182245" indent="-182245"/>
            <a:r>
              <a:rPr lang="en-GB" dirty="0">
                <a:solidFill>
                  <a:srgbClr val="3F3F3F"/>
                </a:solidFill>
                <a:cs typeface="Calibri"/>
              </a:rPr>
              <a:t>Please only hand in one solution per group. Coordinate yourself.</a:t>
            </a:r>
          </a:p>
          <a:p>
            <a:pPr marL="383730" lvl="1" indent="-182245"/>
            <a:r>
              <a:rPr lang="en-GB" dirty="0">
                <a:solidFill>
                  <a:srgbClr val="3F3F3F"/>
                </a:solidFill>
                <a:cs typeface="Calibri"/>
              </a:rPr>
              <a:t>We will always take the worst 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79A3A0-5D8B-4922-A354-F49EEE6C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841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3204-BC88-45B6-8110-187D2AAD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300D3-C0B4-4C23-AECC-D079A313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4989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683A-EAB8-4919-A2B3-118F2B22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1040D-5C35-45DE-B9C4-5B62421BF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7621"/>
            <a:ext cx="10058400" cy="1262908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 marL="182245" indent="-182245"/>
            <a:r>
              <a:rPr lang="en-US" dirty="0">
                <a:cs typeface="Calibri"/>
              </a:rPr>
              <a:t>Python makes it really easy to perform basic mathematical operations</a:t>
            </a:r>
          </a:p>
          <a:p>
            <a:pPr marL="182245" indent="-182245"/>
            <a:r>
              <a:rPr lang="en-US" dirty="0">
                <a:cs typeface="Calibri"/>
              </a:rPr>
              <a:t>We can use variables as well as numbers in these operations</a:t>
            </a:r>
          </a:p>
          <a:p>
            <a:pPr marL="182245" indent="-182245"/>
            <a:r>
              <a:rPr lang="en-US" dirty="0">
                <a:cs typeface="Calibri"/>
              </a:rPr>
              <a:t>We can use multiple operators in one line</a:t>
            </a:r>
          </a:p>
          <a:p>
            <a:pPr marL="182245" indent="-182245"/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3FE57-8C1A-4F04-B8E2-A311112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41</a:t>
            </a:fld>
            <a:endParaRPr lang="en-GB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E7B9721-5DC6-401B-92AD-50ABBD9E3848}"/>
              </a:ext>
            </a:extLst>
          </p:cNvPr>
          <p:cNvSpPr txBox="1"/>
          <p:nvPr/>
        </p:nvSpPr>
        <p:spPr>
          <a:xfrm>
            <a:off x="1101302" y="3178833"/>
            <a:ext cx="4224069" cy="270227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245" indent="-182245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har char="•"/>
            </a:pPr>
            <a:r>
              <a:rPr lang="en-US" b="1" dirty="0">
                <a:solidFill>
                  <a:srgbClr val="3F3F3F"/>
                </a:solidFill>
              </a:rPr>
              <a:t>Addition:</a:t>
            </a:r>
            <a:endParaRPr lang="en-US" dirty="0">
              <a:solidFill>
                <a:srgbClr val="3F3F3F"/>
              </a:solidFill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dirty="0">
                <a:solidFill>
                  <a:srgbClr val="3F3F3F"/>
                </a:solidFill>
                <a:latin typeface="Consolas"/>
              </a:rPr>
              <a:t>a = 3 + 8 </a:t>
            </a:r>
            <a:endParaRPr lang="en-US">
              <a:solidFill>
                <a:srgbClr val="3F3F3F"/>
              </a:solidFill>
              <a:latin typeface="Consolas"/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dirty="0">
                <a:solidFill>
                  <a:srgbClr val="3F3F3F"/>
                </a:solidFill>
                <a:latin typeface="Consolas"/>
              </a:rPr>
              <a:t>a = 5 + b</a:t>
            </a:r>
            <a:endParaRPr lang="en-US">
              <a:solidFill>
                <a:srgbClr val="3F3F3F"/>
              </a:solidFill>
              <a:latin typeface="Consolas"/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dirty="0">
                <a:solidFill>
                  <a:srgbClr val="3F3F3F"/>
                </a:solidFill>
                <a:latin typeface="Consolas"/>
              </a:rPr>
              <a:t>a = b + c</a:t>
            </a:r>
            <a:endParaRPr lang="en-US" dirty="0">
              <a:solidFill>
                <a:srgbClr val="3F3F3F"/>
              </a:solidFill>
              <a:latin typeface="Consolas"/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endParaRPr lang="en-US" dirty="0">
              <a:solidFill>
                <a:srgbClr val="3F3F3F"/>
              </a:solidFill>
              <a:cs typeface="Calibri"/>
            </a:endParaRPr>
          </a:p>
          <a:p>
            <a:pPr marL="182245" indent="-182245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har char="•"/>
            </a:pPr>
            <a:r>
              <a:rPr lang="en-US" b="1" dirty="0">
                <a:solidFill>
                  <a:srgbClr val="3F3F3F"/>
                </a:solidFill>
              </a:rPr>
              <a:t>Subtraction:</a:t>
            </a:r>
            <a:r>
              <a:rPr lang="en-US" dirty="0">
                <a:solidFill>
                  <a:srgbClr val="3F3F3F"/>
                </a:solidFill>
              </a:rPr>
              <a:t> </a:t>
            </a:r>
            <a:endParaRPr lang="en-US" dirty="0">
              <a:solidFill>
                <a:srgbClr val="3F3F3F"/>
              </a:solidFill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dirty="0">
                <a:solidFill>
                  <a:srgbClr val="3F3F3F"/>
                </a:solidFill>
                <a:latin typeface="Consolas"/>
              </a:rPr>
              <a:t>a = 10 - b</a:t>
            </a:r>
            <a:endParaRPr lang="en-US">
              <a:solidFill>
                <a:srgbClr val="3F3F3F"/>
              </a:solidFill>
              <a:latin typeface="Consolas"/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dirty="0">
                <a:solidFill>
                  <a:srgbClr val="3F3F3F"/>
                </a:solidFill>
                <a:latin typeface="Consolas"/>
              </a:rPr>
              <a:t>a = b - c - d</a:t>
            </a:r>
            <a:endParaRPr lang="de-DE" dirty="0">
              <a:solidFill>
                <a:srgbClr val="3F3F3F"/>
              </a:solidFill>
              <a:latin typeface="Consolas"/>
              <a:cs typeface="Calib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ED256BE-DCA6-4E51-8AE1-EAEFC2316605}"/>
              </a:ext>
            </a:extLst>
          </p:cNvPr>
          <p:cNvSpPr txBox="1"/>
          <p:nvPr/>
        </p:nvSpPr>
        <p:spPr>
          <a:xfrm>
            <a:off x="5730811" y="3178832"/>
            <a:ext cx="4224069" cy="270227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245" indent="-182245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har char="•"/>
            </a:pPr>
            <a:r>
              <a:rPr lang="en-US" b="1" dirty="0">
                <a:solidFill>
                  <a:srgbClr val="3F3F3F"/>
                </a:solidFill>
              </a:rPr>
              <a:t>Multiplication:</a:t>
            </a:r>
            <a:endParaRPr lang="en-US" dirty="0">
              <a:solidFill>
                <a:srgbClr val="3F3F3F"/>
              </a:solidFill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dirty="0">
                <a:solidFill>
                  <a:srgbClr val="3F3F3F"/>
                </a:solidFill>
                <a:latin typeface="Consolas"/>
              </a:rPr>
              <a:t>a = 2 * b</a:t>
            </a:r>
            <a:endParaRPr lang="en-US">
              <a:solidFill>
                <a:srgbClr val="3F3F3F"/>
              </a:solidFill>
              <a:latin typeface="Consolas"/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dirty="0">
                <a:solidFill>
                  <a:srgbClr val="3F3F3F"/>
                </a:solidFill>
                <a:latin typeface="Consolas"/>
              </a:rPr>
              <a:t>a = b * c</a:t>
            </a:r>
            <a:endParaRPr lang="en-US" dirty="0">
              <a:solidFill>
                <a:srgbClr val="3F3F3F"/>
              </a:solidFill>
              <a:latin typeface="Consolas"/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endParaRPr lang="en-US" dirty="0">
              <a:solidFill>
                <a:srgbClr val="3F3F3F"/>
              </a:solidFill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endParaRPr lang="en-US" dirty="0">
              <a:solidFill>
                <a:srgbClr val="3F3F3F"/>
              </a:solidFill>
            </a:endParaRPr>
          </a:p>
          <a:p>
            <a:pPr marL="182245" indent="-182245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har char="•"/>
            </a:pPr>
            <a:r>
              <a:rPr lang="en-US" b="1" dirty="0">
                <a:solidFill>
                  <a:srgbClr val="3F3F3F"/>
                </a:solidFill>
              </a:rPr>
              <a:t>Division:</a:t>
            </a:r>
            <a:endParaRPr lang="en-US" dirty="0">
              <a:solidFill>
                <a:srgbClr val="3F3F3F"/>
              </a:solidFill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dirty="0">
                <a:solidFill>
                  <a:srgbClr val="3F3F3F"/>
                </a:solidFill>
                <a:latin typeface="Consolas"/>
              </a:rPr>
              <a:t>a = b / 10 </a:t>
            </a:r>
            <a:endParaRPr lang="en-US">
              <a:solidFill>
                <a:srgbClr val="3F3F3F"/>
              </a:solidFill>
              <a:latin typeface="Consolas"/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dirty="0">
                <a:solidFill>
                  <a:srgbClr val="3F3F3F"/>
                </a:solidFill>
                <a:latin typeface="Consolas"/>
              </a:rPr>
              <a:t>a = b / c</a:t>
            </a:r>
            <a:endParaRPr lang="de-DE" dirty="0">
              <a:solidFill>
                <a:srgbClr val="3F3F3F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2183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0DDA-6525-4DE7-9C7E-C57DFE0A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 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31D06-ECA4-4D11-AD90-8442716D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en-GB" dirty="0"/>
              <a:t>The not so straightforward ones</a:t>
            </a:r>
            <a:endParaRPr lang="de-DE"/>
          </a:p>
          <a:p>
            <a:pPr marL="383540" lvl="1"/>
            <a:r>
              <a:rPr lang="en-GB" dirty="0">
                <a:latin typeface="Consolas"/>
              </a:rPr>
              <a:t>**</a:t>
            </a:r>
            <a:endParaRPr lang="en-GB">
              <a:latin typeface="Consolas"/>
              <a:cs typeface="Calibri"/>
            </a:endParaRPr>
          </a:p>
          <a:p>
            <a:pPr marL="383540" lvl="1"/>
            <a:r>
              <a:rPr lang="en-GB" dirty="0">
                <a:latin typeface="Consolas"/>
              </a:rPr>
              <a:t>//</a:t>
            </a:r>
            <a:endParaRPr lang="en-GB" dirty="0">
              <a:latin typeface="Consolas"/>
              <a:cs typeface="Calibri"/>
            </a:endParaRPr>
          </a:p>
          <a:p>
            <a:pPr marL="383540" lvl="1"/>
            <a:endParaRPr lang="en-GB" dirty="0"/>
          </a:p>
          <a:p>
            <a:pPr marL="182245" indent="-182245"/>
            <a:r>
              <a:rPr lang="en-GB" i="1" dirty="0">
                <a:latin typeface="Consolas"/>
              </a:rPr>
              <a:t>**</a:t>
            </a:r>
            <a:r>
              <a:rPr lang="en-GB" dirty="0"/>
              <a:t> is </a:t>
            </a:r>
            <a:r>
              <a:rPr lang="en-GB" b="1" dirty="0"/>
              <a:t>exponentiation</a:t>
            </a:r>
            <a:endParaRPr lang="en-GB" b="1" dirty="0">
              <a:cs typeface="Calibri"/>
            </a:endParaRPr>
          </a:p>
          <a:p>
            <a:pPr marL="383540" lvl="1"/>
            <a:r>
              <a:rPr lang="en-GB" dirty="0">
                <a:latin typeface="Consolas"/>
              </a:rPr>
              <a:t>2 ** 3 = 8</a:t>
            </a:r>
            <a:endParaRPr lang="en-GB" dirty="0">
              <a:latin typeface="Consolas"/>
              <a:cs typeface="Calibri"/>
            </a:endParaRPr>
          </a:p>
          <a:p>
            <a:pPr marL="383540" lvl="1"/>
            <a:endParaRPr lang="en-GB" dirty="0"/>
          </a:p>
          <a:p>
            <a:pPr marL="182245" indent="-182245"/>
            <a:r>
              <a:rPr lang="en-GB" i="1" dirty="0">
                <a:latin typeface="Consolas"/>
              </a:rPr>
              <a:t>//</a:t>
            </a:r>
            <a:r>
              <a:rPr lang="en-GB" dirty="0">
                <a:latin typeface="Consolas"/>
              </a:rPr>
              <a:t> </a:t>
            </a:r>
            <a:r>
              <a:rPr lang="en-GB" dirty="0"/>
              <a:t>is </a:t>
            </a:r>
            <a:r>
              <a:rPr lang="en-GB" b="1" dirty="0"/>
              <a:t>integer division</a:t>
            </a:r>
            <a:endParaRPr lang="en-GB" b="1" dirty="0">
              <a:cs typeface="Calibri"/>
            </a:endParaRPr>
          </a:p>
          <a:p>
            <a:pPr marL="383540" lvl="1"/>
            <a:r>
              <a:rPr lang="en-GB" dirty="0"/>
              <a:t>It always floors the result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>
                <a:latin typeface="Consolas"/>
              </a:rPr>
              <a:t>5 // 6 = 0</a:t>
            </a:r>
            <a:endParaRPr lang="en-GB">
              <a:latin typeface="Consolas"/>
              <a:cs typeface="Calibri"/>
            </a:endParaRPr>
          </a:p>
          <a:p>
            <a:pPr marL="383540" lvl="1"/>
            <a:r>
              <a:rPr lang="en-GB" dirty="0">
                <a:latin typeface="Consolas"/>
              </a:rPr>
              <a:t>13 // 10 = 1</a:t>
            </a:r>
            <a:endParaRPr lang="en-GB" dirty="0">
              <a:latin typeface="Consolas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3BC69-50D3-43FE-98E7-7E036013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229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FE7FD1-810C-46A2-97D0-5F2EE787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 Operators: Modulo Recap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F8DC58-2468-4E76-983E-E9F731147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 dirty="0"/>
              <a:t>The modulo calculates the </a:t>
            </a:r>
            <a:r>
              <a:rPr lang="en-GB" b="1" dirty="0"/>
              <a:t>remainder</a:t>
            </a:r>
            <a:r>
              <a:rPr lang="en-GB" dirty="0"/>
              <a:t> of a division</a:t>
            </a:r>
            <a:endParaRPr lang="de-DE" dirty="0"/>
          </a:p>
          <a:p>
            <a:pPr marL="182245" indent="-182245"/>
            <a:r>
              <a:rPr lang="en-GB" dirty="0"/>
              <a:t>Say you have a pie cut into 8 pieces, but you have 5 guests (so 6 people total). You know want to distribute the pie equally. So how many pieces are left over?</a:t>
            </a:r>
            <a:endParaRPr lang="en-GB" dirty="0">
              <a:cs typeface="Calibri"/>
            </a:endParaRPr>
          </a:p>
          <a:p>
            <a:pPr marL="182245" indent="-182245"/>
            <a:r>
              <a:rPr lang="en-GB" dirty="0"/>
              <a:t>	1) 8 / 6 = 1R2</a:t>
            </a:r>
            <a:br>
              <a:rPr lang="en-GB" dirty="0">
                <a:solidFill>
                  <a:srgbClr val="404040"/>
                </a:solidFill>
                <a:ea typeface="+mn-lt"/>
                <a:cs typeface="+mn-lt"/>
              </a:rPr>
            </a:br>
            <a:r>
              <a:rPr lang="en-GB" dirty="0"/>
              <a:t>	2) 8 % 6 = 2</a:t>
            </a:r>
            <a:endParaRPr lang="en-GB" dirty="0">
              <a:cs typeface="Calibri"/>
            </a:endParaRPr>
          </a:p>
          <a:p>
            <a:pPr marL="182245" indent="-182245"/>
            <a:r>
              <a:rPr lang="en-GB" dirty="0"/>
              <a:t>In Python </a:t>
            </a:r>
            <a:r>
              <a:rPr lang="en-GB" dirty="0">
                <a:latin typeface="Consolas"/>
              </a:rPr>
              <a:t>8 / 6</a:t>
            </a:r>
            <a:r>
              <a:rPr lang="en-GB" dirty="0"/>
              <a:t> would give you 1.25, whereas </a:t>
            </a:r>
            <a:r>
              <a:rPr lang="en-GB" dirty="0">
                <a:latin typeface="Consolas"/>
              </a:rPr>
              <a:t>8 // 6</a:t>
            </a:r>
            <a:r>
              <a:rPr lang="en-GB" dirty="0"/>
              <a:t> equals 1. </a:t>
            </a:r>
            <a:endParaRPr lang="en-GB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F501A-8943-4EE3-9BCE-3F45A339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524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2804-3C39-4AB0-B6D6-D9981640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F627F-2B0F-4AB0-BBC0-931E3BE8D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 dirty="0"/>
              <a:t>We can use them just like we are used from calculators and math</a:t>
            </a:r>
            <a:endParaRPr lang="de-DE" dirty="0"/>
          </a:p>
          <a:p>
            <a:pPr marL="383540" lvl="1"/>
            <a:r>
              <a:rPr lang="en-GB" dirty="0">
                <a:latin typeface="Consolas" panose="020B0609020204030204" pitchFamily="49" charset="0"/>
              </a:rPr>
              <a:t>a = (24 * (13 – 9a) / 4) * -3</a:t>
            </a:r>
          </a:p>
          <a:p>
            <a:pPr marL="182245" indent="-182245"/>
            <a:r>
              <a:rPr lang="en-GB" dirty="0"/>
              <a:t>Python prioritises parentheses correctly</a:t>
            </a:r>
            <a:endParaRPr lang="en-GB" dirty="0">
              <a:cs typeface="Calibri"/>
            </a:endParaRPr>
          </a:p>
          <a:p>
            <a:pPr marL="182245" indent="-182245"/>
            <a:r>
              <a:rPr lang="en-GB" dirty="0"/>
              <a:t>It can also handle negative numbers</a:t>
            </a:r>
          </a:p>
          <a:p>
            <a:pPr marL="383540" lvl="1"/>
            <a:r>
              <a:rPr lang="en-GB" dirty="0">
                <a:latin typeface="Consolas"/>
              </a:rPr>
              <a:t>2</a:t>
            </a:r>
            <a:r>
              <a:rPr lang="en-GB" dirty="0">
                <a:latin typeface="Consolas" panose="020B0609020204030204" pitchFamily="49" charset="0"/>
              </a:rPr>
              <a:t> * -3 </a:t>
            </a:r>
            <a:r>
              <a:rPr lang="en-GB" dirty="0"/>
              <a:t>will correctly result in –6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>
                <a:cs typeface="Calibri"/>
              </a:rPr>
              <a:t>Just be careful with exponentiation: if your base is negative, put it into parenthesis: </a:t>
            </a:r>
            <a:r>
              <a:rPr lang="en-GB" dirty="0">
                <a:latin typeface="Consolas"/>
                <a:cs typeface="Calibri"/>
              </a:rPr>
              <a:t>(-3)**2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BC4EC-7B59-406E-93C8-B56B9053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600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6F80-8C7B-40AC-B4EC-096F1FAF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 Operators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D12ECC9-20A9-4A9E-B320-9F8AD3B7B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16288"/>
              </p:ext>
            </p:extLst>
          </p:nvPr>
        </p:nvGraphicFramePr>
        <p:xfrm>
          <a:off x="1096963" y="1846263"/>
          <a:ext cx="10058400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70524">
                  <a:extLst>
                    <a:ext uri="{9D8B030D-6E8A-4147-A177-3AD203B41FA5}">
                      <a16:colId xmlns:a16="http://schemas.microsoft.com/office/drawing/2014/main" val="1619546989"/>
                    </a:ext>
                  </a:extLst>
                </a:gridCol>
                <a:gridCol w="3266983">
                  <a:extLst>
                    <a:ext uri="{9D8B030D-6E8A-4147-A177-3AD203B41FA5}">
                      <a16:colId xmlns:a16="http://schemas.microsoft.com/office/drawing/2014/main" val="2328296562"/>
                    </a:ext>
                  </a:extLst>
                </a:gridCol>
                <a:gridCol w="5020893">
                  <a:extLst>
                    <a:ext uri="{9D8B030D-6E8A-4147-A177-3AD203B41FA5}">
                      <a16:colId xmlns:a16="http://schemas.microsoft.com/office/drawing/2014/main" val="414262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Strength</a:t>
                      </a:r>
                      <a:r>
                        <a:rPr lang="en-GB" baseline="30000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Explanations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25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Strongest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( …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Parentheses</a:t>
                      </a:r>
                      <a:r>
                        <a:rPr lang="en-GB" baseline="30000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34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Stronger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Exponentiation</a:t>
                      </a:r>
                      <a:r>
                        <a:rPr lang="en-GB" baseline="30000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7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+x, 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Positive/Negative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13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Multiplication, (Integer) Division, Modulo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71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Addition,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6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Weakest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Assignment (not equality!)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6317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844AE-0CBE-488B-91FC-B0A1D404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45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7B50BF-0E33-4E4E-83B4-2D7FE38F628E}"/>
              </a:ext>
            </a:extLst>
          </p:cNvPr>
          <p:cNvCxnSpPr>
            <a:cxnSpLocks/>
          </p:cNvCxnSpPr>
          <p:nvPr/>
        </p:nvCxnSpPr>
        <p:spPr>
          <a:xfrm>
            <a:off x="1096963" y="4953740"/>
            <a:ext cx="10115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C943F1-F35C-4F5C-8AF4-8631622C520B}"/>
              </a:ext>
            </a:extLst>
          </p:cNvPr>
          <p:cNvSpPr txBox="1"/>
          <p:nvPr/>
        </p:nvSpPr>
        <p:spPr>
          <a:xfrm>
            <a:off x="1096963" y="5095783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1</a:t>
            </a:r>
            <a:r>
              <a:rPr lang="en-GB" dirty="0"/>
              <a:t> Equally strong operators are executed left to right, unless overwritten with parentheses.</a:t>
            </a:r>
            <a:endParaRPr lang="en-GB" baseline="30000" dirty="0"/>
          </a:p>
          <a:p>
            <a:r>
              <a:rPr lang="en-GB" baseline="30000" dirty="0"/>
              <a:t>2</a:t>
            </a:r>
            <a:r>
              <a:rPr lang="en-GB" dirty="0"/>
              <a:t> Parentheses (and other brackets) are resolved inner to outer</a:t>
            </a:r>
          </a:p>
          <a:p>
            <a:r>
              <a:rPr lang="en-GB" baseline="30000" dirty="0"/>
              <a:t>3</a:t>
            </a:r>
            <a:r>
              <a:rPr lang="en-GB" dirty="0"/>
              <a:t> Exception: ** is weaker than –x on its </a:t>
            </a:r>
            <a:r>
              <a:rPr lang="en-GB" i="1" dirty="0"/>
              <a:t>right hand side</a:t>
            </a:r>
            <a:r>
              <a:rPr lang="en-GB" dirty="0"/>
              <a:t> (i.e. </a:t>
            </a:r>
            <a:r>
              <a:rPr lang="en-GB" dirty="0">
                <a:latin typeface="Consolas" panose="020B0609020204030204" pitchFamily="49" charset="0"/>
              </a:rPr>
              <a:t>2**-3=0.125</a:t>
            </a:r>
            <a:r>
              <a:rPr lang="en-GB" dirty="0"/>
              <a:t> but </a:t>
            </a:r>
            <a:r>
              <a:rPr lang="en-GB" dirty="0">
                <a:latin typeface="Consolas" panose="020B0609020204030204" pitchFamily="49" charset="0"/>
              </a:rPr>
              <a:t>-3**2=-9</a:t>
            </a:r>
            <a:r>
              <a:rPr lang="en-GB" dirty="0"/>
              <a:t>) 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27502179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9868-E7A1-4134-B1E6-C078E6B7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876D2-2F3B-4214-A779-719F575DCE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Math Recap:</a:t>
                </a: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e>
                      <m:sup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g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0.75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So you can do roots with the built in functions!</a:t>
                </a:r>
              </a:p>
              <a:p>
                <a:pPr lvl="1"/>
                <a:r>
                  <a:rPr lang="en-GB" dirty="0"/>
                  <a:t>Just use </a:t>
                </a:r>
                <a:r>
                  <a:rPr lang="en-GB" dirty="0">
                    <a:latin typeface="Consolas" panose="020B0609020204030204" pitchFamily="49" charset="0"/>
                  </a:rPr>
                  <a:t>9**0.5 </a:t>
                </a:r>
                <a:r>
                  <a:rPr lang="en-GB" dirty="0"/>
                  <a:t>to calculate the square root of 9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876D2-2F3B-4214-A779-719F575DCE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79" t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5E16D-ECEC-48FD-A177-F1AC0958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3534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25DD0-1BBE-4640-86C5-CA9A8F7F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Recap</a:t>
            </a:r>
            <a:r>
              <a:rPr lang="de-DE" dirty="0">
                <a:cs typeface="Calibri Light"/>
              </a:rPr>
              <a:t>: Maths</a:t>
            </a:r>
            <a:endParaRPr lang="de-DE" dirty="0" err="1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6D8259-ACE9-4AF1-81AE-C1A79F44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325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313F4-128D-42C5-8EE4-749D14B5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Recap</a:t>
            </a:r>
            <a:r>
              <a:rPr lang="de-DE" dirty="0">
                <a:cs typeface="Calibri Light"/>
              </a:rPr>
              <a:t>: Maths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B35C5B-8CBF-489A-99AE-F747AEBB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48</a:t>
            </a:fld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B5FA668-98E1-4D81-8685-F4A290E21038}"/>
              </a:ext>
            </a:extLst>
          </p:cNvPr>
          <p:cNvSpPr txBox="1"/>
          <p:nvPr/>
        </p:nvSpPr>
        <p:spPr>
          <a:xfrm>
            <a:off x="1101304" y="1827362"/>
            <a:ext cx="1007565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 err="1"/>
              <a:t>What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are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results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of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following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computations</a:t>
            </a:r>
            <a:r>
              <a:rPr lang="de-DE" sz="2400" dirty="0">
                <a:cs typeface="Calibri"/>
              </a:rPr>
              <a:t>?</a:t>
            </a:r>
            <a:endParaRPr lang="de-DE" dirty="0"/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F45E4D31-4D64-4C43-9908-96CB1B96B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013381"/>
              </p:ext>
            </p:extLst>
          </p:nvPr>
        </p:nvGraphicFramePr>
        <p:xfrm>
          <a:off x="1206548" y="2864602"/>
          <a:ext cx="9963148" cy="19260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10299">
                  <a:extLst>
                    <a:ext uri="{9D8B030D-6E8A-4147-A177-3AD203B41FA5}">
                      <a16:colId xmlns:a16="http://schemas.microsoft.com/office/drawing/2014/main" val="3616032716"/>
                    </a:ext>
                  </a:extLst>
                </a:gridCol>
                <a:gridCol w="3752849">
                  <a:extLst>
                    <a:ext uri="{9D8B030D-6E8A-4147-A177-3AD203B41FA5}">
                      <a16:colId xmlns:a16="http://schemas.microsoft.com/office/drawing/2014/main" val="2774081927"/>
                    </a:ext>
                  </a:extLst>
                </a:gridCol>
              </a:tblGrid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a = 3 + 4**2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de-DE" sz="2400" dirty="0" err="1">
                        <a:solidFill>
                          <a:srgbClr val="00B050"/>
                        </a:solidFill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411450"/>
                  </a:ext>
                </a:extLst>
              </a:tr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b = 17 % 3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sz="2400" dirty="0" err="1">
                        <a:solidFill>
                          <a:srgbClr val="00B050"/>
                        </a:solidFill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9231"/>
                  </a:ext>
                </a:extLst>
              </a:tr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c = 4 + 64 / 4**0.5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sz="2400" dirty="0">
                        <a:solidFill>
                          <a:srgbClr val="00B050"/>
                        </a:solidFill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98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7195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313F4-128D-42C5-8EE4-749D14B5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Recap</a:t>
            </a:r>
            <a:r>
              <a:rPr lang="de-DE" dirty="0">
                <a:cs typeface="Calibri Light"/>
              </a:rPr>
              <a:t>: Maths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B35C5B-8CBF-489A-99AE-F747AEBB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49</a:t>
            </a:fld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B5FA668-98E1-4D81-8685-F4A290E21038}"/>
              </a:ext>
            </a:extLst>
          </p:cNvPr>
          <p:cNvSpPr txBox="1"/>
          <p:nvPr/>
        </p:nvSpPr>
        <p:spPr>
          <a:xfrm>
            <a:off x="1101304" y="1827362"/>
            <a:ext cx="1007565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 err="1"/>
              <a:t>What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are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results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of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following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computations</a:t>
            </a:r>
            <a:r>
              <a:rPr lang="de-DE" sz="2400" dirty="0">
                <a:cs typeface="Calibri"/>
              </a:rPr>
              <a:t>?</a:t>
            </a:r>
            <a:endParaRPr lang="de-DE" dirty="0"/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F45E4D31-4D64-4C43-9908-96CB1B96B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08502"/>
              </p:ext>
            </p:extLst>
          </p:nvPr>
        </p:nvGraphicFramePr>
        <p:xfrm>
          <a:off x="1206548" y="2864602"/>
          <a:ext cx="9963148" cy="19260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10299">
                  <a:extLst>
                    <a:ext uri="{9D8B030D-6E8A-4147-A177-3AD203B41FA5}">
                      <a16:colId xmlns:a16="http://schemas.microsoft.com/office/drawing/2014/main" val="3616032716"/>
                    </a:ext>
                  </a:extLst>
                </a:gridCol>
                <a:gridCol w="3752849">
                  <a:extLst>
                    <a:ext uri="{9D8B030D-6E8A-4147-A177-3AD203B41FA5}">
                      <a16:colId xmlns:a16="http://schemas.microsoft.com/office/drawing/2014/main" val="2774081927"/>
                    </a:ext>
                  </a:extLst>
                </a:gridCol>
              </a:tblGrid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a = 3 + 4**2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19</a:t>
                      </a:r>
                      <a:endParaRPr lang="de-DE" sz="2400" dirty="0" err="1">
                        <a:solidFill>
                          <a:srgbClr val="00B050"/>
                        </a:solidFill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411450"/>
                  </a:ext>
                </a:extLst>
              </a:tr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b = 17 % 3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2</a:t>
                      </a:r>
                      <a:endParaRPr lang="de-DE" sz="2400" dirty="0" err="1">
                        <a:solidFill>
                          <a:srgbClr val="00B050"/>
                        </a:solidFill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9231"/>
                  </a:ext>
                </a:extLst>
              </a:tr>
              <a:tr h="642025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c = 4 + 64 / 4**0.5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98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28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F29A-D032-4F33-8840-0F1460F2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Common </a:t>
            </a:r>
            <a:r>
              <a:rPr lang="de-DE" dirty="0" err="1"/>
              <a:t>Mistakes</a:t>
            </a:r>
            <a:r>
              <a:rPr lang="de-DE" dirty="0"/>
              <a:t> </a:t>
            </a:r>
            <a:r>
              <a:rPr lang="en-GB" dirty="0"/>
              <a:t>&amp; Bonus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8FF05-BA61-4230-869E-850047802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 dirty="0"/>
              <a:t>Escape quotes with a backslash to use them in a message: \”</a:t>
            </a:r>
            <a:endParaRPr lang="de-DE" dirty="0"/>
          </a:p>
          <a:p>
            <a:pPr marL="182245" indent="-182245"/>
            <a:r>
              <a:rPr lang="en-GB" dirty="0">
                <a:latin typeface="Consolas"/>
              </a:rPr>
              <a:t>\n</a:t>
            </a:r>
            <a:r>
              <a:rPr lang="en-GB" dirty="0"/>
              <a:t> marks a </a:t>
            </a:r>
            <a:r>
              <a:rPr lang="en-GB" dirty="0" err="1"/>
              <a:t>linebreak</a:t>
            </a:r>
            <a:endParaRPr lang="en-GB" dirty="0" err="1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850CD-23AC-4EA0-BE27-3EDE2D5C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906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1A1652-5A13-4EED-863F-3FA7FE15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Recap</a:t>
            </a:r>
            <a:r>
              <a:rPr lang="de-DE" dirty="0">
                <a:cs typeface="Calibri Light"/>
              </a:rPr>
              <a:t>: Maths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34E1DA-B517-4CF4-80B5-E70DD5992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de-DE" sz="2800" dirty="0">
              <a:latin typeface="Consolas"/>
              <a:cs typeface="Calibri"/>
            </a:endParaRPr>
          </a:p>
          <a:p>
            <a:pPr marL="0" indent="0">
              <a:buNone/>
            </a:pPr>
            <a:endParaRPr lang="de-DE" sz="2800" dirty="0">
              <a:latin typeface="Consolas"/>
              <a:cs typeface="Calibri"/>
            </a:endParaRPr>
          </a:p>
          <a:p>
            <a:pPr marL="0" indent="0">
              <a:buNone/>
            </a:pPr>
            <a:endParaRPr lang="de-DE" sz="28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de-DE" sz="28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de-DE" sz="28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de-DE" sz="2800" dirty="0" err="1">
                <a:latin typeface="Calibri"/>
                <a:cs typeface="Calibri"/>
              </a:rPr>
              <a:t>What</a:t>
            </a:r>
            <a:r>
              <a:rPr lang="de-DE" sz="2800" dirty="0">
                <a:latin typeface="Calibri"/>
                <a:cs typeface="Calibri"/>
              </a:rPr>
              <a:t> </a:t>
            </a:r>
            <a:r>
              <a:rPr lang="de-DE" sz="2800" dirty="0" err="1">
                <a:latin typeface="Calibri"/>
                <a:cs typeface="Calibri"/>
              </a:rPr>
              <a:t>values</a:t>
            </a:r>
            <a:r>
              <a:rPr lang="de-DE" sz="2800" dirty="0">
                <a:latin typeface="Calibri"/>
                <a:cs typeface="Calibri"/>
              </a:rPr>
              <a:t> do </a:t>
            </a:r>
            <a:r>
              <a:rPr lang="de-DE" sz="2800" i="1" dirty="0">
                <a:latin typeface="Calibri"/>
                <a:cs typeface="Calibri"/>
              </a:rPr>
              <a:t>a,</a:t>
            </a:r>
            <a:r>
              <a:rPr lang="de-DE" sz="2800" dirty="0">
                <a:latin typeface="Calibri"/>
                <a:cs typeface="Calibri"/>
              </a:rPr>
              <a:t> </a:t>
            </a:r>
            <a:r>
              <a:rPr lang="de-DE" sz="2800" i="1" dirty="0">
                <a:latin typeface="Calibri"/>
                <a:cs typeface="Calibri"/>
              </a:rPr>
              <a:t>b </a:t>
            </a:r>
            <a:r>
              <a:rPr lang="de-DE" sz="2800" dirty="0">
                <a:latin typeface="Calibri"/>
                <a:cs typeface="Calibri"/>
              </a:rPr>
              <a:t>and</a:t>
            </a:r>
            <a:r>
              <a:rPr lang="de-DE" sz="2800" i="1" dirty="0">
                <a:latin typeface="Calibri"/>
                <a:cs typeface="Calibri"/>
              </a:rPr>
              <a:t> c </a:t>
            </a:r>
            <a:r>
              <a:rPr lang="de-DE" sz="2800" dirty="0">
                <a:latin typeface="Calibri"/>
                <a:cs typeface="Calibri"/>
              </a:rPr>
              <a:t>hold after </a:t>
            </a:r>
            <a:r>
              <a:rPr lang="de-DE" sz="2800" dirty="0" err="1">
                <a:latin typeface="Calibri"/>
                <a:cs typeface="Calibri"/>
              </a:rPr>
              <a:t>this</a:t>
            </a:r>
            <a:r>
              <a:rPr lang="de-DE" sz="2800" dirty="0">
                <a:latin typeface="Calibri"/>
                <a:cs typeface="Calibri"/>
              </a:rPr>
              <a:t>?</a:t>
            </a:r>
            <a:endParaRPr lang="de-DE">
              <a:solidFill>
                <a:schemeClr val="tx1"/>
              </a:solidFill>
              <a:cs typeface="Calibri"/>
            </a:endParaRPr>
          </a:p>
          <a:p>
            <a:pPr marL="0" indent="0">
              <a:buNone/>
            </a:pPr>
            <a:endParaRPr lang="de-DE" sz="2800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A7ECA6-ACE9-449C-BA12-1C6290FA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50</a:t>
            </a:fld>
            <a:endParaRPr lang="en-GB"/>
          </a:p>
        </p:txBody>
      </p:sp>
      <p:sp>
        <p:nvSpPr>
          <p:cNvPr id="4" name="Inhaltsplatzhalter 4">
            <a:extLst>
              <a:ext uri="{FF2B5EF4-FFF2-40B4-BE49-F238E27FC236}">
                <a16:creationId xmlns:a16="http://schemas.microsoft.com/office/drawing/2014/main" id="{C0B6FF8B-B084-45F7-9B84-FA7D3650C7B0}"/>
              </a:ext>
            </a:extLst>
          </p:cNvPr>
          <p:cNvSpPr txBox="1">
            <a:spLocks/>
          </p:cNvSpPr>
          <p:nvPr/>
        </p:nvSpPr>
        <p:spPr>
          <a:xfrm>
            <a:off x="1097279" y="2208515"/>
            <a:ext cx="4257479" cy="1954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·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lvl="1">
              <a:buNone/>
            </a:pPr>
            <a:r>
              <a:rPr lang="de-DE" sz="2800" dirty="0">
                <a:latin typeface="Consolas"/>
                <a:cs typeface="Calibri"/>
              </a:rPr>
              <a:t>a = 3</a:t>
            </a:r>
            <a:endParaRPr lang="de-DE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83540" lvl="1">
              <a:buNone/>
            </a:pPr>
            <a:r>
              <a:rPr lang="de-DE" sz="2800" dirty="0">
                <a:latin typeface="Consolas"/>
                <a:cs typeface="Calibri"/>
              </a:rPr>
              <a:t>b = a</a:t>
            </a:r>
            <a:r>
              <a:rPr lang="de-DE" sz="2800" dirty="0">
                <a:solidFill>
                  <a:srgbClr val="404040"/>
                </a:solidFill>
                <a:latin typeface="Consolas"/>
                <a:cs typeface="Calibri"/>
              </a:rPr>
              <a:t> * 7</a:t>
            </a:r>
            <a:endParaRPr lang="de-DE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83540" lvl="1">
              <a:buNone/>
            </a:pPr>
            <a:r>
              <a:rPr lang="de-DE" sz="2800" dirty="0">
                <a:solidFill>
                  <a:srgbClr val="404040"/>
                </a:solidFill>
                <a:latin typeface="Consolas"/>
                <a:cs typeface="Calibri"/>
              </a:rPr>
              <a:t>a = b // 4</a:t>
            </a:r>
            <a:endParaRPr lang="de-DE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83540" lvl="1">
              <a:buNone/>
            </a:pPr>
            <a:r>
              <a:rPr lang="de-DE" sz="2800" dirty="0">
                <a:solidFill>
                  <a:srgbClr val="404040"/>
                </a:solidFill>
                <a:latin typeface="Consolas"/>
                <a:cs typeface="Calibri"/>
              </a:rPr>
              <a:t>c = (a % 2) + b</a:t>
            </a:r>
            <a:endParaRPr lang="de-DE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808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1A1652-5A13-4EED-863F-3FA7FE15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Recap</a:t>
            </a:r>
            <a:r>
              <a:rPr lang="de-DE" dirty="0">
                <a:cs typeface="Calibri Light"/>
              </a:rPr>
              <a:t>: Maths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34E1DA-B517-4CF4-80B5-E70DD5992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de-DE" sz="2800" dirty="0">
              <a:latin typeface="Consolas"/>
              <a:cs typeface="Calibri"/>
            </a:endParaRPr>
          </a:p>
          <a:p>
            <a:pPr marL="0" indent="0">
              <a:buNone/>
            </a:pPr>
            <a:endParaRPr lang="de-DE" sz="2800" dirty="0">
              <a:latin typeface="Consolas"/>
              <a:cs typeface="Calibri"/>
            </a:endParaRPr>
          </a:p>
          <a:p>
            <a:pPr marL="0" indent="0">
              <a:buNone/>
            </a:pPr>
            <a:endParaRPr lang="de-DE" sz="28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de-DE" sz="28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de-DE" sz="28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de-DE" sz="2800" dirty="0" err="1">
                <a:latin typeface="Calibri"/>
                <a:cs typeface="Calibri"/>
              </a:rPr>
              <a:t>What</a:t>
            </a:r>
            <a:r>
              <a:rPr lang="de-DE" sz="2800" dirty="0">
                <a:latin typeface="Calibri"/>
                <a:cs typeface="Calibri"/>
              </a:rPr>
              <a:t> </a:t>
            </a:r>
            <a:r>
              <a:rPr lang="de-DE" sz="2800" dirty="0" err="1">
                <a:latin typeface="Calibri"/>
                <a:cs typeface="Calibri"/>
              </a:rPr>
              <a:t>values</a:t>
            </a:r>
            <a:r>
              <a:rPr lang="de-DE" sz="2800" dirty="0">
                <a:latin typeface="Calibri"/>
                <a:cs typeface="Calibri"/>
              </a:rPr>
              <a:t> do </a:t>
            </a:r>
            <a:r>
              <a:rPr lang="de-DE" sz="2800" i="1" dirty="0">
                <a:latin typeface="Calibri"/>
                <a:cs typeface="Calibri"/>
              </a:rPr>
              <a:t>a,</a:t>
            </a:r>
            <a:r>
              <a:rPr lang="de-DE" sz="2800" dirty="0">
                <a:latin typeface="Calibri"/>
                <a:cs typeface="Calibri"/>
              </a:rPr>
              <a:t> </a:t>
            </a:r>
            <a:r>
              <a:rPr lang="de-DE" sz="2800" i="1" dirty="0">
                <a:latin typeface="Calibri"/>
                <a:cs typeface="Calibri"/>
              </a:rPr>
              <a:t>b </a:t>
            </a:r>
            <a:r>
              <a:rPr lang="de-DE" sz="2800" dirty="0">
                <a:latin typeface="Calibri"/>
                <a:cs typeface="Calibri"/>
              </a:rPr>
              <a:t>and</a:t>
            </a:r>
            <a:r>
              <a:rPr lang="de-DE" sz="2800" i="1" dirty="0">
                <a:latin typeface="Calibri"/>
                <a:cs typeface="Calibri"/>
              </a:rPr>
              <a:t> c </a:t>
            </a:r>
            <a:r>
              <a:rPr lang="de-DE" sz="2800" dirty="0">
                <a:latin typeface="Calibri"/>
                <a:cs typeface="Calibri"/>
              </a:rPr>
              <a:t>hold after </a:t>
            </a:r>
            <a:r>
              <a:rPr lang="de-DE" sz="2800" dirty="0" err="1">
                <a:latin typeface="Calibri"/>
                <a:cs typeface="Calibri"/>
              </a:rPr>
              <a:t>this</a:t>
            </a:r>
            <a:r>
              <a:rPr lang="de-DE" sz="2800" dirty="0">
                <a:latin typeface="Calibri"/>
                <a:cs typeface="Calibri"/>
              </a:rPr>
              <a:t>?</a:t>
            </a:r>
            <a:endParaRPr lang="de-DE">
              <a:solidFill>
                <a:schemeClr val="tx1"/>
              </a:solidFill>
              <a:cs typeface="Calibri"/>
            </a:endParaRPr>
          </a:p>
          <a:p>
            <a:pPr marL="0" indent="0">
              <a:buNone/>
            </a:pPr>
            <a:r>
              <a:rPr lang="de-DE" sz="2800" i="1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lang="de-DE" sz="28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de-DE" sz="2800" dirty="0" err="1">
                <a:solidFill>
                  <a:srgbClr val="00B050"/>
                </a:solidFill>
                <a:latin typeface="Calibri"/>
                <a:cs typeface="Calibri"/>
              </a:rPr>
              <a:t>contains</a:t>
            </a:r>
            <a:r>
              <a:rPr lang="de-DE" sz="2800" dirty="0">
                <a:solidFill>
                  <a:srgbClr val="00B050"/>
                </a:solidFill>
                <a:latin typeface="Calibri"/>
                <a:cs typeface="Calibri"/>
              </a:rPr>
              <a:t> 5, </a:t>
            </a:r>
            <a:r>
              <a:rPr lang="de-DE" sz="2800" i="1" dirty="0">
                <a:solidFill>
                  <a:srgbClr val="00B050"/>
                </a:solidFill>
                <a:latin typeface="Calibri"/>
                <a:cs typeface="Calibri"/>
              </a:rPr>
              <a:t>b</a:t>
            </a:r>
            <a:r>
              <a:rPr lang="de-DE" sz="28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de-DE" sz="2800" dirty="0" err="1">
                <a:solidFill>
                  <a:srgbClr val="00B050"/>
                </a:solidFill>
                <a:latin typeface="Calibri"/>
                <a:cs typeface="Calibri"/>
              </a:rPr>
              <a:t>contains</a:t>
            </a:r>
            <a:r>
              <a:rPr lang="de-DE" sz="2800" dirty="0">
                <a:solidFill>
                  <a:srgbClr val="00B050"/>
                </a:solidFill>
                <a:latin typeface="Calibri"/>
                <a:cs typeface="Calibri"/>
              </a:rPr>
              <a:t> 21, </a:t>
            </a:r>
            <a:r>
              <a:rPr lang="de-DE" sz="2800" i="1" dirty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lang="de-DE" sz="2800" dirty="0">
                <a:solidFill>
                  <a:srgbClr val="00B050"/>
                </a:solidFill>
                <a:latin typeface="Calibri"/>
                <a:cs typeface="Calibri"/>
              </a:rPr>
              <a:t> </a:t>
            </a:r>
            <a:r>
              <a:rPr lang="de-DE" sz="2800" dirty="0" err="1">
                <a:solidFill>
                  <a:srgbClr val="00B050"/>
                </a:solidFill>
                <a:latin typeface="Calibri"/>
                <a:cs typeface="Calibri"/>
              </a:rPr>
              <a:t>contains</a:t>
            </a:r>
            <a:r>
              <a:rPr lang="de-DE" sz="2800" dirty="0">
                <a:solidFill>
                  <a:srgbClr val="00B050"/>
                </a:solidFill>
                <a:latin typeface="Calibri"/>
                <a:cs typeface="Calibri"/>
              </a:rPr>
              <a:t> 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A7ECA6-ACE9-449C-BA12-1C6290FA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51</a:t>
            </a:fld>
            <a:endParaRPr lang="en-GB"/>
          </a:p>
        </p:txBody>
      </p:sp>
      <p:sp>
        <p:nvSpPr>
          <p:cNvPr id="4" name="Inhaltsplatzhalter 4">
            <a:extLst>
              <a:ext uri="{FF2B5EF4-FFF2-40B4-BE49-F238E27FC236}">
                <a16:creationId xmlns:a16="http://schemas.microsoft.com/office/drawing/2014/main" id="{C0B6FF8B-B084-45F7-9B84-FA7D3650C7B0}"/>
              </a:ext>
            </a:extLst>
          </p:cNvPr>
          <p:cNvSpPr txBox="1">
            <a:spLocks/>
          </p:cNvSpPr>
          <p:nvPr/>
        </p:nvSpPr>
        <p:spPr>
          <a:xfrm>
            <a:off x="1097279" y="2208515"/>
            <a:ext cx="4257479" cy="1954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·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lvl="1">
              <a:buNone/>
            </a:pPr>
            <a:r>
              <a:rPr lang="de-DE" sz="2800" dirty="0">
                <a:latin typeface="Consolas"/>
                <a:cs typeface="Calibri"/>
              </a:rPr>
              <a:t>a = 3</a:t>
            </a:r>
            <a:endParaRPr lang="de-DE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83540" lvl="1">
              <a:buNone/>
            </a:pPr>
            <a:r>
              <a:rPr lang="de-DE" sz="2800" dirty="0">
                <a:latin typeface="Consolas"/>
                <a:cs typeface="Calibri"/>
              </a:rPr>
              <a:t>b = a</a:t>
            </a:r>
            <a:r>
              <a:rPr lang="de-DE" sz="2800" dirty="0">
                <a:solidFill>
                  <a:srgbClr val="404040"/>
                </a:solidFill>
                <a:latin typeface="Consolas"/>
                <a:cs typeface="Calibri"/>
              </a:rPr>
              <a:t> * 7</a:t>
            </a:r>
            <a:endParaRPr lang="de-DE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83540" lvl="1">
              <a:buNone/>
            </a:pPr>
            <a:r>
              <a:rPr lang="de-DE" sz="2800" dirty="0">
                <a:solidFill>
                  <a:srgbClr val="404040"/>
                </a:solidFill>
                <a:latin typeface="Consolas"/>
                <a:cs typeface="Calibri"/>
              </a:rPr>
              <a:t>a = b // 4</a:t>
            </a:r>
            <a:endParaRPr lang="de-DE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83540" lvl="1">
              <a:buNone/>
            </a:pPr>
            <a:r>
              <a:rPr lang="de-DE" sz="2800" dirty="0">
                <a:solidFill>
                  <a:srgbClr val="404040"/>
                </a:solidFill>
                <a:latin typeface="Consolas"/>
                <a:cs typeface="Calibri"/>
              </a:rPr>
              <a:t>c = (a % 2) + b</a:t>
            </a:r>
            <a:endParaRPr lang="de-DE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03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BDA99-392E-4BF5-BCA8-90D1B8D9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Functions</a:t>
            </a:r>
            <a:endParaRPr lang="de-DE" dirty="0" err="1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60A8C1-E8AD-4662-9349-F3678A83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0767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50614-8AAB-4762-86F0-D152F791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Reusing</a:t>
            </a:r>
            <a:r>
              <a:rPr lang="de-DE" dirty="0">
                <a:cs typeface="Calibri Light"/>
              </a:rPr>
              <a:t> Code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F1EFE8-4557-488C-980D-55E592C97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Often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when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write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program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want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repeat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similar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tasks</a:t>
            </a:r>
            <a:r>
              <a:rPr lang="de-DE" dirty="0">
                <a:cs typeface="Calibri"/>
              </a:rPr>
              <a:t> at different </a:t>
            </a:r>
            <a:r>
              <a:rPr lang="de-DE" dirty="0" err="1">
                <a:cs typeface="Calibri"/>
              </a:rPr>
              <a:t>points</a:t>
            </a:r>
            <a:r>
              <a:rPr lang="de-DE" dirty="0">
                <a:cs typeface="Calibri"/>
              </a:rPr>
              <a:t> in time</a:t>
            </a:r>
          </a:p>
          <a:p>
            <a:pPr marL="182245" indent="-182245"/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example</a:t>
            </a:r>
            <a:r>
              <a:rPr lang="de-DE" dirty="0">
                <a:cs typeface="Calibri"/>
              </a:rPr>
              <a:t>, </a:t>
            </a:r>
            <a:r>
              <a:rPr lang="de-DE" dirty="0" err="1">
                <a:cs typeface="Calibri"/>
              </a:rPr>
              <a:t>let's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say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 a </a:t>
            </a:r>
            <a:r>
              <a:rPr lang="de-DE" dirty="0" err="1">
                <a:cs typeface="Calibri"/>
              </a:rPr>
              <a:t>program</a:t>
            </a:r>
            <a:r>
              <a:rPr lang="de-DE" dirty="0">
                <a:cs typeface="Calibri"/>
              </a:rPr>
              <a:t> and </a:t>
            </a:r>
            <a:r>
              <a:rPr lang="de-DE" dirty="0" err="1">
                <a:cs typeface="Calibri"/>
              </a:rPr>
              <a:t>one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part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calculating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BMIs 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people</a:t>
            </a:r>
            <a:r>
              <a:rPr lang="de-DE" dirty="0">
                <a:cs typeface="Calibri"/>
              </a:rPr>
              <a:t>:</a:t>
            </a:r>
            <a:endParaRPr lang="en-US" dirty="0">
              <a:cs typeface="Calibri"/>
            </a:endParaRPr>
          </a:p>
          <a:p>
            <a:pPr marL="383540" lvl="1"/>
            <a:r>
              <a:rPr lang="de-DE" dirty="0" err="1">
                <a:latin typeface="Consolas"/>
                <a:cs typeface="Calibri"/>
              </a:rPr>
              <a:t>bmi</a:t>
            </a:r>
            <a:r>
              <a:rPr lang="de-DE" dirty="0">
                <a:latin typeface="Consolas"/>
                <a:cs typeface="Calibri"/>
              </a:rPr>
              <a:t> = </a:t>
            </a:r>
            <a:r>
              <a:rPr lang="de-DE" dirty="0" err="1">
                <a:latin typeface="Consolas"/>
                <a:cs typeface="Calibri"/>
              </a:rPr>
              <a:t>weight</a:t>
            </a:r>
            <a:r>
              <a:rPr lang="de-DE" dirty="0">
                <a:latin typeface="Consolas"/>
                <a:cs typeface="Calibri"/>
              </a:rPr>
              <a:t> / (</a:t>
            </a:r>
            <a:r>
              <a:rPr lang="de-DE" dirty="0" err="1">
                <a:latin typeface="Consolas"/>
                <a:cs typeface="Calibri"/>
              </a:rPr>
              <a:t>height</a:t>
            </a:r>
            <a:r>
              <a:rPr lang="de-DE" dirty="0">
                <a:latin typeface="Consolas"/>
                <a:cs typeface="Calibri"/>
              </a:rPr>
              <a:t>**2)</a:t>
            </a:r>
            <a:endParaRPr lang="de-DE" dirty="0">
              <a:solidFill>
                <a:schemeClr val="tx1"/>
              </a:solidFill>
              <a:latin typeface="Consolas"/>
            </a:endParaRPr>
          </a:p>
          <a:p>
            <a:pPr marL="182245" indent="-182245"/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would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quite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hassle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rewrite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code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everytime</a:t>
            </a:r>
          </a:p>
          <a:p>
            <a:pPr marL="182245" indent="-182245"/>
            <a:r>
              <a:rPr lang="de-DE" dirty="0" err="1">
                <a:cs typeface="Calibri"/>
              </a:rPr>
              <a:t>Instead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functions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that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BD4DE19-E9E9-491D-9619-41C0B1A1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7603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50614-8AAB-4762-86F0-D152F791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Functions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F1EFE8-4557-488C-980D-55E592C97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3542" y="1931998"/>
            <a:ext cx="4937760" cy="3937096"/>
          </a:xfr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t">
            <a:noAutofit/>
          </a:bodyPr>
          <a:lstStyle/>
          <a:p>
            <a:pPr marL="0" indent="0">
              <a:buNone/>
            </a:pP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def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 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bmi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(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weight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, 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height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):</a:t>
            </a:r>
          </a:p>
          <a:p>
            <a:pPr marL="383540" lvl="2" indent="0">
              <a:buNone/>
            </a:pP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return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 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weight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 / (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height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**2)</a:t>
            </a:r>
          </a:p>
          <a:p>
            <a:pPr marL="0" indent="0">
              <a:buNone/>
            </a:pPr>
            <a:endParaRPr lang="de-DE" sz="2200" dirty="0">
              <a:solidFill>
                <a:srgbClr val="404040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weight1 = 120</a:t>
            </a:r>
            <a:b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height1 = 2.5</a:t>
            </a:r>
            <a:b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bmi1 = 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bmi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(weight1, height1)</a:t>
            </a:r>
            <a:b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bmi2 = 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bmi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(27,0.6)</a:t>
            </a:r>
            <a:endParaRPr lang="de-DE" sz="2200">
              <a:solidFill>
                <a:schemeClr val="tx1"/>
              </a:solidFill>
              <a:cs typeface="Calibri"/>
            </a:endParaRPr>
          </a:p>
          <a:p>
            <a:pPr marL="383540" lvl="2" indent="0">
              <a:buNone/>
            </a:pPr>
            <a:endParaRPr lang="de-DE" sz="2200" dirty="0">
              <a:solidFill>
                <a:srgbClr val="404040"/>
              </a:solidFill>
              <a:latin typeface="Consolas"/>
              <a:cs typeface="Calibri"/>
            </a:endParaRPr>
          </a:p>
          <a:p>
            <a:pPr marL="383540" lvl="1"/>
            <a:endParaRPr lang="de-DE" sz="220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de-DE" sz="2200" dirty="0">
              <a:solidFill>
                <a:srgbClr val="404040"/>
              </a:solidFill>
              <a:latin typeface="Consolas"/>
            </a:endParaRPr>
          </a:p>
          <a:p>
            <a:pPr marL="566420" lvl="2"/>
            <a:endParaRPr lang="de-DE" sz="2200" dirty="0">
              <a:solidFill>
                <a:srgbClr val="404040"/>
              </a:solidFill>
              <a:latin typeface="Consolas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647C12-1727-4A26-AF05-940EAA354E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de-DE" sz="2400" i="1" dirty="0" err="1">
                <a:cs typeface="Calibri"/>
              </a:rPr>
              <a:t>def</a:t>
            </a:r>
            <a:r>
              <a:rPr lang="de-DE" sz="2400" i="1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is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the</a:t>
            </a:r>
            <a:r>
              <a:rPr lang="de-DE" sz="2400" dirty="0">
                <a:cs typeface="Calibri"/>
              </a:rPr>
              <a:t> </a:t>
            </a:r>
            <a:r>
              <a:rPr lang="de-DE" sz="2400" b="1" dirty="0" err="1">
                <a:cs typeface="Calibri"/>
              </a:rPr>
              <a:t>function</a:t>
            </a:r>
            <a:r>
              <a:rPr lang="de-DE" sz="2400" b="1" dirty="0">
                <a:cs typeface="Calibri"/>
              </a:rPr>
              <a:t> </a:t>
            </a:r>
            <a:r>
              <a:rPr lang="de-DE" sz="2400" b="1" dirty="0" err="1">
                <a:cs typeface="Calibri"/>
              </a:rPr>
              <a:t>keyword</a:t>
            </a:r>
            <a:r>
              <a:rPr lang="de-DE" sz="2400" dirty="0">
                <a:cs typeface="Calibri"/>
              </a:rPr>
              <a:t>, so </a:t>
            </a:r>
            <a:r>
              <a:rPr lang="de-DE" sz="2400" dirty="0" err="1">
                <a:cs typeface="Calibri"/>
              </a:rPr>
              <a:t>it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indicates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that</a:t>
            </a:r>
            <a:r>
              <a:rPr lang="de-DE" sz="2400" dirty="0">
                <a:cs typeface="Calibri"/>
              </a:rPr>
              <a:t> a </a:t>
            </a:r>
            <a:r>
              <a:rPr lang="de-DE" sz="2400" dirty="0" err="1">
                <a:cs typeface="Calibri"/>
              </a:rPr>
              <a:t>function</a:t>
            </a:r>
            <a:r>
              <a:rPr lang="de-DE" sz="2400" dirty="0">
                <a:cs typeface="Calibri"/>
              </a:rPr>
              <a:t> will </a:t>
            </a:r>
            <a:r>
              <a:rPr lang="de-DE" sz="2400" dirty="0" err="1">
                <a:cs typeface="Calibri"/>
              </a:rPr>
              <a:t>be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defined</a:t>
            </a:r>
            <a:endParaRPr lang="de-DE" sz="2400" b="1" dirty="0">
              <a:cs typeface="Calibri"/>
            </a:endParaRPr>
          </a:p>
          <a:p>
            <a:r>
              <a:rPr lang="de-DE" sz="2400" i="1" dirty="0" err="1">
                <a:cs typeface="Calibri"/>
              </a:rPr>
              <a:t>bmi</a:t>
            </a:r>
            <a:r>
              <a:rPr lang="de-DE" sz="2400" i="1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is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the</a:t>
            </a:r>
            <a:r>
              <a:rPr lang="de-DE" sz="2400" dirty="0">
                <a:cs typeface="Calibri"/>
              </a:rPr>
              <a:t> </a:t>
            </a:r>
            <a:r>
              <a:rPr lang="de-DE" sz="2400" b="1" dirty="0" err="1">
                <a:cs typeface="Calibri"/>
              </a:rPr>
              <a:t>function</a:t>
            </a:r>
            <a:r>
              <a:rPr lang="de-DE" sz="2400" b="1" dirty="0">
                <a:cs typeface="Calibri"/>
              </a:rPr>
              <a:t> </a:t>
            </a:r>
            <a:r>
              <a:rPr lang="de-DE" sz="2400" b="1" dirty="0" err="1">
                <a:cs typeface="Calibri"/>
              </a:rPr>
              <a:t>name</a:t>
            </a:r>
            <a:endParaRPr lang="de-DE" sz="2400" b="1" dirty="0">
              <a:cs typeface="Calibri"/>
            </a:endParaRPr>
          </a:p>
          <a:p>
            <a:r>
              <a:rPr lang="de-DE" sz="2400" i="1" dirty="0" err="1">
                <a:cs typeface="Calibri"/>
              </a:rPr>
              <a:t>weight</a:t>
            </a:r>
            <a:r>
              <a:rPr lang="de-DE" sz="2400" i="1" dirty="0">
                <a:cs typeface="Calibri"/>
              </a:rPr>
              <a:t> </a:t>
            </a:r>
            <a:r>
              <a:rPr lang="de-DE" sz="2400" dirty="0">
                <a:cs typeface="Calibri"/>
              </a:rPr>
              <a:t>and </a:t>
            </a:r>
            <a:r>
              <a:rPr lang="de-DE" sz="2400" i="1" dirty="0" err="1">
                <a:cs typeface="Calibri"/>
              </a:rPr>
              <a:t>height</a:t>
            </a:r>
            <a:r>
              <a:rPr lang="de-DE" sz="2400" i="1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are</a:t>
            </a:r>
            <a:r>
              <a:rPr lang="de-DE" sz="2400" dirty="0">
                <a:cs typeface="Calibri"/>
              </a:rPr>
              <a:t> </a:t>
            </a:r>
            <a:r>
              <a:rPr lang="de-DE" sz="2400" b="1" dirty="0" err="1">
                <a:cs typeface="Calibri"/>
              </a:rPr>
              <a:t>parameters</a:t>
            </a:r>
            <a:r>
              <a:rPr lang="de-DE" sz="2400" b="1" dirty="0">
                <a:cs typeface="Calibri"/>
              </a:rPr>
              <a:t> </a:t>
            </a:r>
          </a:p>
          <a:p>
            <a:pPr marL="383540" lvl="1"/>
            <a:r>
              <a:rPr lang="de-DE" sz="2200" dirty="0" err="1">
                <a:cs typeface="Calibri"/>
              </a:rPr>
              <a:t>these</a:t>
            </a:r>
            <a:r>
              <a:rPr lang="de-DE" sz="2200" dirty="0">
                <a:cs typeface="Calibri"/>
              </a:rPr>
              <a:t> </a:t>
            </a:r>
            <a:r>
              <a:rPr lang="de-DE" sz="2200" dirty="0" err="1">
                <a:cs typeface="Calibri"/>
              </a:rPr>
              <a:t>are</a:t>
            </a:r>
            <a:r>
              <a:rPr lang="de-DE" sz="2200" dirty="0">
                <a:cs typeface="Calibri"/>
              </a:rPr>
              <a:t> </a:t>
            </a:r>
            <a:r>
              <a:rPr lang="de-DE" sz="2200" dirty="0" err="1">
                <a:cs typeface="Calibri"/>
              </a:rPr>
              <a:t>the</a:t>
            </a:r>
            <a:r>
              <a:rPr lang="de-DE" sz="2200" dirty="0">
                <a:cs typeface="Calibri"/>
              </a:rPr>
              <a:t> </a:t>
            </a:r>
            <a:r>
              <a:rPr lang="de-DE" sz="2200" dirty="0" err="1">
                <a:cs typeface="Calibri"/>
              </a:rPr>
              <a:t>values</a:t>
            </a:r>
            <a:r>
              <a:rPr lang="de-DE" sz="2200" dirty="0">
                <a:cs typeface="Calibri"/>
              </a:rPr>
              <a:t> </a:t>
            </a:r>
            <a:r>
              <a:rPr lang="de-DE" sz="2200" dirty="0" err="1">
                <a:cs typeface="Calibri"/>
              </a:rPr>
              <a:t>you</a:t>
            </a:r>
            <a:r>
              <a:rPr lang="de-DE" sz="2200" dirty="0">
                <a:cs typeface="Calibri"/>
              </a:rPr>
              <a:t> </a:t>
            </a:r>
            <a:r>
              <a:rPr lang="de-DE" sz="2200" dirty="0" err="1">
                <a:cs typeface="Calibri"/>
              </a:rPr>
              <a:t>need</a:t>
            </a:r>
            <a:r>
              <a:rPr lang="de-DE" sz="2200" dirty="0">
                <a:cs typeface="Calibri"/>
              </a:rPr>
              <a:t> </a:t>
            </a:r>
            <a:r>
              <a:rPr lang="de-DE" sz="2200" dirty="0" err="1">
                <a:cs typeface="Calibri"/>
              </a:rPr>
              <a:t>to</a:t>
            </a:r>
            <a:r>
              <a:rPr lang="de-DE" sz="2200" dirty="0">
                <a:cs typeface="Calibri"/>
              </a:rPr>
              <a:t> </a:t>
            </a:r>
            <a:r>
              <a:rPr lang="de-DE" sz="2200" dirty="0" err="1">
                <a:cs typeface="Calibri"/>
              </a:rPr>
              <a:t>give</a:t>
            </a:r>
            <a:r>
              <a:rPr lang="de-DE" sz="2200" dirty="0">
                <a:cs typeface="Calibri"/>
              </a:rPr>
              <a:t> </a:t>
            </a:r>
            <a:r>
              <a:rPr lang="de-DE" sz="2200" dirty="0" err="1">
                <a:cs typeface="Calibri"/>
              </a:rPr>
              <a:t>to</a:t>
            </a:r>
            <a:r>
              <a:rPr lang="de-DE" sz="2200" dirty="0">
                <a:cs typeface="Calibri"/>
              </a:rPr>
              <a:t> </a:t>
            </a:r>
            <a:r>
              <a:rPr lang="de-DE" sz="2200" dirty="0" err="1">
                <a:cs typeface="Calibri"/>
              </a:rPr>
              <a:t>the</a:t>
            </a:r>
            <a:r>
              <a:rPr lang="de-DE" sz="2200" dirty="0">
                <a:cs typeface="Calibri"/>
              </a:rPr>
              <a:t> </a:t>
            </a:r>
            <a:r>
              <a:rPr lang="de-DE" sz="2200" dirty="0" err="1">
                <a:cs typeface="Calibri"/>
              </a:rPr>
              <a:t>function</a:t>
            </a:r>
          </a:p>
          <a:p>
            <a:pPr marL="383540" lvl="1"/>
            <a:r>
              <a:rPr lang="de-DE" sz="2200" dirty="0" err="1">
                <a:cs typeface="Calibri"/>
              </a:rPr>
              <a:t>there</a:t>
            </a:r>
            <a:r>
              <a:rPr lang="de-DE" sz="2200" dirty="0">
                <a:cs typeface="Calibri"/>
              </a:rPr>
              <a:t> </a:t>
            </a:r>
            <a:r>
              <a:rPr lang="de-DE" sz="2200" dirty="0" err="1">
                <a:cs typeface="Calibri"/>
              </a:rPr>
              <a:t>can</a:t>
            </a:r>
            <a:r>
              <a:rPr lang="de-DE" sz="2200" dirty="0">
                <a:cs typeface="Calibri"/>
              </a:rPr>
              <a:t> </a:t>
            </a:r>
            <a:r>
              <a:rPr lang="de-DE" sz="2200" dirty="0" err="1">
                <a:cs typeface="Calibri"/>
              </a:rPr>
              <a:t>be</a:t>
            </a:r>
            <a:r>
              <a:rPr lang="de-DE" sz="2200" dirty="0">
                <a:cs typeface="Calibri"/>
              </a:rPr>
              <a:t> </a:t>
            </a:r>
            <a:r>
              <a:rPr lang="de-DE" sz="2200" dirty="0" err="1">
                <a:cs typeface="Calibri"/>
              </a:rPr>
              <a:t>arbitrarily</a:t>
            </a:r>
            <a:r>
              <a:rPr lang="de-DE" sz="2200" dirty="0">
                <a:cs typeface="Calibri"/>
              </a:rPr>
              <a:t> </a:t>
            </a:r>
            <a:r>
              <a:rPr lang="de-DE" sz="2200" dirty="0" err="1">
                <a:cs typeface="Calibri"/>
              </a:rPr>
              <a:t>many</a:t>
            </a:r>
            <a:r>
              <a:rPr lang="de-DE" sz="2200" dirty="0">
                <a:cs typeface="Calibri"/>
              </a:rPr>
              <a:t> </a:t>
            </a:r>
            <a:r>
              <a:rPr lang="de-DE" sz="2200" dirty="0" err="1">
                <a:cs typeface="Calibri"/>
              </a:rPr>
              <a:t>of</a:t>
            </a:r>
            <a:r>
              <a:rPr lang="de-DE" sz="2200" dirty="0">
                <a:cs typeface="Calibri"/>
              </a:rPr>
              <a:t> </a:t>
            </a:r>
            <a:r>
              <a:rPr lang="de-DE" sz="2200" dirty="0" err="1">
                <a:cs typeface="Calibri"/>
              </a:rPr>
              <a:t>them</a:t>
            </a:r>
          </a:p>
          <a:p>
            <a:r>
              <a:rPr lang="de-DE" sz="2400" i="1" dirty="0" err="1">
                <a:cs typeface="Calibri"/>
              </a:rPr>
              <a:t>return</a:t>
            </a:r>
            <a:r>
              <a:rPr lang="de-DE" sz="2400" i="1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returns</a:t>
            </a:r>
            <a:r>
              <a:rPr lang="de-DE" sz="2400" dirty="0">
                <a:cs typeface="Calibri"/>
              </a:rPr>
              <a:t> a </a:t>
            </a:r>
            <a:r>
              <a:rPr lang="de-DE" sz="2400" dirty="0" err="1">
                <a:cs typeface="Calibri"/>
              </a:rPr>
              <a:t>value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to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where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function</a:t>
            </a:r>
            <a:r>
              <a:rPr lang="de-DE" sz="2400" dirty="0">
                <a:cs typeface="Calibri"/>
              </a:rPr>
              <a:t> was </a:t>
            </a:r>
            <a:r>
              <a:rPr lang="de-DE" sz="2400" i="1" dirty="0" err="1">
                <a:cs typeface="Calibri"/>
              </a:rPr>
              <a:t>called</a:t>
            </a:r>
          </a:p>
          <a:p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BD4DE19-E9E9-491D-9619-41C0B1A1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0687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50614-8AAB-4762-86F0-D152F791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Functions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F1EFE8-4557-488C-980D-55E592C97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 marL="0" indent="0">
              <a:buNone/>
            </a:pPr>
            <a:endParaRPr lang="de-DE" dirty="0">
              <a:solidFill>
                <a:srgbClr val="404040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endParaRPr lang="de-DE" dirty="0">
              <a:solidFill>
                <a:srgbClr val="404040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endParaRPr lang="de-DE" dirty="0">
              <a:solidFill>
                <a:srgbClr val="404040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endParaRPr lang="de-DE" dirty="0">
              <a:solidFill>
                <a:srgbClr val="404040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endParaRPr lang="de-DE" dirty="0">
              <a:solidFill>
                <a:srgbClr val="404040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endParaRPr lang="de-DE" dirty="0">
              <a:solidFill>
                <a:srgbClr val="404040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endParaRPr lang="de-DE" dirty="0">
              <a:solidFill>
                <a:srgbClr val="404040"/>
              </a:solidFill>
              <a:latin typeface="Consolas"/>
              <a:cs typeface="Calibri"/>
            </a:endParaRPr>
          </a:p>
          <a:p>
            <a:pPr marL="182245" indent="-182245"/>
            <a:r>
              <a:rPr lang="de-DE" i="1" dirty="0">
                <a:solidFill>
                  <a:srgbClr val="404040"/>
                </a:solidFill>
                <a:latin typeface="Calibri"/>
                <a:cs typeface="Calibri"/>
              </a:rPr>
              <a:t>bmi1 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now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 19.2 and </a:t>
            </a:r>
            <a:r>
              <a:rPr lang="de-DE" i="1" dirty="0">
                <a:solidFill>
                  <a:srgbClr val="404040"/>
                </a:solidFill>
                <a:latin typeface="Calibri"/>
                <a:cs typeface="Calibri"/>
              </a:rPr>
              <a:t>bmi2 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 75.0</a:t>
            </a:r>
          </a:p>
          <a:p>
            <a:pPr marL="383540" lvl="1"/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Unrealistic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height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/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weight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chosen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 on 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purpose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BD4DE19-E9E9-491D-9619-41C0B1A1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55</a:t>
            </a:fld>
            <a:endParaRPr lang="en-GB"/>
          </a:p>
        </p:txBody>
      </p:sp>
      <p:sp>
        <p:nvSpPr>
          <p:cNvPr id="4" name="Inhaltsplatzhalter 4">
            <a:extLst>
              <a:ext uri="{FF2B5EF4-FFF2-40B4-BE49-F238E27FC236}">
                <a16:creationId xmlns:a16="http://schemas.microsoft.com/office/drawing/2014/main" id="{01C99564-65FB-43D9-961E-747469884876}"/>
              </a:ext>
            </a:extLst>
          </p:cNvPr>
          <p:cNvSpPr txBox="1">
            <a:spLocks/>
          </p:cNvSpPr>
          <p:nvPr/>
        </p:nvSpPr>
        <p:spPr>
          <a:xfrm>
            <a:off x="1183542" y="1946374"/>
            <a:ext cx="5397835" cy="27293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t">
            <a:normAutofit/>
          </a:bodyPr>
          <a:lstStyle>
            <a:lvl1pPr marL="182563" indent="-1825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·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def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 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bmi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(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weight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, 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height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):</a:t>
            </a:r>
          </a:p>
          <a:p>
            <a:pPr marL="383540" lvl="2" indent="0">
              <a:buFont typeface="Calibri" pitchFamily="34" charset="0"/>
              <a:buNone/>
            </a:pP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return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 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weight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 / (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height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**2)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de-DE" sz="2200" dirty="0">
              <a:solidFill>
                <a:srgbClr val="404040"/>
              </a:solidFill>
              <a:latin typeface="Consolas"/>
              <a:cs typeface="Calibri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weight1 = 120</a:t>
            </a:r>
            <a:b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height1 = 2.5</a:t>
            </a:r>
            <a:b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bmi1 = 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bmi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(weight1, height1)</a:t>
            </a:r>
            <a:b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bmi2 = 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bmi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(27,0.6)</a:t>
            </a:r>
            <a:endParaRPr lang="de-DE" sz="2200">
              <a:solidFill>
                <a:schemeClr val="tx1"/>
              </a:solidFill>
              <a:cs typeface="Calibri"/>
            </a:endParaRPr>
          </a:p>
          <a:p>
            <a:pPr marL="383540" lvl="2" indent="0">
              <a:buFont typeface="Calibri" pitchFamily="34" charset="0"/>
              <a:buNone/>
            </a:pPr>
            <a:endParaRPr lang="de-DE" sz="2200" dirty="0">
              <a:solidFill>
                <a:srgbClr val="404040"/>
              </a:solidFill>
              <a:latin typeface="Consolas"/>
              <a:cs typeface="Calibri"/>
            </a:endParaRPr>
          </a:p>
          <a:p>
            <a:pPr marL="383540" lvl="1"/>
            <a:endParaRPr lang="de-DE" sz="220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de-DE" sz="2200" dirty="0">
              <a:solidFill>
                <a:srgbClr val="404040"/>
              </a:solidFill>
              <a:latin typeface="Consolas"/>
            </a:endParaRPr>
          </a:p>
          <a:p>
            <a:pPr marL="566420" lvl="2"/>
            <a:endParaRPr lang="de-DE" sz="2200" dirty="0">
              <a:solidFill>
                <a:srgbClr val="40404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884071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50614-8AAB-4762-86F0-D152F791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Functions</a:t>
            </a:r>
            <a:r>
              <a:rPr lang="de-DE" dirty="0">
                <a:cs typeface="Calibri Light"/>
              </a:rPr>
              <a:t>: </a:t>
            </a:r>
            <a:r>
              <a:rPr lang="de-DE" dirty="0" err="1">
                <a:cs typeface="Calibri Light"/>
              </a:rPr>
              <a:t>Indentation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F1EFE8-4557-488C-980D-55E592C97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581" y="1845734"/>
            <a:ext cx="4408099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sz="2100" dirty="0">
                <a:solidFill>
                  <a:srgbClr val="404040"/>
                </a:solidFill>
                <a:latin typeface="Calibri"/>
                <a:cs typeface="Calibri"/>
              </a:rPr>
              <a:t>Note </a:t>
            </a:r>
            <a:r>
              <a:rPr lang="de-DE" sz="2100" dirty="0" err="1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de-DE" sz="21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100" dirty="0" err="1">
                <a:solidFill>
                  <a:srgbClr val="404040"/>
                </a:solidFill>
                <a:latin typeface="Calibri"/>
                <a:cs typeface="Calibri"/>
              </a:rPr>
              <a:t>indentation</a:t>
            </a:r>
            <a:r>
              <a:rPr lang="de-DE" sz="21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100" dirty="0" err="1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lang="de-DE" sz="21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100" i="1" dirty="0" err="1">
                <a:solidFill>
                  <a:srgbClr val="404040"/>
                </a:solidFill>
                <a:latin typeface="Calibri"/>
                <a:cs typeface="Calibri"/>
              </a:rPr>
              <a:t>return</a:t>
            </a:r>
            <a:r>
              <a:rPr lang="de-DE" sz="2100" i="1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100" dirty="0">
                <a:solidFill>
                  <a:srgbClr val="404040"/>
                </a:solidFill>
                <a:latin typeface="Calibri"/>
                <a:cs typeface="Calibri"/>
              </a:rPr>
              <a:t>in </a:t>
            </a:r>
            <a:r>
              <a:rPr lang="de-DE" sz="2100" dirty="0" err="1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de-DE" sz="2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2100" dirty="0" err="1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lang="de-DE" sz="21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100" dirty="0" err="1">
                <a:solidFill>
                  <a:srgbClr val="404040"/>
                </a:solidFill>
                <a:latin typeface="Calibri"/>
                <a:cs typeface="Calibri"/>
              </a:rPr>
              <a:t>line</a:t>
            </a:r>
            <a:endParaRPr lang="en-US" sz="210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82245" indent="-182245"/>
            <a:r>
              <a:rPr lang="de-DE" sz="2100" dirty="0">
                <a:solidFill>
                  <a:srgbClr val="404040"/>
                </a:solidFill>
                <a:latin typeface="Calibri"/>
                <a:cs typeface="Calibri"/>
              </a:rPr>
              <a:t>The </a:t>
            </a:r>
            <a:r>
              <a:rPr lang="de-DE" sz="2100" dirty="0" err="1">
                <a:solidFill>
                  <a:srgbClr val="404040"/>
                </a:solidFill>
                <a:latin typeface="Calibri"/>
                <a:cs typeface="Calibri"/>
              </a:rPr>
              <a:t>indentation</a:t>
            </a:r>
            <a:r>
              <a:rPr lang="de-DE" sz="21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100" dirty="0" err="1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lang="de-DE" sz="21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100" dirty="0" err="1">
                <a:solidFill>
                  <a:srgbClr val="404040"/>
                </a:solidFill>
                <a:latin typeface="Calibri"/>
                <a:cs typeface="Calibri"/>
              </a:rPr>
              <a:t>lines</a:t>
            </a:r>
            <a:r>
              <a:rPr lang="de-DE" sz="21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100" dirty="0" err="1">
                <a:solidFill>
                  <a:srgbClr val="404040"/>
                </a:solidFill>
                <a:latin typeface="Calibri"/>
                <a:cs typeface="Calibri"/>
              </a:rPr>
              <a:t>indicates</a:t>
            </a:r>
            <a:r>
              <a:rPr lang="de-DE" sz="21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100" dirty="0" err="1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lang="de-DE" sz="21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100" dirty="0" err="1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r>
              <a:rPr lang="de-DE" sz="21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100" dirty="0" err="1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lang="de-DE" sz="21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100" dirty="0" err="1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lang="de-DE" sz="2100" dirty="0">
                <a:solidFill>
                  <a:srgbClr val="404040"/>
                </a:solidFill>
                <a:latin typeface="Calibri"/>
                <a:cs typeface="Calibri"/>
              </a:rPr>
              <a:t> still </a:t>
            </a:r>
            <a:r>
              <a:rPr lang="de-DE" sz="2100" dirty="0" err="1">
                <a:solidFill>
                  <a:srgbClr val="404040"/>
                </a:solidFill>
                <a:latin typeface="Calibri"/>
                <a:cs typeface="Calibri"/>
              </a:rPr>
              <a:t>part</a:t>
            </a:r>
            <a:r>
              <a:rPr lang="de-DE" sz="21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100" dirty="0" err="1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lang="de-DE" sz="21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100" dirty="0" err="1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de-DE" sz="21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100" dirty="0" err="1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endParaRPr lang="de-DE" sz="2100">
              <a:solidFill>
                <a:schemeClr val="tx1"/>
              </a:solidFill>
              <a:cs typeface="Calibri"/>
            </a:endParaRPr>
          </a:p>
          <a:p>
            <a:pPr marL="383540" lvl="1" indent="-182245"/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This is called a block</a:t>
            </a:r>
          </a:p>
          <a:p>
            <a:pPr marL="383540" lvl="1"/>
            <a:r>
              <a:rPr lang="de-DE" sz="2100" dirty="0" err="1">
                <a:solidFill>
                  <a:srgbClr val="404040"/>
                </a:solidFill>
                <a:latin typeface="Calibri"/>
                <a:cs typeface="Calibri"/>
              </a:rPr>
              <a:t>Therefore</a:t>
            </a:r>
            <a:r>
              <a:rPr lang="de-DE" sz="2100" dirty="0">
                <a:solidFill>
                  <a:srgbClr val="404040"/>
                </a:solidFill>
                <a:latin typeface="Calibri"/>
                <a:cs typeface="Calibri"/>
              </a:rPr>
              <a:t>, </a:t>
            </a:r>
            <a:r>
              <a:rPr lang="de-DE" sz="2100" i="1" dirty="0">
                <a:solidFill>
                  <a:srgbClr val="404040"/>
                </a:solidFill>
                <a:latin typeface="Calibri"/>
                <a:cs typeface="Calibri"/>
              </a:rPr>
              <a:t>weight1 </a:t>
            </a:r>
            <a:r>
              <a:rPr lang="de-DE" sz="2100" dirty="0" err="1">
                <a:solidFill>
                  <a:srgbClr val="404040"/>
                </a:solidFill>
                <a:latin typeface="Calibri"/>
                <a:cs typeface="Calibri"/>
              </a:rPr>
              <a:t>does</a:t>
            </a:r>
            <a:r>
              <a:rPr lang="de-DE" sz="2100" dirty="0">
                <a:solidFill>
                  <a:srgbClr val="404040"/>
                </a:solidFill>
                <a:latin typeface="Calibri"/>
                <a:cs typeface="Calibri"/>
              </a:rPr>
              <a:t> not </a:t>
            </a:r>
            <a:r>
              <a:rPr lang="de-DE" sz="2100" dirty="0" err="1">
                <a:solidFill>
                  <a:srgbClr val="404040"/>
                </a:solidFill>
                <a:latin typeface="Calibri"/>
                <a:cs typeface="Calibri"/>
              </a:rPr>
              <a:t>belong</a:t>
            </a:r>
            <a:r>
              <a:rPr lang="de-DE" sz="2100" dirty="0">
                <a:solidFill>
                  <a:srgbClr val="404040"/>
                </a:solidFill>
                <a:latin typeface="Calibri"/>
                <a:cs typeface="Calibri"/>
              </a:rPr>
              <a:t>  </a:t>
            </a:r>
            <a:r>
              <a:rPr lang="de-DE" sz="2100" dirty="0" err="1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lang="de-DE" sz="21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100" dirty="0" err="1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de-DE" sz="21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100" dirty="0" err="1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r>
              <a:rPr lang="de-DE" sz="21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100" dirty="0" err="1">
                <a:solidFill>
                  <a:srgbClr val="404040"/>
                </a:solidFill>
                <a:latin typeface="Calibri"/>
                <a:cs typeface="Calibri"/>
              </a:rPr>
              <a:t>anymore</a:t>
            </a:r>
            <a:endParaRPr lang="de-DE" sz="2100" dirty="0" err="1">
              <a:solidFill>
                <a:schemeClr val="tx1"/>
              </a:solidFill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BD4DE19-E9E9-491D-9619-41C0B1A1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56</a:t>
            </a:fld>
            <a:endParaRPr lang="en-GB"/>
          </a:p>
        </p:txBody>
      </p:sp>
      <p:sp>
        <p:nvSpPr>
          <p:cNvPr id="4" name="Inhaltsplatzhalter 4">
            <a:extLst>
              <a:ext uri="{FF2B5EF4-FFF2-40B4-BE49-F238E27FC236}">
                <a16:creationId xmlns:a16="http://schemas.microsoft.com/office/drawing/2014/main" id="{01C99564-65FB-43D9-961E-747469884876}"/>
              </a:ext>
            </a:extLst>
          </p:cNvPr>
          <p:cNvSpPr txBox="1">
            <a:spLocks/>
          </p:cNvSpPr>
          <p:nvPr/>
        </p:nvSpPr>
        <p:spPr>
          <a:xfrm>
            <a:off x="1183542" y="1946374"/>
            <a:ext cx="5397835" cy="27293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t">
            <a:normAutofit/>
          </a:bodyPr>
          <a:lstStyle>
            <a:lvl1pPr marL="182563" indent="-1825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·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def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 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bmi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(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weight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, 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height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):</a:t>
            </a:r>
          </a:p>
          <a:p>
            <a:pPr marL="383540" lvl="2" indent="0">
              <a:buFont typeface="Calibri" pitchFamily="34" charset="0"/>
              <a:buNone/>
            </a:pP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return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 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weight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 / (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height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**2)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de-DE" sz="2200" dirty="0">
              <a:solidFill>
                <a:srgbClr val="404040"/>
              </a:solidFill>
              <a:latin typeface="Consolas"/>
              <a:cs typeface="Calibri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weight1 = 120</a:t>
            </a:r>
            <a:b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height1 = 2.5</a:t>
            </a:r>
            <a:b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bmi1 = 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bmi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(weight1, height1)</a:t>
            </a:r>
            <a:b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bmi2 = 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bmi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(27,0.6)</a:t>
            </a:r>
            <a:endParaRPr lang="de-DE" sz="2200">
              <a:solidFill>
                <a:schemeClr val="tx1"/>
              </a:solidFill>
              <a:cs typeface="Calibri"/>
            </a:endParaRPr>
          </a:p>
          <a:p>
            <a:pPr marL="383540" lvl="2" indent="0">
              <a:buFont typeface="Calibri" pitchFamily="34" charset="0"/>
              <a:buNone/>
            </a:pPr>
            <a:endParaRPr lang="de-DE" sz="2200" dirty="0">
              <a:solidFill>
                <a:srgbClr val="404040"/>
              </a:solidFill>
              <a:latin typeface="Consolas"/>
              <a:cs typeface="Calibri"/>
            </a:endParaRPr>
          </a:p>
          <a:p>
            <a:pPr marL="383540" lvl="1"/>
            <a:endParaRPr lang="de-DE" sz="220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de-DE" sz="2200" dirty="0">
              <a:solidFill>
                <a:srgbClr val="404040"/>
              </a:solidFill>
              <a:latin typeface="Consolas"/>
            </a:endParaRPr>
          </a:p>
          <a:p>
            <a:pPr marL="566420" lvl="2"/>
            <a:endParaRPr lang="de-DE" sz="2200" dirty="0">
              <a:solidFill>
                <a:srgbClr val="40404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826208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50614-8AAB-4762-86F0-D152F791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Functions</a:t>
            </a:r>
            <a:r>
              <a:rPr lang="de-DE" dirty="0">
                <a:cs typeface="Calibri Light"/>
              </a:rPr>
              <a:t>: Default Parameters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F1EFE8-4557-488C-980D-55E592C97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def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 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bmi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(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weight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, </a:t>
            </a:r>
            <a:r>
              <a:rPr lang="de-DE" sz="2200" dirty="0" err="1">
                <a:solidFill>
                  <a:srgbClr val="FF0000"/>
                </a:solidFill>
                <a:latin typeface="Consolas"/>
                <a:cs typeface="Calibri"/>
              </a:rPr>
              <a:t>height</a:t>
            </a:r>
            <a:r>
              <a:rPr lang="de-DE" sz="2200" dirty="0">
                <a:solidFill>
                  <a:srgbClr val="FF0000"/>
                </a:solidFill>
                <a:latin typeface="Consolas"/>
                <a:cs typeface="Calibri"/>
              </a:rPr>
              <a:t>=1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):</a:t>
            </a:r>
          </a:p>
          <a:p>
            <a:pPr marL="383540" lvl="2" indent="0">
              <a:buNone/>
            </a:pP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return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 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weight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 / (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height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**2)</a:t>
            </a:r>
          </a:p>
          <a:p>
            <a:pPr marL="383540" lvl="2" indent="0">
              <a:buNone/>
            </a:pPr>
            <a:endParaRPr lang="de-DE" sz="2200" dirty="0">
              <a:solidFill>
                <a:srgbClr val="404040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weight1 = 120</a:t>
            </a:r>
            <a:b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height1 = 2.5</a:t>
            </a:r>
            <a:b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bmi1 = 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bmi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(weight1, height1)</a:t>
            </a:r>
            <a:b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200" dirty="0">
                <a:solidFill>
                  <a:srgbClr val="404040"/>
                </a:solidFill>
                <a:latin typeface="Consolas"/>
              </a:rPr>
              <a:t>bmi2 = </a:t>
            </a:r>
            <a:r>
              <a:rPr lang="de-DE" sz="2200" dirty="0" err="1">
                <a:solidFill>
                  <a:srgbClr val="404040"/>
                </a:solidFill>
                <a:latin typeface="Consolas"/>
              </a:rPr>
              <a:t>bmi</a:t>
            </a:r>
            <a:r>
              <a:rPr lang="de-DE" sz="2200" dirty="0">
                <a:solidFill>
                  <a:srgbClr val="404040"/>
                </a:solidFill>
                <a:latin typeface="Consolas"/>
              </a:rPr>
              <a:t>(27,0.6)</a:t>
            </a:r>
            <a:b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bmi3 = </a:t>
            </a:r>
            <a:r>
              <a:rPr lang="de-DE" sz="2200" dirty="0" err="1">
                <a:solidFill>
                  <a:srgbClr val="FF0000"/>
                </a:solidFill>
                <a:latin typeface="Consolas"/>
                <a:cs typeface="Calibri"/>
              </a:rPr>
              <a:t>bmi</a:t>
            </a:r>
            <a:r>
              <a:rPr lang="de-DE" sz="2200" dirty="0">
                <a:solidFill>
                  <a:srgbClr val="FF0000"/>
                </a:solidFill>
                <a:latin typeface="Consolas"/>
                <a:cs typeface="Calibri"/>
              </a:rPr>
              <a:t>(25)</a:t>
            </a:r>
          </a:p>
          <a:p>
            <a:pPr marL="0" indent="0">
              <a:buNone/>
            </a:pPr>
            <a:endParaRPr lang="de-DE" sz="2200" dirty="0">
              <a:solidFill>
                <a:srgbClr val="404040"/>
              </a:solidFill>
              <a:latin typeface="Consolas"/>
              <a:cs typeface="Calibri"/>
            </a:endParaRPr>
          </a:p>
          <a:p>
            <a:pPr marL="383540" lvl="1"/>
            <a:endParaRPr lang="de-DE" sz="2200" dirty="0">
              <a:solidFill>
                <a:srgbClr val="404040"/>
              </a:solidFill>
              <a:cs typeface="Calibri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312B18-DE19-43EF-BA3B-4A92E8C2AB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Sometimes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make</a:t>
            </a:r>
            <a:r>
              <a:rPr lang="de-DE" dirty="0">
                <a:cs typeface="Calibri"/>
              </a:rPr>
              <a:t> sense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choose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whether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not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give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certain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parameters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function</a:t>
            </a:r>
          </a:p>
          <a:p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example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want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our</a:t>
            </a:r>
            <a:r>
              <a:rPr lang="de-DE" dirty="0">
                <a:cs typeface="Calibri"/>
              </a:rPr>
              <a:t> BMI </a:t>
            </a:r>
            <a:r>
              <a:rPr lang="de-DE" dirty="0" err="1">
                <a:cs typeface="Calibri"/>
              </a:rPr>
              <a:t>function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mostly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people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who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just 1m </a:t>
            </a:r>
            <a:r>
              <a:rPr lang="de-DE" dirty="0" err="1">
                <a:cs typeface="Calibri"/>
              </a:rPr>
              <a:t>tall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set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default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height</a:t>
            </a:r>
          </a:p>
          <a:p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state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latin typeface="Consolas"/>
                <a:cs typeface="Calibri"/>
              </a:rPr>
              <a:t>height</a:t>
            </a:r>
            <a:r>
              <a:rPr lang="de-DE" dirty="0">
                <a:latin typeface="Consolas"/>
                <a:cs typeface="Calibri"/>
              </a:rPr>
              <a:t>=1</a:t>
            </a:r>
          </a:p>
          <a:p>
            <a:r>
              <a:rPr lang="de-DE" dirty="0" err="1">
                <a:latin typeface="Calibri"/>
                <a:cs typeface="Calibri"/>
              </a:rPr>
              <a:t>If</a:t>
            </a:r>
            <a:r>
              <a:rPr lang="de-DE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BMI </a:t>
            </a:r>
            <a:r>
              <a:rPr lang="de-DE" dirty="0" err="1">
                <a:latin typeface="Calibri"/>
                <a:cs typeface="Calibri"/>
              </a:rPr>
              <a:t>function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now</a:t>
            </a:r>
            <a:r>
              <a:rPr lang="de-DE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called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only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with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one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parameter</a:t>
            </a:r>
            <a:r>
              <a:rPr lang="de-DE" dirty="0">
                <a:latin typeface="Calibri"/>
                <a:cs typeface="Calibri"/>
              </a:rPr>
              <a:t>,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BMI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calculated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assuming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i="1" dirty="0" err="1">
                <a:latin typeface="Calibri"/>
                <a:cs typeface="Calibri"/>
              </a:rPr>
              <a:t>height</a:t>
            </a:r>
            <a:r>
              <a:rPr lang="de-DE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to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be</a:t>
            </a:r>
            <a:r>
              <a:rPr lang="de-DE" dirty="0">
                <a:latin typeface="Calibri"/>
                <a:cs typeface="Calibri"/>
              </a:rPr>
              <a:t> 1</a:t>
            </a:r>
          </a:p>
          <a:p>
            <a:r>
              <a:rPr lang="de-DE" dirty="0" err="1">
                <a:latin typeface="Calibri"/>
                <a:cs typeface="Calibri"/>
              </a:rPr>
              <a:t>Therefore</a:t>
            </a:r>
            <a:r>
              <a:rPr lang="de-DE" dirty="0">
                <a:latin typeface="Calibri"/>
                <a:cs typeface="Calibri"/>
              </a:rPr>
              <a:t>, </a:t>
            </a:r>
            <a:r>
              <a:rPr lang="de-DE" i="1" dirty="0">
                <a:latin typeface="Calibri"/>
                <a:cs typeface="Calibri"/>
              </a:rPr>
              <a:t>bmi3 </a:t>
            </a:r>
            <a:r>
              <a:rPr lang="de-DE" dirty="0">
                <a:latin typeface="Calibri"/>
                <a:cs typeface="Calibri"/>
              </a:rPr>
              <a:t>will </a:t>
            </a:r>
            <a:r>
              <a:rPr lang="de-DE" dirty="0" err="1">
                <a:latin typeface="Calibri"/>
                <a:cs typeface="Calibri"/>
              </a:rPr>
              <a:t>be</a:t>
            </a:r>
            <a:r>
              <a:rPr lang="de-DE" dirty="0">
                <a:latin typeface="Calibri"/>
                <a:cs typeface="Calibri"/>
              </a:rPr>
              <a:t> 25</a:t>
            </a:r>
            <a:endParaRPr lang="de-DE" i="1" dirty="0">
              <a:latin typeface="Calibri"/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BD4DE19-E9E9-491D-9619-41C0B1A1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0416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50614-8AAB-4762-86F0-D152F791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Functions</a:t>
            </a:r>
            <a:r>
              <a:rPr lang="de-DE" dirty="0">
                <a:cs typeface="Calibri Light"/>
              </a:rPr>
              <a:t>: Default Parameters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F1EFE8-4557-488C-980D-55E592C97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def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 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bmi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(</a:t>
            </a:r>
            <a:r>
              <a:rPr lang="de-DE" sz="2200" dirty="0" err="1">
                <a:solidFill>
                  <a:srgbClr val="FF0000"/>
                </a:solidFill>
                <a:latin typeface="Consolas"/>
                <a:cs typeface="Calibri"/>
              </a:rPr>
              <a:t>weight</a:t>
            </a:r>
            <a:r>
              <a:rPr lang="de-DE" sz="2200" dirty="0">
                <a:solidFill>
                  <a:srgbClr val="FF0000"/>
                </a:solidFill>
                <a:latin typeface="Consolas"/>
                <a:cs typeface="Calibri"/>
              </a:rPr>
              <a:t>=25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, </a:t>
            </a:r>
            <a:r>
              <a:rPr lang="de-DE" sz="2200" dirty="0" err="1">
                <a:solidFill>
                  <a:srgbClr val="3F3F3F"/>
                </a:solidFill>
                <a:latin typeface="Consolas"/>
                <a:cs typeface="Calibri"/>
              </a:rPr>
              <a:t>height</a:t>
            </a:r>
            <a:r>
              <a:rPr lang="de-DE" sz="2200" dirty="0">
                <a:solidFill>
                  <a:srgbClr val="3F3F3F"/>
                </a:solidFill>
                <a:latin typeface="Consolas"/>
                <a:cs typeface="Calibri"/>
              </a:rPr>
              <a:t>=1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):</a:t>
            </a:r>
          </a:p>
          <a:p>
            <a:pPr marL="383540" lvl="2" indent="0">
              <a:buNone/>
            </a:pP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return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 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weight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 / (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height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**2)</a:t>
            </a:r>
          </a:p>
          <a:p>
            <a:pPr marL="383540" lvl="2" indent="0">
              <a:buNone/>
            </a:pPr>
            <a:endParaRPr lang="de-DE" sz="2200" dirty="0">
              <a:solidFill>
                <a:srgbClr val="404040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weight1 = 120</a:t>
            </a:r>
            <a:b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height1 = 2.5</a:t>
            </a:r>
            <a:b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bmi1 = 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bmi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(weight1, height1)</a:t>
            </a:r>
            <a:b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200" dirty="0">
                <a:solidFill>
                  <a:srgbClr val="404040"/>
                </a:solidFill>
                <a:latin typeface="Consolas"/>
              </a:rPr>
              <a:t>bmi2 = </a:t>
            </a:r>
            <a:r>
              <a:rPr lang="de-DE" sz="2200" dirty="0" err="1">
                <a:solidFill>
                  <a:srgbClr val="404040"/>
                </a:solidFill>
                <a:latin typeface="Consolas"/>
              </a:rPr>
              <a:t>bmi</a:t>
            </a:r>
            <a:r>
              <a:rPr lang="de-DE" sz="2200" dirty="0">
                <a:solidFill>
                  <a:srgbClr val="404040"/>
                </a:solidFill>
                <a:latin typeface="Consolas"/>
              </a:rPr>
              <a:t>(27,0.6)</a:t>
            </a:r>
            <a:b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bmi3 = </a:t>
            </a:r>
            <a:r>
              <a:rPr lang="de-DE" sz="2200" dirty="0" err="1">
                <a:solidFill>
                  <a:srgbClr val="FF0000"/>
                </a:solidFill>
                <a:latin typeface="Consolas"/>
                <a:cs typeface="Calibri"/>
              </a:rPr>
              <a:t>bmi</a:t>
            </a:r>
            <a:r>
              <a:rPr lang="de-DE" sz="2200" dirty="0">
                <a:solidFill>
                  <a:srgbClr val="FF0000"/>
                </a:solidFill>
                <a:latin typeface="Consolas"/>
                <a:cs typeface="Calibri"/>
              </a:rPr>
              <a:t>(1.2)</a:t>
            </a:r>
          </a:p>
          <a:p>
            <a:pPr marL="0" indent="0">
              <a:buNone/>
            </a:pPr>
            <a:endParaRPr lang="de-DE" sz="2200" dirty="0">
              <a:solidFill>
                <a:srgbClr val="404040"/>
              </a:solidFill>
              <a:latin typeface="Consolas"/>
              <a:cs typeface="Calibri"/>
            </a:endParaRPr>
          </a:p>
          <a:p>
            <a:pPr marL="383540" lvl="1"/>
            <a:endParaRPr lang="de-DE" sz="2200" dirty="0">
              <a:solidFill>
                <a:srgbClr val="404040"/>
              </a:solidFill>
              <a:cs typeface="Calibri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312B18-DE19-43EF-BA3B-4A92E8C2AB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 sz="2400" dirty="0">
                <a:latin typeface="Calibri"/>
                <a:cs typeface="Calibri"/>
              </a:rPr>
              <a:t>Note </a:t>
            </a:r>
            <a:r>
              <a:rPr lang="de-DE" sz="2400" dirty="0" err="1">
                <a:latin typeface="Calibri"/>
                <a:cs typeface="Calibri"/>
              </a:rPr>
              <a:t>that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parameters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are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always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handled</a:t>
            </a:r>
            <a:r>
              <a:rPr lang="de-DE" sz="2400" b="1" dirty="0">
                <a:latin typeface="Calibri"/>
                <a:cs typeface="Calibri"/>
              </a:rPr>
              <a:t> in </a:t>
            </a:r>
            <a:r>
              <a:rPr lang="de-DE" sz="2400" b="1" dirty="0" err="1">
                <a:latin typeface="Calibri"/>
                <a:cs typeface="Calibri"/>
              </a:rPr>
              <a:t>order</a:t>
            </a:r>
            <a:r>
              <a:rPr lang="de-DE" sz="2400" b="1" dirty="0">
                <a:latin typeface="Calibri"/>
                <a:cs typeface="Calibri"/>
              </a:rPr>
              <a:t> </a:t>
            </a:r>
            <a:r>
              <a:rPr lang="de-DE" sz="2400" b="1" dirty="0" err="1">
                <a:latin typeface="Calibri"/>
                <a:cs typeface="Calibri"/>
              </a:rPr>
              <a:t>of</a:t>
            </a:r>
            <a:r>
              <a:rPr lang="de-DE" sz="2400" b="1" dirty="0">
                <a:latin typeface="Calibri"/>
                <a:cs typeface="Calibri"/>
              </a:rPr>
              <a:t> </a:t>
            </a:r>
            <a:r>
              <a:rPr lang="de-DE" sz="2400" b="1" dirty="0" err="1">
                <a:latin typeface="Calibri"/>
                <a:cs typeface="Calibri"/>
              </a:rPr>
              <a:t>how</a:t>
            </a:r>
            <a:r>
              <a:rPr lang="de-DE" sz="2400" b="1" dirty="0">
                <a:latin typeface="Calibri"/>
                <a:cs typeface="Calibri"/>
              </a:rPr>
              <a:t> </a:t>
            </a:r>
            <a:r>
              <a:rPr lang="de-DE" sz="2400" b="1" dirty="0" err="1">
                <a:latin typeface="Calibri"/>
                <a:cs typeface="Calibri"/>
              </a:rPr>
              <a:t>they</a:t>
            </a:r>
            <a:r>
              <a:rPr lang="de-DE" sz="2400" b="1" dirty="0">
                <a:latin typeface="Calibri"/>
                <a:cs typeface="Calibri"/>
              </a:rPr>
              <a:t> </a:t>
            </a:r>
            <a:r>
              <a:rPr lang="de-DE" sz="2400" b="1" dirty="0" err="1">
                <a:latin typeface="Calibri"/>
                <a:cs typeface="Calibri"/>
              </a:rPr>
              <a:t>are</a:t>
            </a:r>
            <a:r>
              <a:rPr lang="de-DE" sz="2400" b="1" dirty="0">
                <a:latin typeface="Calibri"/>
                <a:cs typeface="Calibri"/>
              </a:rPr>
              <a:t> </a:t>
            </a:r>
            <a:r>
              <a:rPr lang="de-DE" sz="2400" b="1" dirty="0" err="1">
                <a:latin typeface="Calibri"/>
                <a:cs typeface="Calibri"/>
              </a:rPr>
              <a:t>listed</a:t>
            </a:r>
            <a:r>
              <a:rPr lang="de-DE" sz="2400" dirty="0">
                <a:latin typeface="Calibri"/>
                <a:cs typeface="Calibri"/>
              </a:rPr>
              <a:t> in </a:t>
            </a:r>
            <a:r>
              <a:rPr lang="de-DE" sz="2400" dirty="0" err="1">
                <a:latin typeface="Calibri"/>
                <a:cs typeface="Calibri"/>
              </a:rPr>
              <a:t>the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function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definition</a:t>
            </a:r>
            <a:endParaRPr lang="de-DE" sz="2400" dirty="0">
              <a:latin typeface="Calibri"/>
              <a:cs typeface="Calibri"/>
            </a:endParaRPr>
          </a:p>
          <a:p>
            <a:r>
              <a:rPr lang="de-DE" sz="2400" dirty="0">
                <a:latin typeface="Calibri"/>
                <a:cs typeface="Calibri"/>
              </a:rPr>
              <a:t>So </a:t>
            </a:r>
            <a:r>
              <a:rPr lang="de-DE" sz="2400" dirty="0" err="1">
                <a:latin typeface="Calibri"/>
                <a:cs typeface="Calibri"/>
              </a:rPr>
              <a:t>what</a:t>
            </a:r>
            <a:r>
              <a:rPr lang="de-DE" sz="2400" dirty="0">
                <a:latin typeface="Calibri"/>
                <a:cs typeface="Calibri"/>
              </a:rPr>
              <a:t> do </a:t>
            </a:r>
            <a:r>
              <a:rPr lang="de-DE" sz="2400" dirty="0" err="1">
                <a:latin typeface="Calibri"/>
                <a:cs typeface="Calibri"/>
              </a:rPr>
              <a:t>we</a:t>
            </a:r>
            <a:r>
              <a:rPr lang="de-DE" sz="2400" dirty="0">
                <a:latin typeface="Calibri"/>
                <a:cs typeface="Calibri"/>
              </a:rPr>
              <a:t> do </a:t>
            </a:r>
            <a:r>
              <a:rPr lang="de-DE" sz="2400" dirty="0" err="1">
                <a:latin typeface="Calibri"/>
                <a:cs typeface="Calibri"/>
              </a:rPr>
              <a:t>if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we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want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to</a:t>
            </a:r>
            <a:r>
              <a:rPr lang="de-DE" sz="2400" dirty="0">
                <a:latin typeface="Calibri"/>
                <a:cs typeface="Calibri"/>
              </a:rPr>
              <a:t> </a:t>
            </a:r>
            <a:r>
              <a:rPr lang="de-DE" sz="2400" dirty="0" err="1">
                <a:latin typeface="Calibri"/>
                <a:cs typeface="Calibri"/>
              </a:rPr>
              <a:t>use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the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default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weight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of</a:t>
            </a:r>
            <a:r>
              <a:rPr lang="de-DE" sz="2400" dirty="0">
                <a:latin typeface="Calibri"/>
                <a:cs typeface="Calibri"/>
              </a:rPr>
              <a:t> 25, but </a:t>
            </a:r>
            <a:r>
              <a:rPr lang="de-DE" sz="2400" dirty="0" err="1">
                <a:latin typeface="Calibri"/>
                <a:cs typeface="Calibri"/>
              </a:rPr>
              <a:t>put</a:t>
            </a:r>
            <a:r>
              <a:rPr lang="de-DE" sz="2400" dirty="0">
                <a:latin typeface="Calibri"/>
                <a:cs typeface="Calibri"/>
              </a:rPr>
              <a:t> in a </a:t>
            </a:r>
            <a:r>
              <a:rPr lang="de-DE" sz="2400" dirty="0" err="1">
                <a:latin typeface="Calibri"/>
                <a:cs typeface="Calibri"/>
              </a:rPr>
              <a:t>height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of</a:t>
            </a:r>
            <a:r>
              <a:rPr lang="de-DE" sz="2400" dirty="0">
                <a:latin typeface="Calibri"/>
                <a:cs typeface="Calibri"/>
              </a:rPr>
              <a:t> 1.2?</a:t>
            </a:r>
          </a:p>
          <a:p>
            <a:r>
              <a:rPr lang="de-DE" sz="2400" dirty="0" err="1">
                <a:latin typeface="Calibri"/>
                <a:cs typeface="Calibri"/>
              </a:rPr>
              <a:t>If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we</a:t>
            </a:r>
            <a:r>
              <a:rPr lang="de-DE" sz="2400" dirty="0">
                <a:latin typeface="Calibri"/>
                <a:cs typeface="Calibri"/>
              </a:rPr>
              <a:t> do </a:t>
            </a:r>
            <a:r>
              <a:rPr lang="de-DE" sz="2400" dirty="0" err="1">
                <a:latin typeface="Calibri"/>
                <a:cs typeface="Calibri"/>
              </a:rPr>
              <a:t>it</a:t>
            </a:r>
            <a:r>
              <a:rPr lang="de-DE" sz="2400" dirty="0">
                <a:latin typeface="Calibri"/>
                <a:cs typeface="Calibri"/>
              </a:rPr>
              <a:t> like </a:t>
            </a:r>
            <a:r>
              <a:rPr lang="de-DE" sz="2400" dirty="0" err="1">
                <a:latin typeface="Calibri"/>
                <a:cs typeface="Calibri"/>
              </a:rPr>
              <a:t>this</a:t>
            </a:r>
            <a:r>
              <a:rPr lang="de-DE" sz="2400" dirty="0">
                <a:latin typeface="Calibri"/>
                <a:cs typeface="Calibri"/>
              </a:rPr>
              <a:t>, Python will </a:t>
            </a:r>
            <a:r>
              <a:rPr lang="de-DE" sz="2400" dirty="0" err="1">
                <a:latin typeface="Calibri"/>
                <a:cs typeface="Calibri"/>
              </a:rPr>
              <a:t>assume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you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want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to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use</a:t>
            </a:r>
            <a:r>
              <a:rPr lang="de-DE" sz="2400" dirty="0">
                <a:latin typeface="Calibri"/>
                <a:cs typeface="Calibri"/>
              </a:rPr>
              <a:t> 1.2 </a:t>
            </a:r>
            <a:r>
              <a:rPr lang="de-DE" sz="2400" dirty="0" err="1">
                <a:latin typeface="Calibri"/>
                <a:cs typeface="Calibri"/>
              </a:rPr>
              <a:t>as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i="1" dirty="0" err="1">
                <a:latin typeface="Calibri"/>
                <a:cs typeface="Calibri"/>
              </a:rPr>
              <a:t>weight</a:t>
            </a:r>
          </a:p>
          <a:p>
            <a:endParaRPr lang="de-DE" dirty="0">
              <a:latin typeface="Calibri"/>
              <a:cs typeface="Calibri"/>
            </a:endParaRPr>
          </a:p>
          <a:p>
            <a:endParaRPr lang="de-DE" dirty="0">
              <a:latin typeface="Calibri"/>
              <a:cs typeface="Calibri"/>
            </a:endParaRPr>
          </a:p>
          <a:p>
            <a:endParaRPr lang="de-DE" dirty="0">
              <a:latin typeface="Calibri"/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BD4DE19-E9E9-491D-9619-41C0B1A1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765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50614-8AAB-4762-86F0-D152F791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Functions</a:t>
            </a:r>
            <a:r>
              <a:rPr lang="de-DE" dirty="0">
                <a:cs typeface="Calibri Light"/>
              </a:rPr>
              <a:t>: Default Parameters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F1EFE8-4557-488C-980D-55E592C97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def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 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bmi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(</a:t>
            </a:r>
            <a:r>
              <a:rPr lang="de-DE" sz="2200" dirty="0" err="1">
                <a:solidFill>
                  <a:srgbClr val="3F3F3F"/>
                </a:solidFill>
                <a:latin typeface="Consolas"/>
                <a:cs typeface="Calibri"/>
              </a:rPr>
              <a:t>weight</a:t>
            </a:r>
            <a:r>
              <a:rPr lang="de-DE" sz="2200" dirty="0">
                <a:solidFill>
                  <a:srgbClr val="3F3F3F"/>
                </a:solidFill>
                <a:latin typeface="Consolas"/>
                <a:cs typeface="Calibri"/>
              </a:rPr>
              <a:t>=25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, </a:t>
            </a:r>
            <a:r>
              <a:rPr lang="de-DE" sz="2200" dirty="0" err="1">
                <a:solidFill>
                  <a:srgbClr val="3F3F3F"/>
                </a:solidFill>
                <a:latin typeface="Consolas"/>
                <a:cs typeface="Calibri"/>
              </a:rPr>
              <a:t>height</a:t>
            </a:r>
            <a:r>
              <a:rPr lang="de-DE" sz="2200" dirty="0">
                <a:solidFill>
                  <a:srgbClr val="3F3F3F"/>
                </a:solidFill>
                <a:latin typeface="Consolas"/>
                <a:cs typeface="Calibri"/>
              </a:rPr>
              <a:t>=1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):</a:t>
            </a:r>
          </a:p>
          <a:p>
            <a:pPr marL="383540" lvl="2" indent="0">
              <a:buNone/>
            </a:pP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return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 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weight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 / (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height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**2)</a:t>
            </a:r>
          </a:p>
          <a:p>
            <a:pPr marL="383540" lvl="2" indent="0">
              <a:buNone/>
            </a:pPr>
            <a:endParaRPr lang="de-DE" sz="2200" dirty="0">
              <a:solidFill>
                <a:srgbClr val="404040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weight1 = 120</a:t>
            </a:r>
            <a:b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height1 = 2.5</a:t>
            </a:r>
            <a:b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bmi1 = </a:t>
            </a:r>
            <a:r>
              <a:rPr lang="de-DE" sz="2200" dirty="0" err="1">
                <a:solidFill>
                  <a:srgbClr val="404040"/>
                </a:solidFill>
                <a:latin typeface="Consolas"/>
                <a:cs typeface="Calibri"/>
              </a:rPr>
              <a:t>bmi</a:t>
            </a: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(weight1, height1)</a:t>
            </a:r>
            <a:b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200" dirty="0">
                <a:solidFill>
                  <a:srgbClr val="404040"/>
                </a:solidFill>
                <a:latin typeface="Consolas"/>
              </a:rPr>
              <a:t>bmi2 = </a:t>
            </a:r>
            <a:r>
              <a:rPr lang="de-DE" sz="2200" dirty="0" err="1">
                <a:solidFill>
                  <a:srgbClr val="404040"/>
                </a:solidFill>
                <a:latin typeface="Consolas"/>
              </a:rPr>
              <a:t>bmi</a:t>
            </a:r>
            <a:r>
              <a:rPr lang="de-DE" sz="2200" dirty="0">
                <a:solidFill>
                  <a:srgbClr val="404040"/>
                </a:solidFill>
                <a:latin typeface="Consolas"/>
              </a:rPr>
              <a:t>(27,0.6)</a:t>
            </a:r>
            <a:b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200" strike="sngStrike" dirty="0">
                <a:solidFill>
                  <a:srgbClr val="3F3F3F"/>
                </a:solidFill>
                <a:latin typeface="Consolas"/>
                <a:cs typeface="Calibri"/>
              </a:rPr>
              <a:t>bmi3 = </a:t>
            </a:r>
            <a:r>
              <a:rPr lang="de-DE" sz="2200" strike="sngStrike" dirty="0" err="1">
                <a:solidFill>
                  <a:srgbClr val="3F3F3F"/>
                </a:solidFill>
                <a:latin typeface="Consolas"/>
                <a:cs typeface="Calibri"/>
              </a:rPr>
              <a:t>bmi</a:t>
            </a:r>
            <a:r>
              <a:rPr lang="de-DE" sz="2200" strike="sngStrike" dirty="0">
                <a:solidFill>
                  <a:srgbClr val="3F3F3F"/>
                </a:solidFill>
                <a:latin typeface="Consolas"/>
                <a:cs typeface="Calibri"/>
              </a:rPr>
              <a:t>(1.2)</a:t>
            </a:r>
            <a:br>
              <a:rPr lang="de-DE" sz="2200" strike="sngStrike" dirty="0">
                <a:solidFill>
                  <a:srgbClr val="3F3F3F"/>
                </a:solidFill>
                <a:latin typeface="Consolas"/>
                <a:cs typeface="Calibri"/>
              </a:rPr>
            </a:br>
            <a:r>
              <a:rPr lang="de-DE" sz="2200" dirty="0">
                <a:solidFill>
                  <a:srgbClr val="404040"/>
                </a:solidFill>
                <a:latin typeface="Consolas"/>
                <a:cs typeface="Calibri"/>
              </a:rPr>
              <a:t>bmi3 = </a:t>
            </a:r>
            <a:r>
              <a:rPr lang="de-DE" sz="2200" dirty="0" err="1">
                <a:solidFill>
                  <a:srgbClr val="FF0000"/>
                </a:solidFill>
                <a:latin typeface="Consolas"/>
                <a:cs typeface="Calibri"/>
              </a:rPr>
              <a:t>bmi</a:t>
            </a:r>
            <a:r>
              <a:rPr lang="de-DE" sz="2200" dirty="0">
                <a:solidFill>
                  <a:srgbClr val="FF0000"/>
                </a:solidFill>
                <a:latin typeface="Consolas"/>
                <a:cs typeface="Calibri"/>
              </a:rPr>
              <a:t>(</a:t>
            </a:r>
            <a:r>
              <a:rPr lang="de-DE" sz="2200" dirty="0" err="1">
                <a:solidFill>
                  <a:srgbClr val="FF0000"/>
                </a:solidFill>
                <a:latin typeface="Consolas"/>
                <a:cs typeface="Calibri"/>
              </a:rPr>
              <a:t>height</a:t>
            </a:r>
            <a:r>
              <a:rPr lang="de-DE" sz="2200" dirty="0">
                <a:solidFill>
                  <a:srgbClr val="FF0000"/>
                </a:solidFill>
                <a:latin typeface="Consolas"/>
                <a:cs typeface="Calibri"/>
              </a:rPr>
              <a:t>=1.2)</a:t>
            </a:r>
            <a:endParaRPr lang="de-DE" sz="2200">
              <a:solidFill>
                <a:schemeClr val="tx1"/>
              </a:solidFill>
              <a:cs typeface="Calibri"/>
            </a:endParaRPr>
          </a:p>
          <a:p>
            <a:pPr marL="0" indent="0">
              <a:buNone/>
            </a:pPr>
            <a:endParaRPr lang="de-DE" sz="2200" dirty="0">
              <a:solidFill>
                <a:srgbClr val="404040"/>
              </a:solidFill>
              <a:latin typeface="Consolas"/>
              <a:cs typeface="Calibri"/>
            </a:endParaRPr>
          </a:p>
          <a:p>
            <a:pPr marL="383540" lvl="1"/>
            <a:endParaRPr lang="de-DE" sz="2200" dirty="0">
              <a:solidFill>
                <a:srgbClr val="404040"/>
              </a:solidFill>
              <a:cs typeface="Calibri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312B18-DE19-43EF-BA3B-4A92E8C2AB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 sz="2400" dirty="0">
                <a:latin typeface="Calibri"/>
                <a:cs typeface="Calibri"/>
              </a:rPr>
              <a:t>In </a:t>
            </a:r>
            <a:r>
              <a:rPr lang="de-DE" sz="2400" dirty="0" err="1">
                <a:latin typeface="Calibri"/>
                <a:cs typeface="Calibri"/>
              </a:rPr>
              <a:t>this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case</a:t>
            </a:r>
            <a:r>
              <a:rPr lang="de-DE" sz="2400" dirty="0">
                <a:latin typeface="Calibri"/>
                <a:cs typeface="Calibri"/>
              </a:rPr>
              <a:t>, </a:t>
            </a:r>
            <a:r>
              <a:rPr lang="de-DE" sz="2400" dirty="0" err="1">
                <a:latin typeface="Calibri"/>
                <a:cs typeface="Calibri"/>
              </a:rPr>
              <a:t>we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can</a:t>
            </a:r>
            <a:r>
              <a:rPr lang="de-DE" sz="2400" dirty="0">
                <a:latin typeface="Calibri"/>
                <a:cs typeface="Calibri"/>
              </a:rPr>
              <a:t> just </a:t>
            </a:r>
            <a:r>
              <a:rPr lang="de-DE" sz="2400" dirty="0" err="1">
                <a:latin typeface="Calibri"/>
                <a:cs typeface="Calibri"/>
              </a:rPr>
              <a:t>state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the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name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of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the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parameter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that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we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want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to</a:t>
            </a:r>
            <a:r>
              <a:rPr lang="de-DE" sz="2400" dirty="0">
                <a:latin typeface="Calibri"/>
                <a:cs typeface="Calibri"/>
              </a:rPr>
              <a:t> </a:t>
            </a:r>
            <a:r>
              <a:rPr lang="de-DE" sz="2400" dirty="0" err="1">
                <a:latin typeface="Calibri"/>
                <a:cs typeface="Calibri"/>
              </a:rPr>
              <a:t>provide</a:t>
            </a:r>
            <a:r>
              <a:rPr lang="de-DE" sz="2400" dirty="0">
                <a:latin typeface="Calibri"/>
                <a:cs typeface="Calibri"/>
              </a:rPr>
              <a:t> a </a:t>
            </a:r>
            <a:r>
              <a:rPr lang="de-DE" sz="2400" dirty="0" err="1">
                <a:latin typeface="Calibri"/>
                <a:cs typeface="Calibri"/>
              </a:rPr>
              <a:t>value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for</a:t>
            </a:r>
            <a:endParaRPr lang="de-DE" sz="2400" dirty="0">
              <a:latin typeface="Calibri"/>
              <a:cs typeface="Calibri"/>
            </a:endParaRPr>
          </a:p>
          <a:p>
            <a:r>
              <a:rPr lang="de-DE" sz="2400" dirty="0">
                <a:latin typeface="Calibri"/>
                <a:cs typeface="Calibri"/>
              </a:rPr>
              <a:t>This </a:t>
            </a:r>
            <a:r>
              <a:rPr lang="de-DE" sz="2400" dirty="0" err="1">
                <a:latin typeface="Calibri"/>
                <a:cs typeface="Calibri"/>
              </a:rPr>
              <a:t>way</a:t>
            </a:r>
            <a:r>
              <a:rPr lang="de-DE" sz="2400" dirty="0">
                <a:latin typeface="Calibri"/>
                <a:cs typeface="Calibri"/>
              </a:rPr>
              <a:t>, </a:t>
            </a:r>
            <a:r>
              <a:rPr lang="de-DE" sz="2400" dirty="0" err="1">
                <a:latin typeface="Calibri"/>
                <a:cs typeface="Calibri"/>
              </a:rPr>
              <a:t>we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can</a:t>
            </a:r>
            <a:r>
              <a:rPr lang="de-DE" sz="2400" dirty="0">
                <a:latin typeface="Calibri"/>
                <a:cs typeface="Calibri"/>
              </a:rPr>
              <a:t> </a:t>
            </a:r>
            <a:r>
              <a:rPr lang="de-DE" sz="2400" dirty="0" err="1">
                <a:latin typeface="Calibri"/>
                <a:cs typeface="Calibri"/>
              </a:rPr>
              <a:t>make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clear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which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parameters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we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have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values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for</a:t>
            </a:r>
            <a:r>
              <a:rPr lang="de-DE" sz="2400" dirty="0">
                <a:latin typeface="Calibri"/>
                <a:cs typeface="Calibri"/>
              </a:rPr>
              <a:t> and </a:t>
            </a:r>
            <a:r>
              <a:rPr lang="de-DE" sz="2400" dirty="0" err="1">
                <a:latin typeface="Calibri"/>
                <a:cs typeface="Calibri"/>
              </a:rPr>
              <a:t>where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we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want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to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use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the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default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values</a:t>
            </a:r>
          </a:p>
          <a:p>
            <a:endParaRPr lang="de-DE" sz="2400" dirty="0">
              <a:latin typeface="Calibri"/>
              <a:cs typeface="Calibri"/>
            </a:endParaRPr>
          </a:p>
          <a:p>
            <a:endParaRPr lang="de-DE" sz="2400" dirty="0">
              <a:latin typeface="Calibri"/>
              <a:cs typeface="Calibri"/>
            </a:endParaRPr>
          </a:p>
          <a:p>
            <a:endParaRPr lang="de-DE" sz="2400" dirty="0">
              <a:latin typeface="Calibri"/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BD4DE19-E9E9-491D-9619-41C0B1A1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73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749E6-DB06-429C-ACF3-1EB397EB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Feedback Sessions - </a:t>
            </a:r>
            <a:r>
              <a:rPr lang="de-DE" dirty="0" err="1">
                <a:cs typeface="Calibri Light"/>
              </a:rPr>
              <a:t>Clarification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32ACAA-4396-4227-BAFA-41384A483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still </a:t>
            </a:r>
            <a:r>
              <a:rPr lang="de-DE" dirty="0" err="1">
                <a:cs typeface="Calibri"/>
              </a:rPr>
              <a:t>very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welcome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join</a:t>
            </a:r>
            <a:r>
              <a:rPr lang="de-DE" dirty="0">
                <a:cs typeface="Calibri"/>
              </a:rPr>
              <a:t> a </a:t>
            </a:r>
            <a:r>
              <a:rPr lang="de-DE" i="1" dirty="0">
                <a:cs typeface="Calibri"/>
              </a:rPr>
              <a:t>Feedback </a:t>
            </a:r>
            <a:r>
              <a:rPr lang="de-DE" dirty="0">
                <a:cs typeface="Calibri"/>
              </a:rPr>
              <a:t>Group</a:t>
            </a:r>
            <a:endParaRPr lang="de-DE" dirty="0" err="1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do </a:t>
            </a:r>
            <a:r>
              <a:rPr lang="de-DE" b="1" dirty="0">
                <a:cs typeface="Calibri"/>
              </a:rPr>
              <a:t>not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sign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up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both</a:t>
            </a:r>
            <a:r>
              <a:rPr lang="de-DE" dirty="0">
                <a:cs typeface="Calibri"/>
              </a:rPr>
              <a:t> a </a:t>
            </a:r>
            <a:r>
              <a:rPr lang="de-DE" i="1" dirty="0">
                <a:cs typeface="Calibri"/>
              </a:rPr>
              <a:t>Hand In</a:t>
            </a:r>
            <a:r>
              <a:rPr lang="de-DE" dirty="0">
                <a:cs typeface="Calibri"/>
              </a:rPr>
              <a:t> and a </a:t>
            </a:r>
            <a:r>
              <a:rPr lang="de-DE" i="1" dirty="0">
                <a:cs typeface="Calibri"/>
              </a:rPr>
              <a:t>Feedback </a:t>
            </a:r>
            <a:r>
              <a:rPr lang="de-DE" dirty="0" err="1">
                <a:cs typeface="Calibri"/>
              </a:rPr>
              <a:t>group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want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feedback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session</a:t>
            </a:r>
            <a:endParaRPr lang="de-DE" dirty="0" err="1">
              <a:solidFill>
                <a:schemeClr val="tx1"/>
              </a:solidFill>
            </a:endParaRPr>
          </a:p>
          <a:p>
            <a:pPr marL="383540" lvl="1"/>
            <a:r>
              <a:rPr lang="de-DE" dirty="0">
                <a:cs typeface="Calibri"/>
              </a:rPr>
              <a:t>so </a:t>
            </a:r>
            <a:r>
              <a:rPr lang="de-DE" b="1" i="1" dirty="0">
                <a:cs typeface="Calibri"/>
              </a:rPr>
              <a:t>Feedback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group</a:t>
            </a:r>
            <a:r>
              <a:rPr lang="de-DE" b="1" dirty="0">
                <a:cs typeface="Calibri"/>
              </a:rPr>
              <a:t> = </a:t>
            </a:r>
            <a:r>
              <a:rPr lang="de-DE" b="1" i="1" dirty="0">
                <a:cs typeface="Calibri"/>
              </a:rPr>
              <a:t>Hand In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group</a:t>
            </a:r>
            <a:r>
              <a:rPr lang="de-DE" b="1" dirty="0">
                <a:cs typeface="Calibri"/>
              </a:rPr>
              <a:t> + </a:t>
            </a:r>
            <a:r>
              <a:rPr lang="de-DE" b="1" dirty="0" err="1">
                <a:cs typeface="Calibri"/>
              </a:rPr>
              <a:t>session</a:t>
            </a:r>
          </a:p>
          <a:p>
            <a:pPr marL="383540" lvl="1"/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a </a:t>
            </a:r>
            <a:r>
              <a:rPr lang="de-DE" i="1" dirty="0">
                <a:cs typeface="Calibri"/>
              </a:rPr>
              <a:t>Feedback </a:t>
            </a:r>
            <a:r>
              <a:rPr lang="de-DE" i="1" dirty="0" err="1">
                <a:cs typeface="Calibri"/>
              </a:rPr>
              <a:t>g</a:t>
            </a:r>
            <a:r>
              <a:rPr lang="de-DE" dirty="0" err="1">
                <a:cs typeface="Calibri"/>
              </a:rPr>
              <a:t>roup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 also </a:t>
            </a:r>
            <a:r>
              <a:rPr lang="de-DE" dirty="0" err="1">
                <a:cs typeface="Calibri"/>
              </a:rPr>
              <a:t>upload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homework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Stud.IP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every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week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just </a:t>
            </a:r>
            <a:r>
              <a:rPr lang="de-DE" dirty="0" err="1">
                <a:cs typeface="Calibri"/>
              </a:rPr>
              <a:t>additionally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get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session</a:t>
            </a:r>
          </a:p>
          <a:p>
            <a:pPr marL="182245" indent="-182245"/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want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change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a </a:t>
            </a:r>
            <a:r>
              <a:rPr lang="de-DE" i="1" dirty="0">
                <a:cs typeface="Calibri"/>
              </a:rPr>
              <a:t>Feedback </a:t>
            </a:r>
            <a:r>
              <a:rPr lang="de-DE" dirty="0" err="1">
                <a:cs typeface="Calibri"/>
              </a:rPr>
              <a:t>group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please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drop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line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approach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me</a:t>
            </a:r>
            <a:r>
              <a:rPr lang="de-DE" dirty="0">
                <a:cs typeface="Calibri"/>
              </a:rPr>
              <a:t> after </a:t>
            </a:r>
            <a:r>
              <a:rPr lang="de-DE" dirty="0" err="1">
                <a:cs typeface="Calibri"/>
              </a:rPr>
              <a:t>class</a:t>
            </a:r>
          </a:p>
          <a:p>
            <a:pPr marL="182245" indent="-182245"/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try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do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homework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without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session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first</a:t>
            </a:r>
            <a:r>
              <a:rPr lang="de-DE" dirty="0">
                <a:cs typeface="Calibri"/>
              </a:rPr>
              <a:t> –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still </a:t>
            </a:r>
            <a:r>
              <a:rPr lang="de-DE" dirty="0" err="1">
                <a:cs typeface="Calibri"/>
              </a:rPr>
              <a:t>change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free</a:t>
            </a:r>
            <a:r>
              <a:rPr lang="de-DE" dirty="0">
                <a:cs typeface="Calibri"/>
              </a:rPr>
              <a:t> </a:t>
            </a:r>
            <a:r>
              <a:rPr lang="de-DE" i="1" dirty="0">
                <a:cs typeface="Calibri"/>
              </a:rPr>
              <a:t>Feedback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group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later</a:t>
            </a:r>
            <a:r>
              <a:rPr lang="de-DE" dirty="0">
                <a:cs typeface="Calibri"/>
              </a:rPr>
              <a:t> on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struggle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homework</a:t>
            </a:r>
            <a:r>
              <a:rPr lang="de-DE" dirty="0">
                <a:cs typeface="Calibri"/>
              </a:rPr>
              <a:t> after all</a:t>
            </a:r>
          </a:p>
          <a:p>
            <a:pPr marL="200660" lvl="1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FF20A0-DBDB-434E-819B-2D4F1759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3624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65DBA-E714-4822-B460-B9C55B2D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Functions</a:t>
            </a:r>
            <a:r>
              <a:rPr lang="de-DE" dirty="0">
                <a:cs typeface="Calibri Light"/>
              </a:rPr>
              <a:t>: Default Parameters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87B57D-A366-4009-A87E-9F15016F5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Note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order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parameters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important</a:t>
            </a:r>
            <a:endParaRPr lang="de-DE" dirty="0" err="1">
              <a:solidFill>
                <a:srgbClr val="000000"/>
              </a:solidFill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not possible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define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default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parameter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then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parameter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without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default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after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. So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 will not </a:t>
            </a:r>
            <a:r>
              <a:rPr lang="de-DE" dirty="0" err="1">
                <a:cs typeface="Calibri"/>
              </a:rPr>
              <a:t>work</a:t>
            </a:r>
            <a:r>
              <a:rPr lang="de-DE" dirty="0">
                <a:cs typeface="Calibri"/>
              </a:rPr>
              <a:t>:</a:t>
            </a:r>
          </a:p>
          <a:p>
            <a:pPr marL="182245" indent="-182245"/>
            <a:r>
              <a:rPr lang="de-DE" dirty="0" err="1">
                <a:latin typeface="Consolas"/>
                <a:cs typeface="Calibri"/>
              </a:rPr>
              <a:t>def</a:t>
            </a:r>
            <a:r>
              <a:rPr lang="de-DE" dirty="0">
                <a:latin typeface="Consolas"/>
                <a:cs typeface="Calibri"/>
              </a:rPr>
              <a:t> </a:t>
            </a:r>
            <a:r>
              <a:rPr lang="de-DE" dirty="0" err="1">
                <a:latin typeface="Consolas"/>
                <a:cs typeface="Calibri"/>
              </a:rPr>
              <a:t>bmi</a:t>
            </a:r>
            <a:r>
              <a:rPr lang="de-DE" dirty="0">
                <a:latin typeface="Consolas"/>
                <a:cs typeface="Calibri"/>
              </a:rPr>
              <a:t>(</a:t>
            </a:r>
            <a:r>
              <a:rPr lang="de-DE" dirty="0" err="1">
                <a:latin typeface="Consolas"/>
                <a:cs typeface="Calibri"/>
              </a:rPr>
              <a:t>weight</a:t>
            </a:r>
            <a:r>
              <a:rPr lang="de-DE" dirty="0">
                <a:latin typeface="Consolas"/>
                <a:cs typeface="Calibri"/>
              </a:rPr>
              <a:t>=25, </a:t>
            </a:r>
            <a:r>
              <a:rPr lang="de-DE" dirty="0" err="1">
                <a:latin typeface="Consolas"/>
                <a:cs typeface="Calibri"/>
              </a:rPr>
              <a:t>height</a:t>
            </a:r>
            <a:r>
              <a:rPr lang="de-DE" dirty="0">
                <a:latin typeface="Consolas"/>
                <a:cs typeface="Calibri"/>
              </a:rPr>
              <a:t>)</a:t>
            </a:r>
            <a:endParaRPr lang="de-DE" dirty="0">
              <a:solidFill>
                <a:schemeClr val="tx1"/>
              </a:solidFill>
              <a:latin typeface="Consolas"/>
              <a:cs typeface="Calibri"/>
            </a:endParaRPr>
          </a:p>
          <a:p>
            <a:pPr marL="383540" lvl="1"/>
            <a:r>
              <a:rPr lang="de-DE" dirty="0">
                <a:latin typeface="Calibri"/>
                <a:cs typeface="Calibri"/>
              </a:rPr>
              <a:t>So </a:t>
            </a:r>
            <a:r>
              <a:rPr lang="de-DE" dirty="0" err="1">
                <a:latin typeface="Calibri"/>
                <a:cs typeface="Calibri"/>
              </a:rPr>
              <a:t>you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would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need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to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either</a:t>
            </a:r>
            <a:r>
              <a:rPr lang="de-DE" dirty="0">
                <a:latin typeface="Calibri"/>
                <a:cs typeface="Calibri"/>
              </a:rPr>
              <a:t> switch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order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of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these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parameters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or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define</a:t>
            </a:r>
            <a:r>
              <a:rPr lang="de-DE" dirty="0">
                <a:latin typeface="Calibri"/>
                <a:cs typeface="Calibri"/>
              </a:rPr>
              <a:t> a </a:t>
            </a:r>
            <a:r>
              <a:rPr lang="de-DE" dirty="0" err="1">
                <a:latin typeface="Calibri"/>
                <a:cs typeface="Calibri"/>
              </a:rPr>
              <a:t>default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value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for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i="1" dirty="0" err="1">
                <a:latin typeface="Calibri"/>
                <a:cs typeface="Calibri"/>
              </a:rPr>
              <a:t>height</a:t>
            </a:r>
          </a:p>
          <a:p>
            <a:pPr marL="182245" indent="-182245"/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possible, </a:t>
            </a:r>
            <a:r>
              <a:rPr lang="de-DE" dirty="0" err="1">
                <a:cs typeface="Calibri"/>
              </a:rPr>
              <a:t>try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sort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parameters</a:t>
            </a:r>
            <a:r>
              <a:rPr lang="de-DE" dirty="0">
                <a:cs typeface="Calibri"/>
              </a:rPr>
              <a:t> in </a:t>
            </a:r>
            <a:r>
              <a:rPr lang="de-DE" dirty="0" err="1">
                <a:cs typeface="Calibri"/>
              </a:rPr>
              <a:t>descending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order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importance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function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675FF6-E3C4-4196-A394-524E622E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2689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EF167-956F-41AB-91E4-133C83F0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Functions</a:t>
            </a:r>
            <a:r>
              <a:rPr lang="de-DE" dirty="0">
                <a:cs typeface="Calibri Light"/>
              </a:rPr>
              <a:t>: Advantages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37519-AE70-40B8-B434-243B9E8F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more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complicated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tasks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will </a:t>
            </a:r>
            <a:r>
              <a:rPr lang="de-DE" b="1" dirty="0">
                <a:cs typeface="Calibri"/>
              </a:rPr>
              <a:t>save </a:t>
            </a:r>
            <a:r>
              <a:rPr lang="de-DE" b="1" dirty="0" err="1">
                <a:cs typeface="Calibri"/>
              </a:rPr>
              <a:t>you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many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lines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of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code</a:t>
            </a:r>
            <a:endParaRPr lang="de-DE" b="1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mistake</a:t>
            </a:r>
            <a:r>
              <a:rPr lang="de-DE" dirty="0">
                <a:cs typeface="Calibri"/>
              </a:rPr>
              <a:t> in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calculation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only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b="1" dirty="0">
                <a:cs typeface="Calibri"/>
              </a:rPr>
              <a:t>fix </a:t>
            </a:r>
            <a:r>
              <a:rPr lang="de-DE" b="1" dirty="0" err="1">
                <a:cs typeface="Calibri"/>
              </a:rPr>
              <a:t>it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once</a:t>
            </a:r>
            <a:r>
              <a:rPr lang="de-DE" dirty="0">
                <a:cs typeface="Calibri"/>
              </a:rPr>
              <a:t> in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function</a:t>
            </a:r>
          </a:p>
          <a:p>
            <a:pPr marL="182245" indent="-182245"/>
            <a:r>
              <a:rPr lang="de-DE" dirty="0">
                <a:cs typeface="Calibri"/>
              </a:rPr>
              <a:t>Can </a:t>
            </a:r>
            <a:r>
              <a:rPr lang="de-DE" dirty="0" err="1">
                <a:cs typeface="Calibri"/>
              </a:rPr>
              <a:t>be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easily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tested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different variables</a:t>
            </a: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7F8363-7D53-4166-9561-DCB343AD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0156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4B9CA-9752-4F8C-A1AB-C84717C0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Revisiting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the</a:t>
            </a:r>
            <a:r>
              <a:rPr lang="de-DE" dirty="0">
                <a:cs typeface="Calibri Light"/>
              </a:rPr>
              <a:t> Print Command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F9B587-0B9E-4B5F-8140-42FAE5777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 marL="182245" indent="-182245"/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Actually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, </a:t>
            </a:r>
            <a:r>
              <a:rPr lang="de-DE" i="1" dirty="0" err="1">
                <a:solidFill>
                  <a:srgbClr val="3F3F3F"/>
                </a:solidFill>
                <a:latin typeface="Calibri"/>
                <a:cs typeface="Calibri"/>
              </a:rPr>
              <a:t>print</a:t>
            </a:r>
            <a:r>
              <a:rPr lang="de-DE" i="1" dirty="0">
                <a:solidFill>
                  <a:srgbClr val="3F3F3F"/>
                </a:solidFill>
                <a:latin typeface="Calibri"/>
                <a:cs typeface="Calibri"/>
              </a:rPr>
              <a:t>()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 just a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function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as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well</a:t>
            </a:r>
          </a:p>
          <a:p>
            <a:pPr marL="182245" indent="-182245"/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Let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 </a:t>
            </a:r>
            <a:r>
              <a:rPr lang="de-DE" dirty="0" err="1">
                <a:solidFill>
                  <a:srgbClr val="3F3F3F"/>
                </a:solidFill>
                <a:latin typeface="Consolas"/>
                <a:cs typeface="Calibri"/>
              </a:rPr>
              <a:t>var</a:t>
            </a:r>
            <a:r>
              <a:rPr lang="de-DE" dirty="0">
                <a:solidFill>
                  <a:srgbClr val="3F3F3F"/>
                </a:solidFill>
                <a:latin typeface="Consolas"/>
                <a:cs typeface="Calibri"/>
              </a:rPr>
              <a:t> = "Hi!"</a:t>
            </a:r>
            <a:endParaRPr lang="de-DE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182245" indent="-182245"/>
            <a:endParaRPr lang="de-DE" dirty="0">
              <a:solidFill>
                <a:srgbClr val="3F3F3F"/>
              </a:solidFill>
              <a:latin typeface="Consolas"/>
              <a:cs typeface="Calibri"/>
            </a:endParaRPr>
          </a:p>
          <a:p>
            <a:pPr marL="182245" indent="-182245"/>
            <a:r>
              <a:rPr lang="de-DE" dirty="0" err="1">
                <a:solidFill>
                  <a:srgbClr val="3F3F3F"/>
                </a:solidFill>
                <a:latin typeface="Consolas"/>
                <a:cs typeface="Calibri"/>
              </a:rPr>
              <a:t>print</a:t>
            </a:r>
            <a:r>
              <a:rPr lang="de-DE" dirty="0">
                <a:solidFill>
                  <a:srgbClr val="3F3F3F"/>
                </a:solidFill>
                <a:latin typeface="Consolas"/>
                <a:cs typeface="Calibri"/>
              </a:rPr>
              <a:t>("Content </a:t>
            </a:r>
            <a:r>
              <a:rPr lang="de-DE" dirty="0" err="1">
                <a:solidFill>
                  <a:srgbClr val="3F3F3F"/>
                </a:solidFill>
                <a:latin typeface="Consolas"/>
                <a:cs typeface="Calibri"/>
              </a:rPr>
              <a:t>of</a:t>
            </a:r>
            <a:r>
              <a:rPr lang="de-DE" dirty="0">
                <a:solidFill>
                  <a:srgbClr val="3F3F3F"/>
                </a:solidFill>
                <a:latin typeface="Consolas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latin typeface="Consolas"/>
                <a:cs typeface="Calibri"/>
              </a:rPr>
              <a:t>var</a:t>
            </a:r>
            <a:r>
              <a:rPr lang="de-DE" dirty="0">
                <a:solidFill>
                  <a:srgbClr val="3F3F3F"/>
                </a:solidFill>
                <a:latin typeface="Consolas"/>
                <a:cs typeface="Calibri"/>
              </a:rPr>
              <a:t>:", </a:t>
            </a:r>
            <a:r>
              <a:rPr lang="de-DE" dirty="0" err="1">
                <a:solidFill>
                  <a:srgbClr val="3F3F3F"/>
                </a:solidFill>
                <a:latin typeface="Consolas"/>
                <a:cs typeface="Calibri"/>
              </a:rPr>
              <a:t>var</a:t>
            </a:r>
            <a:r>
              <a:rPr lang="de-DE" dirty="0">
                <a:solidFill>
                  <a:srgbClr val="3F3F3F"/>
                </a:solidFill>
                <a:latin typeface="Consolas"/>
                <a:cs typeface="Calibri"/>
              </a:rPr>
              <a:t>) </a:t>
            </a:r>
          </a:p>
          <a:p>
            <a:pPr marL="383540" lvl="1"/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will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give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you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 "Content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var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: Hi!</a:t>
            </a:r>
            <a:r>
              <a:rPr lang="de-DE" dirty="0">
                <a:solidFill>
                  <a:schemeClr val="tx1"/>
                </a:solidFill>
                <a:latin typeface="Calibri"/>
                <a:cs typeface="Calibri"/>
              </a:rPr>
              <a:t>"</a:t>
            </a:r>
          </a:p>
          <a:p>
            <a:pPr marL="383540" lvl="1"/>
            <a:endParaRPr lang="de-DE" dirty="0">
              <a:solidFill>
                <a:srgbClr val="3F3F3F"/>
              </a:solidFill>
              <a:latin typeface="Calibri"/>
              <a:cs typeface="Calibri"/>
            </a:endParaRPr>
          </a:p>
          <a:p>
            <a:pPr marL="182245" indent="-182245"/>
            <a:r>
              <a:rPr lang="de-DE" dirty="0" err="1">
                <a:solidFill>
                  <a:srgbClr val="3F3F3F"/>
                </a:solidFill>
                <a:latin typeface="Consolas"/>
                <a:cs typeface="Calibri"/>
              </a:rPr>
              <a:t>print</a:t>
            </a:r>
            <a:r>
              <a:rPr lang="de-DE" dirty="0">
                <a:solidFill>
                  <a:srgbClr val="3F3F3F"/>
                </a:solidFill>
                <a:latin typeface="Consolas"/>
                <a:cs typeface="Calibri"/>
              </a:rPr>
              <a:t>("Content </a:t>
            </a:r>
            <a:r>
              <a:rPr lang="de-DE" dirty="0" err="1">
                <a:solidFill>
                  <a:srgbClr val="3F3F3F"/>
                </a:solidFill>
                <a:latin typeface="Consolas"/>
                <a:cs typeface="Calibri"/>
              </a:rPr>
              <a:t>of</a:t>
            </a:r>
            <a:r>
              <a:rPr lang="de-DE" dirty="0">
                <a:solidFill>
                  <a:srgbClr val="3F3F3F"/>
                </a:solidFill>
                <a:latin typeface="Consolas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latin typeface="Consolas"/>
                <a:cs typeface="Calibri"/>
              </a:rPr>
              <a:t>var</a:t>
            </a:r>
            <a:r>
              <a:rPr lang="de-DE" dirty="0">
                <a:solidFill>
                  <a:srgbClr val="3F3F3F"/>
                </a:solidFill>
                <a:latin typeface="Consolas"/>
                <a:cs typeface="Calibri"/>
              </a:rPr>
              <a:t>:", </a:t>
            </a:r>
            <a:r>
              <a:rPr lang="de-DE" dirty="0" err="1">
                <a:solidFill>
                  <a:srgbClr val="3F3F3F"/>
                </a:solidFill>
                <a:latin typeface="Consolas"/>
                <a:cs typeface="Calibri"/>
              </a:rPr>
              <a:t>var</a:t>
            </a:r>
            <a:r>
              <a:rPr lang="de-DE" dirty="0">
                <a:solidFill>
                  <a:srgbClr val="3F3F3F"/>
                </a:solidFill>
                <a:latin typeface="Consolas"/>
                <a:cs typeface="Calibri"/>
              </a:rPr>
              <a:t>, </a:t>
            </a:r>
            <a:r>
              <a:rPr lang="de-DE" dirty="0" err="1">
                <a:solidFill>
                  <a:srgbClr val="3F3F3F"/>
                </a:solidFill>
                <a:latin typeface="Consolas"/>
                <a:cs typeface="Calibri"/>
              </a:rPr>
              <a:t>sep</a:t>
            </a:r>
            <a:r>
              <a:rPr lang="de-DE" dirty="0">
                <a:solidFill>
                  <a:srgbClr val="3F3F3F"/>
                </a:solidFill>
                <a:latin typeface="Consolas"/>
                <a:cs typeface="Calibri"/>
              </a:rPr>
              <a:t>="__") </a:t>
            </a:r>
            <a:endParaRPr lang="de-DE">
              <a:solidFill>
                <a:schemeClr val="tx1"/>
              </a:solidFill>
              <a:latin typeface="Consolas"/>
              <a:cs typeface="Calibri"/>
            </a:endParaRPr>
          </a:p>
          <a:p>
            <a:pPr marL="383540" lvl="1"/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will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give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you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 "Content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var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:__Hi!"</a:t>
            </a:r>
            <a:endParaRPr lang="de-DE">
              <a:solidFill>
                <a:schemeClr val="tx1"/>
              </a:solidFill>
              <a:cs typeface="Calibri"/>
            </a:endParaRPr>
          </a:p>
          <a:p>
            <a:pPr marL="383540" lvl="1"/>
            <a:endParaRPr lang="de-DE" dirty="0">
              <a:solidFill>
                <a:srgbClr val="3F3F3F"/>
              </a:solidFill>
              <a:latin typeface="Calibri"/>
              <a:cs typeface="Calibri"/>
            </a:endParaRPr>
          </a:p>
          <a:p>
            <a:pPr marL="182245" indent="-182245"/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So </a:t>
            </a:r>
            <a:r>
              <a:rPr lang="de-DE" i="1" dirty="0" err="1">
                <a:solidFill>
                  <a:srgbClr val="3F3F3F"/>
                </a:solidFill>
                <a:latin typeface="Calibri"/>
                <a:cs typeface="Calibri"/>
              </a:rPr>
              <a:t>sep</a:t>
            </a:r>
            <a:r>
              <a:rPr lang="de-DE" i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another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parameter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whose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default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value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 " " (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one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space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)</a:t>
            </a:r>
          </a:p>
          <a:p>
            <a:pPr marL="383540" lvl="1"/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By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referring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sep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,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we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can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change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this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default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value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though</a:t>
            </a:r>
            <a:endParaRPr lang="de-DE" dirty="0">
              <a:solidFill>
                <a:srgbClr val="3F3F3F"/>
              </a:solidFill>
              <a:latin typeface="Calibri"/>
              <a:cs typeface="Calibri"/>
            </a:endParaRPr>
          </a:p>
          <a:p>
            <a:pPr marL="182245" indent="-182245"/>
            <a:endParaRPr lang="de-DE" dirty="0">
              <a:solidFill>
                <a:srgbClr val="3F3F3F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de-DE" dirty="0">
              <a:solidFill>
                <a:srgbClr val="3F3F3F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de-DE" dirty="0">
              <a:solidFill>
                <a:srgbClr val="3F3F3F"/>
              </a:solidFill>
              <a:latin typeface="Consolas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A1BFD6-1A7C-44B7-AE87-53ED28F1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2206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25DD0-1BBE-4640-86C5-CA9A8F7F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Recap</a:t>
            </a:r>
            <a:r>
              <a:rPr lang="de-DE" dirty="0">
                <a:cs typeface="Calibri Light"/>
              </a:rPr>
              <a:t>: </a:t>
            </a:r>
            <a:r>
              <a:rPr lang="de-DE" dirty="0" err="1">
                <a:cs typeface="Calibri Light"/>
              </a:rPr>
              <a:t>Functions</a:t>
            </a:r>
            <a:endParaRPr lang="de-DE" dirty="0" err="1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6D8259-ACE9-4AF1-81AE-C1A79F44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7234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313F4-128D-42C5-8EE4-749D14B5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Recap</a:t>
            </a:r>
            <a:r>
              <a:rPr lang="de-DE" dirty="0">
                <a:cs typeface="Calibri Light"/>
              </a:rPr>
              <a:t>: </a:t>
            </a:r>
            <a:r>
              <a:rPr lang="de-DE" dirty="0" err="1">
                <a:cs typeface="Calibri Light"/>
              </a:rPr>
              <a:t>Functions</a:t>
            </a:r>
            <a:endParaRPr lang="de-DE" dirty="0" err="1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BEB34A3-CE33-4F87-8E48-78AB2E52A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Let's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code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together</a:t>
            </a:r>
            <a:r>
              <a:rPr lang="de-DE" dirty="0">
                <a:cs typeface="Calibri"/>
              </a:rPr>
              <a:t>!</a:t>
            </a:r>
          </a:p>
          <a:p>
            <a:pPr marL="182245" indent="-182245"/>
            <a:r>
              <a:rPr lang="de-DE" dirty="0">
                <a:cs typeface="Calibri"/>
              </a:rPr>
              <a:t>The </a:t>
            </a:r>
            <a:r>
              <a:rPr lang="de-DE" dirty="0" err="1">
                <a:cs typeface="Calibri"/>
              </a:rPr>
              <a:t>volume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pyramid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calculated</a:t>
            </a:r>
            <a:r>
              <a:rPr lang="de-DE" dirty="0">
                <a:cs typeface="Calibri"/>
              </a:rPr>
              <a:t> </a:t>
            </a:r>
            <a:br>
              <a:rPr lang="de-DE" dirty="0">
                <a:cs typeface="Calibri"/>
              </a:rPr>
            </a:br>
            <a:r>
              <a:rPr lang="de-DE" dirty="0" err="1">
                <a:cs typeface="Calibri"/>
              </a:rPr>
              <a:t>using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following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formula</a:t>
            </a:r>
            <a:r>
              <a:rPr lang="de-DE" dirty="0">
                <a:cs typeface="Calibri"/>
              </a:rPr>
              <a:t>: </a:t>
            </a:r>
            <a:endParaRPr lang="de-DE">
              <a:solidFill>
                <a:schemeClr val="tx1"/>
              </a:solidFill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V=1/3 a ∗ b ∗ 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B35C5B-8CBF-489A-99AE-F747AEBB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64</a:t>
            </a:fld>
            <a:endParaRPr lang="en-GB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3F5676EB-2F51-4C87-AEE8-373A37274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345" y="1992302"/>
            <a:ext cx="3634596" cy="320407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A07DC2B-37D7-4ADC-B238-AF2DB91A9F0C}"/>
              </a:ext>
            </a:extLst>
          </p:cNvPr>
          <p:cNvSpPr txBox="1"/>
          <p:nvPr/>
        </p:nvSpPr>
        <p:spPr>
          <a:xfrm>
            <a:off x="6996019" y="5177288"/>
            <a:ext cx="2743200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200" dirty="0"/>
              <a:t>Wikimedia Commons</a:t>
            </a:r>
            <a:endParaRPr lang="de-DE" sz="1200" dirty="0" err="1"/>
          </a:p>
        </p:txBody>
      </p:sp>
    </p:spTree>
    <p:extLst>
      <p:ext uri="{BB962C8B-B14F-4D97-AF65-F5344CB8AC3E}">
        <p14:creationId xmlns:p14="http://schemas.microsoft.com/office/powerpoint/2010/main" val="22164165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3B79-B0D7-4983-99B1-FCF86AA6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 &amp; Syntax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C15F1-8A02-470C-88DC-981CA2C7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856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B33A-E6E7-42B2-9462-2C096515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B206FB-6ED0-4689-8C4E-D3DCE354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dirty="0">
                <a:cs typeface="Calibri"/>
              </a:rPr>
              <a:t>“[…] </a:t>
            </a:r>
            <a:r>
              <a:rPr lang="en-GB" dirty="0"/>
              <a:t>code is read much more often than it is written.”</a:t>
            </a:r>
          </a:p>
          <a:p>
            <a:pPr marL="383730" lvl="1" indent="-182245"/>
            <a:r>
              <a:rPr lang="en-US" dirty="0">
                <a:cs typeface="Calibri"/>
                <a:hlinkClick r:id="rId2"/>
              </a:rPr>
              <a:t>Python Docs - PEP8</a:t>
            </a:r>
            <a:r>
              <a:rPr lang="en-US" dirty="0">
                <a:cs typeface="Calibri"/>
              </a:rPr>
              <a:t>, Guido van Rossum</a:t>
            </a:r>
          </a:p>
          <a:p>
            <a:pPr marL="182245" indent="-182245"/>
            <a:r>
              <a:rPr lang="en-US" dirty="0">
                <a:cs typeface="Calibri"/>
              </a:rPr>
              <a:t>The way you structure and style your code is very important as it improves readability and keeps one from making careless mistakes</a:t>
            </a:r>
          </a:p>
          <a:p>
            <a:pPr marL="182245" indent="-182245"/>
            <a:r>
              <a:rPr lang="en-US" dirty="0">
                <a:cs typeface="Calibri"/>
              </a:rPr>
              <a:t>It's best to get used to having a good style in your code right from the start!</a:t>
            </a:r>
          </a:p>
          <a:p>
            <a:pPr marL="182245" indent="-182245"/>
            <a:r>
              <a:rPr lang="en-US" dirty="0">
                <a:cs typeface="Calibri"/>
              </a:rPr>
              <a:t>We will therefore give you tips on how to structure and style your code along the way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534F7C-9EBD-43D1-B206-FB1C5DC0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1078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D49E-9F7E-4513-A085-149481D1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Style: Spacing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ABCE-BB68-422E-9071-479B025E7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dirty="0">
                <a:cs typeface="Calibri"/>
              </a:rPr>
              <a:t>When making variable assignments, leave exactly one space before and after the </a:t>
            </a:r>
            <a:r>
              <a:rPr lang="en-US" i="1" dirty="0">
                <a:cs typeface="Calibri"/>
              </a:rPr>
              <a:t>=</a:t>
            </a:r>
          </a:p>
          <a:p>
            <a:pPr marL="182245" indent="-182245"/>
            <a:r>
              <a:rPr lang="en-US" dirty="0">
                <a:cs typeface="Calibri"/>
              </a:rPr>
              <a:t>Exception: do not do this when calling function parameters:</a:t>
            </a:r>
            <a:endParaRPr lang="en-US" i="1" dirty="0">
              <a:cs typeface="Calibri"/>
            </a:endParaRPr>
          </a:p>
          <a:p>
            <a:pPr marL="383540" lvl="1"/>
            <a:r>
              <a:rPr lang="de-DE" dirty="0" err="1">
                <a:latin typeface="Consolas"/>
                <a:cs typeface="Calibri"/>
              </a:rPr>
              <a:t>def</a:t>
            </a:r>
            <a:r>
              <a:rPr lang="de-DE" dirty="0">
                <a:latin typeface="Consolas"/>
                <a:cs typeface="Calibri"/>
              </a:rPr>
              <a:t> </a:t>
            </a:r>
            <a:r>
              <a:rPr lang="de-DE" dirty="0" err="1">
                <a:latin typeface="Consolas"/>
                <a:cs typeface="Calibri"/>
              </a:rPr>
              <a:t>bmi</a:t>
            </a:r>
            <a:r>
              <a:rPr lang="de-DE" dirty="0">
                <a:latin typeface="Consolas"/>
                <a:cs typeface="Calibri"/>
              </a:rPr>
              <a:t>(</a:t>
            </a:r>
            <a:r>
              <a:rPr lang="de-DE" dirty="0" err="1">
                <a:latin typeface="Consolas"/>
                <a:cs typeface="Calibri"/>
              </a:rPr>
              <a:t>weight</a:t>
            </a:r>
            <a:r>
              <a:rPr lang="de-DE" dirty="0">
                <a:latin typeface="Consolas"/>
                <a:cs typeface="Calibri"/>
              </a:rPr>
              <a:t>=25, </a:t>
            </a:r>
            <a:r>
              <a:rPr lang="de-DE" dirty="0" err="1">
                <a:latin typeface="Consolas"/>
                <a:cs typeface="Calibri"/>
              </a:rPr>
              <a:t>height</a:t>
            </a:r>
            <a:r>
              <a:rPr lang="de-DE" dirty="0">
                <a:latin typeface="Consolas"/>
                <a:cs typeface="Calibri"/>
              </a:rPr>
              <a:t>)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how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we</a:t>
            </a:r>
            <a:r>
              <a:rPr lang="de-DE" dirty="0">
                <a:latin typeface="Calibri"/>
                <a:cs typeface="Calibri"/>
              </a:rPr>
              <a:t> do </a:t>
            </a:r>
            <a:r>
              <a:rPr lang="de-DE" dirty="0" err="1">
                <a:latin typeface="Calibri"/>
                <a:cs typeface="Calibri"/>
              </a:rPr>
              <a:t>it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here</a:t>
            </a:r>
            <a:endParaRPr lang="en-US" dirty="0" err="1">
              <a:latin typeface="Calibri"/>
              <a:cs typeface="Calibri"/>
            </a:endParaRPr>
          </a:p>
          <a:p>
            <a:pPr marL="182245" indent="-182245"/>
            <a:r>
              <a:rPr lang="en-US" dirty="0">
                <a:cs typeface="Calibri"/>
              </a:rPr>
              <a:t>We also leave spaces around mathematical operators</a:t>
            </a:r>
            <a:endParaRPr lang="en-US" i="1" dirty="0">
              <a:cs typeface="Calibri"/>
            </a:endParaRPr>
          </a:p>
          <a:p>
            <a:pPr marL="383540" lvl="1"/>
            <a:r>
              <a:rPr lang="en-US" dirty="0">
                <a:cs typeface="Calibri"/>
              </a:rPr>
              <a:t>If you have formulas with multiple operators, you might skip the space for the ones that bind the strongest though</a:t>
            </a:r>
          </a:p>
          <a:p>
            <a:pPr marL="182245" indent="-182245"/>
            <a:endParaRPr lang="en-US" dirty="0">
              <a:cs typeface="Calibri"/>
            </a:endParaRPr>
          </a:p>
          <a:p>
            <a:pPr marL="200660" lvl="1" indent="0">
              <a:buNone/>
            </a:pPr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  <a:p>
            <a:pPr marL="182245" indent="-182245"/>
            <a:endParaRPr lang="en-US" i="1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8C564-1DB4-4E22-93E3-1615BF2F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6533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E7F8-680C-4218-9459-523D12CF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Style: Spacing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3D9BE-1410-43BE-A583-660EF257D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dirty="0">
                <a:solidFill>
                  <a:srgbClr val="00B050"/>
                </a:solidFill>
                <a:cs typeface="Calibri"/>
              </a:rPr>
              <a:t>a = (b + 5 - 3) * c</a:t>
            </a:r>
          </a:p>
          <a:p>
            <a:pPr marL="182245" indent="-182245"/>
            <a:r>
              <a:rPr lang="en-US" dirty="0">
                <a:solidFill>
                  <a:srgbClr val="00B050"/>
                </a:solidFill>
                <a:cs typeface="Calibri"/>
              </a:rPr>
              <a:t>a = e*f + g**2 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a= 4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 =5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a=b + c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 = b +c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9D163-343F-4923-BCB2-3156EB33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29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683A-EAB8-4919-A2B3-118F2B22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1040D-5C35-45DE-B9C4-5B62421BF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6963" y="3443434"/>
            <a:ext cx="4938712" cy="2517629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en-US" dirty="0">
                <a:latin typeface="Consolas"/>
                <a:cs typeface="Calibri"/>
              </a:rPr>
              <a:t>a = a + 2</a:t>
            </a:r>
          </a:p>
          <a:p>
            <a:pPr marL="182245" indent="-182245"/>
            <a:r>
              <a:rPr lang="en-US" dirty="0">
                <a:latin typeface="Consolas"/>
                <a:cs typeface="Calibri"/>
              </a:rPr>
              <a:t>a = a – 5</a:t>
            </a:r>
          </a:p>
          <a:p>
            <a:pPr marL="182245" indent="-182245"/>
            <a:r>
              <a:rPr lang="en-US" dirty="0">
                <a:latin typeface="Consolas"/>
                <a:cs typeface="Calibri"/>
              </a:rPr>
              <a:t>a = 3 * a</a:t>
            </a:r>
          </a:p>
          <a:p>
            <a:pPr marL="182245" indent="-182245"/>
            <a:r>
              <a:rPr lang="en-US" dirty="0">
                <a:latin typeface="Consolas"/>
                <a:cs typeface="Calibri"/>
              </a:rPr>
              <a:t>a = a / 4</a:t>
            </a:r>
          </a:p>
          <a:p>
            <a:pPr marL="182245" indent="-182245"/>
            <a:r>
              <a:rPr lang="en-US" dirty="0">
                <a:latin typeface="Consolas"/>
                <a:cs typeface="Calibri"/>
              </a:rPr>
              <a:t>a = a**2</a:t>
            </a:r>
          </a:p>
          <a:p>
            <a:pPr marL="182245" indent="-182245"/>
            <a:r>
              <a:rPr lang="en-US" dirty="0">
                <a:latin typeface="Consolas"/>
                <a:cs typeface="Calibri"/>
              </a:rPr>
              <a:t>a = a % 5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CB72FA-DA72-4206-AFBF-7C14EDF12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8238" y="3463204"/>
            <a:ext cx="4937125" cy="2497859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en-US" dirty="0">
                <a:latin typeface="Consolas"/>
                <a:cs typeface="Calibri"/>
              </a:rPr>
              <a:t>a += 2</a:t>
            </a:r>
          </a:p>
          <a:p>
            <a:pPr marL="182245" indent="-182245"/>
            <a:r>
              <a:rPr lang="en-US" dirty="0">
                <a:latin typeface="Consolas"/>
                <a:cs typeface="Calibri"/>
              </a:rPr>
              <a:t>a -= 5</a:t>
            </a:r>
          </a:p>
          <a:p>
            <a:pPr marL="182245" indent="-182245"/>
            <a:r>
              <a:rPr lang="en-US" dirty="0">
                <a:latin typeface="Consolas"/>
                <a:cs typeface="Calibri"/>
              </a:rPr>
              <a:t>a *= 3</a:t>
            </a:r>
          </a:p>
          <a:p>
            <a:pPr marL="182245" indent="-182245"/>
            <a:r>
              <a:rPr lang="en-US" dirty="0">
                <a:latin typeface="Consolas"/>
                <a:cs typeface="Calibri"/>
              </a:rPr>
              <a:t>a /= 4</a:t>
            </a:r>
          </a:p>
          <a:p>
            <a:pPr marL="182245" indent="-182245"/>
            <a:r>
              <a:rPr lang="en-US" dirty="0">
                <a:latin typeface="Consolas"/>
                <a:cs typeface="Calibri"/>
              </a:rPr>
              <a:t>a **= 2</a:t>
            </a:r>
          </a:p>
          <a:p>
            <a:pPr marL="182245" indent="-182245"/>
            <a:r>
              <a:rPr lang="en-US" dirty="0">
                <a:latin typeface="Consolas"/>
                <a:cs typeface="Calibri"/>
              </a:rPr>
              <a:t>a %=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3FE57-8C1A-4F04-B8E2-A311112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69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AC46A-AC0C-4734-9A93-D237A8D82025}"/>
              </a:ext>
            </a:extLst>
          </p:cNvPr>
          <p:cNvSpPr txBox="1"/>
          <p:nvPr/>
        </p:nvSpPr>
        <p:spPr>
          <a:xfrm>
            <a:off x="1096963" y="2127250"/>
            <a:ext cx="10045700" cy="105157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245" indent="-182245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har char="•"/>
            </a:pPr>
            <a:r>
              <a:rPr lang="en-US" sz="2000" dirty="0">
                <a:solidFill>
                  <a:srgbClr val="3F3F3F"/>
                </a:solidFill>
              </a:rPr>
              <a:t>the variable that we want to assign the result to can also be used in the operation itself</a:t>
            </a:r>
            <a:endParaRPr lang="en-US" sz="2000" dirty="0">
              <a:solidFill>
                <a:srgbClr val="3F3F3F"/>
              </a:solidFill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sz="2000" dirty="0">
                <a:solidFill>
                  <a:srgbClr val="3F3F3F"/>
                </a:solidFill>
              </a:rPr>
              <a:t>e.g.: </a:t>
            </a:r>
            <a:r>
              <a:rPr lang="en-US" sz="2000" dirty="0">
                <a:solidFill>
                  <a:srgbClr val="3F3F3F"/>
                </a:solidFill>
                <a:latin typeface="Consolas"/>
              </a:rPr>
              <a:t>a = a / 2</a:t>
            </a:r>
            <a:endParaRPr lang="en-US" sz="2000" dirty="0">
              <a:solidFill>
                <a:srgbClr val="3F3F3F"/>
              </a:solidFill>
              <a:latin typeface="Consolas"/>
              <a:cs typeface="Calibri"/>
            </a:endParaRPr>
          </a:p>
          <a:p>
            <a:pPr indent="-25654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sz="2000" dirty="0">
                <a:solidFill>
                  <a:srgbClr val="3F3F3F"/>
                </a:solidFill>
                <a:cs typeface="Calibri"/>
              </a:rPr>
              <a:t>In these cases, we can make the notation of the operation a little shorter:</a:t>
            </a:r>
          </a:p>
        </p:txBody>
      </p:sp>
    </p:spTree>
    <p:extLst>
      <p:ext uri="{BB962C8B-B14F-4D97-AF65-F5344CB8AC3E}">
        <p14:creationId xmlns:p14="http://schemas.microsoft.com/office/powerpoint/2010/main" val="19862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A56A-7002-4ECD-9D62-F527140E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8A50D-CB4D-469F-99D7-C0B2F284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608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37251-8AFA-4418-B08A-1BA9185A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Homework</a:t>
            </a:r>
            <a:endParaRPr lang="de-DE" dirty="0" err="1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2947E1-AA36-4804-B462-087C21CD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431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37251-8AFA-4418-B08A-1BA9185A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Homework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E890B99-EDEA-4EF0-BD05-E3BC1E5F9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Determine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fitting</a:t>
            </a:r>
            <a:r>
              <a:rPr lang="de-DE" dirty="0">
                <a:cs typeface="Calibri"/>
              </a:rPr>
              <a:t> variable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specific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purposes</a:t>
            </a:r>
            <a:endParaRPr lang="de-DE" dirty="0" err="1">
              <a:solidFill>
                <a:srgbClr val="000000"/>
              </a:solidFill>
              <a:cs typeface="Calibri"/>
            </a:endParaRPr>
          </a:p>
          <a:p>
            <a:pPr marL="383540" lvl="1"/>
            <a:r>
              <a:rPr lang="de-DE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used</a:t>
            </a:r>
            <a:r>
              <a:rPr lang="de-DE" dirty="0">
                <a:cs typeface="Calibri"/>
              </a:rPr>
              <a:t> an </a:t>
            </a:r>
            <a:r>
              <a:rPr lang="de-DE" err="1">
                <a:cs typeface="Calibri"/>
              </a:rPr>
              <a:t>example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of</a:t>
            </a:r>
            <a:r>
              <a:rPr lang="de-DE" dirty="0">
                <a:cs typeface="Calibri"/>
              </a:rPr>
              <a:t> a </a:t>
            </a:r>
            <a:r>
              <a:rPr lang="de-DE" err="1">
                <a:cs typeface="Calibri"/>
              </a:rPr>
              <a:t>Psychology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class</a:t>
            </a:r>
            <a:r>
              <a:rPr lang="de-DE" dirty="0">
                <a:cs typeface="Calibri"/>
              </a:rPr>
              <a:t>, </a:t>
            </a:r>
            <a:r>
              <a:rPr lang="de-DE" err="1">
                <a:cs typeface="Calibri"/>
              </a:rPr>
              <a:t>its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participants</a:t>
            </a:r>
            <a:r>
              <a:rPr lang="de-DE" dirty="0">
                <a:cs typeface="Calibri"/>
              </a:rPr>
              <a:t> and </a:t>
            </a:r>
            <a:r>
              <a:rPr lang="de-DE" err="1">
                <a:cs typeface="Calibri"/>
              </a:rPr>
              <a:t>data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recorded</a:t>
            </a:r>
            <a:r>
              <a:rPr lang="de-DE" dirty="0">
                <a:cs typeface="Calibri"/>
              </a:rPr>
              <a:t> in a </a:t>
            </a:r>
            <a:r>
              <a:rPr lang="de-DE" err="1">
                <a:cs typeface="Calibri"/>
              </a:rPr>
              <a:t>hypothetical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experiment</a:t>
            </a:r>
            <a:endParaRPr lang="de-DE">
              <a:solidFill>
                <a:schemeClr val="tx1"/>
              </a:solidFill>
              <a:cs typeface="Calibri"/>
            </a:endParaRPr>
          </a:p>
          <a:p>
            <a:pPr marL="384175" indent="-182245"/>
            <a:endParaRPr lang="de-DE" dirty="0">
              <a:cs typeface="Calibri"/>
            </a:endParaRPr>
          </a:p>
          <a:p>
            <a:pPr marL="182880" indent="-182245"/>
            <a:r>
              <a:rPr lang="de-DE" dirty="0">
                <a:cs typeface="Calibri"/>
              </a:rPr>
              <a:t>Write </a:t>
            </a:r>
            <a:r>
              <a:rPr lang="de-DE" dirty="0" err="1">
                <a:cs typeface="Calibri"/>
              </a:rPr>
              <a:t>three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functions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solve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smaller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math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tasks</a:t>
            </a:r>
            <a:endParaRPr lang="de-DE" dirty="0" err="1">
              <a:solidFill>
                <a:srgbClr val="000000"/>
              </a:solidFill>
              <a:cs typeface="Calibri"/>
            </a:endParaRPr>
          </a:p>
          <a:p>
            <a:pPr marL="383540" lvl="1"/>
            <a:r>
              <a:rPr lang="de-DE" dirty="0">
                <a:cs typeface="Calibri"/>
              </a:rPr>
              <a:t>Try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transform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text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task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into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formula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then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code</a:t>
            </a:r>
            <a:endParaRPr lang="de-DE" dirty="0" err="1">
              <a:solidFill>
                <a:schemeClr val="tx1"/>
              </a:solidFill>
              <a:cs typeface="Calibri"/>
            </a:endParaRPr>
          </a:p>
          <a:p>
            <a:pPr marL="383540" lvl="1"/>
            <a:r>
              <a:rPr lang="de-DE" dirty="0" err="1">
                <a:cs typeface="Calibri"/>
              </a:rPr>
              <a:t>Don't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worry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since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focus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on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coding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maths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(</a:t>
            </a:r>
            <a:r>
              <a:rPr lang="de-DE" dirty="0" err="1">
                <a:cs typeface="Calibri"/>
              </a:rPr>
              <a:t>hopefully</a:t>
            </a:r>
            <a:r>
              <a:rPr lang="de-DE" dirty="0">
                <a:cs typeface="Calibri"/>
              </a:rPr>
              <a:t>) not </a:t>
            </a:r>
            <a:r>
              <a:rPr lang="de-DE" dirty="0" err="1">
                <a:cs typeface="Calibri"/>
              </a:rPr>
              <a:t>too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challenging</a:t>
            </a: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2947E1-AA36-4804-B462-087C21CD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1654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37251-8AFA-4418-B08A-1BA9185A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See </a:t>
            </a:r>
            <a:r>
              <a:rPr lang="de-DE" dirty="0" err="1">
                <a:cs typeface="Calibri Light"/>
              </a:rPr>
              <a:t>you</a:t>
            </a:r>
            <a:r>
              <a:rPr lang="de-DE" dirty="0">
                <a:cs typeface="Calibri Light"/>
              </a:rPr>
              <a:t> all </a:t>
            </a:r>
            <a:r>
              <a:rPr lang="de-DE" dirty="0" err="1">
                <a:cs typeface="Calibri Light"/>
              </a:rPr>
              <a:t>next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week</a:t>
            </a:r>
            <a:r>
              <a:rPr lang="de-DE" dirty="0">
                <a:cs typeface="Calibri Light"/>
              </a:rPr>
              <a:t>!</a:t>
            </a:r>
            <a:endParaRPr lang="de-DE" dirty="0" err="1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2947E1-AA36-4804-B462-087C21CD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40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216121-2D61-438E-90D9-826C503A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Script?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21BED5-8327-4FB0-8BEA-FCAB233B8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 dirty="0"/>
              <a:t>Last week we asked you to write your commands into a file</a:t>
            </a:r>
            <a:endParaRPr lang="de-DE"/>
          </a:p>
          <a:p>
            <a:pPr marL="182245" indent="-182245"/>
            <a:r>
              <a:rPr lang="en-GB" dirty="0"/>
              <a:t>That file ended in </a:t>
            </a:r>
            <a:r>
              <a:rPr lang="en-GB" i="1" dirty="0"/>
              <a:t>.</a:t>
            </a:r>
            <a:r>
              <a:rPr lang="en-GB" i="1" dirty="0" err="1"/>
              <a:t>py</a:t>
            </a:r>
            <a:endParaRPr lang="en-GB" i="1" dirty="0">
              <a:cs typeface="Calibri"/>
            </a:endParaRPr>
          </a:p>
          <a:p>
            <a:pPr marL="182245" indent="-182245"/>
            <a:r>
              <a:rPr lang="en-GB" dirty="0"/>
              <a:t>This is a Python script</a:t>
            </a:r>
            <a:endParaRPr lang="en-GB" dirty="0">
              <a:cs typeface="Calibri"/>
            </a:endParaRPr>
          </a:p>
          <a:p>
            <a:pPr marL="182245" indent="-182245"/>
            <a:r>
              <a:rPr lang="en-GB" dirty="0"/>
              <a:t>It is a file containing a series of commands to be executed</a:t>
            </a:r>
            <a:endParaRPr lang="en-GB" dirty="0">
              <a:cs typeface="Calibri"/>
            </a:endParaRPr>
          </a:p>
          <a:p>
            <a:pPr marL="182245" indent="-182245"/>
            <a:r>
              <a:rPr lang="en-GB" dirty="0"/>
              <a:t>But how can you execute it?</a:t>
            </a:r>
            <a:endParaRPr lang="en-GB" dirty="0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052FE4-ACCF-4055-B4B2-F7DE0DC5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377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390-7102-4473-85D0-70203FC4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Short Excursion: The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69107-0B65-4621-9F57-0EB6B69C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already used the terminal to use the Python shell</a:t>
            </a:r>
          </a:p>
          <a:p>
            <a:r>
              <a:rPr lang="en-GB" dirty="0"/>
              <a:t>You can execute your scripts with: </a:t>
            </a:r>
            <a:r>
              <a:rPr lang="en-GB" dirty="0">
                <a:latin typeface="Consolas" panose="020B0609020204030204" pitchFamily="49" charset="0"/>
              </a:rPr>
              <a:t>python my_script.py</a:t>
            </a:r>
          </a:p>
          <a:p>
            <a:pPr lvl="1"/>
            <a:r>
              <a:rPr lang="en-GB" dirty="0"/>
              <a:t>Some editors and most IDE’s have a built in “run” functionality to execute your script</a:t>
            </a:r>
          </a:p>
          <a:p>
            <a:r>
              <a:rPr lang="en-GB" dirty="0"/>
              <a:t>This only works though if you change into the directory where your script is in</a:t>
            </a:r>
          </a:p>
          <a:p>
            <a:pPr lvl="1"/>
            <a:r>
              <a:rPr lang="en-GB" dirty="0"/>
              <a:t>Or you can give the full path like: </a:t>
            </a:r>
            <a:r>
              <a:rPr lang="en-GB" dirty="0">
                <a:latin typeface="Consolas" panose="020B0609020204030204" pitchFamily="49" charset="0"/>
              </a:rPr>
              <a:t>python ~/scripts/basic_python/scripty.py</a:t>
            </a:r>
          </a:p>
          <a:p>
            <a:pPr lvl="2"/>
            <a:r>
              <a:rPr lang="en-GB" dirty="0"/>
              <a:t>Or a windows example: python “C:\My Courses\</a:t>
            </a:r>
            <a:r>
              <a:rPr lang="en-GB" dirty="0" err="1"/>
              <a:t>basic_python</a:t>
            </a:r>
            <a:r>
              <a:rPr lang="en-GB" dirty="0"/>
              <a:t>\scripty.py”</a:t>
            </a:r>
          </a:p>
          <a:p>
            <a:pPr lvl="3"/>
            <a:r>
              <a:rPr lang="en-GB" dirty="0"/>
              <a:t>If there are spaces in the path put it in quotes “path”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C5233-D70A-495F-90CE-0CEBD4D3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798530"/>
      </p:ext>
    </p:extLst>
  </p:cSld>
  <p:clrMapOvr>
    <a:masterClrMapping/>
  </p:clrMapOvr>
</p:sld>
</file>

<file path=ppt/theme/theme1.xml><?xml version="1.0" encoding="utf-8"?>
<a:theme xmlns:a="http://schemas.openxmlformats.org/drawingml/2006/main" name="PP_Theme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36378"/>
      </a:hlink>
      <a:folHlink>
        <a:srgbClr val="E7AA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Theme" id="{7EBD3D0E-388A-4CC4-8389-0953E52DB8DA}" vid="{B2361EDD-5D3F-4BE8-AD3F-EBA87BE8E2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PP_Theme</Template>
  <TotalTime>1522</TotalTime>
  <Words>2480</Words>
  <Application>Microsoft Office PowerPoint</Application>
  <PresentationFormat>Breitbild</PresentationFormat>
  <Paragraphs>639</Paragraphs>
  <Slides>72</Slides>
  <Notes>37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72</vt:i4>
      </vt:variant>
    </vt:vector>
  </HeadingPairs>
  <TitlesOfParts>
    <vt:vector size="73" baseType="lpstr">
      <vt:lpstr>PP_Theme</vt:lpstr>
      <vt:lpstr>The Very Basics</vt:lpstr>
      <vt:lpstr>Structure</vt:lpstr>
      <vt:lpstr>Homework</vt:lpstr>
      <vt:lpstr>Common Mistakes &amp; Bonus Solutions</vt:lpstr>
      <vt:lpstr>Common Mistakes &amp; Bonus Solutions</vt:lpstr>
      <vt:lpstr>Feedback Sessions - Clarification</vt:lpstr>
      <vt:lpstr>Scripts</vt:lpstr>
      <vt:lpstr>What Is a Script?</vt:lpstr>
      <vt:lpstr>A Short Excursion: The Terminal</vt:lpstr>
      <vt:lpstr>A Short Excursion: Terminal Commands</vt:lpstr>
      <vt:lpstr>A Short Excursion: Terminal “Tricks”</vt:lpstr>
      <vt:lpstr>Variables</vt:lpstr>
      <vt:lpstr>What Are Variables?</vt:lpstr>
      <vt:lpstr>What Are Variables?</vt:lpstr>
      <vt:lpstr>Do Variables Have to Contain Numbers?</vt:lpstr>
      <vt:lpstr>Variable Types</vt:lpstr>
      <vt:lpstr>Number Types</vt:lpstr>
      <vt:lpstr>Text Types</vt:lpstr>
      <vt:lpstr>Truth Values</vt:lpstr>
      <vt:lpstr>When to Use Which Type</vt:lpstr>
      <vt:lpstr>Variables in Python</vt:lpstr>
      <vt:lpstr>Assigning Variables in Python</vt:lpstr>
      <vt:lpstr>Assigning Variables in Python</vt:lpstr>
      <vt:lpstr>Python and Variable Types</vt:lpstr>
      <vt:lpstr>Variable Types in Other Languages</vt:lpstr>
      <vt:lpstr>Therefore, the following is very important...</vt:lpstr>
      <vt:lpstr>Do. Not. Mix. Types.</vt:lpstr>
      <vt:lpstr>Naming Variables</vt:lpstr>
      <vt:lpstr>More good practice</vt:lpstr>
      <vt:lpstr>Printing variable contents</vt:lpstr>
      <vt:lpstr>Printing variable contents</vt:lpstr>
      <vt:lpstr>Printing variable contents</vt:lpstr>
      <vt:lpstr>Recap: Variables</vt:lpstr>
      <vt:lpstr>Recap: Variables</vt:lpstr>
      <vt:lpstr>Recap: Variables</vt:lpstr>
      <vt:lpstr>Recap: Variables</vt:lpstr>
      <vt:lpstr>Recap: Variables</vt:lpstr>
      <vt:lpstr>Recap: Variables</vt:lpstr>
      <vt:lpstr>Recap: Variables</vt:lpstr>
      <vt:lpstr>Math Operators</vt:lpstr>
      <vt:lpstr>Math Operators</vt:lpstr>
      <vt:lpstr>Math Operators</vt:lpstr>
      <vt:lpstr>Math Operators: Modulo Recap</vt:lpstr>
      <vt:lpstr>Math Operators</vt:lpstr>
      <vt:lpstr>Math Operators</vt:lpstr>
      <vt:lpstr>Roots</vt:lpstr>
      <vt:lpstr>Recap: Maths</vt:lpstr>
      <vt:lpstr>Recap: Maths</vt:lpstr>
      <vt:lpstr>Recap: Maths</vt:lpstr>
      <vt:lpstr>Recap: Maths</vt:lpstr>
      <vt:lpstr>Recap: Maths</vt:lpstr>
      <vt:lpstr>Functions</vt:lpstr>
      <vt:lpstr>Reusing Code</vt:lpstr>
      <vt:lpstr>Functions</vt:lpstr>
      <vt:lpstr>Functions</vt:lpstr>
      <vt:lpstr>Functions: Indentation</vt:lpstr>
      <vt:lpstr>Functions: Default Parameters</vt:lpstr>
      <vt:lpstr>Functions: Default Parameters</vt:lpstr>
      <vt:lpstr>Functions: Default Parameters</vt:lpstr>
      <vt:lpstr>Functions: Default Parameters</vt:lpstr>
      <vt:lpstr>Functions: Advantages</vt:lpstr>
      <vt:lpstr>Revisiting the Print Command</vt:lpstr>
      <vt:lpstr>Recap: Functions</vt:lpstr>
      <vt:lpstr>Recap: Functions</vt:lpstr>
      <vt:lpstr>Style &amp; Syntax</vt:lpstr>
      <vt:lpstr>Style</vt:lpstr>
      <vt:lpstr>Style: Spacing</vt:lpstr>
      <vt:lpstr>Style: Spacing</vt:lpstr>
      <vt:lpstr>Math Operators</vt:lpstr>
      <vt:lpstr>Homework</vt:lpstr>
      <vt:lpstr>Homework</vt:lpstr>
      <vt:lpstr>See you all next week!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Nipshagen</dc:creator>
  <cp:lastModifiedBy>Moritz Nipshagen</cp:lastModifiedBy>
  <cp:revision>56</cp:revision>
  <dcterms:created xsi:type="dcterms:W3CDTF">2018-03-16T16:08:26Z</dcterms:created>
  <dcterms:modified xsi:type="dcterms:W3CDTF">2018-04-10T22:23:04Z</dcterms:modified>
</cp:coreProperties>
</file>