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6"/>
  </p:notesMasterIdLst>
  <p:sldIdLst>
    <p:sldId id="256" r:id="rId2"/>
    <p:sldId id="257" r:id="rId3"/>
    <p:sldId id="258" r:id="rId4"/>
    <p:sldId id="265" r:id="rId5"/>
    <p:sldId id="290" r:id="rId6"/>
    <p:sldId id="291" r:id="rId7"/>
    <p:sldId id="261" r:id="rId8"/>
    <p:sldId id="267" r:id="rId9"/>
    <p:sldId id="268" r:id="rId10"/>
    <p:sldId id="270" r:id="rId11"/>
    <p:sldId id="271" r:id="rId12"/>
    <p:sldId id="278" r:id="rId13"/>
    <p:sldId id="292" r:id="rId14"/>
    <p:sldId id="305" r:id="rId15"/>
    <p:sldId id="277" r:id="rId16"/>
    <p:sldId id="294" r:id="rId17"/>
    <p:sldId id="295" r:id="rId18"/>
    <p:sldId id="259" r:id="rId19"/>
    <p:sldId id="266" r:id="rId20"/>
    <p:sldId id="283" r:id="rId21"/>
    <p:sldId id="284" r:id="rId22"/>
    <p:sldId id="286" r:id="rId23"/>
    <p:sldId id="287" r:id="rId24"/>
    <p:sldId id="288" r:id="rId25"/>
    <p:sldId id="296" r:id="rId26"/>
    <p:sldId id="297" r:id="rId27"/>
    <p:sldId id="285" r:id="rId28"/>
    <p:sldId id="298" r:id="rId29"/>
    <p:sldId id="299" r:id="rId30"/>
    <p:sldId id="300" r:id="rId31"/>
    <p:sldId id="302" r:id="rId32"/>
    <p:sldId id="304" r:id="rId33"/>
    <p:sldId id="301" r:id="rId34"/>
    <p:sldId id="269" r:id="rId35"/>
    <p:sldId id="279" r:id="rId36"/>
    <p:sldId id="272" r:id="rId37"/>
    <p:sldId id="274" r:id="rId38"/>
    <p:sldId id="280" r:id="rId39"/>
    <p:sldId id="282" r:id="rId40"/>
    <p:sldId id="273" r:id="rId41"/>
    <p:sldId id="275" r:id="rId42"/>
    <p:sldId id="262" r:id="rId43"/>
    <p:sldId id="293" r:id="rId44"/>
    <p:sldId id="264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a H." initials="AH" lastIdx="7" clrIdx="0">
    <p:extLst>
      <p:ext uri="{19B8F6BF-5375-455C-9EA6-DF929625EA0E}">
        <p15:presenceInfo xmlns:p15="http://schemas.microsoft.com/office/powerpoint/2012/main" userId="da08060cd893cdf4" providerId="Windows Live"/>
      </p:ext>
    </p:extLst>
  </p:cmAuthor>
  <p:cmAuthor id="2" name="Moritz Nipshagen" initials="MN" lastIdx="1" clrIdx="1">
    <p:extLst>
      <p:ext uri="{19B8F6BF-5375-455C-9EA6-DF929625EA0E}">
        <p15:presenceInfo xmlns:p15="http://schemas.microsoft.com/office/powerpoint/2012/main" userId="ee3b3bbc25b4cb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B0DFAF-7A7A-4BCA-A9C6-89D332EA6287}" v="3978" dt="2018-05-02T09:47:13.2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5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Nipshagen" userId="ee3b3bbc25b4cb6d" providerId="LiveId" clId="{29B6F001-BC08-4D55-86A9-52E38C0EB81C}"/>
    <pc:docChg chg="undo redo custSel addSld delSld modSld sldOrd delSection">
      <pc:chgData name="Moritz Nipshagen" userId="ee3b3bbc25b4cb6d" providerId="LiveId" clId="{29B6F001-BC08-4D55-86A9-52E38C0EB81C}" dt="2018-05-02T07:47:29.026" v="15561" actId="20577"/>
      <pc:docMkLst>
        <pc:docMk/>
      </pc:docMkLst>
      <pc:sldChg chg="modSp">
        <pc:chgData name="Moritz Nipshagen" userId="ee3b3bbc25b4cb6d" providerId="LiveId" clId="{29B6F001-BC08-4D55-86A9-52E38C0EB81C}" dt="2018-05-02T07:00:29.844" v="14048" actId="20577"/>
        <pc:sldMkLst>
          <pc:docMk/>
          <pc:sldMk cId="1309100374" sldId="256"/>
        </pc:sldMkLst>
        <pc:spChg chg="mod">
          <ac:chgData name="Moritz Nipshagen" userId="ee3b3bbc25b4cb6d" providerId="LiveId" clId="{29B6F001-BC08-4D55-86A9-52E38C0EB81C}" dt="2018-05-02T07:00:29.844" v="14048" actId="20577"/>
          <ac:spMkLst>
            <pc:docMk/>
            <pc:sldMk cId="1309100374" sldId="256"/>
            <ac:spMk id="2" creationId="{3CB5C473-D4E8-4488-9541-8AB9EE7E608C}"/>
          </ac:spMkLst>
        </pc:spChg>
        <pc:spChg chg="mod">
          <ac:chgData name="Moritz Nipshagen" userId="ee3b3bbc25b4cb6d" providerId="LiveId" clId="{29B6F001-BC08-4D55-86A9-52E38C0EB81C}" dt="2018-04-30T12:55:43.316" v="5228" actId="20577"/>
          <ac:spMkLst>
            <pc:docMk/>
            <pc:sldMk cId="1309100374" sldId="256"/>
            <ac:spMk id="3" creationId="{02A50E58-41B5-4018-866C-E481EE5B9806}"/>
          </ac:spMkLst>
        </pc:spChg>
      </pc:sldChg>
      <pc:sldChg chg="modSp">
        <pc:chgData name="Moritz Nipshagen" userId="ee3b3bbc25b4cb6d" providerId="LiveId" clId="{29B6F001-BC08-4D55-86A9-52E38C0EB81C}" dt="2018-04-28T19:34:25.322" v="461" actId="20577"/>
        <pc:sldMkLst>
          <pc:docMk/>
          <pc:sldMk cId="3090368631" sldId="259"/>
        </pc:sldMkLst>
        <pc:spChg chg="mod">
          <ac:chgData name="Moritz Nipshagen" userId="ee3b3bbc25b4cb6d" providerId="LiveId" clId="{29B6F001-BC08-4D55-86A9-52E38C0EB81C}" dt="2018-04-28T19:34:25.322" v="461" actId="20577"/>
          <ac:spMkLst>
            <pc:docMk/>
            <pc:sldMk cId="3090368631" sldId="259"/>
            <ac:spMk id="2" creationId="{024F7CFC-85B1-417B-BF3F-56E6A85EE150}"/>
          </ac:spMkLst>
        </pc:spChg>
      </pc:sldChg>
      <pc:sldChg chg="ord">
        <pc:chgData name="Moritz Nipshagen" userId="ee3b3bbc25b4cb6d" providerId="LiveId" clId="{29B6F001-BC08-4D55-86A9-52E38C0EB81C}" dt="2018-04-28T19:34:30.870" v="462" actId="20577"/>
        <pc:sldMkLst>
          <pc:docMk/>
          <pc:sldMk cId="991175545" sldId="261"/>
        </pc:sldMkLst>
      </pc:sldChg>
      <pc:sldChg chg="addSp delSp modSp add">
        <pc:chgData name="Moritz Nipshagen" userId="ee3b3bbc25b4cb6d" providerId="LiveId" clId="{29B6F001-BC08-4D55-86A9-52E38C0EB81C}" dt="2018-05-02T07:25:16.819" v="14801" actId="20577"/>
        <pc:sldMkLst>
          <pc:docMk/>
          <pc:sldMk cId="3807260641" sldId="265"/>
        </pc:sldMkLst>
        <pc:spChg chg="del">
          <ac:chgData name="Moritz Nipshagen" userId="ee3b3bbc25b4cb6d" providerId="LiveId" clId="{29B6F001-BC08-4D55-86A9-52E38C0EB81C}" dt="2018-04-22T10:08:40.356" v="1" actId="20577"/>
          <ac:spMkLst>
            <pc:docMk/>
            <pc:sldMk cId="3807260641" sldId="265"/>
            <ac:spMk id="2" creationId="{9FF2B6FA-B528-4880-A1D6-FAA6B5CC5F1B}"/>
          </ac:spMkLst>
        </pc:spChg>
        <pc:spChg chg="add mod">
          <ac:chgData name="Moritz Nipshagen" userId="ee3b3bbc25b4cb6d" providerId="LiveId" clId="{29B6F001-BC08-4D55-86A9-52E38C0EB81C}" dt="2018-05-02T06:37:24.246" v="13200" actId="20577"/>
          <ac:spMkLst>
            <pc:docMk/>
            <pc:sldMk cId="3807260641" sldId="265"/>
            <ac:spMk id="4" creationId="{ABB0F0F0-FFB4-4CD6-A44A-64F37FACFD53}"/>
          </ac:spMkLst>
        </pc:spChg>
        <pc:spChg chg="add mod">
          <ac:chgData name="Moritz Nipshagen" userId="ee3b3bbc25b4cb6d" providerId="LiveId" clId="{29B6F001-BC08-4D55-86A9-52E38C0EB81C}" dt="2018-05-02T07:25:16.819" v="14801" actId="20577"/>
          <ac:spMkLst>
            <pc:docMk/>
            <pc:sldMk cId="3807260641" sldId="265"/>
            <ac:spMk id="5" creationId="{FF5EA565-0A1A-4F10-A25F-7B7FECAB0407}"/>
          </ac:spMkLst>
        </pc:spChg>
        <pc:spChg chg="add">
          <ac:chgData name="Moritz Nipshagen" userId="ee3b3bbc25b4cb6d" providerId="LiveId" clId="{29B6F001-BC08-4D55-86A9-52E38C0EB81C}" dt="2018-05-02T06:36:51.833" v="13134" actId="20577"/>
          <ac:spMkLst>
            <pc:docMk/>
            <pc:sldMk cId="3807260641" sldId="265"/>
            <ac:spMk id="6" creationId="{93B5A992-9DB7-4632-9CA9-C96C97E04908}"/>
          </ac:spMkLst>
        </pc:spChg>
      </pc:sldChg>
      <pc:sldChg chg="addSp delSp modSp add">
        <pc:chgData name="Moritz Nipshagen" userId="ee3b3bbc25b4cb6d" providerId="LiveId" clId="{29B6F001-BC08-4D55-86A9-52E38C0EB81C}" dt="2018-05-01T14:50:28.230" v="9117" actId="20577"/>
        <pc:sldMkLst>
          <pc:docMk/>
          <pc:sldMk cId="2076429919" sldId="266"/>
        </pc:sldMkLst>
        <pc:spChg chg="del">
          <ac:chgData name="Moritz Nipshagen" userId="ee3b3bbc25b4cb6d" providerId="LiveId" clId="{29B6F001-BC08-4D55-86A9-52E38C0EB81C}" dt="2018-04-22T10:55:28.057" v="40" actId="20577"/>
          <ac:spMkLst>
            <pc:docMk/>
            <pc:sldMk cId="2076429919" sldId="266"/>
            <ac:spMk id="2" creationId="{CD5E9DE4-AE77-4C56-8D14-172E5114147C}"/>
          </ac:spMkLst>
        </pc:spChg>
        <pc:spChg chg="add mod">
          <ac:chgData name="Moritz Nipshagen" userId="ee3b3bbc25b4cb6d" providerId="LiveId" clId="{29B6F001-BC08-4D55-86A9-52E38C0EB81C}" dt="2018-05-01T14:49:35.621" v="9052" actId="20577"/>
          <ac:spMkLst>
            <pc:docMk/>
            <pc:sldMk cId="2076429919" sldId="266"/>
            <ac:spMk id="4" creationId="{ACDDD1FC-80E9-4182-ADEA-22B61DA5B8E9}"/>
          </ac:spMkLst>
        </pc:spChg>
        <pc:spChg chg="add mod">
          <ac:chgData name="Moritz Nipshagen" userId="ee3b3bbc25b4cb6d" providerId="LiveId" clId="{29B6F001-BC08-4D55-86A9-52E38C0EB81C}" dt="2018-05-01T14:50:28.230" v="9117" actId="20577"/>
          <ac:spMkLst>
            <pc:docMk/>
            <pc:sldMk cId="2076429919" sldId="266"/>
            <ac:spMk id="5" creationId="{F1254B76-88C8-46F5-93B7-2884AC59D8E7}"/>
          </ac:spMkLst>
        </pc:spChg>
        <pc:spChg chg="add del">
          <ac:chgData name="Moritz Nipshagen" userId="ee3b3bbc25b4cb6d" providerId="LiveId" clId="{29B6F001-BC08-4D55-86A9-52E38C0EB81C}" dt="2018-04-22T10:57:09.470" v="362" actId="20577"/>
          <ac:spMkLst>
            <pc:docMk/>
            <pc:sldMk cId="2076429919" sldId="266"/>
            <ac:spMk id="6" creationId="{20895DEF-640F-4975-A703-F7ACD8AB0C5E}"/>
          </ac:spMkLst>
        </pc:spChg>
      </pc:sldChg>
      <pc:sldChg chg="addSp delSp modSp add">
        <pc:chgData name="Moritz Nipshagen" userId="ee3b3bbc25b4cb6d" providerId="LiveId" clId="{29B6F001-BC08-4D55-86A9-52E38C0EB81C}" dt="2018-04-30T19:34:13.327" v="5469" actId="27636"/>
        <pc:sldMkLst>
          <pc:docMk/>
          <pc:sldMk cId="3805029269" sldId="267"/>
        </pc:sldMkLst>
        <pc:spChg chg="del">
          <ac:chgData name="Moritz Nipshagen" userId="ee3b3bbc25b4cb6d" providerId="LiveId" clId="{29B6F001-BC08-4D55-86A9-52E38C0EB81C}" dt="2018-04-28T19:34:38.187" v="464" actId="20577"/>
          <ac:spMkLst>
            <pc:docMk/>
            <pc:sldMk cId="3805029269" sldId="267"/>
            <ac:spMk id="2" creationId="{5DDA878F-5DCB-4403-90D6-A8927A83F055}"/>
          </ac:spMkLst>
        </pc:spChg>
        <pc:spChg chg="add del mod">
          <ac:chgData name="Moritz Nipshagen" userId="ee3b3bbc25b4cb6d" providerId="LiveId" clId="{29B6F001-BC08-4D55-86A9-52E38C0EB81C}" dt="2018-04-28T19:34:45.028" v="465" actId="20577"/>
          <ac:spMkLst>
            <pc:docMk/>
            <pc:sldMk cId="3805029269" sldId="267"/>
            <ac:spMk id="4" creationId="{DBA6C14D-754C-4BF0-A0A4-B77426C03D5E}"/>
          </ac:spMkLst>
        </pc:spChg>
        <pc:spChg chg="add del mod">
          <ac:chgData name="Moritz Nipshagen" userId="ee3b3bbc25b4cb6d" providerId="LiveId" clId="{29B6F001-BC08-4D55-86A9-52E38C0EB81C}" dt="2018-04-28T19:34:45.028" v="465" actId="20577"/>
          <ac:spMkLst>
            <pc:docMk/>
            <pc:sldMk cId="3805029269" sldId="267"/>
            <ac:spMk id="5" creationId="{DB86309A-6C7D-48BE-B111-531C4FF48161}"/>
          </ac:spMkLst>
        </pc:spChg>
        <pc:spChg chg="add mod">
          <ac:chgData name="Moritz Nipshagen" userId="ee3b3bbc25b4cb6d" providerId="LiveId" clId="{29B6F001-BC08-4D55-86A9-52E38C0EB81C}" dt="2018-04-28T19:35:20.826" v="499" actId="20577"/>
          <ac:spMkLst>
            <pc:docMk/>
            <pc:sldMk cId="3805029269" sldId="267"/>
            <ac:spMk id="6" creationId="{AE5CE10F-A312-4F5C-95A8-18706607B13C}"/>
          </ac:spMkLst>
        </pc:spChg>
        <pc:spChg chg="add mod">
          <ac:chgData name="Moritz Nipshagen" userId="ee3b3bbc25b4cb6d" providerId="LiveId" clId="{29B6F001-BC08-4D55-86A9-52E38C0EB81C}" dt="2018-04-30T19:34:13.327" v="5469" actId="27636"/>
          <ac:spMkLst>
            <pc:docMk/>
            <pc:sldMk cId="3805029269" sldId="267"/>
            <ac:spMk id="7" creationId="{132C25EB-D3F6-4D36-B2A4-B6219F0B5256}"/>
          </ac:spMkLst>
        </pc:spChg>
      </pc:sldChg>
      <pc:sldChg chg="addSp delSp modSp add">
        <pc:chgData name="Moritz Nipshagen" userId="ee3b3bbc25b4cb6d" providerId="LiveId" clId="{29B6F001-BC08-4D55-86A9-52E38C0EB81C}" dt="2018-05-02T07:09:09.747" v="14538" actId="1076"/>
        <pc:sldMkLst>
          <pc:docMk/>
          <pc:sldMk cId="1607545812" sldId="268"/>
        </pc:sldMkLst>
        <pc:spChg chg="mod">
          <ac:chgData name="Moritz Nipshagen" userId="ee3b3bbc25b4cb6d" providerId="LiveId" clId="{29B6F001-BC08-4D55-86A9-52E38C0EB81C}" dt="2018-04-30T19:21:06.923" v="5284" actId="20577"/>
          <ac:spMkLst>
            <pc:docMk/>
            <pc:sldMk cId="1607545812" sldId="268"/>
            <ac:spMk id="2" creationId="{5D1241B1-21CB-44B4-B7FB-88179411EDA8}"/>
          </ac:spMkLst>
        </pc:spChg>
        <pc:spChg chg="mod">
          <ac:chgData name="Moritz Nipshagen" userId="ee3b3bbc25b4cb6d" providerId="LiveId" clId="{29B6F001-BC08-4D55-86A9-52E38C0EB81C}" dt="2018-05-02T07:08:17.379" v="14466" actId="20577"/>
          <ac:spMkLst>
            <pc:docMk/>
            <pc:sldMk cId="1607545812" sldId="268"/>
            <ac:spMk id="3" creationId="{06729BC0-92CC-4470-AF1B-EC394F41DD5A}"/>
          </ac:spMkLst>
        </pc:spChg>
        <pc:spChg chg="add del">
          <ac:chgData name="Moritz Nipshagen" userId="ee3b3bbc25b4cb6d" providerId="LiveId" clId="{29B6F001-BC08-4D55-86A9-52E38C0EB81C}" dt="2018-05-02T06:26:57.276" v="12842" actId="1076"/>
          <ac:spMkLst>
            <pc:docMk/>
            <pc:sldMk cId="1607545812" sldId="268"/>
            <ac:spMk id="5" creationId="{3A95575D-16B7-4DCB-930F-E445632B40E2}"/>
          </ac:spMkLst>
        </pc:spChg>
        <pc:spChg chg="add mod">
          <ac:chgData name="Moritz Nipshagen" userId="ee3b3bbc25b4cb6d" providerId="LiveId" clId="{29B6F001-BC08-4D55-86A9-52E38C0EB81C}" dt="2018-05-02T07:09:09.747" v="14538" actId="1076"/>
          <ac:spMkLst>
            <pc:docMk/>
            <pc:sldMk cId="1607545812" sldId="268"/>
            <ac:spMk id="6" creationId="{53CC7DF9-F548-47B1-BDA0-11CD65041197}"/>
          </ac:spMkLst>
        </pc:spChg>
      </pc:sldChg>
      <pc:sldChg chg="modSp add">
        <pc:chgData name="Moritz Nipshagen" userId="ee3b3bbc25b4cb6d" providerId="LiveId" clId="{29B6F001-BC08-4D55-86A9-52E38C0EB81C}" dt="2018-04-29T06:23:24.413" v="829" actId="20577"/>
        <pc:sldMkLst>
          <pc:docMk/>
          <pc:sldMk cId="1449110585" sldId="269"/>
        </pc:sldMkLst>
        <pc:spChg chg="mod">
          <ac:chgData name="Moritz Nipshagen" userId="ee3b3bbc25b4cb6d" providerId="LiveId" clId="{29B6F001-BC08-4D55-86A9-52E38C0EB81C}" dt="2018-04-29T06:23:24.413" v="829" actId="20577"/>
          <ac:spMkLst>
            <pc:docMk/>
            <pc:sldMk cId="1449110585" sldId="269"/>
            <ac:spMk id="2" creationId="{A9BE25F3-A92A-4402-876C-6E86A2A2C29B}"/>
          </ac:spMkLst>
        </pc:spChg>
      </pc:sldChg>
      <pc:sldChg chg="addSp delSp modSp add addCm modCm">
        <pc:chgData name="Moritz Nipshagen" userId="ee3b3bbc25b4cb6d" providerId="LiveId" clId="{29B6F001-BC08-4D55-86A9-52E38C0EB81C}" dt="2018-05-02T07:35:06.994" v="15038" actId="27636"/>
        <pc:sldMkLst>
          <pc:docMk/>
          <pc:sldMk cId="2257776744" sldId="270"/>
        </pc:sldMkLst>
        <pc:spChg chg="mod">
          <ac:chgData name="Moritz Nipshagen" userId="ee3b3bbc25b4cb6d" providerId="LiveId" clId="{29B6F001-BC08-4D55-86A9-52E38C0EB81C}" dt="2018-05-02T07:26:06.114" v="14812" actId="108"/>
          <ac:spMkLst>
            <pc:docMk/>
            <pc:sldMk cId="2257776744" sldId="270"/>
            <ac:spMk id="2" creationId="{00F72226-E823-4578-A2E4-908D0E672C0C}"/>
          </ac:spMkLst>
        </pc:spChg>
        <pc:spChg chg="mod">
          <ac:chgData name="Moritz Nipshagen" userId="ee3b3bbc25b4cb6d" providerId="LiveId" clId="{29B6F001-BC08-4D55-86A9-52E38C0EB81C}" dt="2018-05-02T07:35:06.994" v="15038" actId="27636"/>
          <ac:spMkLst>
            <pc:docMk/>
            <pc:sldMk cId="2257776744" sldId="270"/>
            <ac:spMk id="3" creationId="{D70E81BA-8B3C-4C40-89BD-F14A02E13B42}"/>
          </ac:spMkLst>
        </pc:spChg>
        <pc:spChg chg="add del mod">
          <ac:chgData name="Moritz Nipshagen" userId="ee3b3bbc25b4cb6d" providerId="LiveId" clId="{29B6F001-BC08-4D55-86A9-52E38C0EB81C}" dt="2018-05-02T07:35:01.797" v="15036" actId="478"/>
          <ac:spMkLst>
            <pc:docMk/>
            <pc:sldMk cId="2257776744" sldId="270"/>
            <ac:spMk id="5" creationId="{250D69E6-C5C5-4DDF-8000-AD37A6B0D349}"/>
          </ac:spMkLst>
        </pc:spChg>
        <pc:spChg chg="add del mod">
          <ac:chgData name="Moritz Nipshagen" userId="ee3b3bbc25b4cb6d" providerId="LiveId" clId="{29B6F001-BC08-4D55-86A9-52E38C0EB81C}" dt="2018-05-02T07:35:06.894" v="15037" actId="27636"/>
          <ac:spMkLst>
            <pc:docMk/>
            <pc:sldMk cId="2257776744" sldId="270"/>
            <ac:spMk id="7" creationId="{78B802EC-B773-4225-BF23-AD56C85EF20E}"/>
          </ac:spMkLst>
        </pc:spChg>
      </pc:sldChg>
      <pc:sldChg chg="addSp delSp modSp add">
        <pc:chgData name="Moritz Nipshagen" userId="ee3b3bbc25b4cb6d" providerId="LiveId" clId="{29B6F001-BC08-4D55-86A9-52E38C0EB81C}" dt="2018-05-02T07:47:29.026" v="15561" actId="20577"/>
        <pc:sldMkLst>
          <pc:docMk/>
          <pc:sldMk cId="1539443582" sldId="271"/>
        </pc:sldMkLst>
        <pc:spChg chg="mod">
          <ac:chgData name="Moritz Nipshagen" userId="ee3b3bbc25b4cb6d" providerId="LiveId" clId="{29B6F001-BC08-4D55-86A9-52E38C0EB81C}" dt="2018-05-02T07:47:29.026" v="15561" actId="20577"/>
          <ac:spMkLst>
            <pc:docMk/>
            <pc:sldMk cId="1539443582" sldId="271"/>
            <ac:spMk id="2" creationId="{6252418E-88C4-42B6-99AF-F3624CE83C2B}"/>
          </ac:spMkLst>
        </pc:spChg>
        <pc:spChg chg="mod">
          <ac:chgData name="Moritz Nipshagen" userId="ee3b3bbc25b4cb6d" providerId="LiveId" clId="{29B6F001-BC08-4D55-86A9-52E38C0EB81C}" dt="2018-05-02T07:35:25.475" v="15073" actId="20577"/>
          <ac:spMkLst>
            <pc:docMk/>
            <pc:sldMk cId="1539443582" sldId="271"/>
            <ac:spMk id="3" creationId="{BB20FB54-53BE-440E-9157-24EAE6D1B547}"/>
          </ac:spMkLst>
        </pc:spChg>
        <pc:spChg chg="add del mod">
          <ac:chgData name="Moritz Nipshagen" userId="ee3b3bbc25b4cb6d" providerId="LiveId" clId="{29B6F001-BC08-4D55-86A9-52E38C0EB81C}" dt="2018-05-02T07:34:58.918" v="15035" actId="478"/>
          <ac:spMkLst>
            <pc:docMk/>
            <pc:sldMk cId="1539443582" sldId="271"/>
            <ac:spMk id="5" creationId="{F96B5949-99AF-4F58-BB9C-C86FD03BAF7A}"/>
          </ac:spMkLst>
        </pc:spChg>
        <pc:spChg chg="add del mod">
          <ac:chgData name="Moritz Nipshagen" userId="ee3b3bbc25b4cb6d" providerId="LiveId" clId="{29B6F001-BC08-4D55-86A9-52E38C0EB81C}" dt="2018-05-02T07:35:09.774" v="15039" actId="20577"/>
          <ac:spMkLst>
            <pc:docMk/>
            <pc:sldMk cId="1539443582" sldId="271"/>
            <ac:spMk id="7" creationId="{A7114B0F-44B1-4EFA-B195-ED5C44A4B740}"/>
          </ac:spMkLst>
        </pc:spChg>
      </pc:sldChg>
      <pc:sldChg chg="addSp delSp modSp add">
        <pc:chgData name="Moritz Nipshagen" userId="ee3b3bbc25b4cb6d" providerId="LiveId" clId="{29B6F001-BC08-4D55-86A9-52E38C0EB81C}" dt="2018-04-30T22:01:33.024" v="6387" actId="20577"/>
        <pc:sldMkLst>
          <pc:docMk/>
          <pc:sldMk cId="1123136264" sldId="272"/>
        </pc:sldMkLst>
        <pc:spChg chg="del">
          <ac:chgData name="Moritz Nipshagen" userId="ee3b3bbc25b4cb6d" providerId="LiveId" clId="{29B6F001-BC08-4D55-86A9-52E38C0EB81C}" dt="2018-04-29T08:54:00.944" v="3685" actId="20577"/>
          <ac:spMkLst>
            <pc:docMk/>
            <pc:sldMk cId="1123136264" sldId="272"/>
            <ac:spMk id="2" creationId="{AA91F988-7D4E-42BF-9C07-05DB3EA9ED83}"/>
          </ac:spMkLst>
        </pc:spChg>
        <pc:spChg chg="add mod">
          <ac:chgData name="Moritz Nipshagen" userId="ee3b3bbc25b4cb6d" providerId="LiveId" clId="{29B6F001-BC08-4D55-86A9-52E38C0EB81C}" dt="2018-04-30T21:09:35.469" v="5777" actId="20577"/>
          <ac:spMkLst>
            <pc:docMk/>
            <pc:sldMk cId="1123136264" sldId="272"/>
            <ac:spMk id="4" creationId="{E250F52F-B109-4EF4-AD61-97CB550E75D8}"/>
          </ac:spMkLst>
        </pc:spChg>
        <pc:spChg chg="add mod">
          <ac:chgData name="Moritz Nipshagen" userId="ee3b3bbc25b4cb6d" providerId="LiveId" clId="{29B6F001-BC08-4D55-86A9-52E38C0EB81C}" dt="2018-04-30T22:01:33.024" v="6387" actId="20577"/>
          <ac:spMkLst>
            <pc:docMk/>
            <pc:sldMk cId="1123136264" sldId="272"/>
            <ac:spMk id="5" creationId="{3ADDA14C-880E-4DB5-B2E5-E06034C40493}"/>
          </ac:spMkLst>
        </pc:spChg>
      </pc:sldChg>
      <pc:sldChg chg="addSp modSp add ord">
        <pc:chgData name="Moritz Nipshagen" userId="ee3b3bbc25b4cb6d" providerId="LiveId" clId="{29B6F001-BC08-4D55-86A9-52E38C0EB81C}" dt="2018-05-01T14:38:22.181" v="8636" actId="20577"/>
        <pc:sldMkLst>
          <pc:docMk/>
          <pc:sldMk cId="2257829737" sldId="273"/>
        </pc:sldMkLst>
        <pc:spChg chg="mod">
          <ac:chgData name="Moritz Nipshagen" userId="ee3b3bbc25b4cb6d" providerId="LiveId" clId="{29B6F001-BC08-4D55-86A9-52E38C0EB81C}" dt="2018-04-29T08:56:53.064" v="3987" actId="20577"/>
          <ac:spMkLst>
            <pc:docMk/>
            <pc:sldMk cId="2257829737" sldId="273"/>
            <ac:spMk id="2" creationId="{18221570-F78D-42FD-970D-744751C69593}"/>
          </ac:spMkLst>
        </pc:spChg>
        <pc:spChg chg="mod">
          <ac:chgData name="Moritz Nipshagen" userId="ee3b3bbc25b4cb6d" providerId="LiveId" clId="{29B6F001-BC08-4D55-86A9-52E38C0EB81C}" dt="2018-05-01T11:40:12.416" v="7670" actId="20577"/>
          <ac:spMkLst>
            <pc:docMk/>
            <pc:sldMk cId="2257829737" sldId="273"/>
            <ac:spMk id="3" creationId="{71351CE6-0AAE-4568-BA90-D59DE7C0B226}"/>
          </ac:spMkLst>
        </pc:spChg>
        <pc:spChg chg="add mod">
          <ac:chgData name="Moritz Nipshagen" userId="ee3b3bbc25b4cb6d" providerId="LiveId" clId="{29B6F001-BC08-4D55-86A9-52E38C0EB81C}" dt="2018-05-01T12:15:34.527" v="7722" actId="1076"/>
          <ac:spMkLst>
            <pc:docMk/>
            <pc:sldMk cId="2257829737" sldId="273"/>
            <ac:spMk id="5" creationId="{FA01EBBA-F12B-4980-992E-A37FE5B394D3}"/>
          </ac:spMkLst>
        </pc:spChg>
        <pc:spChg chg="add mod">
          <ac:chgData name="Moritz Nipshagen" userId="ee3b3bbc25b4cb6d" providerId="LiveId" clId="{29B6F001-BC08-4D55-86A9-52E38C0EB81C}" dt="2018-05-01T12:15:34.527" v="7722" actId="1076"/>
          <ac:spMkLst>
            <pc:docMk/>
            <pc:sldMk cId="2257829737" sldId="273"/>
            <ac:spMk id="6" creationId="{F00A4638-50D9-4024-957D-86DBF07154B5}"/>
          </ac:spMkLst>
        </pc:spChg>
      </pc:sldChg>
      <pc:sldChg chg="modSp add">
        <pc:chgData name="Moritz Nipshagen" userId="ee3b3bbc25b4cb6d" providerId="LiveId" clId="{29B6F001-BC08-4D55-86A9-52E38C0EB81C}" dt="2018-05-01T10:52:50.914" v="7363" actId="20577"/>
        <pc:sldMkLst>
          <pc:docMk/>
          <pc:sldMk cId="1802459922" sldId="274"/>
        </pc:sldMkLst>
        <pc:spChg chg="mod">
          <ac:chgData name="Moritz Nipshagen" userId="ee3b3bbc25b4cb6d" providerId="LiveId" clId="{29B6F001-BC08-4D55-86A9-52E38C0EB81C}" dt="2018-04-29T09:42:11.371" v="4378" actId="20577"/>
          <ac:spMkLst>
            <pc:docMk/>
            <pc:sldMk cId="1802459922" sldId="274"/>
            <ac:spMk id="2" creationId="{6304C2DC-FF8A-424D-8743-F2F3D000BC08}"/>
          </ac:spMkLst>
        </pc:spChg>
        <pc:spChg chg="mod">
          <ac:chgData name="Moritz Nipshagen" userId="ee3b3bbc25b4cb6d" providerId="LiveId" clId="{29B6F001-BC08-4D55-86A9-52E38C0EB81C}" dt="2018-05-01T10:52:50.914" v="7363" actId="20577"/>
          <ac:spMkLst>
            <pc:docMk/>
            <pc:sldMk cId="1802459922" sldId="274"/>
            <ac:spMk id="3" creationId="{AFF38528-04C8-4947-A818-F21AC90FD7E1}"/>
          </ac:spMkLst>
        </pc:spChg>
      </pc:sldChg>
      <pc:sldChg chg="addSp modSp add">
        <pc:chgData name="Moritz Nipshagen" userId="ee3b3bbc25b4cb6d" providerId="LiveId" clId="{29B6F001-BC08-4D55-86A9-52E38C0EB81C}" dt="2018-05-01T12:51:00.109" v="8032" actId="114"/>
        <pc:sldMkLst>
          <pc:docMk/>
          <pc:sldMk cId="3264637218" sldId="275"/>
        </pc:sldMkLst>
        <pc:spChg chg="mod">
          <ac:chgData name="Moritz Nipshagen" userId="ee3b3bbc25b4cb6d" providerId="LiveId" clId="{29B6F001-BC08-4D55-86A9-52E38C0EB81C}" dt="2018-05-01T12:33:00.878" v="7736" actId="20577"/>
          <ac:spMkLst>
            <pc:docMk/>
            <pc:sldMk cId="3264637218" sldId="275"/>
            <ac:spMk id="2" creationId="{2365173B-3618-47B3-8210-52A2CC345BFE}"/>
          </ac:spMkLst>
        </pc:spChg>
        <pc:spChg chg="mod">
          <ac:chgData name="Moritz Nipshagen" userId="ee3b3bbc25b4cb6d" providerId="LiveId" clId="{29B6F001-BC08-4D55-86A9-52E38C0EB81C}" dt="2018-05-01T12:48:48.349" v="8012" actId="20577"/>
          <ac:spMkLst>
            <pc:docMk/>
            <pc:sldMk cId="3264637218" sldId="275"/>
            <ac:spMk id="3" creationId="{9E03D1C7-2E95-4B9B-A2B9-16915B248BCD}"/>
          </ac:spMkLst>
        </pc:spChg>
        <pc:spChg chg="add mod">
          <ac:chgData name="Moritz Nipshagen" userId="ee3b3bbc25b4cb6d" providerId="LiveId" clId="{29B6F001-BC08-4D55-86A9-52E38C0EB81C}" dt="2018-05-01T12:48:52.772" v="8013" actId="1076"/>
          <ac:spMkLst>
            <pc:docMk/>
            <pc:sldMk cId="3264637218" sldId="275"/>
            <ac:spMk id="5" creationId="{CA0671C8-D98C-4CCD-A1E2-82AF0BD82CFC}"/>
          </ac:spMkLst>
        </pc:spChg>
        <pc:spChg chg="add mod">
          <ac:chgData name="Moritz Nipshagen" userId="ee3b3bbc25b4cb6d" providerId="LiveId" clId="{29B6F001-BC08-4D55-86A9-52E38C0EB81C}" dt="2018-05-01T12:51:00.109" v="8032" actId="114"/>
          <ac:spMkLst>
            <pc:docMk/>
            <pc:sldMk cId="3264637218" sldId="275"/>
            <ac:spMk id="6" creationId="{3A670239-3B74-4F16-BDC6-3C325C789878}"/>
          </ac:spMkLst>
        </pc:spChg>
      </pc:sldChg>
      <pc:sldChg chg="modSp add del">
        <pc:chgData name="Moritz Nipshagen" userId="ee3b3bbc25b4cb6d" providerId="LiveId" clId="{29B6F001-BC08-4D55-86A9-52E38C0EB81C}" dt="2018-05-01T12:52:28.073" v="8033" actId="2696"/>
        <pc:sldMkLst>
          <pc:docMk/>
          <pc:sldMk cId="599527498" sldId="276"/>
        </pc:sldMkLst>
        <pc:spChg chg="mod">
          <ac:chgData name="Moritz Nipshagen" userId="ee3b3bbc25b4cb6d" providerId="LiveId" clId="{29B6F001-BC08-4D55-86A9-52E38C0EB81C}" dt="2018-04-29T09:50:24.716" v="4709" actId="20577"/>
          <ac:spMkLst>
            <pc:docMk/>
            <pc:sldMk cId="599527498" sldId="276"/>
            <ac:spMk id="2" creationId="{2202C37E-36FA-4A55-A961-8ADEE460BD26}"/>
          </ac:spMkLst>
        </pc:spChg>
        <pc:spChg chg="mod">
          <ac:chgData name="Moritz Nipshagen" userId="ee3b3bbc25b4cb6d" providerId="LiveId" clId="{29B6F001-BC08-4D55-86A9-52E38C0EB81C}" dt="2018-04-29T09:50:33.116" v="4739" actId="115"/>
          <ac:spMkLst>
            <pc:docMk/>
            <pc:sldMk cId="599527498" sldId="276"/>
            <ac:spMk id="3" creationId="{E57BD54F-6D4E-4D48-B8DA-A029B5769538}"/>
          </ac:spMkLst>
        </pc:spChg>
      </pc:sldChg>
      <pc:sldChg chg="modSp add">
        <pc:chgData name="Moritz Nipshagen" userId="ee3b3bbc25b4cb6d" providerId="LiveId" clId="{29B6F001-BC08-4D55-86A9-52E38C0EB81C}" dt="2018-05-02T07:45:13.826" v="15544" actId="20577"/>
        <pc:sldMkLst>
          <pc:docMk/>
          <pc:sldMk cId="3781151324" sldId="277"/>
        </pc:sldMkLst>
        <pc:spChg chg="mod">
          <ac:chgData name="Moritz Nipshagen" userId="ee3b3bbc25b4cb6d" providerId="LiveId" clId="{29B6F001-BC08-4D55-86A9-52E38C0EB81C}" dt="2018-04-29T16:11:05.270" v="4774" actId="20577"/>
          <ac:spMkLst>
            <pc:docMk/>
            <pc:sldMk cId="3781151324" sldId="277"/>
            <ac:spMk id="2" creationId="{61E6AFCD-3AC9-4720-9AE2-21EAF7E96EBB}"/>
          </ac:spMkLst>
        </pc:spChg>
        <pc:spChg chg="mod">
          <ac:chgData name="Moritz Nipshagen" userId="ee3b3bbc25b4cb6d" providerId="LiveId" clId="{29B6F001-BC08-4D55-86A9-52E38C0EB81C}" dt="2018-05-02T07:45:13.826" v="15544" actId="20577"/>
          <ac:spMkLst>
            <pc:docMk/>
            <pc:sldMk cId="3781151324" sldId="277"/>
            <ac:spMk id="3" creationId="{96CAE386-357A-4E04-9FFE-4B8A502B7C0D}"/>
          </ac:spMkLst>
        </pc:spChg>
      </pc:sldChg>
      <pc:sldChg chg="addSp modSp add">
        <pc:chgData name="Moritz Nipshagen" userId="ee3b3bbc25b4cb6d" providerId="LiveId" clId="{29B6F001-BC08-4D55-86A9-52E38C0EB81C}" dt="2018-05-02T07:36:19.635" v="15183" actId="20577"/>
        <pc:sldMkLst>
          <pc:docMk/>
          <pc:sldMk cId="3409670790" sldId="278"/>
        </pc:sldMkLst>
        <pc:spChg chg="mod">
          <ac:chgData name="Moritz Nipshagen" userId="ee3b3bbc25b4cb6d" providerId="LiveId" clId="{29B6F001-BC08-4D55-86A9-52E38C0EB81C}" dt="2018-04-29T16:20:58.577" v="4892" actId="20577"/>
          <ac:spMkLst>
            <pc:docMk/>
            <pc:sldMk cId="3409670790" sldId="278"/>
            <ac:spMk id="2" creationId="{8A0E4571-9C46-44E3-99DA-EBF1BB45F872}"/>
          </ac:spMkLst>
        </pc:spChg>
        <pc:spChg chg="mod">
          <ac:chgData name="Moritz Nipshagen" userId="ee3b3bbc25b4cb6d" providerId="LiveId" clId="{29B6F001-BC08-4D55-86A9-52E38C0EB81C}" dt="2018-05-02T07:36:10.045" v="15156" actId="27636"/>
          <ac:spMkLst>
            <pc:docMk/>
            <pc:sldMk cId="3409670790" sldId="278"/>
            <ac:spMk id="3" creationId="{541EC469-74FA-486D-9F95-60CBD1B05292}"/>
          </ac:spMkLst>
        </pc:spChg>
        <pc:spChg chg="add mod">
          <ac:chgData name="Moritz Nipshagen" userId="ee3b3bbc25b4cb6d" providerId="LiveId" clId="{29B6F001-BC08-4D55-86A9-52E38C0EB81C}" dt="2018-05-02T07:36:19.635" v="15183" actId="20577"/>
          <ac:spMkLst>
            <pc:docMk/>
            <pc:sldMk cId="3409670790" sldId="278"/>
            <ac:spMk id="5" creationId="{5E7B356E-AF8A-4715-B01C-76ECDD656644}"/>
          </ac:spMkLst>
        </pc:spChg>
      </pc:sldChg>
      <pc:sldChg chg="addSp delSp modSp add">
        <pc:chgData name="Moritz Nipshagen" userId="ee3b3bbc25b4cb6d" providerId="LiveId" clId="{29B6F001-BC08-4D55-86A9-52E38C0EB81C}" dt="2018-05-01T10:18:29.381" v="7316" actId="20577"/>
        <pc:sldMkLst>
          <pc:docMk/>
          <pc:sldMk cId="3495758625" sldId="279"/>
        </pc:sldMkLst>
        <pc:spChg chg="del">
          <ac:chgData name="Moritz Nipshagen" userId="ee3b3bbc25b4cb6d" providerId="LiveId" clId="{29B6F001-BC08-4D55-86A9-52E38C0EB81C}" dt="2018-04-30T21:07:54.103" v="5489" actId="20577"/>
          <ac:spMkLst>
            <pc:docMk/>
            <pc:sldMk cId="3495758625" sldId="279"/>
            <ac:spMk id="2" creationId="{DD20A04C-A7A5-4776-B1A3-512AE5677C67}"/>
          </ac:spMkLst>
        </pc:spChg>
        <pc:spChg chg="add del">
          <ac:chgData name="Moritz Nipshagen" userId="ee3b3bbc25b4cb6d" providerId="LiveId" clId="{29B6F001-BC08-4D55-86A9-52E38C0EB81C}" dt="2018-05-01T10:14:44.935" v="7261" actId="20577"/>
          <ac:spMkLst>
            <pc:docMk/>
            <pc:sldMk cId="3495758625" sldId="279"/>
            <ac:spMk id="2" creationId="{0EF75674-0F6B-4143-AE84-BB8D083E84C5}"/>
          </ac:spMkLst>
        </pc:spChg>
        <pc:spChg chg="add mod">
          <ac:chgData name="Moritz Nipshagen" userId="ee3b3bbc25b4cb6d" providerId="LiveId" clId="{29B6F001-BC08-4D55-86A9-52E38C0EB81C}" dt="2018-04-30T21:07:57.134" v="5495" actId="20577"/>
          <ac:spMkLst>
            <pc:docMk/>
            <pc:sldMk cId="3495758625" sldId="279"/>
            <ac:spMk id="4" creationId="{4C011BB4-7F9D-4D7F-B7D2-5D1BBE3E1836}"/>
          </ac:spMkLst>
        </pc:spChg>
        <pc:spChg chg="add mod">
          <ac:chgData name="Moritz Nipshagen" userId="ee3b3bbc25b4cb6d" providerId="LiveId" clId="{29B6F001-BC08-4D55-86A9-52E38C0EB81C}" dt="2018-05-01T10:18:29.381" v="7316" actId="20577"/>
          <ac:spMkLst>
            <pc:docMk/>
            <pc:sldMk cId="3495758625" sldId="279"/>
            <ac:spMk id="5" creationId="{BF6DECF0-64E6-467E-9CF7-1F7D3BAADA1F}"/>
          </ac:spMkLst>
        </pc:spChg>
        <pc:spChg chg="add del">
          <ac:chgData name="Moritz Nipshagen" userId="ee3b3bbc25b4cb6d" providerId="LiveId" clId="{29B6F001-BC08-4D55-86A9-52E38C0EB81C}" dt="2018-05-01T10:14:48.678" v="7265" actId="20577"/>
          <ac:spMkLst>
            <pc:docMk/>
            <pc:sldMk cId="3495758625" sldId="279"/>
            <ac:spMk id="6" creationId="{24590782-6F98-4C28-9427-76EAEFD65D16}"/>
          </ac:spMkLst>
        </pc:spChg>
        <pc:spChg chg="add del">
          <ac:chgData name="Moritz Nipshagen" userId="ee3b3bbc25b4cb6d" providerId="LiveId" clId="{29B6F001-BC08-4D55-86A9-52E38C0EB81C}" dt="2018-05-01T10:14:49.111" v="7267" actId="20577"/>
          <ac:spMkLst>
            <pc:docMk/>
            <pc:sldMk cId="3495758625" sldId="279"/>
            <ac:spMk id="7" creationId="{F745F129-7553-4F83-B154-2FEBF1271332}"/>
          </ac:spMkLst>
        </pc:spChg>
        <pc:spChg chg="add del">
          <ac:chgData name="Moritz Nipshagen" userId="ee3b3bbc25b4cb6d" providerId="LiveId" clId="{29B6F001-BC08-4D55-86A9-52E38C0EB81C}" dt="2018-05-01T10:14:59.222" v="7269" actId="20577"/>
          <ac:spMkLst>
            <pc:docMk/>
            <pc:sldMk cId="3495758625" sldId="279"/>
            <ac:spMk id="8" creationId="{8456FD59-D1C8-42BA-BBF9-9A0909DE485E}"/>
          </ac:spMkLst>
        </pc:spChg>
        <pc:spChg chg="add del">
          <ac:chgData name="Moritz Nipshagen" userId="ee3b3bbc25b4cb6d" providerId="LiveId" clId="{29B6F001-BC08-4D55-86A9-52E38C0EB81C}" dt="2018-05-01T10:15:11.255" v="7279" actId="20577"/>
          <ac:spMkLst>
            <pc:docMk/>
            <pc:sldMk cId="3495758625" sldId="279"/>
            <ac:spMk id="9" creationId="{C5FC5CC3-7E94-41D3-B518-D381ED7B25DF}"/>
          </ac:spMkLst>
        </pc:spChg>
        <pc:spChg chg="add mod">
          <ac:chgData name="Moritz Nipshagen" userId="ee3b3bbc25b4cb6d" providerId="LiveId" clId="{29B6F001-BC08-4D55-86A9-52E38C0EB81C}" dt="2018-05-01T10:17:24.511" v="7298" actId="404"/>
          <ac:spMkLst>
            <pc:docMk/>
            <pc:sldMk cId="3495758625" sldId="279"/>
            <ac:spMk id="10" creationId="{161B4D16-0A75-4336-9571-E3CB2557CA6E}"/>
          </ac:spMkLst>
        </pc:spChg>
        <pc:spChg chg="add mod">
          <ac:chgData name="Moritz Nipshagen" userId="ee3b3bbc25b4cb6d" providerId="LiveId" clId="{29B6F001-BC08-4D55-86A9-52E38C0EB81C}" dt="2018-05-01T10:17:54.896" v="7301" actId="1076"/>
          <ac:spMkLst>
            <pc:docMk/>
            <pc:sldMk cId="3495758625" sldId="279"/>
            <ac:spMk id="11" creationId="{19E4AA35-923C-45D9-99B8-D1FD68FE0A02}"/>
          </ac:spMkLst>
        </pc:spChg>
        <pc:spChg chg="add mod">
          <ac:chgData name="Moritz Nipshagen" userId="ee3b3bbc25b4cb6d" providerId="LiveId" clId="{29B6F001-BC08-4D55-86A9-52E38C0EB81C}" dt="2018-05-01T10:18:24.441" v="7304" actId="1076"/>
          <ac:spMkLst>
            <pc:docMk/>
            <pc:sldMk cId="3495758625" sldId="279"/>
            <ac:spMk id="12" creationId="{15DFDA89-BE7D-4F91-B3D3-C78935988C97}"/>
          </ac:spMkLst>
        </pc:spChg>
      </pc:sldChg>
      <pc:sldChg chg="addSp delSp modSp add">
        <pc:chgData name="Moritz Nipshagen" userId="ee3b3bbc25b4cb6d" providerId="LiveId" clId="{29B6F001-BC08-4D55-86A9-52E38C0EB81C}" dt="2018-05-01T14:38:55.997" v="8637" actId="20577"/>
        <pc:sldMkLst>
          <pc:docMk/>
          <pc:sldMk cId="604475521" sldId="280"/>
        </pc:sldMkLst>
        <pc:spChg chg="mod">
          <ac:chgData name="Moritz Nipshagen" userId="ee3b3bbc25b4cb6d" providerId="LiveId" clId="{29B6F001-BC08-4D55-86A9-52E38C0EB81C}" dt="2018-05-01T00:15:41.122" v="6748" actId="20577"/>
          <ac:spMkLst>
            <pc:docMk/>
            <pc:sldMk cId="604475521" sldId="280"/>
            <ac:spMk id="2" creationId="{35EFF033-4725-4D1A-A4EE-D1B459C7DD5D}"/>
          </ac:spMkLst>
        </pc:spChg>
        <pc:spChg chg="mod">
          <ac:chgData name="Moritz Nipshagen" userId="ee3b3bbc25b4cb6d" providerId="LiveId" clId="{29B6F001-BC08-4D55-86A9-52E38C0EB81C}" dt="2018-05-01T14:38:55.997" v="8637" actId="20577"/>
          <ac:spMkLst>
            <pc:docMk/>
            <pc:sldMk cId="604475521" sldId="280"/>
            <ac:spMk id="3" creationId="{39966E63-E232-4487-B52D-AA9F41A1D9F6}"/>
          </ac:spMkLst>
        </pc:spChg>
        <pc:spChg chg="add del">
          <ac:chgData name="Moritz Nipshagen" userId="ee3b3bbc25b4cb6d" providerId="LiveId" clId="{29B6F001-BC08-4D55-86A9-52E38C0EB81C}" dt="2018-05-01T11:19:55.761" v="7370" actId="1076"/>
          <ac:spMkLst>
            <pc:docMk/>
            <pc:sldMk cId="604475521" sldId="280"/>
            <ac:spMk id="5" creationId="{F96FA92A-7D7F-44E7-9D11-BF6A89B28424}"/>
          </ac:spMkLst>
        </pc:spChg>
        <pc:spChg chg="add mod">
          <ac:chgData name="Moritz Nipshagen" userId="ee3b3bbc25b4cb6d" providerId="LiveId" clId="{29B6F001-BC08-4D55-86A9-52E38C0EB81C}" dt="2018-05-01T12:15:07.401" v="7721" actId="1076"/>
          <ac:spMkLst>
            <pc:docMk/>
            <pc:sldMk cId="604475521" sldId="280"/>
            <ac:spMk id="6" creationId="{B6919446-9E11-4169-B0D4-64AB0F0AFD6A}"/>
          </ac:spMkLst>
        </pc:spChg>
        <pc:spChg chg="add del">
          <ac:chgData name="Moritz Nipshagen" userId="ee3b3bbc25b4cb6d" providerId="LiveId" clId="{29B6F001-BC08-4D55-86A9-52E38C0EB81C}" dt="2018-05-01T11:20:20.348" v="7380" actId="1076"/>
          <ac:spMkLst>
            <pc:docMk/>
            <pc:sldMk cId="604475521" sldId="280"/>
            <ac:spMk id="7" creationId="{99D4EEE1-2EF3-4D18-BC6D-318CAF63FCC2}"/>
          </ac:spMkLst>
        </pc:spChg>
        <pc:spChg chg="add mod">
          <ac:chgData name="Moritz Nipshagen" userId="ee3b3bbc25b4cb6d" providerId="LiveId" clId="{29B6F001-BC08-4D55-86A9-52E38C0EB81C}" dt="2018-05-01T12:13:53.810" v="7700" actId="1076"/>
          <ac:spMkLst>
            <pc:docMk/>
            <pc:sldMk cId="604475521" sldId="280"/>
            <ac:spMk id="8" creationId="{22D10BBA-C184-4FF8-93B0-3C9EC0905DD0}"/>
          </ac:spMkLst>
        </pc:spChg>
        <pc:spChg chg="add mod">
          <ac:chgData name="Moritz Nipshagen" userId="ee3b3bbc25b4cb6d" providerId="LiveId" clId="{29B6F001-BC08-4D55-86A9-52E38C0EB81C}" dt="2018-05-01T12:15:01.033" v="7720" actId="14100"/>
          <ac:spMkLst>
            <pc:docMk/>
            <pc:sldMk cId="604475521" sldId="280"/>
            <ac:spMk id="9" creationId="{C3C7E728-6D0D-473E-9D08-F1DBEC27C9D8}"/>
          </ac:spMkLst>
        </pc:spChg>
      </pc:sldChg>
      <pc:sldChg chg="addSp delSp modSp add">
        <pc:chgData name="Moritz Nipshagen" userId="ee3b3bbc25b4cb6d" providerId="LiveId" clId="{29B6F001-BC08-4D55-86A9-52E38C0EB81C}" dt="2018-05-01T14:01:09.937" v="8036" actId="20577"/>
        <pc:sldMkLst>
          <pc:docMk/>
          <pc:sldMk cId="1910945260" sldId="281"/>
        </pc:sldMkLst>
        <pc:spChg chg="del">
          <ac:chgData name="Moritz Nipshagen" userId="ee3b3bbc25b4cb6d" providerId="LiveId" clId="{29B6F001-BC08-4D55-86A9-52E38C0EB81C}" dt="2018-05-01T14:01:07.066" v="8035" actId="20577"/>
          <ac:spMkLst>
            <pc:docMk/>
            <pc:sldMk cId="1910945260" sldId="281"/>
            <ac:spMk id="2" creationId="{9A6AD8A6-0BD3-4A80-BF9C-2AB18A1F3FB4}"/>
          </ac:spMkLst>
        </pc:spChg>
        <pc:spChg chg="add del mod">
          <ac:chgData name="Moritz Nipshagen" userId="ee3b3bbc25b4cb6d" providerId="LiveId" clId="{29B6F001-BC08-4D55-86A9-52E38C0EB81C}" dt="2018-05-01T14:01:09.937" v="8036" actId="20577"/>
          <ac:spMkLst>
            <pc:docMk/>
            <pc:sldMk cId="1910945260" sldId="281"/>
            <ac:spMk id="4" creationId="{A6D7F688-AACD-4826-B5B7-E1DACAEF1F03}"/>
          </ac:spMkLst>
        </pc:spChg>
        <pc:spChg chg="add del mod">
          <ac:chgData name="Moritz Nipshagen" userId="ee3b3bbc25b4cb6d" providerId="LiveId" clId="{29B6F001-BC08-4D55-86A9-52E38C0EB81C}" dt="2018-05-01T14:01:09.937" v="8036" actId="20577"/>
          <ac:spMkLst>
            <pc:docMk/>
            <pc:sldMk cId="1910945260" sldId="281"/>
            <ac:spMk id="5" creationId="{38683EB4-4EF2-4E79-9F59-1B736EC73ABE}"/>
          </ac:spMkLst>
        </pc:spChg>
        <pc:spChg chg="add mod">
          <ac:chgData name="Moritz Nipshagen" userId="ee3b3bbc25b4cb6d" providerId="LiveId" clId="{29B6F001-BC08-4D55-86A9-52E38C0EB81C}" dt="2018-05-01T14:01:09.937" v="8036" actId="20577"/>
          <ac:spMkLst>
            <pc:docMk/>
            <pc:sldMk cId="1910945260" sldId="281"/>
            <ac:spMk id="6" creationId="{63AB9514-1BEA-4842-8679-BCDAC1DE53FA}"/>
          </ac:spMkLst>
        </pc:spChg>
        <pc:spChg chg="add mod">
          <ac:chgData name="Moritz Nipshagen" userId="ee3b3bbc25b4cb6d" providerId="LiveId" clId="{29B6F001-BC08-4D55-86A9-52E38C0EB81C}" dt="2018-05-01T14:01:09.937" v="8036" actId="20577"/>
          <ac:spMkLst>
            <pc:docMk/>
            <pc:sldMk cId="1910945260" sldId="281"/>
            <ac:spMk id="7" creationId="{3B2AB754-F492-49F5-9D23-E703D7653809}"/>
          </ac:spMkLst>
        </pc:spChg>
      </pc:sldChg>
      <pc:sldChg chg="addSp delSp modSp add ord modNotesTx">
        <pc:chgData name="Moritz Nipshagen" userId="ee3b3bbc25b4cb6d" providerId="LiveId" clId="{29B6F001-BC08-4D55-86A9-52E38C0EB81C}" dt="2018-05-01T16:21:20.144" v="11250" actId="20577"/>
        <pc:sldMkLst>
          <pc:docMk/>
          <pc:sldMk cId="1755535277" sldId="282"/>
        </pc:sldMkLst>
        <pc:spChg chg="mod">
          <ac:chgData name="Moritz Nipshagen" userId="ee3b3bbc25b4cb6d" providerId="LiveId" clId="{29B6F001-BC08-4D55-86A9-52E38C0EB81C}" dt="2018-05-01T14:05:09.736" v="8053" actId="20577"/>
          <ac:spMkLst>
            <pc:docMk/>
            <pc:sldMk cId="1755535277" sldId="282"/>
            <ac:spMk id="2" creationId="{E14D9FDA-95D6-4F8B-8652-4D4A8B345B3D}"/>
          </ac:spMkLst>
        </pc:spChg>
        <pc:spChg chg="add del">
          <ac:chgData name="Moritz Nipshagen" userId="ee3b3bbc25b4cb6d" providerId="LiveId" clId="{29B6F001-BC08-4D55-86A9-52E38C0EB81C}" dt="2018-05-01T14:39:01.895" v="8639" actId="20577"/>
          <ac:spMkLst>
            <pc:docMk/>
            <pc:sldMk cId="1755535277" sldId="282"/>
            <ac:spMk id="6" creationId="{6B666BFD-6F56-41AF-9C80-D07FC4202271}"/>
          </ac:spMkLst>
        </pc:spChg>
        <pc:graphicFrameChg chg="mod modGraphic">
          <ac:chgData name="Moritz Nipshagen" userId="ee3b3bbc25b4cb6d" providerId="LiveId" clId="{29B6F001-BC08-4D55-86A9-52E38C0EB81C}" dt="2018-05-01T14:37:55.014" v="8632" actId="20577"/>
          <ac:graphicFrameMkLst>
            <pc:docMk/>
            <pc:sldMk cId="1755535277" sldId="282"/>
            <ac:graphicFrameMk id="5" creationId="{EB7D488B-5006-47CD-ACAC-C7EA6073637A}"/>
          </ac:graphicFrameMkLst>
        </pc:graphicFrameChg>
      </pc:sldChg>
      <pc:sldChg chg="modSp add">
        <pc:chgData name="Moritz Nipshagen" userId="ee3b3bbc25b4cb6d" providerId="LiveId" clId="{29B6F001-BC08-4D55-86A9-52E38C0EB81C}" dt="2018-05-01T15:41:38.371" v="10276" actId="20577"/>
        <pc:sldMkLst>
          <pc:docMk/>
          <pc:sldMk cId="1121523447" sldId="283"/>
        </pc:sldMkLst>
        <pc:spChg chg="mod">
          <ac:chgData name="Moritz Nipshagen" userId="ee3b3bbc25b4cb6d" providerId="LiveId" clId="{29B6F001-BC08-4D55-86A9-52E38C0EB81C}" dt="2018-05-01T14:55:12.773" v="9141" actId="20577"/>
          <ac:spMkLst>
            <pc:docMk/>
            <pc:sldMk cId="1121523447" sldId="283"/>
            <ac:spMk id="2" creationId="{315228C0-963D-4CE6-92C9-350A0C383472}"/>
          </ac:spMkLst>
        </pc:spChg>
        <pc:spChg chg="mod">
          <ac:chgData name="Moritz Nipshagen" userId="ee3b3bbc25b4cb6d" providerId="LiveId" clId="{29B6F001-BC08-4D55-86A9-52E38C0EB81C}" dt="2018-05-01T15:41:38.371" v="10276" actId="20577"/>
          <ac:spMkLst>
            <pc:docMk/>
            <pc:sldMk cId="1121523447" sldId="283"/>
            <ac:spMk id="3" creationId="{3B02A61A-8434-429E-994D-73B22E6E2D37}"/>
          </ac:spMkLst>
        </pc:spChg>
      </pc:sldChg>
      <pc:sldChg chg="addSp modSp add modAnim">
        <pc:chgData name="Moritz Nipshagen" userId="ee3b3bbc25b4cb6d" providerId="LiveId" clId="{29B6F001-BC08-4D55-86A9-52E38C0EB81C}" dt="2018-05-01T16:20:54.334" v="11203" actId="20577"/>
        <pc:sldMkLst>
          <pc:docMk/>
          <pc:sldMk cId="333437975" sldId="284"/>
        </pc:sldMkLst>
        <pc:spChg chg="mod">
          <ac:chgData name="Moritz Nipshagen" userId="ee3b3bbc25b4cb6d" providerId="LiveId" clId="{29B6F001-BC08-4D55-86A9-52E38C0EB81C}" dt="2018-05-01T15:49:05.138" v="10303" actId="20577"/>
          <ac:spMkLst>
            <pc:docMk/>
            <pc:sldMk cId="333437975" sldId="284"/>
            <ac:spMk id="2" creationId="{C554EFA7-BB8B-4CB3-A756-4F5975B573D7}"/>
          </ac:spMkLst>
        </pc:spChg>
        <pc:spChg chg="mod">
          <ac:chgData name="Moritz Nipshagen" userId="ee3b3bbc25b4cb6d" providerId="LiveId" clId="{29B6F001-BC08-4D55-86A9-52E38C0EB81C}" dt="2018-05-01T16:11:40.200" v="10894" actId="27636"/>
          <ac:spMkLst>
            <pc:docMk/>
            <pc:sldMk cId="333437975" sldId="284"/>
            <ac:spMk id="3" creationId="{C6A4BA12-F319-4375-A5B6-7DDE09488AD7}"/>
          </ac:spMkLst>
        </pc:spChg>
        <pc:spChg chg="add mod">
          <ac:chgData name="Moritz Nipshagen" userId="ee3b3bbc25b4cb6d" providerId="LiveId" clId="{29B6F001-BC08-4D55-86A9-52E38C0EB81C}" dt="2018-05-01T16:15:00.645" v="10934" actId="14100"/>
          <ac:spMkLst>
            <pc:docMk/>
            <pc:sldMk cId="333437975" sldId="284"/>
            <ac:spMk id="5" creationId="{987A9C0E-B1BC-4A6D-A171-130C75DE50ED}"/>
          </ac:spMkLst>
        </pc:spChg>
        <pc:spChg chg="add mod">
          <ac:chgData name="Moritz Nipshagen" userId="ee3b3bbc25b4cb6d" providerId="LiveId" clId="{29B6F001-BC08-4D55-86A9-52E38C0EB81C}" dt="2018-05-01T16:20:35.951" v="11201" actId="2711"/>
          <ac:spMkLst>
            <pc:docMk/>
            <pc:sldMk cId="333437975" sldId="284"/>
            <ac:spMk id="6" creationId="{D99186D1-F81F-4DC3-B962-4AE506B6F564}"/>
          </ac:spMkLst>
        </pc:spChg>
        <pc:spChg chg="add mod">
          <ac:chgData name="Moritz Nipshagen" userId="ee3b3bbc25b4cb6d" providerId="LiveId" clId="{29B6F001-BC08-4D55-86A9-52E38C0EB81C}" dt="2018-05-01T16:19:56.469" v="11161" actId="20577"/>
          <ac:spMkLst>
            <pc:docMk/>
            <pc:sldMk cId="333437975" sldId="284"/>
            <ac:spMk id="7" creationId="{87EE2CB0-AD78-4201-8016-CFB336142615}"/>
          </ac:spMkLst>
        </pc:spChg>
        <pc:spChg chg="add mod">
          <ac:chgData name="Moritz Nipshagen" userId="ee3b3bbc25b4cb6d" providerId="LiveId" clId="{29B6F001-BC08-4D55-86A9-52E38C0EB81C}" dt="2018-05-01T16:20:35.951" v="11201" actId="2711"/>
          <ac:spMkLst>
            <pc:docMk/>
            <pc:sldMk cId="333437975" sldId="284"/>
            <ac:spMk id="8" creationId="{9B616BCE-0DC4-442D-8B28-748716C6EAAB}"/>
          </ac:spMkLst>
        </pc:spChg>
      </pc:sldChg>
      <pc:sldChg chg="modSp add">
        <pc:chgData name="Moritz Nipshagen" userId="ee3b3bbc25b4cb6d" providerId="LiveId" clId="{29B6F001-BC08-4D55-86A9-52E38C0EB81C}" dt="2018-05-01T16:27:41.744" v="11713" actId="20577"/>
        <pc:sldMkLst>
          <pc:docMk/>
          <pc:sldMk cId="3794334195" sldId="285"/>
        </pc:sldMkLst>
        <pc:spChg chg="mod">
          <ac:chgData name="Moritz Nipshagen" userId="ee3b3bbc25b4cb6d" providerId="LiveId" clId="{29B6F001-BC08-4D55-86A9-52E38C0EB81C}" dt="2018-05-01T16:27:41.744" v="11713" actId="20577"/>
          <ac:spMkLst>
            <pc:docMk/>
            <pc:sldMk cId="3794334195" sldId="285"/>
            <ac:spMk id="2" creationId="{9784447D-DFA7-43C3-8695-F133B547EF49}"/>
          </ac:spMkLst>
        </pc:spChg>
        <pc:spChg chg="mod">
          <ac:chgData name="Moritz Nipshagen" userId="ee3b3bbc25b4cb6d" providerId="LiveId" clId="{29B6F001-BC08-4D55-86A9-52E38C0EB81C}" dt="2018-05-01T16:27:33.424" v="11697" actId="20577"/>
          <ac:spMkLst>
            <pc:docMk/>
            <pc:sldMk cId="3794334195" sldId="285"/>
            <ac:spMk id="3" creationId="{4D1B4041-2294-4806-BF01-0061176C65A4}"/>
          </ac:spMkLst>
        </pc:spChg>
      </pc:sldChg>
      <pc:sldChg chg="addSp modSp add">
        <pc:chgData name="Moritz Nipshagen" userId="ee3b3bbc25b4cb6d" providerId="LiveId" clId="{29B6F001-BC08-4D55-86A9-52E38C0EB81C}" dt="2018-05-01T16:37:32.875" v="12309" actId="20577"/>
        <pc:sldMkLst>
          <pc:docMk/>
          <pc:sldMk cId="1973395681" sldId="286"/>
        </pc:sldMkLst>
        <pc:spChg chg="mod">
          <ac:chgData name="Moritz Nipshagen" userId="ee3b3bbc25b4cb6d" providerId="LiveId" clId="{29B6F001-BC08-4D55-86A9-52E38C0EB81C}" dt="2018-05-01T16:29:14.192" v="11739" actId="20577"/>
          <ac:spMkLst>
            <pc:docMk/>
            <pc:sldMk cId="1973395681" sldId="286"/>
            <ac:spMk id="2" creationId="{8DB89544-F5DB-408B-9A9D-DC5C1106042A}"/>
          </ac:spMkLst>
        </pc:spChg>
        <pc:spChg chg="mod">
          <ac:chgData name="Moritz Nipshagen" userId="ee3b3bbc25b4cb6d" providerId="LiveId" clId="{29B6F001-BC08-4D55-86A9-52E38C0EB81C}" dt="2018-05-01T16:37:32.875" v="12309" actId="20577"/>
          <ac:spMkLst>
            <pc:docMk/>
            <pc:sldMk cId="1973395681" sldId="286"/>
            <ac:spMk id="3" creationId="{45095B04-01B8-40CA-A98C-B45E8A01B7E1}"/>
          </ac:spMkLst>
        </pc:spChg>
        <pc:spChg chg="add mod">
          <ac:chgData name="Moritz Nipshagen" userId="ee3b3bbc25b4cb6d" providerId="LiveId" clId="{29B6F001-BC08-4D55-86A9-52E38C0EB81C}" dt="2018-05-01T16:36:43.220" v="12266" actId="1076"/>
          <ac:spMkLst>
            <pc:docMk/>
            <pc:sldMk cId="1973395681" sldId="286"/>
            <ac:spMk id="5" creationId="{F1FEE8F9-BE7E-4F57-AAC8-6057E899B7FF}"/>
          </ac:spMkLst>
        </pc:spChg>
      </pc:sldChg>
      <pc:sldChg chg="modSp add">
        <pc:chgData name="Moritz Nipshagen" userId="ee3b3bbc25b4cb6d" providerId="LiveId" clId="{29B6F001-BC08-4D55-86A9-52E38C0EB81C}" dt="2018-05-01T16:49:36.335" v="12831" actId="20577"/>
        <pc:sldMkLst>
          <pc:docMk/>
          <pc:sldMk cId="1354818232" sldId="287"/>
        </pc:sldMkLst>
        <pc:spChg chg="mod">
          <ac:chgData name="Moritz Nipshagen" userId="ee3b3bbc25b4cb6d" providerId="LiveId" clId="{29B6F001-BC08-4D55-86A9-52E38C0EB81C}" dt="2018-05-01T16:44:54.335" v="12493" actId="20577"/>
          <ac:spMkLst>
            <pc:docMk/>
            <pc:sldMk cId="1354818232" sldId="287"/>
            <ac:spMk id="2" creationId="{1DE02586-8E98-48E9-8AC7-5CF5CBBFB628}"/>
          </ac:spMkLst>
        </pc:spChg>
        <pc:spChg chg="mod">
          <ac:chgData name="Moritz Nipshagen" userId="ee3b3bbc25b4cb6d" providerId="LiveId" clId="{29B6F001-BC08-4D55-86A9-52E38C0EB81C}" dt="2018-05-01T16:49:36.335" v="12831" actId="20577"/>
          <ac:spMkLst>
            <pc:docMk/>
            <pc:sldMk cId="1354818232" sldId="287"/>
            <ac:spMk id="3" creationId="{9EA2F609-602E-489B-9332-DE57DB55F9B9}"/>
          </ac:spMkLst>
        </pc:spChg>
      </pc:sldChg>
      <pc:sldChg chg="add">
        <pc:chgData name="Moritz Nipshagen" userId="ee3b3bbc25b4cb6d" providerId="LiveId" clId="{29B6F001-BC08-4D55-86A9-52E38C0EB81C}" dt="2018-05-01T16:49:44.720" v="12832" actId="20577"/>
        <pc:sldMkLst>
          <pc:docMk/>
          <pc:sldMk cId="1158035203" sldId="288"/>
        </pc:sldMkLst>
      </pc:sldChg>
      <pc:sldChg chg="addSp delSp modSp add del">
        <pc:chgData name="Moritz Nipshagen" userId="ee3b3bbc25b4cb6d" providerId="LiveId" clId="{29B6F001-BC08-4D55-86A9-52E38C0EB81C}" dt="2018-05-02T06:36:57.092" v="13135" actId="2696"/>
        <pc:sldMkLst>
          <pc:docMk/>
          <pc:sldMk cId="4060318156" sldId="289"/>
        </pc:sldMkLst>
        <pc:spChg chg="add del">
          <ac:chgData name="Moritz Nipshagen" userId="ee3b3bbc25b4cb6d" providerId="LiveId" clId="{29B6F001-BC08-4D55-86A9-52E38C0EB81C}" dt="2018-05-02T06:28:59.202" v="12853" actId="2696"/>
          <ac:spMkLst>
            <pc:docMk/>
            <pc:sldMk cId="4060318156" sldId="289"/>
            <ac:spMk id="5" creationId="{2FBE2161-7D22-4AB9-91DB-CF3A778789F5}"/>
          </ac:spMkLst>
        </pc:spChg>
        <pc:spChg chg="add del mod">
          <ac:chgData name="Moritz Nipshagen" userId="ee3b3bbc25b4cb6d" providerId="LiveId" clId="{29B6F001-BC08-4D55-86A9-52E38C0EB81C}" dt="2018-05-02T06:36:50.552" v="13133" actId="2696"/>
          <ac:spMkLst>
            <pc:docMk/>
            <pc:sldMk cId="4060318156" sldId="289"/>
            <ac:spMk id="6" creationId="{B9AF001B-87DD-444D-A66A-F3A38CDEC2A0}"/>
          </ac:spMkLst>
        </pc:spChg>
      </pc:sldChg>
      <pc:sldChg chg="addSp delSp modSp add ord">
        <pc:chgData name="Moritz Nipshagen" userId="ee3b3bbc25b4cb6d" providerId="LiveId" clId="{29B6F001-BC08-4D55-86A9-52E38C0EB81C}" dt="2018-05-02T06:44:40.835" v="13381" actId="1076"/>
        <pc:sldMkLst>
          <pc:docMk/>
          <pc:sldMk cId="1169256069" sldId="290"/>
        </pc:sldMkLst>
        <pc:spChg chg="mod">
          <ac:chgData name="Moritz Nipshagen" userId="ee3b3bbc25b4cb6d" providerId="LiveId" clId="{29B6F001-BC08-4D55-86A9-52E38C0EB81C}" dt="2018-05-02T06:37:26.931" v="13201" actId="1076"/>
          <ac:spMkLst>
            <pc:docMk/>
            <pc:sldMk cId="1169256069" sldId="290"/>
            <ac:spMk id="2" creationId="{3FBA7B3E-3148-46DC-B7D6-0463265344BA}"/>
          </ac:spMkLst>
        </pc:spChg>
        <pc:spChg chg="mod">
          <ac:chgData name="Moritz Nipshagen" userId="ee3b3bbc25b4cb6d" providerId="LiveId" clId="{29B6F001-BC08-4D55-86A9-52E38C0EB81C}" dt="2018-05-02T06:44:18.708" v="13380" actId="1076"/>
          <ac:spMkLst>
            <pc:docMk/>
            <pc:sldMk cId="1169256069" sldId="290"/>
            <ac:spMk id="3" creationId="{35D021AA-5384-4061-AA48-208DCE60A8C5}"/>
          </ac:spMkLst>
        </pc:spChg>
        <pc:spChg chg="add del mod">
          <ac:chgData name="Moritz Nipshagen" userId="ee3b3bbc25b4cb6d" providerId="LiveId" clId="{29B6F001-BC08-4D55-86A9-52E38C0EB81C}" dt="2018-05-02T06:40:08.935" v="13251" actId="1076"/>
          <ac:spMkLst>
            <pc:docMk/>
            <pc:sldMk cId="1169256069" sldId="290"/>
            <ac:spMk id="5" creationId="{DB8A3615-FE31-4B42-8DBA-D55FDE12457D}"/>
          </ac:spMkLst>
        </pc:spChg>
        <pc:spChg chg="add mod">
          <ac:chgData name="Moritz Nipshagen" userId="ee3b3bbc25b4cb6d" providerId="LiveId" clId="{29B6F001-BC08-4D55-86A9-52E38C0EB81C}" dt="2018-05-02T06:44:40.835" v="13381" actId="1076"/>
          <ac:spMkLst>
            <pc:docMk/>
            <pc:sldMk cId="1169256069" sldId="290"/>
            <ac:spMk id="6" creationId="{A6C71E61-2157-4E19-9E3A-6EA4592A247E}"/>
          </ac:spMkLst>
        </pc:spChg>
        <pc:picChg chg="add del">
          <ac:chgData name="Moritz Nipshagen" userId="ee3b3bbc25b4cb6d" providerId="LiveId" clId="{29B6F001-BC08-4D55-86A9-52E38C0EB81C}" dt="2018-05-02T06:41:07.525" v="13257" actId="478"/>
          <ac:picMkLst>
            <pc:docMk/>
            <pc:sldMk cId="1169256069" sldId="290"/>
            <ac:picMk id="7" creationId="{44AC5E97-D3C0-45B2-8357-AA461A8B6737}"/>
          </ac:picMkLst>
        </pc:picChg>
      </pc:sldChg>
      <pc:sldChg chg="addSp modSp add">
        <pc:chgData name="Moritz Nipshagen" userId="ee3b3bbc25b4cb6d" providerId="LiveId" clId="{29B6F001-BC08-4D55-86A9-52E38C0EB81C}" dt="2018-05-02T07:41:43.811" v="15465" actId="20577"/>
        <pc:sldMkLst>
          <pc:docMk/>
          <pc:sldMk cId="2529264371" sldId="291"/>
        </pc:sldMkLst>
        <pc:spChg chg="mod">
          <ac:chgData name="Moritz Nipshagen" userId="ee3b3bbc25b4cb6d" providerId="LiveId" clId="{29B6F001-BC08-4D55-86A9-52E38C0EB81C}" dt="2018-05-02T06:44:48.947" v="13382" actId="20577"/>
          <ac:spMkLst>
            <pc:docMk/>
            <pc:sldMk cId="2529264371" sldId="291"/>
            <ac:spMk id="2" creationId="{1BA2FB6F-A1D8-483C-808C-DB778845C021}"/>
          </ac:spMkLst>
        </pc:spChg>
        <pc:spChg chg="add mod">
          <ac:chgData name="Moritz Nipshagen" userId="ee3b3bbc25b4cb6d" providerId="LiveId" clId="{29B6F001-BC08-4D55-86A9-52E38C0EB81C}" dt="2018-05-02T07:41:43.811" v="15465" actId="20577"/>
          <ac:spMkLst>
            <pc:docMk/>
            <pc:sldMk cId="2529264371" sldId="291"/>
            <ac:spMk id="5" creationId="{644A9443-7929-42AE-B00C-27485E3089CC}"/>
          </ac:spMkLst>
        </pc:spChg>
      </pc:sldChg>
      <pc:sldChg chg="addSp delSp modSp add del ord">
        <pc:chgData name="Moritz Nipshagen" userId="ee3b3bbc25b4cb6d" providerId="LiveId" clId="{29B6F001-BC08-4D55-86A9-52E38C0EB81C}" dt="2018-05-02T07:35:38.574" v="15074" actId="2696"/>
        <pc:sldMkLst>
          <pc:docMk/>
          <pc:sldMk cId="26842304" sldId="292"/>
        </pc:sldMkLst>
        <pc:spChg chg="del">
          <ac:chgData name="Moritz Nipshagen" userId="ee3b3bbc25b4cb6d" providerId="LiveId" clId="{29B6F001-BC08-4D55-86A9-52E38C0EB81C}" dt="2018-05-02T06:55:06.774" v="14013" actId="2696"/>
          <ac:spMkLst>
            <pc:docMk/>
            <pc:sldMk cId="26842304" sldId="292"/>
            <ac:spMk id="2" creationId="{BB8AD02A-1FAF-4E55-B4AC-775142C15008}"/>
          </ac:spMkLst>
        </pc:spChg>
        <pc:spChg chg="del">
          <ac:chgData name="Moritz Nipshagen" userId="ee3b3bbc25b4cb6d" providerId="LiveId" clId="{29B6F001-BC08-4D55-86A9-52E38C0EB81C}" dt="2018-05-02T06:55:06.774" v="14013" actId="2696"/>
          <ac:spMkLst>
            <pc:docMk/>
            <pc:sldMk cId="26842304" sldId="292"/>
            <ac:spMk id="3" creationId="{942C7CC8-1350-49A8-A343-0249A708A867}"/>
          </ac:spMkLst>
        </pc:spChg>
        <pc:spChg chg="del">
          <ac:chgData name="Moritz Nipshagen" userId="ee3b3bbc25b4cb6d" providerId="LiveId" clId="{29B6F001-BC08-4D55-86A9-52E38C0EB81C}" dt="2018-05-02T06:55:06.774" v="14013" actId="2696"/>
          <ac:spMkLst>
            <pc:docMk/>
            <pc:sldMk cId="26842304" sldId="292"/>
            <ac:spMk id="4" creationId="{66FF4379-2440-4933-846A-8CCE0A16020D}"/>
          </ac:spMkLst>
        </pc:spChg>
        <pc:spChg chg="add mod">
          <ac:chgData name="Moritz Nipshagen" userId="ee3b3bbc25b4cb6d" providerId="LiveId" clId="{29B6F001-BC08-4D55-86A9-52E38C0EB81C}" dt="2018-05-02T06:55:15.668" v="14035" actId="20577"/>
          <ac:spMkLst>
            <pc:docMk/>
            <pc:sldMk cId="26842304" sldId="292"/>
            <ac:spMk id="6" creationId="{70CEB5F0-7808-4FCE-AB49-5B8DBBB294E5}"/>
          </ac:spMkLst>
        </pc:spChg>
        <pc:spChg chg="add mod">
          <ac:chgData name="Moritz Nipshagen" userId="ee3b3bbc25b4cb6d" providerId="LiveId" clId="{29B6F001-BC08-4D55-86A9-52E38C0EB81C}" dt="2018-05-02T06:55:06.774" v="14013" actId="2696"/>
          <ac:spMkLst>
            <pc:docMk/>
            <pc:sldMk cId="26842304" sldId="292"/>
            <ac:spMk id="7" creationId="{23E5D0EF-6CC8-4C2C-BB2E-5B270AEE7C77}"/>
          </ac:spMkLst>
        </pc:spChg>
      </pc:sldChg>
      <pc:sldChg chg="modSp add">
        <pc:chgData name="Moritz Nipshagen" userId="ee3b3bbc25b4cb6d" providerId="LiveId" clId="{29B6F001-BC08-4D55-86A9-52E38C0EB81C}" dt="2018-05-02T07:43:21.370" v="15499" actId="20577"/>
        <pc:sldMkLst>
          <pc:docMk/>
          <pc:sldMk cId="337906266" sldId="292"/>
        </pc:sldMkLst>
        <pc:spChg chg="mod">
          <ac:chgData name="Moritz Nipshagen" userId="ee3b3bbc25b4cb6d" providerId="LiveId" clId="{29B6F001-BC08-4D55-86A9-52E38C0EB81C}" dt="2018-05-02T07:36:43.203" v="15229" actId="20577"/>
          <ac:spMkLst>
            <pc:docMk/>
            <pc:sldMk cId="337906266" sldId="292"/>
            <ac:spMk id="2" creationId="{8E94C4A8-E9BA-46E6-A7BA-F1AF180241B4}"/>
          </ac:spMkLst>
        </pc:spChg>
        <pc:spChg chg="mod">
          <ac:chgData name="Moritz Nipshagen" userId="ee3b3bbc25b4cb6d" providerId="LiveId" clId="{29B6F001-BC08-4D55-86A9-52E38C0EB81C}" dt="2018-05-02T07:41:01.490" v="15456" actId="20577"/>
          <ac:spMkLst>
            <pc:docMk/>
            <pc:sldMk cId="337906266" sldId="292"/>
            <ac:spMk id="3" creationId="{0CD97B68-DEA4-44B4-880B-38D8B9D5BF30}"/>
          </ac:spMkLst>
        </pc:spChg>
        <pc:spChg chg="mod">
          <ac:chgData name="Moritz Nipshagen" userId="ee3b3bbc25b4cb6d" providerId="LiveId" clId="{29B6F001-BC08-4D55-86A9-52E38C0EB81C}" dt="2018-05-02T07:43:21.370" v="15499" actId="20577"/>
          <ac:spMkLst>
            <pc:docMk/>
            <pc:sldMk cId="337906266" sldId="292"/>
            <ac:spMk id="4" creationId="{CB56E0F4-F2AC-4C32-B289-7DCD6E3E7A55}"/>
          </ac:spMkLst>
        </pc:spChg>
      </pc:sldChg>
    </pc:docChg>
  </pc:docChgLst>
  <pc:docChgLst>
    <pc:chgData name="Antonia H." userId="da08060cd893cdf4" providerId="Windows Live" clId="Web-{B2AD0265-A8B5-4672-928E-45C52EB418C7}"/>
    <pc:docChg chg="modSld">
      <pc:chgData name="Antonia H." userId="da08060cd893cdf4" providerId="Windows Live" clId="Web-{B2AD0265-A8B5-4672-928E-45C52EB418C7}" dt="2018-05-02T10:34:08.388" v="5"/>
      <pc:docMkLst>
        <pc:docMk/>
      </pc:docMkLst>
      <pc:sldChg chg="modSp">
        <pc:chgData name="Antonia H." userId="da08060cd893cdf4" providerId="Windows Live" clId="Web-{B2AD0265-A8B5-4672-928E-45C52EB418C7}" dt="2018-05-02T10:34:08.388" v="4"/>
        <pc:sldMkLst>
          <pc:docMk/>
          <pc:sldMk cId="3538261862" sldId="295"/>
        </pc:sldMkLst>
        <pc:spChg chg="mod">
          <ac:chgData name="Antonia H." userId="da08060cd893cdf4" providerId="Windows Live" clId="Web-{B2AD0265-A8B5-4672-928E-45C52EB418C7}" dt="2018-05-02T10:34:08.388" v="4"/>
          <ac:spMkLst>
            <pc:docMk/>
            <pc:sldMk cId="3538261862" sldId="295"/>
            <ac:spMk id="8" creationId="{40D0B806-7E49-42F8-83BE-CDCC73E0074A}"/>
          </ac:spMkLst>
        </pc:spChg>
      </pc:sldChg>
    </pc:docChg>
  </pc:docChgLst>
  <pc:docChgLst>
    <pc:chgData name="Moritz Nipshagen" userId="ee3b3bbc25b4cb6d" providerId="LiveId" clId="{7AE36749-F18A-B748-983A-4D65BE86A5C1}"/>
    <pc:docChg chg="undo redo custSel modSld">
      <pc:chgData name="Moritz Nipshagen" userId="ee3b3bbc25b4cb6d" providerId="LiveId" clId="{7AE36749-F18A-B748-983A-4D65BE86A5C1}" dt="2018-05-01T17:41:40.378" v="581" actId="20577"/>
      <pc:docMkLst>
        <pc:docMk/>
      </pc:docMkLst>
      <pc:sldChg chg="addSp delSp modSp">
        <pc:chgData name="Moritz Nipshagen" userId="ee3b3bbc25b4cb6d" providerId="LiveId" clId="{7AE36749-F18A-B748-983A-4D65BE86A5C1}" dt="2018-05-01T17:41:40.378" v="581" actId="20577"/>
        <pc:sldMkLst>
          <pc:docMk/>
          <pc:sldMk cId="1158035203" sldId="288"/>
        </pc:sldMkLst>
        <pc:spChg chg="mod">
          <ac:chgData name="Moritz Nipshagen" userId="ee3b3bbc25b4cb6d" providerId="LiveId" clId="{7AE36749-F18A-B748-983A-4D65BE86A5C1}" dt="2018-05-01T17:19:47.404" v="17" actId="20577"/>
          <ac:spMkLst>
            <pc:docMk/>
            <pc:sldMk cId="1158035203" sldId="288"/>
            <ac:spMk id="2" creationId="{CA08674C-3F9A-4F2D-8D30-F1031C3C4003}"/>
          </ac:spMkLst>
        </pc:spChg>
        <pc:spChg chg="mod">
          <ac:chgData name="Moritz Nipshagen" userId="ee3b3bbc25b4cb6d" providerId="LiveId" clId="{7AE36749-F18A-B748-983A-4D65BE86A5C1}" dt="2018-05-01T17:41:40.378" v="581" actId="20577"/>
          <ac:spMkLst>
            <pc:docMk/>
            <pc:sldMk cId="1158035203" sldId="288"/>
            <ac:spMk id="3" creationId="{9F90453D-9B28-43B3-9ADE-C6DE3A6737F0}"/>
          </ac:spMkLst>
        </pc:spChg>
        <pc:spChg chg="add mod">
          <ac:chgData name="Moritz Nipshagen" userId="ee3b3bbc25b4cb6d" providerId="LiveId" clId="{7AE36749-F18A-B748-983A-4D65BE86A5C1}" dt="2018-05-01T17:31:48.775" v="65" actId="20577"/>
          <ac:spMkLst>
            <pc:docMk/>
            <pc:sldMk cId="1158035203" sldId="288"/>
            <ac:spMk id="5" creationId="{B4671B7E-0C77-1245-B631-95A82A764DE3}"/>
          </ac:spMkLst>
        </pc:spChg>
        <pc:spChg chg="add del mod">
          <ac:chgData name="Moritz Nipshagen" userId="ee3b3bbc25b4cb6d" providerId="LiveId" clId="{7AE36749-F18A-B748-983A-4D65BE86A5C1}" dt="2018-05-01T17:29:15.435" v="47" actId="478"/>
          <ac:spMkLst>
            <pc:docMk/>
            <pc:sldMk cId="1158035203" sldId="288"/>
            <ac:spMk id="7" creationId="{67319450-F2D3-D342-A37E-C51A9E4EF03C}"/>
          </ac:spMkLst>
        </pc:spChg>
        <pc:spChg chg="add mod">
          <ac:chgData name="Moritz Nipshagen" userId="ee3b3bbc25b4cb6d" providerId="LiveId" clId="{7AE36749-F18A-B748-983A-4D65BE86A5C1}" dt="2018-05-01T17:31:50.601" v="66" actId="20577"/>
          <ac:spMkLst>
            <pc:docMk/>
            <pc:sldMk cId="1158035203" sldId="288"/>
            <ac:spMk id="9" creationId="{5CBC67CB-9419-3046-A6C4-CE358744FF56}"/>
          </ac:spMkLst>
        </pc:spChg>
        <pc:spChg chg="add mod">
          <ac:chgData name="Moritz Nipshagen" userId="ee3b3bbc25b4cb6d" providerId="LiveId" clId="{7AE36749-F18A-B748-983A-4D65BE86A5C1}" dt="2018-05-01T17:31:53.299" v="67" actId="20577"/>
          <ac:spMkLst>
            <pc:docMk/>
            <pc:sldMk cId="1158035203" sldId="288"/>
            <ac:spMk id="11" creationId="{B1B12E05-4EA2-FC45-9B88-7620C258CA7A}"/>
          </ac:spMkLst>
        </pc:spChg>
        <pc:spChg chg="add mod">
          <ac:chgData name="Moritz Nipshagen" userId="ee3b3bbc25b4cb6d" providerId="LiveId" clId="{7AE36749-F18A-B748-983A-4D65BE86A5C1}" dt="2018-05-01T17:31:55.160" v="68" actId="20577"/>
          <ac:spMkLst>
            <pc:docMk/>
            <pc:sldMk cId="1158035203" sldId="288"/>
            <ac:spMk id="13" creationId="{97AFD89C-8449-E642-AD6A-44BD8F4A843B}"/>
          </ac:spMkLst>
        </pc:spChg>
        <pc:spChg chg="add mod">
          <ac:chgData name="Moritz Nipshagen" userId="ee3b3bbc25b4cb6d" providerId="LiveId" clId="{7AE36749-F18A-B748-983A-4D65BE86A5C1}" dt="2018-05-01T17:36:12.326" v="130" actId="1076"/>
          <ac:spMkLst>
            <pc:docMk/>
            <pc:sldMk cId="1158035203" sldId="288"/>
            <ac:spMk id="53" creationId="{C9A71159-E763-584E-AE80-C1C09BB5E2D2}"/>
          </ac:spMkLst>
        </pc:spChg>
        <pc:spChg chg="add mod">
          <ac:chgData name="Moritz Nipshagen" userId="ee3b3bbc25b4cb6d" providerId="LiveId" clId="{7AE36749-F18A-B748-983A-4D65BE86A5C1}" dt="2018-05-01T17:38:34.181" v="161" actId="20577"/>
          <ac:spMkLst>
            <pc:docMk/>
            <pc:sldMk cId="1158035203" sldId="288"/>
            <ac:spMk id="55" creationId="{8EEF3715-DB4D-7544-A7B0-D3EA51F2D71F}"/>
          </ac:spMkLst>
        </pc:spChg>
        <pc:spChg chg="add mod">
          <ac:chgData name="Moritz Nipshagen" userId="ee3b3bbc25b4cb6d" providerId="LiveId" clId="{7AE36749-F18A-B748-983A-4D65BE86A5C1}" dt="2018-05-01T17:38:29.794" v="159" actId="20577"/>
          <ac:spMkLst>
            <pc:docMk/>
            <pc:sldMk cId="1158035203" sldId="288"/>
            <ac:spMk id="57" creationId="{A2169232-DB72-B243-9AC3-85AAAF7075B9}"/>
          </ac:spMkLst>
        </pc:spChg>
        <pc:spChg chg="add mod">
          <ac:chgData name="Moritz Nipshagen" userId="ee3b3bbc25b4cb6d" providerId="LiveId" clId="{7AE36749-F18A-B748-983A-4D65BE86A5C1}" dt="2018-05-01T17:38:25.181" v="155" actId="20577"/>
          <ac:spMkLst>
            <pc:docMk/>
            <pc:sldMk cId="1158035203" sldId="288"/>
            <ac:spMk id="59" creationId="{ABDC1B96-3BBA-3C49-892F-EB5017760717}"/>
          </ac:spMkLst>
        </pc:spChg>
        <pc:spChg chg="add mod">
          <ac:chgData name="Moritz Nipshagen" userId="ee3b3bbc25b4cb6d" providerId="LiveId" clId="{7AE36749-F18A-B748-983A-4D65BE86A5C1}" dt="2018-05-01T17:38:18.618" v="150" actId="20577"/>
          <ac:spMkLst>
            <pc:docMk/>
            <pc:sldMk cId="1158035203" sldId="288"/>
            <ac:spMk id="61" creationId="{D862997B-3834-1D43-89A3-4C24666C5E1D}"/>
          </ac:spMkLst>
        </pc:spChg>
        <pc:cxnChg chg="add mod">
          <ac:chgData name="Moritz Nipshagen" userId="ee3b3bbc25b4cb6d" providerId="LiveId" clId="{7AE36749-F18A-B748-983A-4D65BE86A5C1}" dt="2018-05-01T17:33:18.892" v="78" actId="14100"/>
          <ac:cxnSpMkLst>
            <pc:docMk/>
            <pc:sldMk cId="1158035203" sldId="288"/>
            <ac:cxnSpMk id="14" creationId="{0A4435CC-387A-BD40-B087-BF950C43BAC0}"/>
          </ac:cxnSpMkLst>
        </pc:cxnChg>
        <pc:cxnChg chg="add mod">
          <ac:chgData name="Moritz Nipshagen" userId="ee3b3bbc25b4cb6d" providerId="LiveId" clId="{7AE36749-F18A-B748-983A-4D65BE86A5C1}" dt="2018-05-01T17:33:34.523" v="82" actId="14100"/>
          <ac:cxnSpMkLst>
            <pc:docMk/>
            <pc:sldMk cId="1158035203" sldId="288"/>
            <ac:cxnSpMk id="22" creationId="{FB6F168A-2629-1E44-AF3B-FD77A32BA44D}"/>
          </ac:cxnSpMkLst>
        </pc:cxnChg>
        <pc:cxnChg chg="add mod">
          <ac:chgData name="Moritz Nipshagen" userId="ee3b3bbc25b4cb6d" providerId="LiveId" clId="{7AE36749-F18A-B748-983A-4D65BE86A5C1}" dt="2018-05-01T17:33:48.972" v="87" actId="14100"/>
          <ac:cxnSpMkLst>
            <pc:docMk/>
            <pc:sldMk cId="1158035203" sldId="288"/>
            <ac:cxnSpMk id="27" creationId="{51286983-D132-0742-A970-5E75B52C83A9}"/>
          </ac:cxnSpMkLst>
        </pc:cxnChg>
        <pc:cxnChg chg="add mod">
          <ac:chgData name="Moritz Nipshagen" userId="ee3b3bbc25b4cb6d" providerId="LiveId" clId="{7AE36749-F18A-B748-983A-4D65BE86A5C1}" dt="2018-05-01T17:33:54.953" v="91" actId="14100"/>
          <ac:cxnSpMkLst>
            <pc:docMk/>
            <pc:sldMk cId="1158035203" sldId="288"/>
            <ac:cxnSpMk id="32" creationId="{7D8E043A-8C60-C649-8B8E-8ED62B5777E2}"/>
          </ac:cxnSpMkLst>
        </pc:cxnChg>
        <pc:cxnChg chg="add del mod">
          <ac:chgData name="Moritz Nipshagen" userId="ee3b3bbc25b4cb6d" providerId="LiveId" clId="{7AE36749-F18A-B748-983A-4D65BE86A5C1}" dt="2018-05-01T17:34:14.885" v="97" actId="478"/>
          <ac:cxnSpMkLst>
            <pc:docMk/>
            <pc:sldMk cId="1158035203" sldId="288"/>
            <ac:cxnSpMk id="36" creationId="{E18ED029-A2BE-4944-B438-87B0133A2DB7}"/>
          </ac:cxnSpMkLst>
        </pc:cxnChg>
        <pc:cxnChg chg="add mod">
          <ac:chgData name="Moritz Nipshagen" userId="ee3b3bbc25b4cb6d" providerId="LiveId" clId="{7AE36749-F18A-B748-983A-4D65BE86A5C1}" dt="2018-05-01T17:35:39.638" v="114" actId="14100"/>
          <ac:cxnSpMkLst>
            <pc:docMk/>
            <pc:sldMk cId="1158035203" sldId="288"/>
            <ac:cxnSpMk id="40" creationId="{3184D991-532F-0E40-AA43-1C98D7C5EB7F}"/>
          </ac:cxnSpMkLst>
        </pc:cxnChg>
      </pc:sldChg>
    </pc:docChg>
  </pc:docChgLst>
  <pc:docChgLst>
    <pc:chgData name="Antonia H." userId="da08060cd893cdf4" providerId="Windows Live" clId="Web-{F634F717-443A-49E5-8AB5-2605CAAEB8AD}"/>
    <pc:docChg chg="">
      <pc:chgData name="Antonia H." userId="da08060cd893cdf4" providerId="Windows Live" clId="Web-{F634F717-443A-49E5-8AB5-2605CAAEB8AD}" dt="2018-05-02T10:03:17.241" v="0"/>
      <pc:docMkLst>
        <pc:docMk/>
      </pc:docMkLst>
      <pc:sldChg chg="addCm">
        <pc:chgData name="Antonia H." userId="da08060cd893cdf4" providerId="Windows Live" clId="Web-{F634F717-443A-49E5-8AB5-2605CAAEB8AD}" dt="2018-05-02T10:03:17.241" v="0"/>
        <pc:sldMkLst>
          <pc:docMk/>
          <pc:sldMk cId="2597171062" sldId="263"/>
        </pc:sldMkLst>
      </pc:sldChg>
    </pc:docChg>
  </pc:docChgLst>
  <pc:docChgLst>
    <pc:chgData name="Moritz Nipshagen" userId="ee3b3bbc25b4cb6d" providerId="LiveId" clId="{8CB0DFAF-7A7A-4BCA-A9C6-89D332EA6287}"/>
    <pc:docChg chg="undo redo custSel addSld delSld modSld sldOrd">
      <pc:chgData name="Moritz Nipshagen" userId="ee3b3bbc25b4cb6d" providerId="LiveId" clId="{8CB0DFAF-7A7A-4BCA-A9C6-89D332EA6287}" dt="2018-05-02T12:24:48.125" v="5902" actId="20577"/>
      <pc:docMkLst>
        <pc:docMk/>
      </pc:docMkLst>
      <pc:sldChg chg="ord">
        <pc:chgData name="Moritz Nipshagen" userId="ee3b3bbc25b4cb6d" providerId="LiveId" clId="{8CB0DFAF-7A7A-4BCA-A9C6-89D332EA6287}" dt="2018-05-02T08:41:08.776" v="689" actId="20577"/>
        <pc:sldMkLst>
          <pc:docMk/>
          <pc:sldMk cId="1309100374" sldId="256"/>
        </pc:sldMkLst>
      </pc:sldChg>
      <pc:sldChg chg="del">
        <pc:chgData name="Moritz Nipshagen" userId="ee3b3bbc25b4cb6d" providerId="LiveId" clId="{8CB0DFAF-7A7A-4BCA-A9C6-89D332EA6287}" dt="2018-05-02T09:43:10.167" v="4397" actId="2696"/>
        <pc:sldMkLst>
          <pc:docMk/>
          <pc:sldMk cId="2830970237" sldId="260"/>
        </pc:sldMkLst>
      </pc:sldChg>
      <pc:sldChg chg="del">
        <pc:chgData name="Moritz Nipshagen" userId="ee3b3bbc25b4cb6d" providerId="LiveId" clId="{8CB0DFAF-7A7A-4BCA-A9C6-89D332EA6287}" dt="2018-05-02T10:26:40.883" v="5098" actId="2696"/>
        <pc:sldMkLst>
          <pc:docMk/>
          <pc:sldMk cId="2597171062" sldId="263"/>
        </pc:sldMkLst>
      </pc:sldChg>
      <pc:sldChg chg="modSp">
        <pc:chgData name="Moritz Nipshagen" userId="ee3b3bbc25b4cb6d" providerId="LiveId" clId="{8CB0DFAF-7A7A-4BCA-A9C6-89D332EA6287}" dt="2018-05-02T10:33:53.979" v="5100" actId="20577"/>
        <pc:sldMkLst>
          <pc:docMk/>
          <pc:sldMk cId="3805029269" sldId="267"/>
        </pc:sldMkLst>
        <pc:spChg chg="mod">
          <ac:chgData name="Moritz Nipshagen" userId="ee3b3bbc25b4cb6d" providerId="LiveId" clId="{8CB0DFAF-7A7A-4BCA-A9C6-89D332EA6287}" dt="2018-05-02T10:33:53.979" v="5100" actId="20577"/>
          <ac:spMkLst>
            <pc:docMk/>
            <pc:sldMk cId="3805029269" sldId="267"/>
            <ac:spMk id="7" creationId="{132C25EB-D3F6-4D36-B2A4-B6219F0B5256}"/>
          </ac:spMkLst>
        </pc:spChg>
      </pc:sldChg>
      <pc:sldChg chg="modSp">
        <pc:chgData name="Moritz Nipshagen" userId="ee3b3bbc25b4cb6d" providerId="LiveId" clId="{8CB0DFAF-7A7A-4BCA-A9C6-89D332EA6287}" dt="2018-05-02T10:34:30.042" v="5117" actId="20577"/>
        <pc:sldMkLst>
          <pc:docMk/>
          <pc:sldMk cId="1607545812" sldId="268"/>
        </pc:sldMkLst>
        <pc:spChg chg="mod">
          <ac:chgData name="Moritz Nipshagen" userId="ee3b3bbc25b4cb6d" providerId="LiveId" clId="{8CB0DFAF-7A7A-4BCA-A9C6-89D332EA6287}" dt="2018-05-02T10:33:53.979" v="5100" actId="20577"/>
          <ac:spMkLst>
            <pc:docMk/>
            <pc:sldMk cId="1607545812" sldId="268"/>
            <ac:spMk id="3" creationId="{06729BC0-92CC-4470-AF1B-EC394F41DD5A}"/>
          </ac:spMkLst>
        </pc:spChg>
        <pc:spChg chg="mod">
          <ac:chgData name="Moritz Nipshagen" userId="ee3b3bbc25b4cb6d" providerId="LiveId" clId="{8CB0DFAF-7A7A-4BCA-A9C6-89D332EA6287}" dt="2018-05-02T10:34:30.042" v="5117" actId="20577"/>
          <ac:spMkLst>
            <pc:docMk/>
            <pc:sldMk cId="1607545812" sldId="268"/>
            <ac:spMk id="6" creationId="{53CC7DF9-F548-47B1-BDA0-11CD65041197}"/>
          </ac:spMkLst>
        </pc:spChg>
      </pc:sldChg>
      <pc:sldChg chg="modSp">
        <pc:chgData name="Moritz Nipshagen" userId="ee3b3bbc25b4cb6d" providerId="LiveId" clId="{8CB0DFAF-7A7A-4BCA-A9C6-89D332EA6287}" dt="2018-05-02T09:43:12.568" v="4404" actId="20577"/>
        <pc:sldMkLst>
          <pc:docMk/>
          <pc:sldMk cId="1449110585" sldId="269"/>
        </pc:sldMkLst>
        <pc:spChg chg="mod">
          <ac:chgData name="Moritz Nipshagen" userId="ee3b3bbc25b4cb6d" providerId="LiveId" clId="{8CB0DFAF-7A7A-4BCA-A9C6-89D332EA6287}" dt="2018-05-02T09:43:12.568" v="4404" actId="20577"/>
          <ac:spMkLst>
            <pc:docMk/>
            <pc:sldMk cId="1449110585" sldId="269"/>
            <ac:spMk id="2" creationId="{A9BE25F3-A92A-4402-876C-6E86A2A2C29B}"/>
          </ac:spMkLst>
        </pc:spChg>
      </pc:sldChg>
      <pc:sldChg chg="modSp ord">
        <pc:chgData name="Moritz Nipshagen" userId="ee3b3bbc25b4cb6d" providerId="LiveId" clId="{8CB0DFAF-7A7A-4BCA-A9C6-89D332EA6287}" dt="2018-05-02T10:33:53.979" v="5100" actId="20577"/>
        <pc:sldMkLst>
          <pc:docMk/>
          <pc:sldMk cId="2257776744" sldId="270"/>
        </pc:sldMkLst>
        <pc:spChg chg="mod">
          <ac:chgData name="Moritz Nipshagen" userId="ee3b3bbc25b4cb6d" providerId="LiveId" clId="{8CB0DFAF-7A7A-4BCA-A9C6-89D332EA6287}" dt="2018-05-02T10:33:53.979" v="5100" actId="20577"/>
          <ac:spMkLst>
            <pc:docMk/>
            <pc:sldMk cId="2257776744" sldId="270"/>
            <ac:spMk id="3" creationId="{D70E81BA-8B3C-4C40-89BD-F14A02E13B42}"/>
          </ac:spMkLst>
        </pc:spChg>
      </pc:sldChg>
      <pc:sldChg chg="modSp">
        <pc:chgData name="Moritz Nipshagen" userId="ee3b3bbc25b4cb6d" providerId="LiveId" clId="{8CB0DFAF-7A7A-4BCA-A9C6-89D332EA6287}" dt="2018-05-02T10:33:53.979" v="5100" actId="20577"/>
        <pc:sldMkLst>
          <pc:docMk/>
          <pc:sldMk cId="1539443582" sldId="271"/>
        </pc:sldMkLst>
        <pc:spChg chg="mod">
          <ac:chgData name="Moritz Nipshagen" userId="ee3b3bbc25b4cb6d" providerId="LiveId" clId="{8CB0DFAF-7A7A-4BCA-A9C6-89D332EA6287}" dt="2018-05-02T10:33:53.979" v="5100" actId="20577"/>
          <ac:spMkLst>
            <pc:docMk/>
            <pc:sldMk cId="1539443582" sldId="271"/>
            <ac:spMk id="3" creationId="{BB20FB54-53BE-440E-9157-24EAE6D1B547}"/>
          </ac:spMkLst>
        </pc:spChg>
      </pc:sldChg>
      <pc:sldChg chg="modSp">
        <pc:chgData name="Moritz Nipshagen" userId="ee3b3bbc25b4cb6d" providerId="LiveId" clId="{8CB0DFAF-7A7A-4BCA-A9C6-89D332EA6287}" dt="2018-05-02T10:26:26.701" v="5097" actId="20577"/>
        <pc:sldMkLst>
          <pc:docMk/>
          <pc:sldMk cId="1802459922" sldId="274"/>
        </pc:sldMkLst>
        <pc:spChg chg="mod">
          <ac:chgData name="Moritz Nipshagen" userId="ee3b3bbc25b4cb6d" providerId="LiveId" clId="{8CB0DFAF-7A7A-4BCA-A9C6-89D332EA6287}" dt="2018-05-02T10:26:26.701" v="5097" actId="20577"/>
          <ac:spMkLst>
            <pc:docMk/>
            <pc:sldMk cId="1802459922" sldId="274"/>
            <ac:spMk id="3" creationId="{AFF38528-04C8-4947-A818-F21AC90FD7E1}"/>
          </ac:spMkLst>
        </pc:spChg>
      </pc:sldChg>
      <pc:sldChg chg="addSp modSp">
        <pc:chgData name="Moritz Nipshagen" userId="ee3b3bbc25b4cb6d" providerId="LiveId" clId="{8CB0DFAF-7A7A-4BCA-A9C6-89D332EA6287}" dt="2018-05-02T08:45:43.850" v="1302" actId="2711"/>
        <pc:sldMkLst>
          <pc:docMk/>
          <pc:sldMk cId="3781151324" sldId="277"/>
        </pc:sldMkLst>
        <pc:spChg chg="mod">
          <ac:chgData name="Moritz Nipshagen" userId="ee3b3bbc25b4cb6d" providerId="LiveId" clId="{8CB0DFAF-7A7A-4BCA-A9C6-89D332EA6287}" dt="2018-05-02T08:45:43.850" v="1302" actId="2711"/>
          <ac:spMkLst>
            <pc:docMk/>
            <pc:sldMk cId="3781151324" sldId="277"/>
            <ac:spMk id="3" creationId="{96CAE386-357A-4E04-9FFE-4B8A502B7C0D}"/>
          </ac:spMkLst>
        </pc:spChg>
        <pc:spChg chg="add mod">
          <ac:chgData name="Moritz Nipshagen" userId="ee3b3bbc25b4cb6d" providerId="LiveId" clId="{8CB0DFAF-7A7A-4BCA-A9C6-89D332EA6287}" dt="2018-05-02T08:45:43.850" v="1302" actId="2711"/>
          <ac:spMkLst>
            <pc:docMk/>
            <pc:sldMk cId="3781151324" sldId="277"/>
            <ac:spMk id="5" creationId="{955F6885-17E7-4E32-BE05-354C202BC692}"/>
          </ac:spMkLst>
        </pc:spChg>
      </pc:sldChg>
      <pc:sldChg chg="del">
        <pc:chgData name="Moritz Nipshagen" userId="ee3b3bbc25b4cb6d" providerId="LiveId" clId="{8CB0DFAF-7A7A-4BCA-A9C6-89D332EA6287}" dt="2018-05-02T09:43:10.158" v="4396" actId="2696"/>
        <pc:sldMkLst>
          <pc:docMk/>
          <pc:sldMk cId="1910945260" sldId="281"/>
        </pc:sldMkLst>
      </pc:sldChg>
      <pc:sldChg chg="modSp">
        <pc:chgData name="Moritz Nipshagen" userId="ee3b3bbc25b4cb6d" providerId="LiveId" clId="{8CB0DFAF-7A7A-4BCA-A9C6-89D332EA6287}" dt="2018-05-02T09:43:56.260" v="4438" actId="20577"/>
        <pc:sldMkLst>
          <pc:docMk/>
          <pc:sldMk cId="1121523447" sldId="283"/>
        </pc:sldMkLst>
        <pc:spChg chg="mod">
          <ac:chgData name="Moritz Nipshagen" userId="ee3b3bbc25b4cb6d" providerId="LiveId" clId="{8CB0DFAF-7A7A-4BCA-A9C6-89D332EA6287}" dt="2018-05-02T09:43:56.260" v="4438" actId="20577"/>
          <ac:spMkLst>
            <pc:docMk/>
            <pc:sldMk cId="1121523447" sldId="283"/>
            <ac:spMk id="3" creationId="{3B02A61A-8434-429E-994D-73B22E6E2D37}"/>
          </ac:spMkLst>
        </pc:spChg>
      </pc:sldChg>
      <pc:sldChg chg="modSp modAnim delCm">
        <pc:chgData name="Moritz Nipshagen" userId="ee3b3bbc25b4cb6d" providerId="LiveId" clId="{8CB0DFAF-7A7A-4BCA-A9C6-89D332EA6287}" dt="2018-05-02T10:11:39.480" v="5005" actId="20577"/>
        <pc:sldMkLst>
          <pc:docMk/>
          <pc:sldMk cId="333437975" sldId="284"/>
        </pc:sldMkLst>
        <pc:spChg chg="mod">
          <ac:chgData name="Moritz Nipshagen" userId="ee3b3bbc25b4cb6d" providerId="LiveId" clId="{8CB0DFAF-7A7A-4BCA-A9C6-89D332EA6287}" dt="2018-05-02T09:42:22.682" v="4393" actId="20577"/>
          <ac:spMkLst>
            <pc:docMk/>
            <pc:sldMk cId="333437975" sldId="284"/>
            <ac:spMk id="6" creationId="{D99186D1-F81F-4DC3-B962-4AE506B6F564}"/>
          </ac:spMkLst>
        </pc:spChg>
        <pc:spChg chg="mod">
          <ac:chgData name="Moritz Nipshagen" userId="ee3b3bbc25b4cb6d" providerId="LiveId" clId="{8CB0DFAF-7A7A-4BCA-A9C6-89D332EA6287}" dt="2018-05-02T10:11:19.713" v="4940" actId="6549"/>
          <ac:spMkLst>
            <pc:docMk/>
            <pc:sldMk cId="333437975" sldId="284"/>
            <ac:spMk id="7" creationId="{87EE2CB0-AD78-4201-8016-CFB336142615}"/>
          </ac:spMkLst>
        </pc:spChg>
        <pc:spChg chg="mod">
          <ac:chgData name="Moritz Nipshagen" userId="ee3b3bbc25b4cb6d" providerId="LiveId" clId="{8CB0DFAF-7A7A-4BCA-A9C6-89D332EA6287}" dt="2018-05-02T10:11:39.480" v="5005" actId="20577"/>
          <ac:spMkLst>
            <pc:docMk/>
            <pc:sldMk cId="333437975" sldId="284"/>
            <ac:spMk id="8" creationId="{9B616BCE-0DC4-442D-8B28-748716C6EAAB}"/>
          </ac:spMkLst>
        </pc:spChg>
      </pc:sldChg>
      <pc:sldChg chg="addSp delSp modSp">
        <pc:chgData name="Moritz Nipshagen" userId="ee3b3bbc25b4cb6d" providerId="LiveId" clId="{8CB0DFAF-7A7A-4BCA-A9C6-89D332EA6287}" dt="2018-05-02T09:05:32.208" v="2136" actId="20577"/>
        <pc:sldMkLst>
          <pc:docMk/>
          <pc:sldMk cId="1158035203" sldId="288"/>
        </pc:sldMkLst>
        <pc:spChg chg="mod">
          <ac:chgData name="Moritz Nipshagen" userId="ee3b3bbc25b4cb6d" providerId="LiveId" clId="{8CB0DFAF-7A7A-4BCA-A9C6-89D332EA6287}" dt="2018-05-02T09:05:32.208" v="2136" actId="20577"/>
          <ac:spMkLst>
            <pc:docMk/>
            <pc:sldMk cId="1158035203" sldId="288"/>
            <ac:spMk id="2" creationId="{CA08674C-3F9A-4F2D-8D30-F1031C3C4003}"/>
          </ac:spMkLst>
        </pc:spChg>
        <pc:spChg chg="mod">
          <ac:chgData name="Moritz Nipshagen" userId="ee3b3bbc25b4cb6d" providerId="LiveId" clId="{8CB0DFAF-7A7A-4BCA-A9C6-89D332EA6287}" dt="2018-05-01T17:59:48.643" v="94" actId="20577"/>
          <ac:spMkLst>
            <pc:docMk/>
            <pc:sldMk cId="1158035203" sldId="288"/>
            <ac:spMk id="3" creationId="{9F90453D-9B28-43B3-9ADE-C6DE3A6737F0}"/>
          </ac:spMkLst>
        </pc:spChg>
        <pc:spChg chg="mod">
          <ac:chgData name="Moritz Nipshagen" userId="ee3b3bbc25b4cb6d" providerId="LiveId" clId="{8CB0DFAF-7A7A-4BCA-A9C6-89D332EA6287}" dt="2018-05-02T09:04:52.351" v="2104" actId="164"/>
          <ac:spMkLst>
            <pc:docMk/>
            <pc:sldMk cId="1158035203" sldId="288"/>
            <ac:spMk id="5" creationId="{B4671B7E-0C77-1245-B631-95A82A764DE3}"/>
          </ac:spMkLst>
        </pc:spChg>
        <pc:spChg chg="add mod ord">
          <ac:chgData name="Moritz Nipshagen" userId="ee3b3bbc25b4cb6d" providerId="LiveId" clId="{8CB0DFAF-7A7A-4BCA-A9C6-89D332EA6287}" dt="2018-05-02T09:04:52.351" v="2104" actId="164"/>
          <ac:spMkLst>
            <pc:docMk/>
            <pc:sldMk cId="1158035203" sldId="288"/>
            <ac:spMk id="7" creationId="{B55C94AC-00E1-4581-99CB-A306010E9EFE}"/>
          </ac:spMkLst>
        </pc:spChg>
        <pc:spChg chg="mod">
          <ac:chgData name="Moritz Nipshagen" userId="ee3b3bbc25b4cb6d" providerId="LiveId" clId="{8CB0DFAF-7A7A-4BCA-A9C6-89D332EA6287}" dt="2018-05-02T09:04:52.351" v="2104" actId="164"/>
          <ac:spMkLst>
            <pc:docMk/>
            <pc:sldMk cId="1158035203" sldId="288"/>
            <ac:spMk id="9" creationId="{5CBC67CB-9419-3046-A6C4-CE358744FF56}"/>
          </ac:spMkLst>
        </pc:spChg>
        <pc:spChg chg="mod">
          <ac:chgData name="Moritz Nipshagen" userId="ee3b3bbc25b4cb6d" providerId="LiveId" clId="{8CB0DFAF-7A7A-4BCA-A9C6-89D332EA6287}" dt="2018-05-02T09:04:52.351" v="2104" actId="164"/>
          <ac:spMkLst>
            <pc:docMk/>
            <pc:sldMk cId="1158035203" sldId="288"/>
            <ac:spMk id="11" creationId="{B1B12E05-4EA2-FC45-9B88-7620C258CA7A}"/>
          </ac:spMkLst>
        </pc:spChg>
        <pc:spChg chg="mod">
          <ac:chgData name="Moritz Nipshagen" userId="ee3b3bbc25b4cb6d" providerId="LiveId" clId="{8CB0DFAF-7A7A-4BCA-A9C6-89D332EA6287}" dt="2018-05-02T09:04:52.351" v="2104" actId="164"/>
          <ac:spMkLst>
            <pc:docMk/>
            <pc:sldMk cId="1158035203" sldId="288"/>
            <ac:spMk id="13" creationId="{97AFD89C-8449-E642-AD6A-44BD8F4A843B}"/>
          </ac:spMkLst>
        </pc:spChg>
        <pc:spChg chg="add del mod">
          <ac:chgData name="Moritz Nipshagen" userId="ee3b3bbc25b4cb6d" providerId="LiveId" clId="{8CB0DFAF-7A7A-4BCA-A9C6-89D332EA6287}" dt="2018-05-01T17:57:01.797" v="12" actId="1035"/>
          <ac:spMkLst>
            <pc:docMk/>
            <pc:sldMk cId="1158035203" sldId="288"/>
            <ac:spMk id="20" creationId="{FF736B29-9165-4130-9D92-1CB8A784DB37}"/>
          </ac:spMkLst>
        </pc:spChg>
        <pc:spChg chg="mod">
          <ac:chgData name="Moritz Nipshagen" userId="ee3b3bbc25b4cb6d" providerId="LiveId" clId="{8CB0DFAF-7A7A-4BCA-A9C6-89D332EA6287}" dt="2018-05-02T09:04:52.351" v="2104" actId="164"/>
          <ac:spMkLst>
            <pc:docMk/>
            <pc:sldMk cId="1158035203" sldId="288"/>
            <ac:spMk id="53" creationId="{C9A71159-E763-584E-AE80-C1C09BB5E2D2}"/>
          </ac:spMkLst>
        </pc:spChg>
        <pc:spChg chg="mod">
          <ac:chgData name="Moritz Nipshagen" userId="ee3b3bbc25b4cb6d" providerId="LiveId" clId="{8CB0DFAF-7A7A-4BCA-A9C6-89D332EA6287}" dt="2018-05-02T09:04:52.351" v="2104" actId="164"/>
          <ac:spMkLst>
            <pc:docMk/>
            <pc:sldMk cId="1158035203" sldId="288"/>
            <ac:spMk id="55" creationId="{8EEF3715-DB4D-7544-A7B0-D3EA51F2D71F}"/>
          </ac:spMkLst>
        </pc:spChg>
        <pc:spChg chg="mod">
          <ac:chgData name="Moritz Nipshagen" userId="ee3b3bbc25b4cb6d" providerId="LiveId" clId="{8CB0DFAF-7A7A-4BCA-A9C6-89D332EA6287}" dt="2018-05-02T09:04:52.351" v="2104" actId="164"/>
          <ac:spMkLst>
            <pc:docMk/>
            <pc:sldMk cId="1158035203" sldId="288"/>
            <ac:spMk id="57" creationId="{A2169232-DB72-B243-9AC3-85AAAF7075B9}"/>
          </ac:spMkLst>
        </pc:spChg>
        <pc:spChg chg="mod">
          <ac:chgData name="Moritz Nipshagen" userId="ee3b3bbc25b4cb6d" providerId="LiveId" clId="{8CB0DFAF-7A7A-4BCA-A9C6-89D332EA6287}" dt="2018-05-02T09:04:52.351" v="2104" actId="164"/>
          <ac:spMkLst>
            <pc:docMk/>
            <pc:sldMk cId="1158035203" sldId="288"/>
            <ac:spMk id="59" creationId="{ABDC1B96-3BBA-3C49-892F-EB5017760717}"/>
          </ac:spMkLst>
        </pc:spChg>
        <pc:spChg chg="mod">
          <ac:chgData name="Moritz Nipshagen" userId="ee3b3bbc25b4cb6d" providerId="LiveId" clId="{8CB0DFAF-7A7A-4BCA-A9C6-89D332EA6287}" dt="2018-05-02T09:04:52.351" v="2104" actId="164"/>
          <ac:spMkLst>
            <pc:docMk/>
            <pc:sldMk cId="1158035203" sldId="288"/>
            <ac:spMk id="61" creationId="{D862997B-3834-1D43-89A3-4C24666C5E1D}"/>
          </ac:spMkLst>
        </pc:spChg>
        <pc:grpChg chg="add mod">
          <ac:chgData name="Moritz Nipshagen" userId="ee3b3bbc25b4cb6d" providerId="LiveId" clId="{8CB0DFAF-7A7A-4BCA-A9C6-89D332EA6287}" dt="2018-05-02T09:05:01.510" v="2105" actId="1076"/>
          <ac:grpSpMkLst>
            <pc:docMk/>
            <pc:sldMk cId="1158035203" sldId="288"/>
            <ac:grpSpMk id="16" creationId="{C1BB3E69-1CDE-4577-B8D7-3433F2FA6874}"/>
          </ac:grpSpMkLst>
        </pc:grpChg>
        <pc:cxnChg chg="mod">
          <ac:chgData name="Moritz Nipshagen" userId="ee3b3bbc25b4cb6d" providerId="LiveId" clId="{8CB0DFAF-7A7A-4BCA-A9C6-89D332EA6287}" dt="2018-05-02T09:04:52.351" v="2104" actId="164"/>
          <ac:cxnSpMkLst>
            <pc:docMk/>
            <pc:sldMk cId="1158035203" sldId="288"/>
            <ac:cxnSpMk id="14" creationId="{0A4435CC-387A-BD40-B087-BF950C43BAC0}"/>
          </ac:cxnSpMkLst>
        </pc:cxnChg>
        <pc:cxnChg chg="mod">
          <ac:chgData name="Moritz Nipshagen" userId="ee3b3bbc25b4cb6d" providerId="LiveId" clId="{8CB0DFAF-7A7A-4BCA-A9C6-89D332EA6287}" dt="2018-05-02T09:04:52.351" v="2104" actId="164"/>
          <ac:cxnSpMkLst>
            <pc:docMk/>
            <pc:sldMk cId="1158035203" sldId="288"/>
            <ac:cxnSpMk id="22" creationId="{FB6F168A-2629-1E44-AF3B-FD77A32BA44D}"/>
          </ac:cxnSpMkLst>
        </pc:cxnChg>
        <pc:cxnChg chg="mod">
          <ac:chgData name="Moritz Nipshagen" userId="ee3b3bbc25b4cb6d" providerId="LiveId" clId="{8CB0DFAF-7A7A-4BCA-A9C6-89D332EA6287}" dt="2018-05-02T09:04:52.351" v="2104" actId="164"/>
          <ac:cxnSpMkLst>
            <pc:docMk/>
            <pc:sldMk cId="1158035203" sldId="288"/>
            <ac:cxnSpMk id="27" creationId="{51286983-D132-0742-A970-5E75B52C83A9}"/>
          </ac:cxnSpMkLst>
        </pc:cxnChg>
        <pc:cxnChg chg="mod">
          <ac:chgData name="Moritz Nipshagen" userId="ee3b3bbc25b4cb6d" providerId="LiveId" clId="{8CB0DFAF-7A7A-4BCA-A9C6-89D332EA6287}" dt="2018-05-02T09:04:52.351" v="2104" actId="164"/>
          <ac:cxnSpMkLst>
            <pc:docMk/>
            <pc:sldMk cId="1158035203" sldId="288"/>
            <ac:cxnSpMk id="32" creationId="{7D8E043A-8C60-C649-8B8E-8ED62B5777E2}"/>
          </ac:cxnSpMkLst>
        </pc:cxnChg>
        <pc:cxnChg chg="mod">
          <ac:chgData name="Moritz Nipshagen" userId="ee3b3bbc25b4cb6d" providerId="LiveId" clId="{8CB0DFAF-7A7A-4BCA-A9C6-89D332EA6287}" dt="2018-05-02T09:04:52.351" v="2104" actId="164"/>
          <ac:cxnSpMkLst>
            <pc:docMk/>
            <pc:sldMk cId="1158035203" sldId="288"/>
            <ac:cxnSpMk id="40" creationId="{3184D991-532F-0E40-AA43-1C98D7C5EB7F}"/>
          </ac:cxnSpMkLst>
        </pc:cxnChg>
      </pc:sldChg>
      <pc:sldChg chg="modSp">
        <pc:chgData name="Moritz Nipshagen" userId="ee3b3bbc25b4cb6d" providerId="LiveId" clId="{8CB0DFAF-7A7A-4BCA-A9C6-89D332EA6287}" dt="2018-05-02T08:41:02.095" v="688" actId="20577"/>
        <pc:sldMkLst>
          <pc:docMk/>
          <pc:sldMk cId="1169256069" sldId="290"/>
        </pc:sldMkLst>
        <pc:spChg chg="mod">
          <ac:chgData name="Moritz Nipshagen" userId="ee3b3bbc25b4cb6d" providerId="LiveId" clId="{8CB0DFAF-7A7A-4BCA-A9C6-89D332EA6287}" dt="2018-05-02T08:41:02.095" v="688" actId="20577"/>
          <ac:spMkLst>
            <pc:docMk/>
            <pc:sldMk cId="1169256069" sldId="290"/>
            <ac:spMk id="3" creationId="{35D021AA-5384-4061-AA48-208DCE60A8C5}"/>
          </ac:spMkLst>
        </pc:spChg>
      </pc:sldChg>
      <pc:sldChg chg="modSp">
        <pc:chgData name="Moritz Nipshagen" userId="ee3b3bbc25b4cb6d" providerId="LiveId" clId="{8CB0DFAF-7A7A-4BCA-A9C6-89D332EA6287}" dt="2018-05-02T12:24:48.125" v="5902" actId="20577"/>
        <pc:sldMkLst>
          <pc:docMk/>
          <pc:sldMk cId="2529264371" sldId="291"/>
        </pc:sldMkLst>
        <pc:spChg chg="mod">
          <ac:chgData name="Moritz Nipshagen" userId="ee3b3bbc25b4cb6d" providerId="LiveId" clId="{8CB0DFAF-7A7A-4BCA-A9C6-89D332EA6287}" dt="2018-05-02T12:24:48.125" v="5902" actId="20577"/>
          <ac:spMkLst>
            <pc:docMk/>
            <pc:sldMk cId="2529264371" sldId="291"/>
            <ac:spMk id="5" creationId="{644A9443-7929-42AE-B00C-27485E3089CC}"/>
          </ac:spMkLst>
        </pc:spChg>
      </pc:sldChg>
      <pc:sldChg chg="modSp">
        <pc:chgData name="Moritz Nipshagen" userId="ee3b3bbc25b4cb6d" providerId="LiveId" clId="{8CB0DFAF-7A7A-4BCA-A9C6-89D332EA6287}" dt="2018-05-02T10:33:53.979" v="5100" actId="20577"/>
        <pc:sldMkLst>
          <pc:docMk/>
          <pc:sldMk cId="337906266" sldId="292"/>
        </pc:sldMkLst>
        <pc:spChg chg="mod">
          <ac:chgData name="Moritz Nipshagen" userId="ee3b3bbc25b4cb6d" providerId="LiveId" clId="{8CB0DFAF-7A7A-4BCA-A9C6-89D332EA6287}" dt="2018-05-02T10:33:53.979" v="5100" actId="20577"/>
          <ac:spMkLst>
            <pc:docMk/>
            <pc:sldMk cId="337906266" sldId="292"/>
            <ac:spMk id="3" creationId="{0CD97B68-DEA4-44B4-880B-38D8B9D5BF30}"/>
          </ac:spMkLst>
        </pc:spChg>
        <pc:spChg chg="mod">
          <ac:chgData name="Moritz Nipshagen" userId="ee3b3bbc25b4cb6d" providerId="LiveId" clId="{8CB0DFAF-7A7A-4BCA-A9C6-89D332EA6287}" dt="2018-05-02T08:31:52.611" v="322" actId="27636"/>
          <ac:spMkLst>
            <pc:docMk/>
            <pc:sldMk cId="337906266" sldId="292"/>
            <ac:spMk id="4" creationId="{CB56E0F4-F2AC-4C32-B289-7DCD6E3E7A55}"/>
          </ac:spMkLst>
        </pc:spChg>
      </pc:sldChg>
      <pc:sldChg chg="addSp modSp add">
        <pc:chgData name="Moritz Nipshagen" userId="ee3b3bbc25b4cb6d" providerId="LiveId" clId="{8CB0DFAF-7A7A-4BCA-A9C6-89D332EA6287}" dt="2018-05-02T10:35:00.835" v="5133" actId="20577"/>
        <pc:sldMkLst>
          <pc:docMk/>
          <pc:sldMk cId="1222897529" sldId="294"/>
        </pc:sldMkLst>
        <pc:spChg chg="mod">
          <ac:chgData name="Moritz Nipshagen" userId="ee3b3bbc25b4cb6d" providerId="LiveId" clId="{8CB0DFAF-7A7A-4BCA-A9C6-89D332EA6287}" dt="2018-05-02T08:46:02.942" v="1321" actId="20577"/>
          <ac:spMkLst>
            <pc:docMk/>
            <pc:sldMk cId="1222897529" sldId="294"/>
            <ac:spMk id="2" creationId="{C0260B51-1E6E-46E2-8AF4-1AC499991538}"/>
          </ac:spMkLst>
        </pc:spChg>
        <pc:spChg chg="mod">
          <ac:chgData name="Moritz Nipshagen" userId="ee3b3bbc25b4cb6d" providerId="LiveId" clId="{8CB0DFAF-7A7A-4BCA-A9C6-89D332EA6287}" dt="2018-05-02T09:02:24.982" v="1977" actId="20577"/>
          <ac:spMkLst>
            <pc:docMk/>
            <pc:sldMk cId="1222897529" sldId="294"/>
            <ac:spMk id="3" creationId="{4DA42375-F0F3-47DF-A364-F736D994EAA2}"/>
          </ac:spMkLst>
        </pc:spChg>
        <pc:spChg chg="mod">
          <ac:chgData name="Moritz Nipshagen" userId="ee3b3bbc25b4cb6d" providerId="LiveId" clId="{8CB0DFAF-7A7A-4BCA-A9C6-89D332EA6287}" dt="2018-05-02T10:35:00.835" v="5133" actId="20577"/>
          <ac:spMkLst>
            <pc:docMk/>
            <pc:sldMk cId="1222897529" sldId="294"/>
            <ac:spMk id="4" creationId="{FDA2C65C-F126-4DC3-B31C-84AAF62E791B}"/>
          </ac:spMkLst>
        </pc:spChg>
        <pc:spChg chg="add mod">
          <ac:chgData name="Moritz Nipshagen" userId="ee3b3bbc25b4cb6d" providerId="LiveId" clId="{8CB0DFAF-7A7A-4BCA-A9C6-89D332EA6287}" dt="2018-05-02T08:54:25.728" v="1601" actId="114"/>
          <ac:spMkLst>
            <pc:docMk/>
            <pc:sldMk cId="1222897529" sldId="294"/>
            <ac:spMk id="6" creationId="{C909048C-92AE-4173-BDD3-1F5684D82894}"/>
          </ac:spMkLst>
        </pc:spChg>
      </pc:sldChg>
      <pc:sldChg chg="addSp delSp modSp add">
        <pc:chgData name="Moritz Nipshagen" userId="ee3b3bbc25b4cb6d" providerId="LiveId" clId="{8CB0DFAF-7A7A-4BCA-A9C6-89D332EA6287}" dt="2018-05-02T09:04:20.659" v="2103" actId="20577"/>
        <pc:sldMkLst>
          <pc:docMk/>
          <pc:sldMk cId="3538261862" sldId="295"/>
        </pc:sldMkLst>
        <pc:spChg chg="del">
          <ac:chgData name="Moritz Nipshagen" userId="ee3b3bbc25b4cb6d" providerId="LiveId" clId="{8CB0DFAF-7A7A-4BCA-A9C6-89D332EA6287}" dt="2018-05-02T08:54:54.913" v="1603" actId="20577"/>
          <ac:spMkLst>
            <pc:docMk/>
            <pc:sldMk cId="3538261862" sldId="295"/>
            <ac:spMk id="2" creationId="{CC385A2D-105D-4E7A-9DD0-1467A49E0885}"/>
          </ac:spMkLst>
        </pc:spChg>
        <pc:spChg chg="del">
          <ac:chgData name="Moritz Nipshagen" userId="ee3b3bbc25b4cb6d" providerId="LiveId" clId="{8CB0DFAF-7A7A-4BCA-A9C6-89D332EA6287}" dt="2018-05-02T08:54:54.913" v="1603" actId="20577"/>
          <ac:spMkLst>
            <pc:docMk/>
            <pc:sldMk cId="3538261862" sldId="295"/>
            <ac:spMk id="3" creationId="{23BC5CF8-77D0-4293-B07C-FCCFB39E0A08}"/>
          </ac:spMkLst>
        </pc:spChg>
        <pc:spChg chg="del">
          <ac:chgData name="Moritz Nipshagen" userId="ee3b3bbc25b4cb6d" providerId="LiveId" clId="{8CB0DFAF-7A7A-4BCA-A9C6-89D332EA6287}" dt="2018-05-02T08:54:54.913" v="1603" actId="20577"/>
          <ac:spMkLst>
            <pc:docMk/>
            <pc:sldMk cId="3538261862" sldId="295"/>
            <ac:spMk id="4" creationId="{AF61AC74-530D-4B3A-8C59-9746E50BA9A2}"/>
          </ac:spMkLst>
        </pc:spChg>
        <pc:spChg chg="add mod">
          <ac:chgData name="Moritz Nipshagen" userId="ee3b3bbc25b4cb6d" providerId="LiveId" clId="{8CB0DFAF-7A7A-4BCA-A9C6-89D332EA6287}" dt="2018-05-02T08:57:42.536" v="1648" actId="20577"/>
          <ac:spMkLst>
            <pc:docMk/>
            <pc:sldMk cId="3538261862" sldId="295"/>
            <ac:spMk id="6" creationId="{9330CA6D-2F09-4C99-9D8F-4924B9C84405}"/>
          </ac:spMkLst>
        </pc:spChg>
        <pc:spChg chg="add del mod">
          <ac:chgData name="Moritz Nipshagen" userId="ee3b3bbc25b4cb6d" providerId="LiveId" clId="{8CB0DFAF-7A7A-4BCA-A9C6-89D332EA6287}" dt="2018-05-02T08:57:55.096" v="1649" actId="20577"/>
          <ac:spMkLst>
            <pc:docMk/>
            <pc:sldMk cId="3538261862" sldId="295"/>
            <ac:spMk id="7" creationId="{54160A68-A4FA-4E48-AF81-7EB73D993CAA}"/>
          </ac:spMkLst>
        </pc:spChg>
        <pc:spChg chg="add mod">
          <ac:chgData name="Moritz Nipshagen" userId="ee3b3bbc25b4cb6d" providerId="LiveId" clId="{8CB0DFAF-7A7A-4BCA-A9C6-89D332EA6287}" dt="2018-05-02T09:03:31.373" v="2080" actId="15"/>
          <ac:spMkLst>
            <pc:docMk/>
            <pc:sldMk cId="3538261862" sldId="295"/>
            <ac:spMk id="8" creationId="{40D0B806-7E49-42F8-83BE-CDCC73E0074A}"/>
          </ac:spMkLst>
        </pc:spChg>
        <pc:spChg chg="add mod">
          <ac:chgData name="Moritz Nipshagen" userId="ee3b3bbc25b4cb6d" providerId="LiveId" clId="{8CB0DFAF-7A7A-4BCA-A9C6-89D332EA6287}" dt="2018-05-02T09:04:20.659" v="2103" actId="20577"/>
          <ac:spMkLst>
            <pc:docMk/>
            <pc:sldMk cId="3538261862" sldId="295"/>
            <ac:spMk id="9" creationId="{6AAD3A5C-D2DE-49B8-AC86-9DE930603854}"/>
          </ac:spMkLst>
        </pc:spChg>
      </pc:sldChg>
      <pc:sldChg chg="addSp delSp modSp add">
        <pc:chgData name="Moritz Nipshagen" userId="ee3b3bbc25b4cb6d" providerId="LiveId" clId="{8CB0DFAF-7A7A-4BCA-A9C6-89D332EA6287}" dt="2018-05-02T09:42:34.343" v="4394" actId="20577"/>
        <pc:sldMkLst>
          <pc:docMk/>
          <pc:sldMk cId="983272082" sldId="296"/>
        </pc:sldMkLst>
        <pc:spChg chg="mod">
          <ac:chgData name="Moritz Nipshagen" userId="ee3b3bbc25b4cb6d" providerId="LiveId" clId="{8CB0DFAF-7A7A-4BCA-A9C6-89D332EA6287}" dt="2018-05-02T09:42:34.343" v="4394" actId="20577"/>
          <ac:spMkLst>
            <pc:docMk/>
            <pc:sldMk cId="983272082" sldId="296"/>
            <ac:spMk id="2" creationId="{8BFD0469-3C56-4D77-834E-7E80C09D2BC3}"/>
          </ac:spMkLst>
        </pc:spChg>
        <pc:spChg chg="mod">
          <ac:chgData name="Moritz Nipshagen" userId="ee3b3bbc25b4cb6d" providerId="LiveId" clId="{8CB0DFAF-7A7A-4BCA-A9C6-89D332EA6287}" dt="2018-05-02T09:14:21.245" v="2636" actId="14100"/>
          <ac:spMkLst>
            <pc:docMk/>
            <pc:sldMk cId="983272082" sldId="296"/>
            <ac:spMk id="3" creationId="{63534223-7118-4D04-9D5D-D275C05E1F5E}"/>
          </ac:spMkLst>
        </pc:spChg>
        <pc:spChg chg="add del mod">
          <ac:chgData name="Moritz Nipshagen" userId="ee3b3bbc25b4cb6d" providerId="LiveId" clId="{8CB0DFAF-7A7A-4BCA-A9C6-89D332EA6287}" dt="2018-05-02T09:14:16.911" v="2635" actId="20577"/>
          <ac:spMkLst>
            <pc:docMk/>
            <pc:sldMk cId="983272082" sldId="296"/>
            <ac:spMk id="21" creationId="{FFF4E8A7-C676-490C-8375-E6F63B518B1E}"/>
          </ac:spMkLst>
        </pc:spChg>
        <pc:spChg chg="add mod">
          <ac:chgData name="Moritz Nipshagen" userId="ee3b3bbc25b4cb6d" providerId="LiveId" clId="{8CB0DFAF-7A7A-4BCA-A9C6-89D332EA6287}" dt="2018-05-02T09:16:05.947" v="2692" actId="255"/>
          <ac:spMkLst>
            <pc:docMk/>
            <pc:sldMk cId="983272082" sldId="296"/>
            <ac:spMk id="22" creationId="{A8AA5BC3-BCEA-4C95-A5E1-2E83FE642669}"/>
          </ac:spMkLst>
        </pc:spChg>
        <pc:grpChg chg="add">
          <ac:chgData name="Moritz Nipshagen" userId="ee3b3bbc25b4cb6d" providerId="LiveId" clId="{8CB0DFAF-7A7A-4BCA-A9C6-89D332EA6287}" dt="2018-05-02T09:05:03.934" v="2107" actId="15"/>
          <ac:grpSpMkLst>
            <pc:docMk/>
            <pc:sldMk cId="983272082" sldId="296"/>
            <ac:grpSpMk id="5" creationId="{48DC4A9D-470F-4474-B89F-3839F5E15557}"/>
          </ac:grpSpMkLst>
        </pc:grpChg>
        <pc:graphicFrameChg chg="add mod modGraphic">
          <ac:chgData name="Moritz Nipshagen" userId="ee3b3bbc25b4cb6d" providerId="LiveId" clId="{8CB0DFAF-7A7A-4BCA-A9C6-89D332EA6287}" dt="2018-05-02T09:17:31.199" v="2724" actId="20577"/>
          <ac:graphicFrameMkLst>
            <pc:docMk/>
            <pc:sldMk cId="983272082" sldId="296"/>
            <ac:graphicFrameMk id="23" creationId="{9C50D48A-A6F5-437E-A300-D12237749595}"/>
          </ac:graphicFrameMkLst>
        </pc:graphicFrameChg>
      </pc:sldChg>
      <pc:sldChg chg="modSp add">
        <pc:chgData name="Moritz Nipshagen" userId="ee3b3bbc25b4cb6d" providerId="LiveId" clId="{8CB0DFAF-7A7A-4BCA-A9C6-89D332EA6287}" dt="2018-05-02T09:42:55.274" v="4395" actId="20577"/>
        <pc:sldMkLst>
          <pc:docMk/>
          <pc:sldMk cId="954232563" sldId="297"/>
        </pc:sldMkLst>
        <pc:spChg chg="mod">
          <ac:chgData name="Moritz Nipshagen" userId="ee3b3bbc25b4cb6d" providerId="LiveId" clId="{8CB0DFAF-7A7A-4BCA-A9C6-89D332EA6287}" dt="2018-05-02T09:08:26.554" v="2376" actId="20577"/>
          <ac:spMkLst>
            <pc:docMk/>
            <pc:sldMk cId="954232563" sldId="297"/>
            <ac:spMk id="2" creationId="{C0588662-CC42-48B5-9B7C-A46EC5915F0E}"/>
          </ac:spMkLst>
        </pc:spChg>
        <pc:spChg chg="mod">
          <ac:chgData name="Moritz Nipshagen" userId="ee3b3bbc25b4cb6d" providerId="LiveId" clId="{8CB0DFAF-7A7A-4BCA-A9C6-89D332EA6287}" dt="2018-05-02T09:42:55.274" v="4395" actId="20577"/>
          <ac:spMkLst>
            <pc:docMk/>
            <pc:sldMk cId="954232563" sldId="297"/>
            <ac:spMk id="3" creationId="{8B590D6D-4526-4D30-8C52-C829AE47189E}"/>
          </ac:spMkLst>
        </pc:spChg>
      </pc:sldChg>
      <pc:sldChg chg="addSp modSp add">
        <pc:chgData name="Moritz Nipshagen" userId="ee3b3bbc25b4cb6d" providerId="LiveId" clId="{8CB0DFAF-7A7A-4BCA-A9C6-89D332EA6287}" dt="2018-05-02T09:24:59.713" v="3340" actId="1076"/>
        <pc:sldMkLst>
          <pc:docMk/>
          <pc:sldMk cId="3700824302" sldId="298"/>
        </pc:sldMkLst>
        <pc:spChg chg="mod">
          <ac:chgData name="Moritz Nipshagen" userId="ee3b3bbc25b4cb6d" providerId="LiveId" clId="{8CB0DFAF-7A7A-4BCA-A9C6-89D332EA6287}" dt="2018-05-02T09:20:40.901" v="2828" actId="20577"/>
          <ac:spMkLst>
            <pc:docMk/>
            <pc:sldMk cId="3700824302" sldId="298"/>
            <ac:spMk id="2" creationId="{06AE2618-D3FF-41ED-ACD9-3212B2F1B06D}"/>
          </ac:spMkLst>
        </pc:spChg>
        <pc:spChg chg="mod">
          <ac:chgData name="Moritz Nipshagen" userId="ee3b3bbc25b4cb6d" providerId="LiveId" clId="{8CB0DFAF-7A7A-4BCA-A9C6-89D332EA6287}" dt="2018-05-02T09:24:54.498" v="3339" actId="20577"/>
          <ac:spMkLst>
            <pc:docMk/>
            <pc:sldMk cId="3700824302" sldId="298"/>
            <ac:spMk id="3" creationId="{40A0C440-57A9-4FB0-A027-63F1EBDBF2B6}"/>
          </ac:spMkLst>
        </pc:spChg>
        <pc:spChg chg="add mod">
          <ac:chgData name="Moritz Nipshagen" userId="ee3b3bbc25b4cb6d" providerId="LiveId" clId="{8CB0DFAF-7A7A-4BCA-A9C6-89D332EA6287}" dt="2018-05-02T09:22:50.861" v="3041" actId="14100"/>
          <ac:spMkLst>
            <pc:docMk/>
            <pc:sldMk cId="3700824302" sldId="298"/>
            <ac:spMk id="5" creationId="{E39613C3-3FB3-439D-9119-FA720B5FB40E}"/>
          </ac:spMkLst>
        </pc:spChg>
        <pc:graphicFrameChg chg="add mod modGraphic">
          <ac:chgData name="Moritz Nipshagen" userId="ee3b3bbc25b4cb6d" providerId="LiveId" clId="{8CB0DFAF-7A7A-4BCA-A9C6-89D332EA6287}" dt="2018-05-02T09:24:59.713" v="3340" actId="1076"/>
          <ac:graphicFrameMkLst>
            <pc:docMk/>
            <pc:sldMk cId="3700824302" sldId="298"/>
            <ac:graphicFrameMk id="6" creationId="{D3BBBBC8-D5FE-4ED8-8652-7AB95C1F5EC1}"/>
          </ac:graphicFrameMkLst>
        </pc:graphicFrameChg>
      </pc:sldChg>
      <pc:sldChg chg="addSp delSp modSp add">
        <pc:chgData name="Moritz Nipshagen" userId="ee3b3bbc25b4cb6d" providerId="LiveId" clId="{8CB0DFAF-7A7A-4BCA-A9C6-89D332EA6287}" dt="2018-05-02T09:38:47.143" v="3836" actId="20577"/>
        <pc:sldMkLst>
          <pc:docMk/>
          <pc:sldMk cId="3424399411" sldId="299"/>
        </pc:sldMkLst>
        <pc:spChg chg="mod">
          <ac:chgData name="Moritz Nipshagen" userId="ee3b3bbc25b4cb6d" providerId="LiveId" clId="{8CB0DFAF-7A7A-4BCA-A9C6-89D332EA6287}" dt="2018-05-02T09:25:10.334" v="3362" actId="20577"/>
          <ac:spMkLst>
            <pc:docMk/>
            <pc:sldMk cId="3424399411" sldId="299"/>
            <ac:spMk id="2" creationId="{134A9F1A-4526-4179-A8C2-99BF90EF6514}"/>
          </ac:spMkLst>
        </pc:spChg>
        <pc:spChg chg="del mod">
          <ac:chgData name="Moritz Nipshagen" userId="ee3b3bbc25b4cb6d" providerId="LiveId" clId="{8CB0DFAF-7A7A-4BCA-A9C6-89D332EA6287}" dt="2018-05-02T09:25:56.257" v="3369" actId="478"/>
          <ac:spMkLst>
            <pc:docMk/>
            <pc:sldMk cId="3424399411" sldId="299"/>
            <ac:spMk id="3" creationId="{7930271F-E388-49F7-9E61-AA179D9F2E7A}"/>
          </ac:spMkLst>
        </pc:spChg>
        <pc:spChg chg="add mod">
          <ac:chgData name="Moritz Nipshagen" userId="ee3b3bbc25b4cb6d" providerId="LiveId" clId="{8CB0DFAF-7A7A-4BCA-A9C6-89D332EA6287}" dt="2018-05-02T09:32:53.454" v="3460" actId="207"/>
          <ac:spMkLst>
            <pc:docMk/>
            <pc:sldMk cId="3424399411" sldId="299"/>
            <ac:spMk id="21" creationId="{56681EF9-4227-4BBA-A08A-6BF1642CE0B1}"/>
          </ac:spMkLst>
        </pc:spChg>
        <pc:spChg chg="add del">
          <ac:chgData name="Moritz Nipshagen" userId="ee3b3bbc25b4cb6d" providerId="LiveId" clId="{8CB0DFAF-7A7A-4BCA-A9C6-89D332EA6287}" dt="2018-05-02T09:27:13.393" v="3391" actId="20577"/>
          <ac:spMkLst>
            <pc:docMk/>
            <pc:sldMk cId="3424399411" sldId="299"/>
            <ac:spMk id="37" creationId="{1ADCC564-8F7D-4CE7-ADFD-A87A10031AF4}"/>
          </ac:spMkLst>
        </pc:spChg>
        <pc:spChg chg="add mod">
          <ac:chgData name="Moritz Nipshagen" userId="ee3b3bbc25b4cb6d" providerId="LiveId" clId="{8CB0DFAF-7A7A-4BCA-A9C6-89D332EA6287}" dt="2018-05-02T09:28:47.456" v="3426" actId="1076"/>
          <ac:spMkLst>
            <pc:docMk/>
            <pc:sldMk cId="3424399411" sldId="299"/>
            <ac:spMk id="48" creationId="{1B96558F-11CB-496B-86D6-E8D17630BC1A}"/>
          </ac:spMkLst>
        </pc:spChg>
        <pc:spChg chg="add mod">
          <ac:chgData name="Moritz Nipshagen" userId="ee3b3bbc25b4cb6d" providerId="LiveId" clId="{8CB0DFAF-7A7A-4BCA-A9C6-89D332EA6287}" dt="2018-05-02T09:31:01.921" v="3431" actId="1076"/>
          <ac:spMkLst>
            <pc:docMk/>
            <pc:sldMk cId="3424399411" sldId="299"/>
            <ac:spMk id="49" creationId="{EA6F4F77-6F4E-4570-93ED-270E9F6B9596}"/>
          </ac:spMkLst>
        </pc:spChg>
        <pc:spChg chg="add mod">
          <ac:chgData name="Moritz Nipshagen" userId="ee3b3bbc25b4cb6d" providerId="LiveId" clId="{8CB0DFAF-7A7A-4BCA-A9C6-89D332EA6287}" dt="2018-05-02T09:28:32.633" v="3416" actId="20577"/>
          <ac:spMkLst>
            <pc:docMk/>
            <pc:sldMk cId="3424399411" sldId="299"/>
            <ac:spMk id="50" creationId="{A96710AA-2484-4D4B-83A4-3F636AB531A7}"/>
          </ac:spMkLst>
        </pc:spChg>
        <pc:spChg chg="add mod">
          <ac:chgData name="Moritz Nipshagen" userId="ee3b3bbc25b4cb6d" providerId="LiveId" clId="{8CB0DFAF-7A7A-4BCA-A9C6-89D332EA6287}" dt="2018-05-02T09:28:26.845" v="3414" actId="20577"/>
          <ac:spMkLst>
            <pc:docMk/>
            <pc:sldMk cId="3424399411" sldId="299"/>
            <ac:spMk id="51" creationId="{16B8A773-D2A5-4232-A41D-9F59D8DA7CFD}"/>
          </ac:spMkLst>
        </pc:spChg>
        <pc:spChg chg="add mod">
          <ac:chgData name="Moritz Nipshagen" userId="ee3b3bbc25b4cb6d" providerId="LiveId" clId="{8CB0DFAF-7A7A-4BCA-A9C6-89D332EA6287}" dt="2018-05-02T09:31:15.253" v="3437" actId="1076"/>
          <ac:spMkLst>
            <pc:docMk/>
            <pc:sldMk cId="3424399411" sldId="299"/>
            <ac:spMk id="56" creationId="{02A818E8-293E-4ECC-8210-ADC4FE236CE8}"/>
          </ac:spMkLst>
        </pc:spChg>
        <pc:spChg chg="add mod">
          <ac:chgData name="Moritz Nipshagen" userId="ee3b3bbc25b4cb6d" providerId="LiveId" clId="{8CB0DFAF-7A7A-4BCA-A9C6-89D332EA6287}" dt="2018-05-02T09:38:47.143" v="3836" actId="20577"/>
          <ac:spMkLst>
            <pc:docMk/>
            <pc:sldMk cId="3424399411" sldId="299"/>
            <ac:spMk id="58" creationId="{8C09C722-3672-4703-9017-4AFDB12767B3}"/>
          </ac:spMkLst>
        </pc:spChg>
        <pc:grpChg chg="add">
          <ac:chgData name="Moritz Nipshagen" userId="ee3b3bbc25b4cb6d" providerId="LiveId" clId="{8CB0DFAF-7A7A-4BCA-A9C6-89D332EA6287}" dt="2018-05-02T09:25:17.150" v="3363" actId="20577"/>
          <ac:grpSpMkLst>
            <pc:docMk/>
            <pc:sldMk cId="3424399411" sldId="299"/>
            <ac:grpSpMk id="5" creationId="{39D5F313-B041-4B6C-B84C-DEC0BF6A1310}"/>
          </ac:grpSpMkLst>
        </pc:grpChg>
        <pc:graphicFrameChg chg="add mod modGraphic">
          <ac:chgData name="Moritz Nipshagen" userId="ee3b3bbc25b4cb6d" providerId="LiveId" clId="{8CB0DFAF-7A7A-4BCA-A9C6-89D332EA6287}" dt="2018-05-02T09:32:49.834" v="3459" actId="207"/>
          <ac:graphicFrameMkLst>
            <pc:docMk/>
            <pc:sldMk cId="3424399411" sldId="299"/>
            <ac:graphicFrameMk id="57" creationId="{DD683563-CD88-43E4-9A7C-81C3F99EB29A}"/>
          </ac:graphicFrameMkLst>
        </pc:graphicFrameChg>
        <pc:cxnChg chg="add mod">
          <ac:chgData name="Moritz Nipshagen" userId="ee3b3bbc25b4cb6d" providerId="LiveId" clId="{8CB0DFAF-7A7A-4BCA-A9C6-89D332EA6287}" dt="2018-05-02T09:26:13.403" v="3371" actId="13822"/>
          <ac:cxnSpMkLst>
            <pc:docMk/>
            <pc:sldMk cId="3424399411" sldId="299"/>
            <ac:cxnSpMk id="23" creationId="{E87DF1A1-4927-4726-9840-B8F053FC7939}"/>
          </ac:cxnSpMkLst>
        </pc:cxnChg>
        <pc:cxnChg chg="add del mod">
          <ac:chgData name="Moritz Nipshagen" userId="ee3b3bbc25b4cb6d" providerId="LiveId" clId="{8CB0DFAF-7A7A-4BCA-A9C6-89D332EA6287}" dt="2018-05-02T09:26:26.513" v="3375" actId="11529"/>
          <ac:cxnSpMkLst>
            <pc:docMk/>
            <pc:sldMk cId="3424399411" sldId="299"/>
            <ac:cxnSpMk id="25" creationId="{84942B38-5FE3-4941-AD29-EC8EE845B066}"/>
          </ac:cxnSpMkLst>
        </pc:cxnChg>
        <pc:cxnChg chg="add del mod">
          <ac:chgData name="Moritz Nipshagen" userId="ee3b3bbc25b4cb6d" providerId="LiveId" clId="{8CB0DFAF-7A7A-4BCA-A9C6-89D332EA6287}" dt="2018-05-02T09:27:10.446" v="3389" actId="13822"/>
          <ac:cxnSpMkLst>
            <pc:docMk/>
            <pc:sldMk cId="3424399411" sldId="299"/>
            <ac:cxnSpMk id="28" creationId="{11B97659-2969-4C8F-941F-FA74AD30EA55}"/>
          </ac:cxnSpMkLst>
        </pc:cxnChg>
        <pc:cxnChg chg="add mod">
          <ac:chgData name="Moritz Nipshagen" userId="ee3b3bbc25b4cb6d" providerId="LiveId" clId="{8CB0DFAF-7A7A-4BCA-A9C6-89D332EA6287}" dt="2018-05-02T09:27:38.819" v="3398" actId="14100"/>
          <ac:cxnSpMkLst>
            <pc:docMk/>
            <pc:sldMk cId="3424399411" sldId="299"/>
            <ac:cxnSpMk id="38" creationId="{29694706-8A59-4787-B058-998365EEE499}"/>
          </ac:cxnSpMkLst>
        </pc:cxnChg>
        <pc:cxnChg chg="add mod">
          <ac:chgData name="Moritz Nipshagen" userId="ee3b3bbc25b4cb6d" providerId="LiveId" clId="{8CB0DFAF-7A7A-4BCA-A9C6-89D332EA6287}" dt="2018-05-02T09:27:46.041" v="3401" actId="14100"/>
          <ac:cxnSpMkLst>
            <pc:docMk/>
            <pc:sldMk cId="3424399411" sldId="299"/>
            <ac:cxnSpMk id="45" creationId="{A658AFEF-694D-405D-A056-92D0EEF96EE2}"/>
          </ac:cxnSpMkLst>
        </pc:cxnChg>
        <pc:cxnChg chg="add mod">
          <ac:chgData name="Moritz Nipshagen" userId="ee3b3bbc25b4cb6d" providerId="LiveId" clId="{8CB0DFAF-7A7A-4BCA-A9C6-89D332EA6287}" dt="2018-05-02T09:29:06.050" v="3430" actId="13822"/>
          <ac:cxnSpMkLst>
            <pc:docMk/>
            <pc:sldMk cId="3424399411" sldId="299"/>
            <ac:cxnSpMk id="53" creationId="{70257883-6534-4B08-944E-D4CAD8C28741}"/>
          </ac:cxnSpMkLst>
        </pc:cxnChg>
      </pc:sldChg>
      <pc:sldChg chg="modSp add">
        <pc:chgData name="Moritz Nipshagen" userId="ee3b3bbc25b4cb6d" providerId="LiveId" clId="{8CB0DFAF-7A7A-4BCA-A9C6-89D332EA6287}" dt="2018-05-02T09:40:53.226" v="4356" actId="20577"/>
        <pc:sldMkLst>
          <pc:docMk/>
          <pc:sldMk cId="1816054510" sldId="300"/>
        </pc:sldMkLst>
        <pc:spChg chg="mod">
          <ac:chgData name="Moritz Nipshagen" userId="ee3b3bbc25b4cb6d" providerId="LiveId" clId="{8CB0DFAF-7A7A-4BCA-A9C6-89D332EA6287}" dt="2018-05-02T09:38:54.063" v="3858" actId="20577"/>
          <ac:spMkLst>
            <pc:docMk/>
            <pc:sldMk cId="1816054510" sldId="300"/>
            <ac:spMk id="2" creationId="{EEAD5781-ACCD-40AF-A30E-1630F67B28B8}"/>
          </ac:spMkLst>
        </pc:spChg>
        <pc:spChg chg="mod">
          <ac:chgData name="Moritz Nipshagen" userId="ee3b3bbc25b4cb6d" providerId="LiveId" clId="{8CB0DFAF-7A7A-4BCA-A9C6-89D332EA6287}" dt="2018-05-02T09:40:53.226" v="4356" actId="20577"/>
          <ac:spMkLst>
            <pc:docMk/>
            <pc:sldMk cId="1816054510" sldId="300"/>
            <ac:spMk id="3" creationId="{B77AFFFF-A5C6-4E04-AA5B-406FBA58CC73}"/>
          </ac:spMkLst>
        </pc:spChg>
      </pc:sldChg>
      <pc:sldChg chg="modSp add">
        <pc:chgData name="Moritz Nipshagen" userId="ee3b3bbc25b4cb6d" providerId="LiveId" clId="{8CB0DFAF-7A7A-4BCA-A9C6-89D332EA6287}" dt="2018-05-02T10:14:08.375" v="5052" actId="20577"/>
        <pc:sldMkLst>
          <pc:docMk/>
          <pc:sldMk cId="3198120502" sldId="301"/>
        </pc:sldMkLst>
        <pc:spChg chg="mod">
          <ac:chgData name="Moritz Nipshagen" userId="ee3b3bbc25b4cb6d" providerId="LiveId" clId="{8CB0DFAF-7A7A-4BCA-A9C6-89D332EA6287}" dt="2018-05-02T09:43:23.361" v="4429" actId="20577"/>
          <ac:spMkLst>
            <pc:docMk/>
            <pc:sldMk cId="3198120502" sldId="301"/>
            <ac:spMk id="2" creationId="{4A5C6CCD-4785-4CF2-8822-1FD8F0EB1D79}"/>
          </ac:spMkLst>
        </pc:spChg>
        <pc:spChg chg="mod">
          <ac:chgData name="Moritz Nipshagen" userId="ee3b3bbc25b4cb6d" providerId="LiveId" clId="{8CB0DFAF-7A7A-4BCA-A9C6-89D332EA6287}" dt="2018-05-02T10:14:08.375" v="5052" actId="20577"/>
          <ac:spMkLst>
            <pc:docMk/>
            <pc:sldMk cId="3198120502" sldId="301"/>
            <ac:spMk id="3" creationId="{929E3CB2-F5AE-4344-B379-05F4FE1AA17D}"/>
          </ac:spMkLst>
        </pc:spChg>
      </pc:sldChg>
      <pc:sldChg chg="addSp modSp add">
        <pc:chgData name="Moritz Nipshagen" userId="ee3b3bbc25b4cb6d" providerId="LiveId" clId="{8CB0DFAF-7A7A-4BCA-A9C6-89D332EA6287}" dt="2018-05-02T10:03:59.452" v="4933" actId="20577"/>
        <pc:sldMkLst>
          <pc:docMk/>
          <pc:sldMk cId="2800204013" sldId="302"/>
        </pc:sldMkLst>
        <pc:spChg chg="mod">
          <ac:chgData name="Moritz Nipshagen" userId="ee3b3bbc25b4cb6d" providerId="LiveId" clId="{8CB0DFAF-7A7A-4BCA-A9C6-89D332EA6287}" dt="2018-05-02T09:49:25.641" v="4752" actId="20577"/>
          <ac:spMkLst>
            <pc:docMk/>
            <pc:sldMk cId="2800204013" sldId="302"/>
            <ac:spMk id="2" creationId="{23C5DCDF-C3D8-4A65-AFED-259567C82644}"/>
          </ac:spMkLst>
        </pc:spChg>
        <pc:spChg chg="mod">
          <ac:chgData name="Moritz Nipshagen" userId="ee3b3bbc25b4cb6d" providerId="LiveId" clId="{8CB0DFAF-7A7A-4BCA-A9C6-89D332EA6287}" dt="2018-05-02T10:03:15.823" v="4911" actId="403"/>
          <ac:spMkLst>
            <pc:docMk/>
            <pc:sldMk cId="2800204013" sldId="302"/>
            <ac:spMk id="3" creationId="{51DFA078-D7B2-49B5-B5C1-4AAEC915A5EC}"/>
          </ac:spMkLst>
        </pc:spChg>
        <pc:spChg chg="add mod">
          <ac:chgData name="Moritz Nipshagen" userId="ee3b3bbc25b4cb6d" providerId="LiveId" clId="{8CB0DFAF-7A7A-4BCA-A9C6-89D332EA6287}" dt="2018-05-02T10:03:59.452" v="4933" actId="20577"/>
          <ac:spMkLst>
            <pc:docMk/>
            <pc:sldMk cId="2800204013" sldId="302"/>
            <ac:spMk id="5" creationId="{612D86D2-69F5-4841-9B9C-DC1B63B75EF9}"/>
          </ac:spMkLst>
        </pc:spChg>
      </pc:sldChg>
      <pc:sldChg chg="add del">
        <pc:chgData name="Moritz Nipshagen" userId="ee3b3bbc25b4cb6d" providerId="LiveId" clId="{8CB0DFAF-7A7A-4BCA-A9C6-89D332EA6287}" dt="2018-05-02T10:04:45.891" v="4936" actId="2696"/>
        <pc:sldMkLst>
          <pc:docMk/>
          <pc:sldMk cId="73704712" sldId="303"/>
        </pc:sldMkLst>
      </pc:sldChg>
      <pc:sldChg chg="modSp add">
        <pc:chgData name="Moritz Nipshagen" userId="ee3b3bbc25b4cb6d" providerId="LiveId" clId="{8CB0DFAF-7A7A-4BCA-A9C6-89D332EA6287}" dt="2018-05-02T10:13:35.967" v="5045" actId="403"/>
        <pc:sldMkLst>
          <pc:docMk/>
          <pc:sldMk cId="1288442996" sldId="304"/>
        </pc:sldMkLst>
        <pc:spChg chg="mod">
          <ac:chgData name="Moritz Nipshagen" userId="ee3b3bbc25b4cb6d" providerId="LiveId" clId="{8CB0DFAF-7A7A-4BCA-A9C6-89D332EA6287}" dt="2018-05-02T10:13:07.031" v="5044" actId="20577"/>
          <ac:spMkLst>
            <pc:docMk/>
            <pc:sldMk cId="1288442996" sldId="304"/>
            <ac:spMk id="2" creationId="{23C5DCDF-C3D8-4A65-AFED-259567C82644}"/>
          </ac:spMkLst>
        </pc:spChg>
        <pc:spChg chg="mod">
          <ac:chgData name="Moritz Nipshagen" userId="ee3b3bbc25b4cb6d" providerId="LiveId" clId="{8CB0DFAF-7A7A-4BCA-A9C6-89D332EA6287}" dt="2018-05-02T10:12:27.979" v="5014" actId="20577"/>
          <ac:spMkLst>
            <pc:docMk/>
            <pc:sldMk cId="1288442996" sldId="304"/>
            <ac:spMk id="3" creationId="{51DFA078-D7B2-49B5-B5C1-4AAEC915A5EC}"/>
          </ac:spMkLst>
        </pc:spChg>
        <pc:spChg chg="mod">
          <ac:chgData name="Moritz Nipshagen" userId="ee3b3bbc25b4cb6d" providerId="LiveId" clId="{8CB0DFAF-7A7A-4BCA-A9C6-89D332EA6287}" dt="2018-05-02T10:13:35.967" v="5045" actId="403"/>
          <ac:spMkLst>
            <pc:docMk/>
            <pc:sldMk cId="1288442996" sldId="304"/>
            <ac:spMk id="5" creationId="{612D86D2-69F5-4841-9B9C-DC1B63B75EF9}"/>
          </ac:spMkLst>
        </pc:spChg>
      </pc:sldChg>
      <pc:sldChg chg="addSp delSp modSp add">
        <pc:chgData name="Moritz Nipshagen" userId="ee3b3bbc25b4cb6d" providerId="LiveId" clId="{8CB0DFAF-7A7A-4BCA-A9C6-89D332EA6287}" dt="2018-05-02T11:47:45.958" v="5882" actId="13926"/>
        <pc:sldMkLst>
          <pc:docMk/>
          <pc:sldMk cId="3325931572" sldId="305"/>
        </pc:sldMkLst>
        <pc:spChg chg="del">
          <ac:chgData name="Moritz Nipshagen" userId="ee3b3bbc25b4cb6d" providerId="LiveId" clId="{8CB0DFAF-7A7A-4BCA-A9C6-89D332EA6287}" dt="2018-05-02T10:35:36.641" v="5135" actId="13926"/>
          <ac:spMkLst>
            <pc:docMk/>
            <pc:sldMk cId="3325931572" sldId="305"/>
            <ac:spMk id="2" creationId="{E86A4081-4277-4852-AF95-92609CFB970E}"/>
          </ac:spMkLst>
        </pc:spChg>
        <pc:spChg chg="del">
          <ac:chgData name="Moritz Nipshagen" userId="ee3b3bbc25b4cb6d" providerId="LiveId" clId="{8CB0DFAF-7A7A-4BCA-A9C6-89D332EA6287}" dt="2018-05-02T10:35:36.641" v="5135" actId="13926"/>
          <ac:spMkLst>
            <pc:docMk/>
            <pc:sldMk cId="3325931572" sldId="305"/>
            <ac:spMk id="3" creationId="{98E58281-46D1-4893-9F61-810D3283603A}"/>
          </ac:spMkLst>
        </pc:spChg>
        <pc:spChg chg="del">
          <ac:chgData name="Moritz Nipshagen" userId="ee3b3bbc25b4cb6d" providerId="LiveId" clId="{8CB0DFAF-7A7A-4BCA-A9C6-89D332EA6287}" dt="2018-05-02T10:35:36.641" v="5135" actId="13926"/>
          <ac:spMkLst>
            <pc:docMk/>
            <pc:sldMk cId="3325931572" sldId="305"/>
            <ac:spMk id="4" creationId="{6EF5B263-EDC9-4BD3-84B6-B2365CEA4B6D}"/>
          </ac:spMkLst>
        </pc:spChg>
        <pc:spChg chg="add mod">
          <ac:chgData name="Moritz Nipshagen" userId="ee3b3bbc25b4cb6d" providerId="LiveId" clId="{8CB0DFAF-7A7A-4BCA-A9C6-89D332EA6287}" dt="2018-05-02T10:35:40.332" v="5153" actId="20577"/>
          <ac:spMkLst>
            <pc:docMk/>
            <pc:sldMk cId="3325931572" sldId="305"/>
            <ac:spMk id="6" creationId="{017B666D-F3BF-4325-802E-F49A32FE4750}"/>
          </ac:spMkLst>
        </pc:spChg>
        <pc:spChg chg="add mod">
          <ac:chgData name="Moritz Nipshagen" userId="ee3b3bbc25b4cb6d" providerId="LiveId" clId="{8CB0DFAF-7A7A-4BCA-A9C6-89D332EA6287}" dt="2018-05-02T11:47:45.958" v="5882" actId="13926"/>
          <ac:spMkLst>
            <pc:docMk/>
            <pc:sldMk cId="3325931572" sldId="305"/>
            <ac:spMk id="7" creationId="{7F38F70E-51F0-4172-A5D9-C9E3130B52E7}"/>
          </ac:spMkLst>
        </pc:spChg>
      </pc:sldChg>
    </pc:docChg>
  </pc:docChgLst>
  <pc:docChgLst>
    <pc:chgData name="Antonia H." userId="da08060cd893cdf4" providerId="Windows Live" clId="Web-{79681515-0C35-4EBD-82ED-FD56CD680ECD}"/>
    <pc:docChg chg="addSld modSld">
      <pc:chgData name="Antonia H." userId="da08060cd893cdf4" providerId="Windows Live" clId="Web-{79681515-0C35-4EBD-82ED-FD56CD680ECD}" dt="2018-05-02T09:08:38.220" v="417"/>
      <pc:docMkLst>
        <pc:docMk/>
      </pc:docMkLst>
      <pc:sldChg chg="modSp">
        <pc:chgData name="Antonia H." userId="da08060cd893cdf4" providerId="Windows Live" clId="Web-{79681515-0C35-4EBD-82ED-FD56CD680ECD}" dt="2018-05-02T08:26:53.140" v="2"/>
        <pc:sldMkLst>
          <pc:docMk/>
          <pc:sldMk cId="1309100374" sldId="256"/>
        </pc:sldMkLst>
        <pc:spChg chg="mod">
          <ac:chgData name="Antonia H." userId="da08060cd893cdf4" providerId="Windows Live" clId="Web-{79681515-0C35-4EBD-82ED-FD56CD680ECD}" dt="2018-05-02T08:26:53.140" v="2"/>
          <ac:spMkLst>
            <pc:docMk/>
            <pc:sldMk cId="1309100374" sldId="256"/>
            <ac:spMk id="2" creationId="{3CB5C473-D4E8-4488-9541-8AB9EE7E608C}"/>
          </ac:spMkLst>
        </pc:spChg>
      </pc:sldChg>
      <pc:sldChg chg="addCm modCm">
        <pc:chgData name="Antonia H." userId="da08060cd893cdf4" providerId="Windows Live" clId="Web-{79681515-0C35-4EBD-82ED-FD56CD680ECD}" dt="2018-05-02T08:50:40.646" v="377"/>
        <pc:sldMkLst>
          <pc:docMk/>
          <pc:sldMk cId="1607545812" sldId="268"/>
        </pc:sldMkLst>
      </pc:sldChg>
      <pc:sldChg chg="modSp">
        <pc:chgData name="Antonia H." userId="da08060cd893cdf4" providerId="Windows Live" clId="Web-{79681515-0C35-4EBD-82ED-FD56CD680ECD}" dt="2018-05-02T08:28:12.767" v="74"/>
        <pc:sldMkLst>
          <pc:docMk/>
          <pc:sldMk cId="1123136264" sldId="272"/>
        </pc:sldMkLst>
        <pc:spChg chg="mod">
          <ac:chgData name="Antonia H." userId="da08060cd893cdf4" providerId="Windows Live" clId="Web-{79681515-0C35-4EBD-82ED-FD56CD680ECD}" dt="2018-05-02T08:28:12.767" v="74"/>
          <ac:spMkLst>
            <pc:docMk/>
            <pc:sldMk cId="1123136264" sldId="272"/>
            <ac:spMk id="4" creationId="{E250F52F-B109-4EF4-AD61-97CB550E75D8}"/>
          </ac:spMkLst>
        </pc:spChg>
      </pc:sldChg>
      <pc:sldChg chg="modSp">
        <pc:chgData name="Antonia H." userId="da08060cd893cdf4" providerId="Windows Live" clId="Web-{79681515-0C35-4EBD-82ED-FD56CD680ECD}" dt="2018-05-02T08:28:29.065" v="83"/>
        <pc:sldMkLst>
          <pc:docMk/>
          <pc:sldMk cId="3264637218" sldId="275"/>
        </pc:sldMkLst>
        <pc:spChg chg="mod">
          <ac:chgData name="Antonia H." userId="da08060cd893cdf4" providerId="Windows Live" clId="Web-{79681515-0C35-4EBD-82ED-FD56CD680ECD}" dt="2018-05-02T08:28:29.065" v="83"/>
          <ac:spMkLst>
            <pc:docMk/>
            <pc:sldMk cId="3264637218" sldId="275"/>
            <ac:spMk id="2" creationId="{2365173B-3618-47B3-8210-52A2CC345BFE}"/>
          </ac:spMkLst>
        </pc:spChg>
      </pc:sldChg>
      <pc:sldChg chg="modSp">
        <pc:chgData name="Antonia H." userId="da08060cd893cdf4" providerId="Windows Live" clId="Web-{79681515-0C35-4EBD-82ED-FD56CD680ECD}" dt="2018-05-02T08:57:10.671" v="396"/>
        <pc:sldMkLst>
          <pc:docMk/>
          <pc:sldMk cId="3781151324" sldId="277"/>
        </pc:sldMkLst>
        <pc:spChg chg="mod">
          <ac:chgData name="Antonia H." userId="da08060cd893cdf4" providerId="Windows Live" clId="Web-{79681515-0C35-4EBD-82ED-FD56CD680ECD}" dt="2018-05-02T08:27:17.610" v="22"/>
          <ac:spMkLst>
            <pc:docMk/>
            <pc:sldMk cId="3781151324" sldId="277"/>
            <ac:spMk id="2" creationId="{61E6AFCD-3AC9-4720-9AE2-21EAF7E96EBB}"/>
          </ac:spMkLst>
        </pc:spChg>
        <pc:spChg chg="mod">
          <ac:chgData name="Antonia H." userId="da08060cd893cdf4" providerId="Windows Live" clId="Web-{79681515-0C35-4EBD-82ED-FD56CD680ECD}" dt="2018-05-02T08:57:10.671" v="396"/>
          <ac:spMkLst>
            <pc:docMk/>
            <pc:sldMk cId="3781151324" sldId="277"/>
            <ac:spMk id="3" creationId="{96CAE386-357A-4E04-9FFE-4B8A502B7C0D}"/>
          </ac:spMkLst>
        </pc:spChg>
        <pc:spChg chg="mod">
          <ac:chgData name="Antonia H." userId="da08060cd893cdf4" providerId="Windows Live" clId="Web-{79681515-0C35-4EBD-82ED-FD56CD680ECD}" dt="2018-05-02T08:57:08.937" v="395"/>
          <ac:spMkLst>
            <pc:docMk/>
            <pc:sldMk cId="3781151324" sldId="277"/>
            <ac:spMk id="5" creationId="{955F6885-17E7-4E32-BE05-354C202BC692}"/>
          </ac:spMkLst>
        </pc:spChg>
      </pc:sldChg>
      <pc:sldChg chg="modSp">
        <pc:chgData name="Antonia H." userId="da08060cd893cdf4" providerId="Windows Live" clId="Web-{79681515-0C35-4EBD-82ED-FD56CD680ECD}" dt="2018-05-02T08:27:09.906" v="15"/>
        <pc:sldMkLst>
          <pc:docMk/>
          <pc:sldMk cId="3409670790" sldId="278"/>
        </pc:sldMkLst>
        <pc:spChg chg="mod">
          <ac:chgData name="Antonia H." userId="da08060cd893cdf4" providerId="Windows Live" clId="Web-{79681515-0C35-4EBD-82ED-FD56CD680ECD}" dt="2018-05-02T08:27:09.906" v="15"/>
          <ac:spMkLst>
            <pc:docMk/>
            <pc:sldMk cId="3409670790" sldId="278"/>
            <ac:spMk id="2" creationId="{8A0E4571-9C46-44E3-99DA-EBF1BB45F872}"/>
          </ac:spMkLst>
        </pc:spChg>
      </pc:sldChg>
      <pc:sldChg chg="modSp">
        <pc:chgData name="Antonia H." userId="da08060cd893cdf4" providerId="Windows Live" clId="Web-{79681515-0C35-4EBD-82ED-FD56CD680ECD}" dt="2018-05-02T08:28:05.986" v="65"/>
        <pc:sldMkLst>
          <pc:docMk/>
          <pc:sldMk cId="3495758625" sldId="279"/>
        </pc:sldMkLst>
        <pc:spChg chg="mod">
          <ac:chgData name="Antonia H." userId="da08060cd893cdf4" providerId="Windows Live" clId="Web-{79681515-0C35-4EBD-82ED-FD56CD680ECD}" dt="2018-05-02T08:28:05.986" v="65"/>
          <ac:spMkLst>
            <pc:docMk/>
            <pc:sldMk cId="3495758625" sldId="279"/>
            <ac:spMk id="4" creationId="{4C011BB4-7F9D-4D7F-B7D2-5D1BBE3E1836}"/>
          </ac:spMkLst>
        </pc:spChg>
      </pc:sldChg>
      <pc:sldChg chg="addCm modCm">
        <pc:chgData name="Antonia H." userId="da08060cd893cdf4" providerId="Windows Live" clId="Web-{79681515-0C35-4EBD-82ED-FD56CD680ECD}" dt="2018-05-02T09:05:08.793" v="413"/>
        <pc:sldMkLst>
          <pc:docMk/>
          <pc:sldMk cId="1121523447" sldId="283"/>
        </pc:sldMkLst>
      </pc:sldChg>
      <pc:sldChg chg="modSp addCm modCm">
        <pc:chgData name="Antonia H." userId="da08060cd893cdf4" providerId="Windows Live" clId="Web-{79681515-0C35-4EBD-82ED-FD56CD680ECD}" dt="2018-05-02T09:06:08.482" v="415"/>
        <pc:sldMkLst>
          <pc:docMk/>
          <pc:sldMk cId="333437975" sldId="284"/>
        </pc:sldMkLst>
        <pc:spChg chg="mod">
          <ac:chgData name="Antonia H." userId="da08060cd893cdf4" providerId="Windows Live" clId="Web-{79681515-0C35-4EBD-82ED-FD56CD680ECD}" dt="2018-05-02T08:27:43.345" v="52"/>
          <ac:spMkLst>
            <pc:docMk/>
            <pc:sldMk cId="333437975" sldId="284"/>
            <ac:spMk id="2" creationId="{C554EFA7-BB8B-4CB3-A756-4F5975B573D7}"/>
          </ac:spMkLst>
        </pc:spChg>
      </pc:sldChg>
      <pc:sldChg chg="modSp">
        <pc:chgData name="Antonia H." userId="da08060cd893cdf4" providerId="Windows Live" clId="Web-{79681515-0C35-4EBD-82ED-FD56CD680ECD}" dt="2018-05-02T08:27:50.845" v="60"/>
        <pc:sldMkLst>
          <pc:docMk/>
          <pc:sldMk cId="1973395681" sldId="286"/>
        </pc:sldMkLst>
        <pc:spChg chg="mod">
          <ac:chgData name="Antonia H." userId="da08060cd893cdf4" providerId="Windows Live" clId="Web-{79681515-0C35-4EBD-82ED-FD56CD680ECD}" dt="2018-05-02T08:27:50.845" v="60"/>
          <ac:spMkLst>
            <pc:docMk/>
            <pc:sldMk cId="1973395681" sldId="286"/>
            <ac:spMk id="2" creationId="{8DB89544-F5DB-408B-9A9D-DC5C1106042A}"/>
          </ac:spMkLst>
        </pc:spChg>
      </pc:sldChg>
      <pc:sldChg chg="addCm">
        <pc:chgData name="Antonia H." userId="da08060cd893cdf4" providerId="Windows Live" clId="Web-{79681515-0C35-4EBD-82ED-FD56CD680ECD}" dt="2018-05-02T09:08:38.220" v="417"/>
        <pc:sldMkLst>
          <pc:docMk/>
          <pc:sldMk cId="1158035203" sldId="288"/>
        </pc:sldMkLst>
      </pc:sldChg>
      <pc:sldChg chg="modSp">
        <pc:chgData name="Antonia H." userId="da08060cd893cdf4" providerId="Windows Live" clId="Web-{79681515-0C35-4EBD-82ED-FD56CD680ECD}" dt="2018-05-02T08:48:11.220" v="373"/>
        <pc:sldMkLst>
          <pc:docMk/>
          <pc:sldMk cId="2529264371" sldId="291"/>
        </pc:sldMkLst>
        <pc:spChg chg="mod">
          <ac:chgData name="Antonia H." userId="da08060cd893cdf4" providerId="Windows Live" clId="Web-{79681515-0C35-4EBD-82ED-FD56CD680ECD}" dt="2018-05-02T08:48:11.220" v="373"/>
          <ac:spMkLst>
            <pc:docMk/>
            <pc:sldMk cId="2529264371" sldId="291"/>
            <ac:spMk id="5" creationId="{644A9443-7929-42AE-B00C-27485E3089CC}"/>
          </ac:spMkLst>
        </pc:spChg>
      </pc:sldChg>
      <pc:sldChg chg="modSp">
        <pc:chgData name="Antonia H." userId="da08060cd893cdf4" providerId="Windows Live" clId="Web-{79681515-0C35-4EBD-82ED-FD56CD680ECD}" dt="2018-05-02T08:56:55.124" v="392"/>
        <pc:sldMkLst>
          <pc:docMk/>
          <pc:sldMk cId="337906266" sldId="292"/>
        </pc:sldMkLst>
        <pc:spChg chg="mod">
          <ac:chgData name="Antonia H." userId="da08060cd893cdf4" providerId="Windows Live" clId="Web-{79681515-0C35-4EBD-82ED-FD56CD680ECD}" dt="2018-05-02T08:56:55.124" v="392"/>
          <ac:spMkLst>
            <pc:docMk/>
            <pc:sldMk cId="337906266" sldId="292"/>
            <ac:spMk id="3" creationId="{0CD97B68-DEA4-44B4-880B-38D8B9D5BF30}"/>
          </ac:spMkLst>
        </pc:spChg>
      </pc:sldChg>
      <pc:sldChg chg="addSp modSp add mod replId modClrScheme chgLayout">
        <pc:chgData name="Antonia H." userId="da08060cd893cdf4" providerId="Windows Live" clId="Web-{79681515-0C35-4EBD-82ED-FD56CD680ECD}" dt="2018-05-02T08:33:07.087" v="371"/>
        <pc:sldMkLst>
          <pc:docMk/>
          <pc:sldMk cId="1824124620" sldId="293"/>
        </pc:sldMkLst>
        <pc:spChg chg="mod ord">
          <ac:chgData name="Antonia H." userId="da08060cd893cdf4" providerId="Windows Live" clId="Web-{79681515-0C35-4EBD-82ED-FD56CD680ECD}" dt="2018-05-02T08:30:48.740" v="87"/>
          <ac:spMkLst>
            <pc:docMk/>
            <pc:sldMk cId="1824124620" sldId="293"/>
            <ac:spMk id="2" creationId="{AE4BCE82-938F-445A-A343-E99CBA9E253A}"/>
          </ac:spMkLst>
        </pc:spChg>
        <pc:spChg chg="mod ord">
          <ac:chgData name="Antonia H." userId="da08060cd893cdf4" providerId="Windows Live" clId="Web-{79681515-0C35-4EBD-82ED-FD56CD680ECD}" dt="2018-05-02T08:30:48.740" v="87"/>
          <ac:spMkLst>
            <pc:docMk/>
            <pc:sldMk cId="1824124620" sldId="293"/>
            <ac:spMk id="3" creationId="{9DA594C0-9E84-43C2-900D-8DF36B2CF6A2}"/>
          </ac:spMkLst>
        </pc:spChg>
        <pc:spChg chg="add mod ord">
          <ac:chgData name="Antonia H." userId="da08060cd893cdf4" providerId="Windows Live" clId="Web-{79681515-0C35-4EBD-82ED-FD56CD680ECD}" dt="2018-05-02T08:33:07.087" v="371"/>
          <ac:spMkLst>
            <pc:docMk/>
            <pc:sldMk cId="1824124620" sldId="293"/>
            <ac:spMk id="5" creationId="{0D8BB455-BE19-4084-ABD7-9DAC79428510}"/>
          </ac:spMkLst>
        </pc:spChg>
      </pc:sldChg>
      <pc:sldChg chg="modSp">
        <pc:chgData name="Antonia H." userId="da08060cd893cdf4" providerId="Windows Live" clId="Web-{79681515-0C35-4EBD-82ED-FD56CD680ECD}" dt="2018-05-02T09:00:49.286" v="402"/>
        <pc:sldMkLst>
          <pc:docMk/>
          <pc:sldMk cId="1222897529" sldId="294"/>
        </pc:sldMkLst>
        <pc:spChg chg="mod">
          <ac:chgData name="Antonia H." userId="da08060cd893cdf4" providerId="Windows Live" clId="Web-{79681515-0C35-4EBD-82ED-FD56CD680ECD}" dt="2018-05-02T09:00:49.286" v="402"/>
          <ac:spMkLst>
            <pc:docMk/>
            <pc:sldMk cId="1222897529" sldId="294"/>
            <ac:spMk id="3" creationId="{4DA42375-F0F3-47DF-A364-F736D994EAA2}"/>
          </ac:spMkLst>
        </pc:spChg>
      </pc:sldChg>
      <pc:sldChg chg="modSp">
        <pc:chgData name="Antonia H." userId="da08060cd893cdf4" providerId="Windows Live" clId="Web-{79681515-0C35-4EBD-82ED-FD56CD680ECD}" dt="2018-05-02T09:02:18.726" v="410"/>
        <pc:sldMkLst>
          <pc:docMk/>
          <pc:sldMk cId="3538261862" sldId="295"/>
        </pc:sldMkLst>
        <pc:spChg chg="mod">
          <ac:chgData name="Antonia H." userId="da08060cd893cdf4" providerId="Windows Live" clId="Web-{79681515-0C35-4EBD-82ED-FD56CD680ECD}" dt="2018-05-02T09:02:18.726" v="410"/>
          <ac:spMkLst>
            <pc:docMk/>
            <pc:sldMk cId="3538261862" sldId="295"/>
            <ac:spMk id="8" creationId="{40D0B806-7E49-42F8-83BE-CDCC73E0074A}"/>
          </ac:spMkLst>
        </pc:spChg>
      </pc:sldChg>
    </pc:docChg>
  </pc:docChgLst>
  <pc:docChgLst>
    <pc:chgData name="Antonia H." userId="da08060cd893cdf4" providerId="Windows Live" clId="Web-{EEBCE194-34A8-459F-A341-8830A7F6FC78}"/>
    <pc:docChg chg="">
      <pc:chgData name="Antonia H." userId="da08060cd893cdf4" providerId="Windows Live" clId="Web-{EEBCE194-34A8-459F-A341-8830A7F6FC78}" dt="2018-05-01T15:23:51.847" v="1"/>
      <pc:docMkLst>
        <pc:docMk/>
      </pc:docMkLst>
      <pc:sldChg chg="addCm modCm">
        <pc:chgData name="Antonia H." userId="da08060cd893cdf4" providerId="Windows Live" clId="Web-{EEBCE194-34A8-459F-A341-8830A7F6FC78}" dt="2018-05-01T15:23:51.847" v="1"/>
        <pc:sldMkLst>
          <pc:docMk/>
          <pc:sldMk cId="2257776744" sldId="270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2T08:50:36.208" idx="2">
    <p:pos x="3161" y="3360"/>
    <p:text>code highlighting seems off?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1T15:20:51.315" idx="1">
    <p:pos x="10" y="10"/>
    <p:text>(a|b|ab)cd -&gt; a, b, cd erschließt sich mir nicht
müsste ja entweder a oder b oder ab sein und danach in jedem Fall ein cd ?</p:text>
    <p:extLst>
      <p:ext uri="{C676402C-5697-4E1C-873F-D02D1690AC5C}">
        <p15:threadingInfo xmlns:p15="http://schemas.microsoft.com/office/powerpoint/2012/main" timeZoneBias="0"/>
      </p:ext>
    </p:extLst>
  </p:cm>
  <p:cm authorId="2" dt="2018-05-02T08:46:04.950" idx="1">
    <p:pos x="10" y="146"/>
    <p:text>fixed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2T09:05:05.136" idx="3">
    <p:pos x="3716" y="2128"/>
    <p:text>not sure if this is important but I would probably say that this is of course only part of all possible combinations?</p:text>
    <p:extLst mod="1">
      <p:ext uri="{C676402C-5697-4E1C-873F-D02D1690AC5C}">
        <p15:threadingInfo xmlns:p15="http://schemas.microsoft.com/office/powerpoint/2012/main" timeZoneBias="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2T09:08:20.016" idx="5">
    <p:pos x="10" y="10"/>
    <p:text>impliziten Fehlerzustand evt vorstellen?</p:text>
    <p:extLst>
      <p:ext uri="{C676402C-5697-4E1C-873F-D02D1690AC5C}">
        <p15:threadingInfo xmlns:p15="http://schemas.microsoft.com/office/powerpoint/2012/main" timeZoneBias="0"/>
      </p:ext>
    </p:extLst>
  </p:cm>
  <p:cm authorId="1" dt="2018-05-02T09:08:38.220" idx="6">
    <p:pos x="10" y="146"/>
    <p:text>sonst fragen sich sonst manche was genau passiert wenn die Regeln nicht erfüllt sind</p:text>
    <p:extLst>
      <p:ext uri="{C676402C-5697-4E1C-873F-D02D1690AC5C}">
        <p15:threadingInfo xmlns:p15="http://schemas.microsoft.com/office/powerpoint/2012/main" timeZoneBias="0">
          <p15:parentCm authorId="1" idx="5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960FE-84BF-4F36-96F9-AC8A426EF4E1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45966-3644-4EF3-8D3C-4E37A0E97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take a look at the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012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259378"/>
            <a:ext cx="10058400" cy="306573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D3E5-8D07-442F-AD09-44D2D54E3827}" type="datetime1">
              <a:rPr lang="en-GB" smtClean="0"/>
              <a:t>02/05/2018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2F8DDAA-96A7-4A58-BF95-E7FB5E2AE443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51C0E8-C08C-4742-B043-4AD4BE0A3677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611F47-1F04-4C53-B1C8-B35B68ABD923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oter Placeholder 4">
              <a:extLst>
                <a:ext uri="{FF2B5EF4-FFF2-40B4-BE49-F238E27FC236}">
                  <a16:creationId xmlns:a16="http://schemas.microsoft.com/office/drawing/2014/main" id="{6A1B6CE6-9CFA-4017-9C7A-43B94272023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211287FD-4478-48EC-9190-EEAA7481BF1D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B0F99ED-4D3A-4D72-A269-A1CE7E24691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369655-1A58-412D-9151-1EB1B40932AF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136538-EAB0-45D9-8916-47E010945FB1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ooter Placeholder 4">
              <a:extLst>
                <a:ext uri="{FF2B5EF4-FFF2-40B4-BE49-F238E27FC236}">
                  <a16:creationId xmlns:a16="http://schemas.microsoft.com/office/drawing/2014/main" id="{24846A9A-1D88-47B4-8EF2-278EA202D90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F2F94871-57DE-43A6-B863-C9CE757486B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5714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01FF-837F-478C-A187-ED49428D1834}" type="datetime1">
              <a:rPr lang="en-GB" smtClean="0"/>
              <a:t>02/05/2018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33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5412"/>
            <a:ext cx="2628900" cy="56272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5412"/>
            <a:ext cx="7734300" cy="56272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1C3B-24F6-4AC1-B694-40E27DE719F2}" type="datetime1">
              <a:rPr lang="en-GB" smtClean="0"/>
              <a:t>02/05/2018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2E0AB67-F1B0-4C90-A19F-73FDE8286FEC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8C8027-9337-4E66-9E01-653A0653F69A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96B695-F940-4F2C-A211-A8C3DDDB1D91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28C081C3-9690-4087-891D-D2C68ED02CD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A8A7427E-D9D0-4261-92F1-94C87F01EFF8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2E32D4D-A566-49D7-9693-864C1415A466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0E3535-427C-4CE7-91F7-C4E99B5E036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E53595-AF09-403B-8D98-E27B29AFF67A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ooter Placeholder 4">
              <a:extLst>
                <a:ext uri="{FF2B5EF4-FFF2-40B4-BE49-F238E27FC236}">
                  <a16:creationId xmlns:a16="http://schemas.microsoft.com/office/drawing/2014/main" id="{1B2A8B9E-B509-4D88-A73F-5E8A897474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1" name="Footer Placeholder 4">
              <a:extLst>
                <a:ext uri="{FF2B5EF4-FFF2-40B4-BE49-F238E27FC236}">
                  <a16:creationId xmlns:a16="http://schemas.microsoft.com/office/drawing/2014/main" id="{FC4B0953-01F8-4DF5-910A-D318562D339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9407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02/05/2018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7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5F6-71AF-4144-B18A-52D5DACADA0A}" type="datetime1">
              <a:rPr lang="en-GB" smtClean="0"/>
              <a:t>02/05/2018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1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02/05/2018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2919D7F-6435-4EC6-AA9C-E38F615D7E6B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C320EB-7D6D-4F31-9106-C17DBDF64486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0E81D7-3E38-4086-A81C-1BDBA6606A84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3BBB4A78-2A1C-4AFA-B514-2484F374E97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1" name="Footer Placeholder 4">
              <a:extLst>
                <a:ext uri="{FF2B5EF4-FFF2-40B4-BE49-F238E27FC236}">
                  <a16:creationId xmlns:a16="http://schemas.microsoft.com/office/drawing/2014/main" id="{0C3399F2-5043-4CAF-917E-001A22F15C2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46FB8C-92ED-4616-ACB8-D1219362EDC9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0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02/05/2018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73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897466"/>
            <a:ext cx="10058400" cy="839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05F-9225-497A-885F-BA883E74DE5D}" type="datetime1">
              <a:rPr lang="en-GB" smtClean="0"/>
              <a:t>02/05/2018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1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3FC3-765C-4CC7-9E4B-E3B68A3EDBFE}" type="datetime1">
              <a:rPr lang="en-GB" smtClean="0"/>
              <a:t>02/05/2018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18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D7D-9416-45E8-AF3B-D7B360CC564A}" type="datetime1">
              <a:rPr lang="en-GB" smtClean="0"/>
              <a:t>02/05/2018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1906CC-0007-421F-A189-FF05F3AADC9A}"/>
              </a:ext>
            </a:extLst>
          </p:cNvPr>
          <p:cNvSpPr txBox="1">
            <a:spLocks/>
          </p:cNvSpPr>
          <p:nvPr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753368-43EB-48DE-AF80-8822CE9C79DB}"/>
              </a:ext>
            </a:extLst>
          </p:cNvPr>
          <p:cNvGrpSpPr/>
          <p:nvPr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BA5965-1D45-4584-B359-296E3283C784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018C1B56-97E9-497E-B4BA-C43CA4A6E27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C0F31DD2-4414-4E49-84E8-696DBBC5DB3F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6E6F52F-A23D-46F8-B53A-04D0E9B5ED4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6D23FB-2B51-4905-89DF-EC2F02DF2B44}"/>
              </a:ext>
            </a:extLst>
          </p:cNvPr>
          <p:cNvGrpSpPr/>
          <p:nvPr userDrawn="1"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857CE0-01B7-464C-B33D-DF19DB67E377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DA13C2AE-9187-45F1-985D-8966C215656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CCE1FADB-9C85-4EFB-9489-30A0D17C375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779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521"/>
            <a:ext cx="3200400" cy="1907838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13CE8B-DAD8-4C75-ABDD-E74B55B147EF}" type="datetime1">
              <a:rPr lang="en-GB" smtClean="0"/>
              <a:t>02/05/2018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D5A7D1F-D6B4-49F8-BFA5-36DA444D93E2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5356F-D6E0-48D5-A64F-970C40D0C516}"/>
              </a:ext>
            </a:extLst>
          </p:cNvPr>
          <p:cNvGrpSpPr/>
          <p:nvPr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2BE6C0BC-5BA1-48A0-B5B8-4ED55CE0C94E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5D19D18F-D912-4759-85FC-E852CC76A956}"/>
                </a:ext>
              </a:extLst>
            </p:cNvPr>
            <p:cNvSpPr txBox="1">
              <a:spLocks/>
            </p:cNvSpPr>
            <p:nvPr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3E03992-9316-4B30-AD0B-8D5B47D8FD6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C9A0DC-A7DE-4E6D-A847-2074D2BA584B}"/>
              </a:ext>
            </a:extLst>
          </p:cNvPr>
          <p:cNvGrpSpPr/>
          <p:nvPr userDrawn="1"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6" name="Footer Placeholder 4">
              <a:extLst>
                <a:ext uri="{FF2B5EF4-FFF2-40B4-BE49-F238E27FC236}">
                  <a16:creationId xmlns:a16="http://schemas.microsoft.com/office/drawing/2014/main" id="{269A4C63-E35D-4662-A549-84E893C003E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025EF0A9-8A7D-4932-A04A-387BC8AF75A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8433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435182"/>
            <a:ext cx="12191985" cy="4517818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D48F-8DEA-4C52-92C1-302F75FCAD76}" type="datetime1">
              <a:rPr lang="en-GB" smtClean="0"/>
              <a:t>02/05/2018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177C8A1-94B1-4FD8-9B97-0F241A76EF86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9C402-508F-40AA-B227-41A2183FAC31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03AD29-EF48-424D-9D68-861B4710F692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88F740E0-500D-4EDD-A6C2-24CCA29F4CD4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95DD8512-A089-483C-8D5C-E00C1BBEA20E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5D163F1-604F-4194-B0C2-BAEFDED00A01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34B616-EBF8-4A0C-AC5B-0CC9083FE523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25CB2E-C409-4F89-9B1E-4D11F0AE369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F3ED4A93-AB8E-4EF2-B0E5-49343DE8C7C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C852015A-BFBE-47D6-9B49-217171C8C8F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948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mailto:ahain@uos.de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mailto:mnipshagen@uos.de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87498"/>
            <a:ext cx="10058400" cy="849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5CF901-3F04-46D3-A66D-6A29BDCE7C35}" type="datetime1">
              <a:rPr lang="en-GB" smtClean="0"/>
              <a:t>02/05/2018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7F7ACD3-6B5C-4F85-B678-F514CFB10390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4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5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9C49F-2AD5-464F-A70C-C11B3D63E7DD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E10AE8-E8FE-4459-A599-CE3DA06F3417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93AA9ECC-926D-4DDB-8178-A028779C294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010A8F88-99CB-48C3-98C1-9E27A56262E9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A722562-99FE-44CB-AF89-BB6D382235BF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A49F5C7-377B-45CB-BCA7-93D33075C181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4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5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4C96D0-7B79-4BF7-ACF5-12EC802B655C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A5E31F4-09C5-4D25-906A-FD2E1BC0FED6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ooter Placeholder 4">
              <a:extLst>
                <a:ext uri="{FF2B5EF4-FFF2-40B4-BE49-F238E27FC236}">
                  <a16:creationId xmlns:a16="http://schemas.microsoft.com/office/drawing/2014/main" id="{01795823-D001-4C68-973E-FF85A61DEA5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3" name="Footer Placeholder 4">
              <a:extLst>
                <a:ext uri="{FF2B5EF4-FFF2-40B4-BE49-F238E27FC236}">
                  <a16:creationId xmlns:a16="http://schemas.microsoft.com/office/drawing/2014/main" id="{488431EA-C2BE-4C7E-B182-1605531A0BE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015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5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·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6/library/string.html#format-string-syntax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ca.com/regexdict/" TargetMode="External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C473-D4E8-4488-9541-8AB9EE7E6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Power of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50E58-41B5-4018-866C-E481EE5B9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Strings, </a:t>
            </a:r>
            <a:r>
              <a:rPr lang="en-GB" dirty="0" err="1"/>
              <a:t>RegEx</a:t>
            </a:r>
            <a:r>
              <a:rPr lang="en-GB" dirty="0"/>
              <a:t> &amp; FSA</a:t>
            </a:r>
          </a:p>
        </p:txBody>
      </p:sp>
    </p:spTree>
    <p:extLst>
      <p:ext uri="{BB962C8B-B14F-4D97-AF65-F5344CB8AC3E}">
        <p14:creationId xmlns:p14="http://schemas.microsoft.com/office/powerpoint/2010/main" val="1309100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2226-E823-4578-A2E4-908D0E67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RegEx</a:t>
            </a:r>
            <a:r>
              <a:rPr lang="en-GB" dirty="0"/>
              <a:t>: The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81BA-8B3C-4C40-89BD-F14A02E13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Ex1 and Ex2 are regular expressions</a:t>
            </a:r>
          </a:p>
          <a:p>
            <a:r>
              <a:rPr lang="en-GB" b="1" dirty="0"/>
              <a:t>Ex1Ex2</a:t>
            </a:r>
            <a:r>
              <a:rPr lang="en-GB" dirty="0"/>
              <a:t> : Concatenation. You can just put two regular expressions together</a:t>
            </a:r>
          </a:p>
          <a:p>
            <a:pPr lvl="1"/>
            <a:r>
              <a:rPr lang="en-GB" dirty="0"/>
              <a:t>ab, </a:t>
            </a:r>
            <a:r>
              <a:rPr lang="en-GB" dirty="0" err="1"/>
              <a:t>abcd</a:t>
            </a:r>
            <a:r>
              <a:rPr lang="en-GB" dirty="0"/>
              <a:t>, 12ab, … </a:t>
            </a:r>
          </a:p>
          <a:p>
            <a:r>
              <a:rPr lang="en-GB" b="1" dirty="0"/>
              <a:t>()</a:t>
            </a:r>
            <a:r>
              <a:rPr lang="en-GB" dirty="0"/>
              <a:t> : Parentheses can be used to group </a:t>
            </a:r>
            <a:r>
              <a:rPr lang="en-GB" dirty="0" err="1"/>
              <a:t>RegEx</a:t>
            </a:r>
            <a:r>
              <a:rPr lang="en-GB" dirty="0"/>
              <a:t> to form a single unit</a:t>
            </a:r>
          </a:p>
          <a:p>
            <a:pPr lvl="1"/>
            <a:r>
              <a:rPr lang="en-GB" dirty="0"/>
              <a:t>(ab), (a(1234)b) -&gt; a(1234)b, 2(</a:t>
            </a:r>
            <a:r>
              <a:rPr lang="en-GB" dirty="0" err="1"/>
              <a:t>cf</a:t>
            </a:r>
            <a:r>
              <a:rPr lang="en-GB" dirty="0"/>
              <a:t>)d</a:t>
            </a:r>
          </a:p>
          <a:p>
            <a:pPr lvl="1"/>
            <a:r>
              <a:rPr lang="en-GB" dirty="0"/>
              <a:t>Parentheses around the whole </a:t>
            </a:r>
            <a:r>
              <a:rPr lang="en-GB" dirty="0" err="1"/>
              <a:t>RegEx</a:t>
            </a:r>
            <a:r>
              <a:rPr lang="en-GB" dirty="0"/>
              <a:t> statement can be omitted</a:t>
            </a:r>
          </a:p>
          <a:p>
            <a:r>
              <a:rPr lang="en-GB" b="1" dirty="0"/>
              <a:t>Ex1*</a:t>
            </a:r>
            <a:r>
              <a:rPr lang="en-GB" dirty="0"/>
              <a:t> : The </a:t>
            </a:r>
            <a:r>
              <a:rPr lang="en-GB" i="1" dirty="0"/>
              <a:t>Kleene Star</a:t>
            </a:r>
            <a:r>
              <a:rPr lang="en-GB" dirty="0"/>
              <a:t> marks a expression as being repeated </a:t>
            </a:r>
            <a:r>
              <a:rPr lang="en-GB" i="1" dirty="0"/>
              <a:t>0</a:t>
            </a:r>
            <a:r>
              <a:rPr lang="en-GB" dirty="0"/>
              <a:t> </a:t>
            </a:r>
            <a:r>
              <a:rPr lang="en-GB" i="1" dirty="0"/>
              <a:t>or more</a:t>
            </a:r>
            <a:r>
              <a:rPr lang="en-GB" dirty="0"/>
              <a:t> times</a:t>
            </a:r>
          </a:p>
          <a:p>
            <a:pPr lvl="1"/>
            <a:r>
              <a:rPr lang="en-GB" dirty="0" err="1"/>
              <a:t>ba</a:t>
            </a:r>
            <a:r>
              <a:rPr lang="en-GB" dirty="0"/>
              <a:t>* -&gt; b, </a:t>
            </a:r>
            <a:r>
              <a:rPr lang="en-GB" dirty="0" err="1"/>
              <a:t>ba</a:t>
            </a:r>
            <a:r>
              <a:rPr lang="en-GB" dirty="0"/>
              <a:t>, baa, </a:t>
            </a:r>
            <a:r>
              <a:rPr lang="en-GB" dirty="0" err="1"/>
              <a:t>baaa</a:t>
            </a:r>
            <a:r>
              <a:rPr lang="en-GB" dirty="0"/>
              <a:t>, </a:t>
            </a:r>
            <a:r>
              <a:rPr lang="en-GB" dirty="0" err="1"/>
              <a:t>baaaa</a:t>
            </a:r>
            <a:r>
              <a:rPr lang="en-GB" dirty="0"/>
              <a:t>, …</a:t>
            </a:r>
          </a:p>
          <a:p>
            <a:r>
              <a:rPr lang="en-GB" b="1" dirty="0"/>
              <a:t>Ex1|Ex2</a:t>
            </a:r>
            <a:r>
              <a:rPr lang="en-GB" dirty="0"/>
              <a:t> : the pipe symbol (not a capital I) works as a </a:t>
            </a:r>
            <a:r>
              <a:rPr lang="en-GB" i="1" dirty="0"/>
              <a:t>disjunction</a:t>
            </a:r>
            <a:r>
              <a:rPr lang="en-GB" dirty="0"/>
              <a:t>, an either or</a:t>
            </a:r>
          </a:p>
          <a:p>
            <a:pPr lvl="1"/>
            <a:r>
              <a:rPr lang="en-GB" dirty="0"/>
              <a:t>(</a:t>
            </a:r>
            <a:r>
              <a:rPr lang="en-GB" dirty="0" err="1"/>
              <a:t>a|b|ab</a:t>
            </a:r>
            <a:r>
              <a:rPr lang="en-GB" dirty="0"/>
              <a:t>)cd -&gt; </a:t>
            </a:r>
            <a:r>
              <a:rPr lang="en-GB" dirty="0" err="1"/>
              <a:t>acd</a:t>
            </a:r>
            <a:r>
              <a:rPr lang="en-GB" dirty="0"/>
              <a:t>, </a:t>
            </a:r>
            <a:r>
              <a:rPr lang="en-GB" dirty="0" err="1"/>
              <a:t>bcd</a:t>
            </a:r>
            <a:r>
              <a:rPr lang="en-GB" dirty="0"/>
              <a:t>, </a:t>
            </a:r>
            <a:r>
              <a:rPr lang="en-GB" dirty="0" err="1"/>
              <a:t>abcd</a:t>
            </a:r>
            <a:endParaRPr lang="en-GB" dirty="0"/>
          </a:p>
          <a:p>
            <a:r>
              <a:rPr lang="en-GB" dirty="0"/>
              <a:t>Order is similar to logic: Parentheses &gt; * “function” &gt; Ex1Ex2 “and”  &gt; Ex1|Ex2 “or”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193A4-7928-44DC-AA20-6DB7864C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776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418E-88C4-42B6-99AF-F3624CE8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RegEx</a:t>
            </a:r>
            <a:r>
              <a:rPr lang="en-GB" dirty="0"/>
              <a:t>: QOL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20FB54-53BE-440E-9157-24EAE6D1B5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b="1" dirty="0"/>
                  <a:t>+</a:t>
                </a:r>
                <a:r>
                  <a:rPr lang="en-GB" dirty="0"/>
                  <a:t> : The </a:t>
                </a:r>
                <a:r>
                  <a:rPr lang="en-GB" i="1" dirty="0"/>
                  <a:t>Kleene Plus</a:t>
                </a:r>
                <a:r>
                  <a:rPr lang="en-GB" dirty="0"/>
                  <a:t> simplifies (Ex1(Ex1)*) to Ex1+</a:t>
                </a:r>
              </a:p>
              <a:p>
                <a:r>
                  <a:rPr lang="en-GB" b="1" dirty="0"/>
                  <a:t>?</a:t>
                </a:r>
                <a:r>
                  <a:rPr lang="en-GB" dirty="0"/>
                  <a:t> : Marks the preceding </a:t>
                </a:r>
                <a:r>
                  <a:rPr lang="en-GB" dirty="0" err="1"/>
                  <a:t>RegEx</a:t>
                </a:r>
                <a:r>
                  <a:rPr lang="en-GB" dirty="0"/>
                  <a:t> as optional:  (Ex1 |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dirty="0"/>
                  <a:t>) -&gt; (Ex1)?</a:t>
                </a:r>
              </a:p>
              <a:p>
                <a:r>
                  <a:rPr lang="en-GB" b="1" dirty="0"/>
                  <a:t>[…]</a:t>
                </a:r>
                <a:r>
                  <a:rPr lang="en-GB" dirty="0"/>
                  <a:t> : A disjunction for all single characters inside the brackets</a:t>
                </a:r>
              </a:p>
              <a:p>
                <a:pPr lvl="1"/>
                <a:r>
                  <a:rPr lang="en-GB" dirty="0"/>
                  <a:t>[Tt]urn -&gt; Turn, turn</a:t>
                </a:r>
              </a:p>
              <a:p>
                <a:pPr lvl="1"/>
                <a:r>
                  <a:rPr lang="en-GB" dirty="0"/>
                  <a:t>[a-z] -&gt; </a:t>
                </a:r>
                <a:r>
                  <a:rPr lang="en-GB" dirty="0" err="1"/>
                  <a:t>a,b,c,d,e,f,g</a:t>
                </a:r>
                <a:r>
                  <a:rPr lang="en-GB" dirty="0"/>
                  <a:t>,… (any lower case letter)</a:t>
                </a:r>
              </a:p>
              <a:p>
                <a:pPr lvl="1"/>
                <a:r>
                  <a:rPr lang="en-GB" dirty="0"/>
                  <a:t>[A-Z0-9] -&gt; A, B, C, D, …, 0, 1, 2, 3, … (any uppercase letter or single digit)</a:t>
                </a:r>
              </a:p>
              <a:p>
                <a:pPr lvl="1"/>
                <a:r>
                  <a:rPr lang="en-GB" dirty="0"/>
                  <a:t>[0-9]* -&gt; 0, 12, 1241, 12, 346, … (any integer)</a:t>
                </a:r>
              </a:p>
              <a:p>
                <a:pPr lvl="1"/>
                <a:r>
                  <a:rPr lang="en-GB" dirty="0"/>
                  <a:t>[^0-9] -&gt; a, w, %, ~, … (fit every non-digit)</a:t>
                </a:r>
              </a:p>
              <a:p>
                <a:pPr lvl="2"/>
                <a:r>
                  <a:rPr lang="en-GB" dirty="0"/>
                  <a:t>The caret at the start negates the disjunction, and makes it “fit all but what is inside the brackets”</a:t>
                </a:r>
              </a:p>
              <a:p>
                <a:r>
                  <a:rPr lang="en-GB" b="1" dirty="0"/>
                  <a:t>.</a:t>
                </a:r>
                <a:r>
                  <a:rPr lang="en-GB" dirty="0"/>
                  <a:t> : The dot matches any character beside the “new-line” one</a:t>
                </a:r>
              </a:p>
              <a:p>
                <a:pPr lvl="1"/>
                <a:r>
                  <a:rPr lang="en-GB" dirty="0"/>
                  <a:t>a.*a -&gt; </a:t>
                </a:r>
                <a:r>
                  <a:rPr lang="en-GB" dirty="0" err="1"/>
                  <a:t>abba</a:t>
                </a:r>
                <a:r>
                  <a:rPr lang="en-GB" dirty="0"/>
                  <a:t>, aha, aloha, aa, a123bca, a!123za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20FB54-53BE-440E-9157-24EAE6D1B5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1697" t="-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96E4-4F35-4356-87E6-6C8C8B6F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443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4571-9C46-44E3-99DA-EBF1BB45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RegEx</a:t>
            </a:r>
            <a:r>
              <a:rPr lang="en-GB" dirty="0"/>
              <a:t>: Relevant Escape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EC469-74FA-486D-9F95-60CBD1B052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\n</a:t>
            </a:r>
          </a:p>
          <a:p>
            <a:pPr lvl="1"/>
            <a:r>
              <a:rPr lang="en-GB" dirty="0"/>
              <a:t>The newline character</a:t>
            </a:r>
          </a:p>
          <a:p>
            <a:r>
              <a:rPr lang="en-GB" dirty="0"/>
              <a:t>\d</a:t>
            </a:r>
          </a:p>
          <a:p>
            <a:pPr lvl="1"/>
            <a:r>
              <a:rPr lang="en-GB" dirty="0"/>
              <a:t>Matches any digit, equal to [0-9]</a:t>
            </a:r>
          </a:p>
          <a:p>
            <a:r>
              <a:rPr lang="en-GB" dirty="0"/>
              <a:t>\D</a:t>
            </a:r>
          </a:p>
          <a:p>
            <a:pPr lvl="1"/>
            <a:r>
              <a:rPr lang="en-GB" dirty="0"/>
              <a:t>Matches all but not digits, equal to [^0-9]</a:t>
            </a:r>
          </a:p>
          <a:p>
            <a:r>
              <a:rPr lang="en-GB" dirty="0"/>
              <a:t>\w</a:t>
            </a:r>
          </a:p>
          <a:p>
            <a:pPr lvl="1"/>
            <a:r>
              <a:rPr lang="en-GB" dirty="0"/>
              <a:t>Matches any alphanumeric character,</a:t>
            </a:r>
            <a:br>
              <a:rPr lang="en-GB" dirty="0"/>
            </a:br>
            <a:r>
              <a:rPr lang="en-GB" dirty="0"/>
              <a:t>equal to [a-zA-Z0-9_]</a:t>
            </a:r>
          </a:p>
          <a:p>
            <a:r>
              <a:rPr lang="en-GB" dirty="0"/>
              <a:t>\W</a:t>
            </a:r>
          </a:p>
          <a:p>
            <a:pPr lvl="1"/>
            <a:r>
              <a:rPr lang="en-GB" dirty="0"/>
              <a:t>Matches all non-alphanumeric characters</a:t>
            </a:r>
            <a:br>
              <a:rPr lang="en-GB" dirty="0"/>
            </a:br>
            <a:r>
              <a:rPr lang="en-GB" dirty="0"/>
              <a:t>equal to </a:t>
            </a:r>
            <a:r>
              <a:rPr lang="en-GB"/>
              <a:t>[^</a:t>
            </a:r>
            <a:r>
              <a:rPr lang="en-GB" dirty="0"/>
              <a:t>a-zA-Z0-9_]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7B356E-AF8A-4715-B01C-76ECDD6566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\b</a:t>
            </a:r>
          </a:p>
          <a:p>
            <a:pPr lvl="1"/>
            <a:r>
              <a:rPr lang="en-GB" dirty="0"/>
              <a:t>Matches a word boundary, so before the first character or after the last character</a:t>
            </a:r>
          </a:p>
          <a:p>
            <a:r>
              <a:rPr lang="en-GB" dirty="0"/>
              <a:t>\B</a:t>
            </a:r>
          </a:p>
          <a:p>
            <a:pPr lvl="1"/>
            <a:r>
              <a:rPr lang="en-GB" dirty="0"/>
              <a:t>Matches when it is no word boundary, so if there is no space before or after</a:t>
            </a:r>
          </a:p>
          <a:p>
            <a:r>
              <a:rPr lang="en-GB" dirty="0"/>
              <a:t>\s</a:t>
            </a:r>
          </a:p>
          <a:p>
            <a:pPr lvl="1"/>
            <a:r>
              <a:rPr lang="en-GB" dirty="0"/>
              <a:t>Matches whitespace: a tab, a space, a newline, …</a:t>
            </a:r>
          </a:p>
          <a:p>
            <a:r>
              <a:rPr lang="en-GB" dirty="0"/>
              <a:t>\S</a:t>
            </a:r>
          </a:p>
          <a:p>
            <a:pPr lvl="1"/>
            <a:r>
              <a:rPr lang="en-GB" dirty="0"/>
              <a:t>Matches no whitespace</a:t>
            </a:r>
          </a:p>
          <a:p>
            <a:r>
              <a:rPr lang="en-GB" dirty="0"/>
              <a:t>In general the backslash escapes a character</a:t>
            </a:r>
          </a:p>
          <a:p>
            <a:pPr lvl="1"/>
            <a:r>
              <a:rPr lang="en-GB" dirty="0"/>
              <a:t>\. -&gt; a literal dot</a:t>
            </a:r>
          </a:p>
          <a:p>
            <a:pPr lvl="1"/>
            <a:r>
              <a:rPr lang="en-GB" dirty="0"/>
              <a:t>\$ -&gt; a literal dollar 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C8A02-301B-4F21-9505-FA15A961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67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C4A8-E9BA-46E6-A7BA-F1AF1802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Great Escape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97B68-DEA4-44B4-880B-38D8B9D5BF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GB" dirty="0"/>
              <a:t>But what if we need a backslash?</a:t>
            </a:r>
          </a:p>
          <a:p>
            <a:pPr marL="383540" lvl="1"/>
            <a:r>
              <a:rPr lang="en-GB" dirty="0"/>
              <a:t>We need to escape it -&gt; \\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/>
              <a:t>To get the input string ‘\\’, we need the </a:t>
            </a:r>
            <a:r>
              <a:rPr lang="en-GB" dirty="0" err="1"/>
              <a:t>RegEx</a:t>
            </a:r>
            <a:r>
              <a:rPr lang="en-GB" dirty="0"/>
              <a:t> ‘\\\\’</a:t>
            </a:r>
            <a:endParaRPr lang="en-GB" dirty="0">
              <a:cs typeface="Calibri"/>
            </a:endParaRPr>
          </a:p>
          <a:p>
            <a:r>
              <a:rPr lang="en-GB" dirty="0"/>
              <a:t>To avoid this we can use </a:t>
            </a:r>
            <a:r>
              <a:rPr lang="en-GB" i="1" dirty="0"/>
              <a:t>raw strings</a:t>
            </a:r>
          </a:p>
          <a:p>
            <a:r>
              <a:rPr lang="en-GB" dirty="0"/>
              <a:t>Those strings are prepended by a </a:t>
            </a:r>
            <a:r>
              <a:rPr lang="en-GB" b="1" dirty="0"/>
              <a:t>r</a:t>
            </a:r>
          </a:p>
          <a:p>
            <a:r>
              <a:rPr lang="en-GB" dirty="0"/>
              <a:t>In raw strings, quotes still need to be escaped,</a:t>
            </a:r>
            <a:br>
              <a:rPr lang="en-GB" dirty="0">
                <a:solidFill>
                  <a:srgbClr val="404040"/>
                </a:solidFill>
                <a:ea typeface="+mn-lt"/>
                <a:cs typeface="+mn-lt"/>
              </a:rPr>
            </a:br>
            <a:r>
              <a:rPr lang="en-GB" dirty="0"/>
              <a:t>but the resulting string will still contain the backslash</a:t>
            </a:r>
          </a:p>
          <a:p>
            <a:r>
              <a:rPr lang="en-GB" dirty="0"/>
              <a:t>In </a:t>
            </a:r>
            <a:r>
              <a:rPr lang="en-GB" dirty="0" err="1"/>
              <a:t>RegEx</a:t>
            </a:r>
            <a:r>
              <a:rPr lang="en-GB" dirty="0"/>
              <a:t> the backslash is still used as an escape character and \d, \n, … will still work as expected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6E0F4-F2AC-4C32-B289-7DCD6E3E7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re</a:t>
            </a:r>
            <a:r>
              <a:rPr lang="en-GB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match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("\\\\",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"\\"))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re</a:t>
            </a:r>
            <a:r>
              <a:rPr lang="en-GB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match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7A3E9D"/>
                </a:solidFill>
                <a:latin typeface="Consolas" panose="020B0609020204030204" pitchFamily="49" charset="0"/>
              </a:rPr>
              <a:t>r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"\\",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"\\"))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>
                <a:solidFill>
                  <a:srgbClr val="333333"/>
                </a:solidFill>
                <a:latin typeface="Consolas" panose="020B0609020204030204" pitchFamily="49" charset="0"/>
              </a:rPr>
              <a:t>Output: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&lt;_</a:t>
            </a:r>
            <a:r>
              <a:rPr lang="en-GB" sz="1800" dirty="0" err="1"/>
              <a:t>sre.SRE_Match</a:t>
            </a:r>
            <a:r>
              <a:rPr lang="en-GB" sz="1800" dirty="0"/>
              <a:t> object; span=(0, 1), match='\\'&gt;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&lt;_</a:t>
            </a:r>
            <a:r>
              <a:rPr lang="en-GB" sz="1800" dirty="0" err="1"/>
              <a:t>sre.SRE_Match</a:t>
            </a:r>
            <a:r>
              <a:rPr lang="en-GB" sz="1800" dirty="0"/>
              <a:t> object; span=(0, 1), match='\\’&gt;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r</a:t>
            </a:r>
            <a:r>
              <a:rPr lang="en-GB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800" dirty="0" err="1">
                <a:solidFill>
                  <a:srgbClr val="4B83CD"/>
                </a:solidFill>
                <a:latin typeface="Consolas" panose="020B0609020204030204" pitchFamily="49" charset="0"/>
              </a:rPr>
              <a:t>quote</a:t>
            </a:r>
            <a:r>
              <a:rPr lang="en-GB" sz="1800" dirty="0">
                <a:solidFill>
                  <a:srgbClr val="4B83CD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\'')</a:t>
            </a:r>
            <a:endParaRPr lang="en-GB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/>
              <a:t>Output: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quote \'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64BC6-14A5-4122-B880-B6DB2A40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06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7B666D-F3BF-4325-802E-F49A32FE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38F70E-51F0-4172-A5D9-C9E3130B5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dirty="0">
                <a:highlight>
                  <a:srgbClr val="C0C0C0"/>
                </a:highlight>
                <a:latin typeface="Consolas" panose="020B0609020204030204" pitchFamily="49" charset="0"/>
              </a:rPr>
              <a:t>&lt;_</a:t>
            </a:r>
            <a:r>
              <a:rPr lang="en-GB" sz="2000" dirty="0" err="1">
                <a:highlight>
                  <a:srgbClr val="C0C0C0"/>
                </a:highlight>
                <a:latin typeface="Consolas" panose="020B0609020204030204" pitchFamily="49" charset="0"/>
              </a:rPr>
              <a:t>sre.SRE_Match</a:t>
            </a:r>
            <a:r>
              <a:rPr lang="en-GB" sz="2000" dirty="0">
                <a:highlight>
                  <a:srgbClr val="C0C0C0"/>
                </a:highlight>
                <a:latin typeface="Consolas" panose="020B0609020204030204" pitchFamily="49" charset="0"/>
              </a:rPr>
              <a:t> object; span=(0, 1), match='\\’&gt;</a:t>
            </a:r>
          </a:p>
          <a:p>
            <a:r>
              <a:rPr lang="en-GB" dirty="0"/>
              <a:t>What can we infer from this </a:t>
            </a:r>
            <a:r>
              <a:rPr lang="en-GB" dirty="0" err="1"/>
              <a:t>ouput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The first part up to the semicolon is simply the type of the object</a:t>
            </a:r>
          </a:p>
          <a:p>
            <a:pPr lvl="1"/>
            <a:r>
              <a:rPr lang="en-GB" b="1" dirty="0"/>
              <a:t>span</a:t>
            </a:r>
            <a:endParaRPr lang="en-GB" dirty="0"/>
          </a:p>
          <a:p>
            <a:pPr lvl="2"/>
            <a:r>
              <a:rPr lang="en-GB" dirty="0"/>
              <a:t>The indices of the match</a:t>
            </a:r>
          </a:p>
          <a:p>
            <a:pPr lvl="2"/>
            <a:r>
              <a:rPr lang="en-GB" dirty="0"/>
              <a:t>Our match started at index 0, the first backslash, and ended with index 1, the second backslash</a:t>
            </a:r>
          </a:p>
          <a:p>
            <a:pPr lvl="1"/>
            <a:r>
              <a:rPr lang="en-GB" b="1" dirty="0"/>
              <a:t>match</a:t>
            </a:r>
          </a:p>
          <a:p>
            <a:pPr lvl="2"/>
            <a:r>
              <a:rPr lang="en-GB" dirty="0"/>
              <a:t>What was matched</a:t>
            </a:r>
          </a:p>
          <a:p>
            <a:pPr lvl="2"/>
            <a:r>
              <a:rPr lang="en-GB" dirty="0"/>
              <a:t>Here it is the whole input string, as it was the full match</a:t>
            </a:r>
          </a:p>
          <a:p>
            <a:r>
              <a:rPr lang="en-GB" dirty="0"/>
              <a:t>The match object can be indexed like a list, with index 0 being the full match</a:t>
            </a:r>
          </a:p>
          <a:p>
            <a:pPr lvl="1"/>
            <a:r>
              <a:rPr lang="en-GB" dirty="0"/>
              <a:t>We will talk about groups in a bit</a:t>
            </a:r>
          </a:p>
          <a:p>
            <a:r>
              <a:rPr lang="en-GB" dirty="0"/>
              <a:t>Match can also be used in if conditions, and will only be true if something was matched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AA460-44E7-4FA9-BE4A-7A492874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931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AFCD-3AC9-4720-9AE2-21EAF7E9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More Thing: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AE386-357A-4E04-9FFE-4B8A502B7C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r>
              <a:rPr lang="en-GB" dirty="0"/>
              <a:t>You can form groups in </a:t>
            </a:r>
            <a:r>
              <a:rPr lang="en-GB" dirty="0" err="1"/>
              <a:t>RegEx</a:t>
            </a:r>
            <a:r>
              <a:rPr lang="en-GB" dirty="0"/>
              <a:t> and reference them</a:t>
            </a:r>
          </a:p>
          <a:p>
            <a:pPr marL="383540" lvl="1"/>
            <a:r>
              <a:rPr lang="en-GB" dirty="0"/>
              <a:t>e.g. rhyme finding</a:t>
            </a:r>
            <a:endParaRPr lang="en-GB" dirty="0">
              <a:cs typeface="Calibri"/>
            </a:endParaRPr>
          </a:p>
          <a:p>
            <a:r>
              <a:rPr lang="en-GB" dirty="0" err="1"/>
              <a:t>RegEx</a:t>
            </a:r>
            <a:r>
              <a:rPr lang="en-GB" dirty="0"/>
              <a:t> inside parentheses are a group</a:t>
            </a:r>
          </a:p>
          <a:p>
            <a:r>
              <a:rPr lang="en-GB" dirty="0"/>
              <a:t>In the re module you can extract matched groups by using calling </a:t>
            </a:r>
            <a:r>
              <a:rPr lang="en-GB" sz="1800" dirty="0">
                <a:latin typeface="Consolas" panose="020B0609020204030204" pitchFamily="49" charset="0"/>
              </a:rPr>
              <a:t>.groups()</a:t>
            </a:r>
          </a:p>
          <a:p>
            <a:r>
              <a:rPr lang="en-GB" dirty="0"/>
              <a:t>Note that we used raw strings, otherwise we would need to escape the backslashes</a:t>
            </a:r>
          </a:p>
          <a:p>
            <a:r>
              <a:rPr lang="en-GB" dirty="0"/>
              <a:t>Group indexing starts at 1, since the 0 index is the full match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/>
              <a:t>The groups functions still starts at 0, since it only returns the subgroups, i.e. not the full match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/>
              <a:t>.group() returns all matches including the full match</a:t>
            </a:r>
            <a:endParaRPr lang="en-GB" dirty="0">
              <a:cs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5F6885-17E7-4E32-BE05-354C202BC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0" tIns="45720" rIns="0" bIns="45720" rtlCol="0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match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re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match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r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"(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*)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b\1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aabaaa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match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match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re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match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r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"(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*)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b\1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aaba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match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match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re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match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r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"(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*)(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b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{1,3})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\1\2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abbabb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match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groups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 dirty="0">
                <a:solidFill>
                  <a:srgbClr val="333333"/>
                </a:solidFill>
                <a:latin typeface="Consolas" panose="020B0609020204030204" pitchFamily="49" charset="0"/>
              </a:rPr>
              <a:t>Output: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aabaa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('a', 'bb')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2ECC1-E76D-49B6-804E-C0D7C1C0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151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0B51-1E6E-46E2-8AF4-1AC49999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Groups: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42375-F0F3-47DF-A364-F736D994E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2706626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GB" dirty="0"/>
              <a:t>Try </a:t>
            </a:r>
            <a:r>
              <a:rPr lang="en-GB" dirty="0" err="1"/>
              <a:t>RegEx</a:t>
            </a:r>
            <a:r>
              <a:rPr lang="en-GB" dirty="0"/>
              <a:t> to find rhymes</a:t>
            </a:r>
          </a:p>
          <a:p>
            <a:r>
              <a:rPr lang="en-GB" dirty="0"/>
              <a:t>Matches:</a:t>
            </a:r>
          </a:p>
          <a:p>
            <a:pPr marL="383540" lvl="1"/>
            <a:r>
              <a:rPr lang="en-GB" dirty="0"/>
              <a:t>House Mouse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/>
              <a:t>Blue True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/>
              <a:t>Bake Brake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/>
              <a:t>Mock Sock</a:t>
            </a:r>
            <a:endParaRPr lang="en-GB" dirty="0">
              <a:cs typeface="Calibri"/>
            </a:endParaRPr>
          </a:p>
          <a:p>
            <a:r>
              <a:rPr lang="en-GB" dirty="0"/>
              <a:t>No matches: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/>
              <a:t>Hippo horse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/>
              <a:t>Dog cat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/>
              <a:t>Home castle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/>
              <a:t>Legend hero</a:t>
            </a:r>
            <a:endParaRPr lang="en-GB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2C65C-F126-4DC3-B31C-84AAF62E7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86200" y="1845734"/>
            <a:ext cx="5047488" cy="4023360"/>
          </a:xfrm>
          <a:solidFill>
            <a:schemeClr val="bg1">
              <a:lumMod val="95000"/>
            </a:schemeClr>
          </a:solidFill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re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matches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["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house mouse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blue true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bake brake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mock sock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"]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no_match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["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hippo horse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dog cat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home castle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legend hero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"]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regex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r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'(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+?)(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..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+)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+)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\2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matches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re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match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regex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)[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])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no_match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    if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re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match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regex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{}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! It's a </a:t>
            </a:r>
            <a:r>
              <a:rPr lang="en-GB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match!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".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format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0175E-1B10-465B-A488-11E3E43B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16</a:t>
            </a:fld>
            <a:endParaRPr lang="en-GB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909048C-92AE-4173-BDD3-1F5684D82894}"/>
              </a:ext>
            </a:extLst>
          </p:cNvPr>
          <p:cNvSpPr txBox="1">
            <a:spLocks/>
          </p:cNvSpPr>
          <p:nvPr/>
        </p:nvSpPr>
        <p:spPr>
          <a:xfrm>
            <a:off x="9015984" y="1845734"/>
            <a:ext cx="2139696" cy="4023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·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sz="1600" i="1" dirty="0">
                <a:solidFill>
                  <a:srgbClr val="333333"/>
                </a:solidFill>
                <a:latin typeface="Consolas" panose="020B0609020204030204" pitchFamily="49" charset="0"/>
              </a:rPr>
              <a:t>Output: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ouse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ue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ake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ock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97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30CA6D-2F09-4C99-9D8F-4924B9C8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Greediness And The Last Symbols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D0B806-7E49-42F8-83BE-CDCC73E007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GB" dirty="0"/>
              <a:t>You might have noticed the ? behind the +</a:t>
            </a:r>
          </a:p>
          <a:p>
            <a:r>
              <a:rPr lang="en-GB" dirty="0"/>
              <a:t>This means that the + should not act greedily</a:t>
            </a:r>
          </a:p>
          <a:p>
            <a:r>
              <a:rPr lang="en-GB" dirty="0"/>
              <a:t>By default, </a:t>
            </a:r>
            <a:r>
              <a:rPr lang="en-GB" dirty="0" err="1"/>
              <a:t>RegEx</a:t>
            </a:r>
            <a:r>
              <a:rPr lang="en-GB" dirty="0"/>
              <a:t> tries to match as many characters as possible</a:t>
            </a:r>
            <a:endParaRPr lang="en-GB" dirty="0">
              <a:cs typeface="Calibri"/>
            </a:endParaRPr>
          </a:p>
          <a:p>
            <a:r>
              <a:rPr lang="en-GB" dirty="0"/>
              <a:t>Sometimes we need minimal matches though</a:t>
            </a:r>
            <a:endParaRPr lang="en-GB" dirty="0">
              <a:cs typeface="Calibri"/>
            </a:endParaRPr>
          </a:p>
          <a:p>
            <a:r>
              <a:rPr lang="en-GB" dirty="0"/>
              <a:t>Then we can use the ?</a:t>
            </a:r>
          </a:p>
          <a:p>
            <a:r>
              <a:rPr lang="en-GB" dirty="0"/>
              <a:t>Two more symbols:</a:t>
            </a:r>
          </a:p>
          <a:p>
            <a:pPr marL="383540" lvl="1"/>
            <a:r>
              <a:rPr lang="en-GB" dirty="0"/>
              <a:t>^ means the start of the string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/>
              <a:t>$ is the opposite, the end of the string</a:t>
            </a:r>
            <a:endParaRPr lang="en-GB" dirty="0">
              <a:cs typeface="Calibri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AD3A5C-D2DE-49B8-AC86-9DE930603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0" tIns="45720" rIns="0" bIns="45720" rtlCol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re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re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search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a.*a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abbabba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')[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])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re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search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a.*?a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abbabba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')[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])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re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search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a.*?a$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abbabba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')[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])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 dirty="0">
                <a:solidFill>
                  <a:srgbClr val="333333"/>
                </a:solidFill>
                <a:latin typeface="Consolas" panose="020B0609020204030204" pitchFamily="49" charset="0"/>
              </a:rPr>
              <a:t>Output: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abbabba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abba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abbabba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20FFE-15B5-47E6-85E7-C66B012D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261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7CFC-85B1-417B-BF3F-56E6A85E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Finite State Machines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810DBE-535D-4893-9078-4579DAEB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368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DD1FC-80E9-4182-ADEA-22B61DA5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Finite State Automata: FSA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54B76-88C8-46F5-93B7-2884AC59D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GB" dirty="0"/>
              <a:t>This might sound familiar from other courses</a:t>
            </a:r>
          </a:p>
          <a:p>
            <a:r>
              <a:rPr lang="en-GB" b="1" dirty="0"/>
              <a:t>Finite State Machines</a:t>
            </a:r>
            <a:r>
              <a:rPr lang="en-GB" dirty="0"/>
              <a:t> are a concept to understand and build many systems</a:t>
            </a:r>
          </a:p>
          <a:p>
            <a:r>
              <a:rPr lang="en-GB" dirty="0"/>
              <a:t>They can decide about input (acceptors/classifiers) or produce output (transductors)</a:t>
            </a:r>
          </a:p>
          <a:p>
            <a:r>
              <a:rPr lang="en-GB" dirty="0"/>
              <a:t>They have a finite number of distinct states</a:t>
            </a:r>
          </a:p>
          <a:p>
            <a:r>
              <a:rPr lang="en-GB" dirty="0"/>
              <a:t>They can change their states by defined state transitions</a:t>
            </a:r>
          </a:p>
          <a:p>
            <a:pPr lvl="1"/>
            <a:r>
              <a:rPr lang="en-GB" dirty="0"/>
              <a:t>These can be deterministic or non-deterministic</a:t>
            </a:r>
          </a:p>
          <a:p>
            <a:r>
              <a:rPr lang="en-GB" dirty="0"/>
              <a:t>We will focus on </a:t>
            </a:r>
            <a:r>
              <a:rPr lang="en-GB" i="1" dirty="0"/>
              <a:t>deterministic classifiers </a:t>
            </a:r>
            <a:r>
              <a:rPr lang="en-GB" dirty="0"/>
              <a:t>(DFA: Deterministic Finite Automaton)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330B6-3A49-4995-9C17-D061239C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42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1F6FA-E7AD-4A3D-9722-C140020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B93AEE-3827-4F04-8A34-BD7E7FD3CB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Week 1: Introduction</a:t>
            </a:r>
          </a:p>
          <a:p>
            <a:r>
              <a:rPr lang="en-GB" dirty="0"/>
              <a:t>Week 2: Syntax, Variables &amp; Functions</a:t>
            </a:r>
          </a:p>
          <a:p>
            <a:r>
              <a:rPr lang="en-GB" dirty="0"/>
              <a:t>Week 3: Control Structures</a:t>
            </a:r>
          </a:p>
          <a:p>
            <a:r>
              <a:rPr lang="en-GB" dirty="0"/>
              <a:t>Week 4: Lists &amp; Collections</a:t>
            </a:r>
          </a:p>
          <a:p>
            <a:r>
              <a:rPr lang="en-GB" b="1" dirty="0"/>
              <a:t>Week 5: </a:t>
            </a:r>
            <a:r>
              <a:rPr lang="en-GB" b="1" dirty="0" err="1"/>
              <a:t>RegEx</a:t>
            </a:r>
            <a:r>
              <a:rPr lang="en-GB" b="1" dirty="0"/>
              <a:t> &amp; Strings</a:t>
            </a:r>
          </a:p>
          <a:p>
            <a:r>
              <a:rPr lang="en-GB" dirty="0"/>
              <a:t>Week 6: Sorting &amp; I/O</a:t>
            </a:r>
          </a:p>
          <a:p>
            <a:r>
              <a:rPr lang="en-GB" dirty="0"/>
              <a:t>Week 7:Debugging, Errors &amp; Strategies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0A6DBF-216E-404A-8546-A8113F61AE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Week 8: Python Packages</a:t>
            </a:r>
          </a:p>
          <a:p>
            <a:r>
              <a:rPr lang="en-GB" dirty="0"/>
              <a:t>Week 9: Practical Python &amp; Good practices</a:t>
            </a:r>
          </a:p>
          <a:p>
            <a:r>
              <a:rPr lang="en-GB" dirty="0"/>
              <a:t>Week 10: Object Oriented Programming</a:t>
            </a:r>
          </a:p>
          <a:p>
            <a:r>
              <a:rPr lang="en-GB" dirty="0"/>
              <a:t>Week 11: Time, Space and documentation</a:t>
            </a:r>
          </a:p>
          <a:p>
            <a:r>
              <a:rPr lang="en-GB" dirty="0"/>
              <a:t>Week 12: </a:t>
            </a:r>
            <a:r>
              <a:rPr lang="en-GB" dirty="0" err="1"/>
              <a:t>Numpy</a:t>
            </a:r>
            <a:r>
              <a:rPr lang="en-GB" dirty="0"/>
              <a:t> &amp; Matplotlib</a:t>
            </a:r>
          </a:p>
          <a:p>
            <a:r>
              <a:rPr lang="en-GB" dirty="0"/>
              <a:t>Week 13: Outlook &amp; wrapping up</a:t>
            </a:r>
          </a:p>
          <a:p>
            <a:r>
              <a:rPr lang="en-GB" dirty="0"/>
              <a:t>Week 14: TBA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9453C-3C2B-464C-9E46-E3126581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9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28C0-963D-4CE6-92C9-350A0C38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FSA: Some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02A61A-8434-429E-994D-73B22E6E2D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In the following we will use the terms </a:t>
                </a:r>
                <a:r>
                  <a:rPr lang="en-GB" i="1" dirty="0"/>
                  <a:t>word</a:t>
                </a:r>
                <a:r>
                  <a:rPr lang="en-GB" dirty="0"/>
                  <a:t>, </a:t>
                </a:r>
                <a:r>
                  <a:rPr lang="en-GB" i="1" dirty="0"/>
                  <a:t>(formal) language</a:t>
                </a:r>
                <a:r>
                  <a:rPr lang="en-GB" dirty="0"/>
                  <a:t>, and </a:t>
                </a:r>
                <a:r>
                  <a:rPr lang="en-GB" i="1" dirty="0"/>
                  <a:t>alphabet</a:t>
                </a:r>
                <a:endParaRPr lang="en-GB" dirty="0"/>
              </a:p>
              <a:p>
                <a:r>
                  <a:rPr lang="en-GB" dirty="0"/>
                  <a:t>An </a:t>
                </a:r>
                <a:r>
                  <a:rPr lang="en-GB" b="1" dirty="0"/>
                  <a:t>alphabet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GB" dirty="0"/>
                  <a:t> is the set of symbols that make up our language</a:t>
                </a:r>
              </a:p>
              <a:p>
                <a:pPr lvl="1"/>
                <a:r>
                  <a:rPr lang="en-GB" dirty="0"/>
                  <a:t>For English this would be a to z, for binary it would be {0,1}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GB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dirty="0"/>
                  <a:t> is the set of all possible combinations of the alphabet and the empty set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For binary for example: 01, 01101, 1,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GB" dirty="0"/>
                  <a:t>, 0, … </a:t>
                </a:r>
              </a:p>
              <a:p>
                <a:r>
                  <a:rPr lang="en-GB" dirty="0"/>
                  <a:t>A </a:t>
                </a:r>
                <a:r>
                  <a:rPr lang="en-GB" b="1" dirty="0"/>
                  <a:t>formal language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GB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dirty="0"/>
                  <a:t> is a subset of all possible combinations of our alphabet</a:t>
                </a:r>
              </a:p>
              <a:p>
                <a:pPr lvl="1"/>
                <a:r>
                  <a:rPr lang="en-GB" dirty="0"/>
                  <a:t>A possible combination of the English alphabet would be </a:t>
                </a:r>
                <a:r>
                  <a:rPr lang="en-GB" dirty="0" err="1"/>
                  <a:t>kjsawkoe</a:t>
                </a:r>
                <a:endParaRPr lang="en-GB" dirty="0"/>
              </a:p>
              <a:p>
                <a:pPr lvl="1"/>
                <a:r>
                  <a:rPr lang="en-GB" dirty="0"/>
                  <a:t>That is not part of the English language though</a:t>
                </a:r>
              </a:p>
              <a:p>
                <a:r>
                  <a:rPr lang="en-GB" dirty="0"/>
                  <a:t>A </a:t>
                </a:r>
                <a:r>
                  <a:rPr lang="en-GB" b="1" dirty="0"/>
                  <a:t>word</a:t>
                </a:r>
                <a:r>
                  <a:rPr lang="en-GB" dirty="0"/>
                  <a:t> </a:t>
                </a:r>
                <a:r>
                  <a:rPr lang="en-GB" i="1" dirty="0"/>
                  <a:t>w </a:t>
                </a:r>
                <a:r>
                  <a:rPr lang="en-GB" dirty="0"/>
                  <a:t>is a single element from our language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02A61A-8434-429E-994D-73B22E6E2D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79" t="-2273" b="-2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C52A0-29D4-48A7-8693-0C69F2B8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523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EFA7-BB8B-4CB3-A756-4F5975B5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Let’s Look at 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A4BA12-F319-4375-A5B6-7DDE09488A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The formal language “Python binaries”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𝑝𝑏</m:t>
                        </m:r>
                      </m:sub>
                    </m:sSub>
                  </m:oMath>
                </a14:m>
                <a:r>
                  <a:rPr lang="en-GB" dirty="0"/>
                  <a:t> is defined over the alphabet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𝑝𝑏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0, 1, 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dirty="0"/>
                  <a:t>, with the following rules:</a:t>
                </a:r>
              </a:p>
              <a:p>
                <a:pPr lvl="1"/>
                <a:r>
                  <a:rPr lang="en-GB" dirty="0"/>
                  <a:t>The empty word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GB" dirty="0"/>
                  <a:t> is not part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𝑝𝑏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Each word must start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After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, a </a:t>
                </a:r>
                <a:r>
                  <a:rPr lang="en-GB" i="1" dirty="0"/>
                  <a:t>1</a:t>
                </a:r>
                <a:r>
                  <a:rPr lang="en-GB" dirty="0"/>
                  <a:t> or </a:t>
                </a:r>
                <a:r>
                  <a:rPr lang="en-GB" i="1" dirty="0"/>
                  <a:t>0</a:t>
                </a:r>
                <a:r>
                  <a:rPr lang="en-GB" dirty="0"/>
                  <a:t> must follow</a:t>
                </a:r>
              </a:p>
              <a:p>
                <a:pPr lvl="1"/>
                <a:r>
                  <a:rPr lang="en-GB" dirty="0"/>
                  <a:t>After any </a:t>
                </a:r>
                <a:r>
                  <a:rPr lang="en-GB" i="1" dirty="0"/>
                  <a:t>1</a:t>
                </a:r>
                <a:r>
                  <a:rPr lang="en-GB" dirty="0"/>
                  <a:t> or </a:t>
                </a:r>
                <a:r>
                  <a:rPr lang="en-GB" i="1" dirty="0"/>
                  <a:t>0</a:t>
                </a:r>
                <a:r>
                  <a:rPr lang="en-GB" dirty="0"/>
                  <a:t> (excluding the first), there may follow another </a:t>
                </a:r>
                <a:r>
                  <a:rPr lang="en-GB" i="1" dirty="0"/>
                  <a:t>1</a:t>
                </a:r>
                <a:r>
                  <a:rPr lang="en-GB" dirty="0"/>
                  <a:t> or </a:t>
                </a:r>
                <a:r>
                  <a:rPr lang="en-GB" i="1" dirty="0"/>
                  <a:t>0</a:t>
                </a:r>
              </a:p>
              <a:p>
                <a:r>
                  <a:rPr lang="en-GB" dirty="0"/>
                  <a:t>Following above rules, which words are part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𝑝𝑏</m:t>
                        </m:r>
                      </m:sub>
                    </m:sSub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A4BA12-F319-4375-A5B6-7DDE09488A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79" t="-1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E01AE-F150-4082-AC49-4612D919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21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7A9C0E-B1BC-4A6D-A171-130C75DE50ED}"/>
                  </a:ext>
                </a:extLst>
              </p:cNvPr>
              <p:cNvSpPr txBox="1"/>
              <p:nvPr/>
            </p:nvSpPr>
            <p:spPr>
              <a:xfrm>
                <a:off x="1097280" y="4660777"/>
                <a:ext cx="19832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7800" indent="-177800">
                  <a:buClr>
                    <a:schemeClr val="accent1"/>
                  </a:buClr>
                  <a:buSzPct val="100000"/>
                  <a:buFontTx/>
                  <a:buChar char="◦"/>
                  <a:tabLst>
                    <a:tab pos="177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01010</m:t>
                    </m:r>
                  </m:oMath>
                </a14:m>
                <a:endParaRPr lang="en-GB" dirty="0"/>
              </a:p>
              <a:p>
                <a:pPr marL="177800" indent="-177800">
                  <a:buClr>
                    <a:schemeClr val="accent1"/>
                  </a:buClr>
                  <a:buSzPct val="100000"/>
                  <a:buFontTx/>
                  <a:buChar char="◦"/>
                  <a:tabLst>
                    <a:tab pos="177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=01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110</m:t>
                    </m:r>
                  </m:oMath>
                </a14:m>
                <a:endParaRPr lang="en-GB" dirty="0"/>
              </a:p>
              <a:p>
                <a:pPr marL="177800" indent="-177800">
                  <a:buClr>
                    <a:schemeClr val="accent1"/>
                  </a:buClr>
                  <a:buSzPct val="100000"/>
                  <a:buFontTx/>
                  <a:buChar char="◦"/>
                  <a:tabLst>
                    <a:tab pos="177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110</m:t>
                    </m:r>
                  </m:oMath>
                </a14:m>
                <a:endParaRPr lang="en-GB" dirty="0"/>
              </a:p>
              <a:p>
                <a:pPr marL="177800" indent="-177800">
                  <a:buClr>
                    <a:schemeClr val="accent1"/>
                  </a:buClr>
                  <a:buSzPct val="100000"/>
                  <a:buFontTx/>
                  <a:buChar char="◦"/>
                  <a:tabLst>
                    <a:tab pos="177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7A9C0E-B1BC-4A6D-A171-130C75DE5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660777"/>
                <a:ext cx="1983271" cy="1200329"/>
              </a:xfrm>
              <a:prstGeom prst="rect">
                <a:avLst/>
              </a:prstGeom>
              <a:blipFill>
                <a:blip r:embed="rId3"/>
                <a:stretch>
                  <a:fillRect l="-1846" t="-1531" b="-56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99186D1-F81F-4DC3-B962-4AE506B6F564}"/>
              </a:ext>
            </a:extLst>
          </p:cNvPr>
          <p:cNvSpPr txBox="1"/>
          <p:nvPr/>
        </p:nvSpPr>
        <p:spPr>
          <a:xfrm>
            <a:off x="3080551" y="4660777"/>
            <a:ext cx="2663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Clr>
                <a:schemeClr val="accent1"/>
              </a:buClr>
              <a:buSzPct val="100000"/>
              <a:buFontTx/>
              <a:buChar char="◦"/>
              <a:tabLst>
                <a:tab pos="177800" algn="l"/>
              </a:tabLst>
            </a:pPr>
            <a:r>
              <a:rPr lang="en-GB" dirty="0"/>
              <a:t>Yes</a:t>
            </a:r>
          </a:p>
          <a:p>
            <a:pPr marL="177800" indent="-177800">
              <a:buClr>
                <a:schemeClr val="accent1"/>
              </a:buClr>
              <a:buSzPct val="100000"/>
              <a:buFontTx/>
              <a:buChar char="◦"/>
              <a:tabLst>
                <a:tab pos="177800" algn="l"/>
              </a:tabLst>
            </a:pPr>
            <a:r>
              <a:rPr lang="en-GB" dirty="0"/>
              <a:t>No, 1 follows leading 0</a:t>
            </a:r>
          </a:p>
          <a:p>
            <a:pPr marL="177800" indent="-177800">
              <a:buClr>
                <a:schemeClr val="accent1"/>
              </a:buClr>
              <a:buSzPct val="100000"/>
              <a:buFontTx/>
              <a:buChar char="◦"/>
              <a:tabLst>
                <a:tab pos="177800" algn="l"/>
              </a:tabLst>
            </a:pPr>
            <a:r>
              <a:rPr lang="en-GB" dirty="0"/>
              <a:t>Yes</a:t>
            </a:r>
          </a:p>
          <a:p>
            <a:pPr marL="177800" indent="-177800">
              <a:buClr>
                <a:schemeClr val="accent1"/>
              </a:buClr>
              <a:buSzPct val="100000"/>
              <a:buFontTx/>
              <a:buChar char="◦"/>
              <a:tabLst>
                <a:tab pos="177800" algn="l"/>
              </a:tabLst>
            </a:pPr>
            <a:r>
              <a:rPr lang="en-GB" dirty="0"/>
              <a:t>No, no 0 or 1 after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EE2CB0-AD78-4201-8016-CFB336142615}"/>
                  </a:ext>
                </a:extLst>
              </p:cNvPr>
              <p:cNvSpPr txBox="1"/>
              <p:nvPr/>
            </p:nvSpPr>
            <p:spPr>
              <a:xfrm>
                <a:off x="6507711" y="4660775"/>
                <a:ext cx="19832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7800" indent="-177800">
                  <a:buClr>
                    <a:schemeClr val="accent1"/>
                  </a:buClr>
                  <a:buSzPct val="100000"/>
                  <a:buFontTx/>
                  <a:buChar char="◦"/>
                  <a:tabLst>
                    <a:tab pos="177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010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dirty="0"/>
              </a:p>
              <a:p>
                <a:pPr marL="177800" indent="-177800">
                  <a:buClr>
                    <a:schemeClr val="accent1"/>
                  </a:buClr>
                  <a:buSzPct val="100000"/>
                  <a:buFontTx/>
                  <a:buChar char="◦"/>
                  <a:tabLst>
                    <a:tab pos="177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GB" dirty="0"/>
              </a:p>
              <a:p>
                <a:pPr marL="177800" indent="-177800">
                  <a:buClr>
                    <a:schemeClr val="accent1"/>
                  </a:buClr>
                  <a:buSzPct val="100000"/>
                  <a:buFontTx/>
                  <a:buChar char="◦"/>
                  <a:tabLst>
                    <a:tab pos="177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dirty="0"/>
              </a:p>
              <a:p>
                <a:pPr marL="177800" indent="-177800">
                  <a:buClr>
                    <a:schemeClr val="accent1"/>
                  </a:buClr>
                  <a:buSzPct val="100000"/>
                  <a:buFontTx/>
                  <a:buChar char="◦"/>
                  <a:tabLst>
                    <a:tab pos="177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001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EE2CB0-AD78-4201-8016-CFB336142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711" y="4660775"/>
                <a:ext cx="1983271" cy="1200329"/>
              </a:xfrm>
              <a:prstGeom prst="rect">
                <a:avLst/>
              </a:prstGeom>
              <a:blipFill>
                <a:blip r:embed="rId4"/>
                <a:stretch>
                  <a:fillRect l="-2154" t="-1531" b="-56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B616BCE-0DC4-442D-8B28-748716C6EAAB}"/>
              </a:ext>
            </a:extLst>
          </p:cNvPr>
          <p:cNvSpPr txBox="1"/>
          <p:nvPr/>
        </p:nvSpPr>
        <p:spPr>
          <a:xfrm>
            <a:off x="8491331" y="4660776"/>
            <a:ext cx="266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Clr>
                <a:schemeClr val="accent1"/>
              </a:buClr>
              <a:buSzPct val="100000"/>
              <a:buFontTx/>
              <a:buChar char="◦"/>
              <a:tabLst>
                <a:tab pos="177800" algn="l"/>
              </a:tabLst>
            </a:pPr>
            <a:r>
              <a:rPr lang="en-GB" dirty="0"/>
              <a:t>No, too many b’s</a:t>
            </a:r>
          </a:p>
          <a:p>
            <a:pPr marL="177800" indent="-177800">
              <a:buClr>
                <a:schemeClr val="accent1"/>
              </a:buClr>
              <a:buSzPct val="100000"/>
              <a:buFontTx/>
              <a:buChar char="◦"/>
              <a:tabLst>
                <a:tab pos="177800" algn="l"/>
              </a:tabLst>
            </a:pPr>
            <a:r>
              <a:rPr lang="en-GB" dirty="0"/>
              <a:t>No, b after b</a:t>
            </a:r>
          </a:p>
          <a:p>
            <a:pPr marL="177800" indent="-177800">
              <a:buClr>
                <a:schemeClr val="accent1"/>
              </a:buClr>
              <a:buSzPct val="100000"/>
              <a:buFontTx/>
              <a:buChar char="◦"/>
              <a:tabLst>
                <a:tab pos="177800" algn="l"/>
              </a:tabLst>
            </a:pPr>
            <a:r>
              <a:rPr lang="en-GB" dirty="0"/>
              <a:t>Yes</a:t>
            </a:r>
          </a:p>
          <a:p>
            <a:pPr marL="177800" indent="-177800">
              <a:buClr>
                <a:schemeClr val="accent1"/>
              </a:buClr>
              <a:buSzPct val="100000"/>
              <a:buFontTx/>
              <a:buChar char="◦"/>
              <a:tabLst>
                <a:tab pos="177800" algn="l"/>
              </a:tabLst>
            </a:pPr>
            <a:r>
              <a:rPr lang="en-GB" dirty="0"/>
              <a:t>No, it starts with a 1</a:t>
            </a:r>
          </a:p>
        </p:txBody>
      </p:sp>
    </p:spTree>
    <p:extLst>
      <p:ext uri="{BB962C8B-B14F-4D97-AF65-F5344CB8AC3E}">
        <p14:creationId xmlns:p14="http://schemas.microsoft.com/office/powerpoint/2010/main" val="33343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9544-F5DB-408B-9A9D-DC5C1106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Determining Word Validity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95B04-01B8-40CA-A98C-B45E8A01B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How did we just solve this?</a:t>
                </a:r>
              </a:p>
              <a:p>
                <a:r>
                  <a:rPr lang="en-GB" dirty="0"/>
                  <a:t>Let’s look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01010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We took the first rule and checked for compliance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is not the empty word. Check.</a:t>
                </a:r>
              </a:p>
              <a:p>
                <a:pPr lvl="1"/>
                <a:r>
                  <a:rPr lang="en-GB" dirty="0"/>
                  <a:t>Up next:</a:t>
                </a:r>
              </a:p>
              <a:p>
                <a:pPr lvl="2"/>
                <a:r>
                  <a:rPr lang="en-GB" dirty="0"/>
                  <a:t>The first character is a 0. The second character is a b. Rule 2 Check.</a:t>
                </a:r>
              </a:p>
              <a:p>
                <a:pPr lvl="1"/>
                <a:r>
                  <a:rPr lang="en-GB" dirty="0"/>
                  <a:t>Character three must be a 1 or 0</a:t>
                </a:r>
              </a:p>
              <a:p>
                <a:pPr lvl="2"/>
                <a:r>
                  <a:rPr lang="en-GB" dirty="0"/>
                  <a:t>It’s a 0. Nice. Rule 3, Check.</a:t>
                </a:r>
              </a:p>
              <a:p>
                <a:pPr lvl="1"/>
                <a:r>
                  <a:rPr lang="en-GB" dirty="0"/>
                  <a:t>The last rule is recursive. So let’s keep checking until we reach the end of the word</a:t>
                </a:r>
              </a:p>
              <a:p>
                <a:pPr lvl="2"/>
                <a:r>
                  <a:rPr lang="en-GB" dirty="0"/>
                  <a:t>1, fits. 0, fits. 1, still fitting. 0, still good. And it’s over. Rule 4, Check.</a:t>
                </a:r>
              </a:p>
              <a:p>
                <a:r>
                  <a:rPr lang="en-GB" dirty="0"/>
                  <a:t>This is exactly how a DFA does 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95B04-01B8-40CA-A98C-B45E8A01B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79" t="-2273"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1D017-4176-4B1A-BDAC-C0A269C9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22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FEE8F9-BE7E-4F57-AAC8-6057E899B7FF}"/>
                  </a:ext>
                </a:extLst>
              </p:cNvPr>
              <p:cNvSpPr/>
              <p:nvPr/>
            </p:nvSpPr>
            <p:spPr>
              <a:xfrm>
                <a:off x="7240970" y="1845734"/>
                <a:ext cx="3914710" cy="14987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GB" dirty="0"/>
                  <a:t>The empty word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GB" dirty="0"/>
                  <a:t> is not part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𝑝𝑏</m:t>
                        </m:r>
                      </m:sub>
                    </m:sSub>
                  </m:oMath>
                </a14:m>
                <a:endParaRPr lang="en-GB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dirty="0"/>
                  <a:t>Each word must start with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dirty="0"/>
                  <a:t>After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, a </a:t>
                </a:r>
                <a:r>
                  <a:rPr lang="en-GB" i="1" dirty="0"/>
                  <a:t>1</a:t>
                </a:r>
                <a:r>
                  <a:rPr lang="en-GB" dirty="0"/>
                  <a:t> or </a:t>
                </a:r>
                <a:r>
                  <a:rPr lang="en-GB" i="1" dirty="0"/>
                  <a:t>0</a:t>
                </a:r>
                <a:r>
                  <a:rPr lang="en-GB" dirty="0"/>
                  <a:t> must follow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dirty="0"/>
                  <a:t>After any </a:t>
                </a:r>
                <a:r>
                  <a:rPr lang="en-GB" i="1" dirty="0"/>
                  <a:t>1</a:t>
                </a:r>
                <a:r>
                  <a:rPr lang="en-GB" dirty="0"/>
                  <a:t> or </a:t>
                </a:r>
                <a:r>
                  <a:rPr lang="en-GB" i="1" dirty="0"/>
                  <a:t>0</a:t>
                </a:r>
                <a:r>
                  <a:rPr lang="en-GB" dirty="0"/>
                  <a:t> (excluding the first), there may follow another </a:t>
                </a:r>
                <a:r>
                  <a:rPr lang="en-GB" i="1" dirty="0"/>
                  <a:t>1</a:t>
                </a:r>
                <a:r>
                  <a:rPr lang="en-GB" dirty="0"/>
                  <a:t> or </a:t>
                </a:r>
                <a:r>
                  <a:rPr lang="en-GB" i="1" dirty="0"/>
                  <a:t>0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FEE8F9-BE7E-4F57-AAC8-6057E899B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970" y="1845734"/>
                <a:ext cx="3914710" cy="1498744"/>
              </a:xfrm>
              <a:prstGeom prst="rect">
                <a:avLst/>
              </a:prstGeom>
              <a:blipFill>
                <a:blip r:embed="rId3"/>
                <a:stretch>
                  <a:fillRect l="-1402" t="-2033" r="-1402" b="-56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395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2586-8E98-48E9-8AC7-5CF5CBBF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Terminology: Introducing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A2F609-602E-489B-9332-DE57DB55F9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Every single bullet point on the previous slide was us being in a </a:t>
                </a:r>
                <a:r>
                  <a:rPr lang="en-GB" b="1" dirty="0"/>
                  <a:t>state</a:t>
                </a:r>
                <a:r>
                  <a:rPr lang="en-GB" dirty="0"/>
                  <a:t> and applying a </a:t>
                </a:r>
                <a:r>
                  <a:rPr lang="en-GB" b="1" dirty="0"/>
                  <a:t>transition rule</a:t>
                </a:r>
                <a:endParaRPr lang="en-GB" dirty="0"/>
              </a:p>
              <a:p>
                <a:r>
                  <a:rPr lang="en-GB" dirty="0"/>
                  <a:t>To work with a language, a DFA needs a set of States </a:t>
                </a:r>
                <a:r>
                  <a:rPr lang="en-GB" b="1" dirty="0"/>
                  <a:t>S</a:t>
                </a:r>
              </a:p>
              <a:p>
                <a:pPr lvl="1"/>
                <a:r>
                  <a:rPr lang="en-GB" dirty="0"/>
                  <a:t>One of these states must be the start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GB" b="1" dirty="0"/>
              </a:p>
              <a:p>
                <a:r>
                  <a:rPr lang="en-GB" dirty="0"/>
                  <a:t>For each character of the word, we check whether it fits with one of our </a:t>
                </a:r>
                <a:r>
                  <a:rPr lang="en-GB" i="1" dirty="0"/>
                  <a:t>transition rules</a:t>
                </a:r>
                <a:endParaRPr lang="en-GB" dirty="0"/>
              </a:p>
              <a:p>
                <a:r>
                  <a:rPr lang="en-GB" dirty="0"/>
                  <a:t>We can now decode our rules into a set of states and transition rules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A2F609-602E-489B-9332-DE57DB55F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79" t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B63DE-5B4E-4F3B-BC21-355AD0E7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818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674C-3F9A-4F2D-8D30-F1031C3C4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GB" dirty="0"/>
              <a:t>DFA as a directed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90453D-9B28-43B3-9ADE-C6DE3A6737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183468"/>
                <a:ext cx="10058400" cy="2685626"/>
              </a:xfrm>
            </p:spPr>
            <p:txBody>
              <a:bodyPr/>
              <a:lstStyle/>
              <a:p>
                <a:r>
                  <a:rPr lang="en-GB" dirty="0"/>
                  <a:t>It should now be clearer how the whole state transition works</a:t>
                </a:r>
              </a:p>
              <a:p>
                <a:r>
                  <a:rPr lang="en-GB" dirty="0"/>
                  <a:t>Our </a:t>
                </a:r>
                <a:r>
                  <a:rPr lang="en-GB" b="1" dirty="0"/>
                  <a:t>state set S </a:t>
                </a:r>
                <a:r>
                  <a:rPr lang="en-GB" dirty="0"/>
                  <a:t>is {A, B, C, D}, and our </a:t>
                </a:r>
                <a:r>
                  <a:rPr lang="en-GB" b="1" dirty="0"/>
                  <a:t>start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is A</a:t>
                </a:r>
              </a:p>
              <a:p>
                <a:r>
                  <a:rPr lang="en-GB" dirty="0"/>
                  <a:t>And our set of goal states </a:t>
                </a:r>
                <a:r>
                  <a:rPr lang="en-GB" b="1" dirty="0"/>
                  <a:t>G</a:t>
                </a:r>
                <a:r>
                  <a:rPr lang="en-GB" dirty="0"/>
                  <a:t> {D}</a:t>
                </a:r>
              </a:p>
              <a:p>
                <a:r>
                  <a:rPr lang="en-GB" dirty="0"/>
                  <a:t>We can only move from A to B if we encounter a 0 while we are in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90453D-9B28-43B3-9ADE-C6DE3A673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183468"/>
                <a:ext cx="10058400" cy="2685626"/>
              </a:xfrm>
              <a:blipFill>
                <a:blip r:embed="rId2"/>
                <a:stretch>
                  <a:fillRect l="-1879" t="-34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81D4C-662D-4B19-B0EE-C6A203E2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24</a:t>
            </a:fld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BB3E69-1CDE-4577-B8D7-3433F2FA6874}"/>
              </a:ext>
            </a:extLst>
          </p:cNvPr>
          <p:cNvGrpSpPr/>
          <p:nvPr/>
        </p:nvGrpSpPr>
        <p:grpSpPr>
          <a:xfrm>
            <a:off x="1156831" y="1843883"/>
            <a:ext cx="9939298" cy="1233060"/>
            <a:chOff x="737957" y="1842032"/>
            <a:chExt cx="9939298" cy="123306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4671B7E-0C77-1245-B631-95A82A764DE3}"/>
                </a:ext>
              </a:extLst>
            </p:cNvPr>
            <p:cNvSpPr/>
            <p:nvPr/>
          </p:nvSpPr>
          <p:spPr>
            <a:xfrm>
              <a:off x="1514753" y="1845734"/>
              <a:ext cx="1212287" cy="12293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BC67CB-9419-3046-A6C4-CE358744FF56}"/>
                </a:ext>
              </a:extLst>
            </p:cNvPr>
            <p:cNvSpPr/>
            <p:nvPr/>
          </p:nvSpPr>
          <p:spPr>
            <a:xfrm>
              <a:off x="3730950" y="1845734"/>
              <a:ext cx="1212287" cy="12293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1B12E05-4EA2-FC45-9B88-7620C258CA7A}"/>
                </a:ext>
              </a:extLst>
            </p:cNvPr>
            <p:cNvSpPr/>
            <p:nvPr/>
          </p:nvSpPr>
          <p:spPr>
            <a:xfrm>
              <a:off x="5947147" y="1842032"/>
              <a:ext cx="1212287" cy="12293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7AFD89C-8449-E642-AD6A-44BD8F4A843B}"/>
                </a:ext>
              </a:extLst>
            </p:cNvPr>
            <p:cNvSpPr/>
            <p:nvPr/>
          </p:nvSpPr>
          <p:spPr>
            <a:xfrm>
              <a:off x="8163344" y="1842032"/>
              <a:ext cx="1212287" cy="12293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A4435CC-387A-BD40-B087-BF950C43BAC0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737957" y="2460413"/>
              <a:ext cx="7767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B6F168A-2629-1E44-AF3B-FD77A32BA44D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>
              <a:off x="2727040" y="2460413"/>
              <a:ext cx="10039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1286983-D132-0742-A970-5E75B52C83A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4943237" y="2456711"/>
              <a:ext cx="1003910" cy="3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D8E043A-8C60-C649-8B8E-8ED62B5777E2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7159434" y="2456711"/>
              <a:ext cx="10039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3184D991-532F-0E40-AA43-1C98D7C5EB7F}"/>
                </a:ext>
              </a:extLst>
            </p:cNvPr>
            <p:cNvCxnSpPr>
              <a:cxnSpLocks/>
              <a:stCxn id="13" idx="7"/>
              <a:endCxn id="13" idx="5"/>
            </p:cNvCxnSpPr>
            <p:nvPr/>
          </p:nvCxnSpPr>
          <p:spPr>
            <a:xfrm rot="16200000" flipH="1">
              <a:off x="8763452" y="2456711"/>
              <a:ext cx="869288" cy="12700"/>
            </a:xfrm>
            <a:prstGeom prst="curvedConnector5">
              <a:avLst>
                <a:gd name="adj1" fmla="val -3254"/>
                <a:gd name="adj2" fmla="val 5633228"/>
                <a:gd name="adj3" fmla="val 97831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9A71159-E763-584E-AE80-C1C09BB5E2D2}"/>
                </a:ext>
              </a:extLst>
            </p:cNvPr>
            <p:cNvSpPr txBox="1"/>
            <p:nvPr/>
          </p:nvSpPr>
          <p:spPr>
            <a:xfrm rot="10800000" flipV="1">
              <a:off x="737957" y="2087379"/>
              <a:ext cx="776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/>
                <a:t>Start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EEF3715-DB4D-7544-A7B0-D3EA51F2D71F}"/>
                </a:ext>
              </a:extLst>
            </p:cNvPr>
            <p:cNvSpPr txBox="1"/>
            <p:nvPr/>
          </p:nvSpPr>
          <p:spPr>
            <a:xfrm rot="10800000" flipV="1">
              <a:off x="2852291" y="2093729"/>
              <a:ext cx="776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/>
                <a:t>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2169232-DB72-B243-9AC3-85AAAF7075B9}"/>
                </a:ext>
              </a:extLst>
            </p:cNvPr>
            <p:cNvSpPr txBox="1"/>
            <p:nvPr/>
          </p:nvSpPr>
          <p:spPr>
            <a:xfrm rot="10800000" flipV="1">
              <a:off x="5069039" y="2087379"/>
              <a:ext cx="776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/>
                <a:t>b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BDC1B96-3BBA-3C49-892F-EB5017760717}"/>
                </a:ext>
              </a:extLst>
            </p:cNvPr>
            <p:cNvSpPr txBox="1"/>
            <p:nvPr/>
          </p:nvSpPr>
          <p:spPr>
            <a:xfrm rot="10800000" flipV="1">
              <a:off x="7299064" y="2087379"/>
              <a:ext cx="776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/>
                <a:t>0,1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62997B-3834-1D43-89A3-4C24666C5E1D}"/>
                </a:ext>
              </a:extLst>
            </p:cNvPr>
            <p:cNvSpPr txBox="1"/>
            <p:nvPr/>
          </p:nvSpPr>
          <p:spPr>
            <a:xfrm rot="10800000" flipV="1">
              <a:off x="9900458" y="2223445"/>
              <a:ext cx="776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/>
                <a:t>0,1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55C94AC-00E1-4581-99CB-A306010E9EFE}"/>
                </a:ext>
              </a:extLst>
            </p:cNvPr>
            <p:cNvSpPr/>
            <p:nvPr/>
          </p:nvSpPr>
          <p:spPr>
            <a:xfrm>
              <a:off x="8195015" y="1877917"/>
              <a:ext cx="1141200" cy="11520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58035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0469-3C56-4D77-834E-7E80C09D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Transition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534223-7118-4D04-9D5D-D275C05E1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314886"/>
                <a:ext cx="4998720" cy="2554208"/>
              </a:xfrm>
            </p:spPr>
            <p:txBody>
              <a:bodyPr/>
              <a:lstStyle/>
              <a:p>
                <a:r>
                  <a:rPr lang="en-GB" dirty="0"/>
                  <a:t>And our </a:t>
                </a:r>
                <a:r>
                  <a:rPr lang="en-GB" b="1" dirty="0"/>
                  <a:t>grammar</a:t>
                </a:r>
                <a:r>
                  <a:rPr lang="en-GB" dirty="0"/>
                  <a:t>:</a:t>
                </a:r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b="0" dirty="0"/>
                  <a:t> 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𝑏𝐶</m:t>
                    </m:r>
                  </m:oMath>
                </a14:m>
                <a:r>
                  <a:rPr lang="en-GB" b="0" dirty="0"/>
                  <a:t> 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| 1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b="0" dirty="0"/>
                  <a:t> 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→1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Just like previously, a | marks a disjunction – an 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534223-7118-4D04-9D5D-D275C05E1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314886"/>
                <a:ext cx="4998720" cy="2554208"/>
              </a:xfrm>
              <a:blipFill>
                <a:blip r:embed="rId2"/>
                <a:stretch>
                  <a:fillRect l="-3780" t="-3580" b="-4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E0286-F598-425E-B3E4-DA2EF5F5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25</a:t>
            </a:fld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DC4A9D-470F-4474-B89F-3839F5E15557}"/>
              </a:ext>
            </a:extLst>
          </p:cNvPr>
          <p:cNvGrpSpPr/>
          <p:nvPr/>
        </p:nvGrpSpPr>
        <p:grpSpPr>
          <a:xfrm>
            <a:off x="1156831" y="1843883"/>
            <a:ext cx="9939298" cy="1233060"/>
            <a:chOff x="737957" y="1842032"/>
            <a:chExt cx="9939298" cy="12330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5BC1F9A-9E65-4ABB-9B07-49C5C34C3916}"/>
                </a:ext>
              </a:extLst>
            </p:cNvPr>
            <p:cNvSpPr/>
            <p:nvPr/>
          </p:nvSpPr>
          <p:spPr>
            <a:xfrm>
              <a:off x="1514753" y="1845734"/>
              <a:ext cx="1212287" cy="12293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27DAACF-6C5F-4EB6-B79D-509BB6FEE484}"/>
                </a:ext>
              </a:extLst>
            </p:cNvPr>
            <p:cNvSpPr/>
            <p:nvPr/>
          </p:nvSpPr>
          <p:spPr>
            <a:xfrm>
              <a:off x="3730950" y="1845734"/>
              <a:ext cx="1212287" cy="12293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5869936-545D-4A06-9158-93A4F14E0FCE}"/>
                </a:ext>
              </a:extLst>
            </p:cNvPr>
            <p:cNvSpPr/>
            <p:nvPr/>
          </p:nvSpPr>
          <p:spPr>
            <a:xfrm>
              <a:off x="5947147" y="1842032"/>
              <a:ext cx="1212287" cy="12293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DD1805-4690-404B-85B9-2868176210D4}"/>
                </a:ext>
              </a:extLst>
            </p:cNvPr>
            <p:cNvSpPr/>
            <p:nvPr/>
          </p:nvSpPr>
          <p:spPr>
            <a:xfrm>
              <a:off x="8163344" y="1842032"/>
              <a:ext cx="1212287" cy="12293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C6A0AE5-9E0A-4A5B-ADD3-1BC5DA657038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737957" y="2460413"/>
              <a:ext cx="7767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561627F-CC48-47C1-B5D6-BA2B6F979DEB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2727040" y="2460413"/>
              <a:ext cx="10039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CD9710E-8C3B-4106-A80D-F93E738B3FB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4943237" y="2456711"/>
              <a:ext cx="1003910" cy="3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6A60007-4B23-4B59-9B66-D56B76D80E8D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7159434" y="2456711"/>
              <a:ext cx="10039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AFB01034-19D7-4704-B6BA-769D09750620}"/>
                </a:ext>
              </a:extLst>
            </p:cNvPr>
            <p:cNvCxnSpPr>
              <a:cxnSpLocks/>
              <a:stCxn id="9" idx="7"/>
              <a:endCxn id="9" idx="5"/>
            </p:cNvCxnSpPr>
            <p:nvPr/>
          </p:nvCxnSpPr>
          <p:spPr>
            <a:xfrm rot="16200000" flipH="1">
              <a:off x="8763452" y="2456711"/>
              <a:ext cx="869288" cy="12700"/>
            </a:xfrm>
            <a:prstGeom prst="curvedConnector5">
              <a:avLst>
                <a:gd name="adj1" fmla="val -3254"/>
                <a:gd name="adj2" fmla="val 5633228"/>
                <a:gd name="adj3" fmla="val 97831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0DC2D4-549D-4FE7-A041-9963BBA12266}"/>
                </a:ext>
              </a:extLst>
            </p:cNvPr>
            <p:cNvSpPr txBox="1"/>
            <p:nvPr/>
          </p:nvSpPr>
          <p:spPr>
            <a:xfrm rot="10800000" flipV="1">
              <a:off x="737957" y="2087379"/>
              <a:ext cx="776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/>
                <a:t>Start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E1FFBA-6462-4A77-B7EF-52469A674013}"/>
                </a:ext>
              </a:extLst>
            </p:cNvPr>
            <p:cNvSpPr txBox="1"/>
            <p:nvPr/>
          </p:nvSpPr>
          <p:spPr>
            <a:xfrm rot="10800000" flipV="1">
              <a:off x="2852291" y="2093729"/>
              <a:ext cx="776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/>
                <a:t>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D6B068-6909-4496-918D-F50D0864F6E4}"/>
                </a:ext>
              </a:extLst>
            </p:cNvPr>
            <p:cNvSpPr txBox="1"/>
            <p:nvPr/>
          </p:nvSpPr>
          <p:spPr>
            <a:xfrm rot="10800000" flipV="1">
              <a:off x="5069039" y="2087379"/>
              <a:ext cx="776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F1FBD3-0C40-4274-AC83-46638D08FC7D}"/>
                </a:ext>
              </a:extLst>
            </p:cNvPr>
            <p:cNvSpPr txBox="1"/>
            <p:nvPr/>
          </p:nvSpPr>
          <p:spPr>
            <a:xfrm rot="10800000" flipV="1">
              <a:off x="7299064" y="2087379"/>
              <a:ext cx="776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/>
                <a:t>0,1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FEE44E-1C1A-4245-A656-70B3CD76FE52}"/>
                </a:ext>
              </a:extLst>
            </p:cNvPr>
            <p:cNvSpPr txBox="1"/>
            <p:nvPr/>
          </p:nvSpPr>
          <p:spPr>
            <a:xfrm rot="10800000" flipV="1">
              <a:off x="9900458" y="2223445"/>
              <a:ext cx="776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/>
                <a:t>0,1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BDDBC37-99D4-47F8-9560-A71CB3211C8F}"/>
                </a:ext>
              </a:extLst>
            </p:cNvPr>
            <p:cNvSpPr/>
            <p:nvPr/>
          </p:nvSpPr>
          <p:spPr>
            <a:xfrm>
              <a:off x="8195015" y="1877917"/>
              <a:ext cx="1141200" cy="11520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8AA5BC3-BCEA-4C95-A5E1-2E83FE642669}"/>
              </a:ext>
            </a:extLst>
          </p:cNvPr>
          <p:cNvSpPr txBox="1"/>
          <p:nvPr/>
        </p:nvSpPr>
        <p:spPr>
          <a:xfrm>
            <a:off x="6096000" y="3314885"/>
            <a:ext cx="4998720" cy="25542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Our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transition</a:t>
            </a:r>
            <a:r>
              <a:rPr lang="en-GB" sz="2400" b="1" dirty="0"/>
              <a:t> rules: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9C50D48A-A6F5-437E-A300-D122377495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2834543"/>
                  </p:ext>
                </p:extLst>
              </p:nvPr>
            </p:nvGraphicFramePr>
            <p:xfrm>
              <a:off x="6096000" y="3931018"/>
              <a:ext cx="5059680" cy="1938075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264920">
                      <a:extLst>
                        <a:ext uri="{9D8B030D-6E8A-4147-A177-3AD203B41FA5}">
                          <a16:colId xmlns:a16="http://schemas.microsoft.com/office/drawing/2014/main" val="1958232445"/>
                        </a:ext>
                      </a:extLst>
                    </a:gridCol>
                    <a:gridCol w="1264920">
                      <a:extLst>
                        <a:ext uri="{9D8B030D-6E8A-4147-A177-3AD203B41FA5}">
                          <a16:colId xmlns:a16="http://schemas.microsoft.com/office/drawing/2014/main" val="2655092613"/>
                        </a:ext>
                      </a:extLst>
                    </a:gridCol>
                    <a:gridCol w="1264920">
                      <a:extLst>
                        <a:ext uri="{9D8B030D-6E8A-4147-A177-3AD203B41FA5}">
                          <a16:colId xmlns:a16="http://schemas.microsoft.com/office/drawing/2014/main" val="2130048706"/>
                        </a:ext>
                      </a:extLst>
                    </a:gridCol>
                    <a:gridCol w="1264920">
                      <a:extLst>
                        <a:ext uri="{9D8B030D-6E8A-4147-A177-3AD203B41FA5}">
                          <a16:colId xmlns:a16="http://schemas.microsoft.com/office/drawing/2014/main" val="1735074084"/>
                        </a:ext>
                      </a:extLst>
                    </a:gridCol>
                  </a:tblGrid>
                  <a:tr h="3876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6377773"/>
                      </a:ext>
                    </a:extLst>
                  </a:tr>
                  <a:tr h="38761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5539381"/>
                      </a:ext>
                    </a:extLst>
                  </a:tr>
                  <a:tr h="38761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4144944"/>
                      </a:ext>
                    </a:extLst>
                  </a:tr>
                  <a:tr h="38761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664536"/>
                      </a:ext>
                    </a:extLst>
                  </a:tr>
                  <a:tr h="38761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1151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9C50D48A-A6F5-437E-A300-D122377495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2834543"/>
                  </p:ext>
                </p:extLst>
              </p:nvPr>
            </p:nvGraphicFramePr>
            <p:xfrm>
              <a:off x="6096000" y="3931018"/>
              <a:ext cx="5059680" cy="1938075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264920">
                      <a:extLst>
                        <a:ext uri="{9D8B030D-6E8A-4147-A177-3AD203B41FA5}">
                          <a16:colId xmlns:a16="http://schemas.microsoft.com/office/drawing/2014/main" val="1958232445"/>
                        </a:ext>
                      </a:extLst>
                    </a:gridCol>
                    <a:gridCol w="1264920">
                      <a:extLst>
                        <a:ext uri="{9D8B030D-6E8A-4147-A177-3AD203B41FA5}">
                          <a16:colId xmlns:a16="http://schemas.microsoft.com/office/drawing/2014/main" val="2655092613"/>
                        </a:ext>
                      </a:extLst>
                    </a:gridCol>
                    <a:gridCol w="1264920">
                      <a:extLst>
                        <a:ext uri="{9D8B030D-6E8A-4147-A177-3AD203B41FA5}">
                          <a16:colId xmlns:a16="http://schemas.microsoft.com/office/drawing/2014/main" val="2130048706"/>
                        </a:ext>
                      </a:extLst>
                    </a:gridCol>
                    <a:gridCol w="1264920">
                      <a:extLst>
                        <a:ext uri="{9D8B030D-6E8A-4147-A177-3AD203B41FA5}">
                          <a16:colId xmlns:a16="http://schemas.microsoft.com/office/drawing/2014/main" val="1735074084"/>
                        </a:ext>
                      </a:extLst>
                    </a:gridCol>
                  </a:tblGrid>
                  <a:tr h="3876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7813" r="-300000" b="-4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6377773"/>
                      </a:ext>
                    </a:extLst>
                  </a:tr>
                  <a:tr h="38761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5539381"/>
                      </a:ext>
                    </a:extLst>
                  </a:tr>
                  <a:tr h="38761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4144944"/>
                      </a:ext>
                    </a:extLst>
                  </a:tr>
                  <a:tr h="38761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664536"/>
                      </a:ext>
                    </a:extLst>
                  </a:tr>
                  <a:tr h="38761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1151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83272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8662-CC42-48B5-9B7C-A46EC591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Transition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90D6D-4526-4D30-8C52-C829AE471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/>
              <a:lstStyle/>
              <a:p>
                <a:r>
                  <a:rPr lang="en-GB" dirty="0"/>
                  <a:t>Rules can take different forms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The last two rules, which do not map onto another state are called </a:t>
                </a:r>
                <a:r>
                  <a:rPr lang="en-GB" i="1" dirty="0"/>
                  <a:t>terminal</a:t>
                </a:r>
              </a:p>
              <a:p>
                <a:pPr lvl="1"/>
                <a:r>
                  <a:rPr lang="en-GB" dirty="0"/>
                  <a:t>They terminate at this point, reaching a final state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90D6D-4526-4D30-8C52-C829AE471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1879" t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D2B36-6C59-48AF-A9FF-9869F3CA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232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447D-DFA7-43C3-8695-F133B547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DFA: Formalities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1B4041-2294-4806-BF01-0061176C65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 DFA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is a quintuple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dirty="0"/>
                  <a:t>: the input alphabet (in our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𝑝𝑏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={0,1,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: the set of states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: the start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dirty="0"/>
                  <a:t>: the transition function, which describes the legal moves between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dirty="0"/>
                  <a:t>: the set of goal states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1B4041-2294-4806-BF01-0061176C65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79" t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9D118-856C-4A20-A700-20114B7A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334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2618-D3FF-41ED-ACD9-3212B2F1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The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0C440-57A9-4FB0-A027-63F1EBDBF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transition table can be read like:</a:t>
            </a:r>
          </a:p>
          <a:p>
            <a:r>
              <a:rPr lang="en-GB" dirty="0"/>
              <a:t>Given the current state (first column)</a:t>
            </a:r>
          </a:p>
          <a:p>
            <a:r>
              <a:rPr lang="en-GB" dirty="0"/>
              <a:t>And an input symbol (the other columns)</a:t>
            </a:r>
          </a:p>
          <a:p>
            <a:r>
              <a:rPr lang="en-GB" dirty="0"/>
              <a:t>The new state is the one from the</a:t>
            </a:r>
            <a:br>
              <a:rPr lang="en-GB" dirty="0"/>
            </a:br>
            <a:r>
              <a:rPr lang="en-GB" dirty="0"/>
              <a:t>corresponding cell</a:t>
            </a:r>
          </a:p>
          <a:p>
            <a:r>
              <a:rPr lang="en-GB" dirty="0"/>
              <a:t>For example:</a:t>
            </a:r>
          </a:p>
          <a:p>
            <a:pPr lvl="1"/>
            <a:r>
              <a:rPr lang="en-GB" dirty="0"/>
              <a:t>Given state B and the next input is </a:t>
            </a:r>
            <a:r>
              <a:rPr lang="en-GB" i="1" dirty="0"/>
              <a:t>b</a:t>
            </a:r>
            <a:r>
              <a:rPr lang="en-GB" dirty="0"/>
              <a:t>, the next state will be C</a:t>
            </a:r>
          </a:p>
          <a:p>
            <a:pPr lvl="1"/>
            <a:r>
              <a:rPr lang="en-GB" dirty="0"/>
              <a:t>State A with input 0 leads to state B</a:t>
            </a:r>
          </a:p>
          <a:p>
            <a:pPr lvl="1"/>
            <a:r>
              <a:rPr lang="en-GB" dirty="0"/>
              <a:t>…</a:t>
            </a:r>
          </a:p>
          <a:p>
            <a:r>
              <a:rPr lang="en-GB" dirty="0"/>
              <a:t>But what about the question marks?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628B2-7401-435E-8062-9969A221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28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613C3-3FB3-439D-9119-FA720B5FB40E}"/>
              </a:ext>
            </a:extLst>
          </p:cNvPr>
          <p:cNvSpPr txBox="1"/>
          <p:nvPr/>
        </p:nvSpPr>
        <p:spPr>
          <a:xfrm>
            <a:off x="6657300" y="1845734"/>
            <a:ext cx="4555183" cy="25542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Our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transition</a:t>
            </a:r>
            <a:r>
              <a:rPr lang="en-GB" sz="2400" b="1" dirty="0"/>
              <a:t> rules: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D3BBBBC8-D5FE-4ED8-8652-7AB95C1F5E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404223"/>
                  </p:ext>
                </p:extLst>
              </p:nvPr>
            </p:nvGraphicFramePr>
            <p:xfrm>
              <a:off x="6657300" y="2328050"/>
              <a:ext cx="4555184" cy="1938075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138796">
                      <a:extLst>
                        <a:ext uri="{9D8B030D-6E8A-4147-A177-3AD203B41FA5}">
                          <a16:colId xmlns:a16="http://schemas.microsoft.com/office/drawing/2014/main" val="1958232445"/>
                        </a:ext>
                      </a:extLst>
                    </a:gridCol>
                    <a:gridCol w="1138796">
                      <a:extLst>
                        <a:ext uri="{9D8B030D-6E8A-4147-A177-3AD203B41FA5}">
                          <a16:colId xmlns:a16="http://schemas.microsoft.com/office/drawing/2014/main" val="2655092613"/>
                        </a:ext>
                      </a:extLst>
                    </a:gridCol>
                    <a:gridCol w="1138796">
                      <a:extLst>
                        <a:ext uri="{9D8B030D-6E8A-4147-A177-3AD203B41FA5}">
                          <a16:colId xmlns:a16="http://schemas.microsoft.com/office/drawing/2014/main" val="2130048706"/>
                        </a:ext>
                      </a:extLst>
                    </a:gridCol>
                    <a:gridCol w="1138796">
                      <a:extLst>
                        <a:ext uri="{9D8B030D-6E8A-4147-A177-3AD203B41FA5}">
                          <a16:colId xmlns:a16="http://schemas.microsoft.com/office/drawing/2014/main" val="1735074084"/>
                        </a:ext>
                      </a:extLst>
                    </a:gridCol>
                  </a:tblGrid>
                  <a:tr h="3876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6377773"/>
                      </a:ext>
                    </a:extLst>
                  </a:tr>
                  <a:tr h="38761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5539381"/>
                      </a:ext>
                    </a:extLst>
                  </a:tr>
                  <a:tr h="38761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4144944"/>
                      </a:ext>
                    </a:extLst>
                  </a:tr>
                  <a:tr h="38761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664536"/>
                      </a:ext>
                    </a:extLst>
                  </a:tr>
                  <a:tr h="38761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1151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D3BBBBC8-D5FE-4ED8-8652-7AB95C1F5E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404223"/>
                  </p:ext>
                </p:extLst>
              </p:nvPr>
            </p:nvGraphicFramePr>
            <p:xfrm>
              <a:off x="6657300" y="2328050"/>
              <a:ext cx="4555184" cy="1938075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138796">
                      <a:extLst>
                        <a:ext uri="{9D8B030D-6E8A-4147-A177-3AD203B41FA5}">
                          <a16:colId xmlns:a16="http://schemas.microsoft.com/office/drawing/2014/main" val="1958232445"/>
                        </a:ext>
                      </a:extLst>
                    </a:gridCol>
                    <a:gridCol w="1138796">
                      <a:extLst>
                        <a:ext uri="{9D8B030D-6E8A-4147-A177-3AD203B41FA5}">
                          <a16:colId xmlns:a16="http://schemas.microsoft.com/office/drawing/2014/main" val="2655092613"/>
                        </a:ext>
                      </a:extLst>
                    </a:gridCol>
                    <a:gridCol w="1138796">
                      <a:extLst>
                        <a:ext uri="{9D8B030D-6E8A-4147-A177-3AD203B41FA5}">
                          <a16:colId xmlns:a16="http://schemas.microsoft.com/office/drawing/2014/main" val="2130048706"/>
                        </a:ext>
                      </a:extLst>
                    </a:gridCol>
                    <a:gridCol w="1138796">
                      <a:extLst>
                        <a:ext uri="{9D8B030D-6E8A-4147-A177-3AD203B41FA5}">
                          <a16:colId xmlns:a16="http://schemas.microsoft.com/office/drawing/2014/main" val="1735074084"/>
                        </a:ext>
                      </a:extLst>
                    </a:gridCol>
                  </a:tblGrid>
                  <a:tr h="3876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813" r="-300535" b="-4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6377773"/>
                      </a:ext>
                    </a:extLst>
                  </a:tr>
                  <a:tr h="38761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5539381"/>
                      </a:ext>
                    </a:extLst>
                  </a:tr>
                  <a:tr h="38761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4144944"/>
                      </a:ext>
                    </a:extLst>
                  </a:tr>
                  <a:tr h="38761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664536"/>
                      </a:ext>
                    </a:extLst>
                  </a:tr>
                  <a:tr h="38761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1151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00824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9F1A-4526-4179-A8C2-99BF90EF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Implicit Error States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917D4-7876-429A-B1F7-CB888EF0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29</a:t>
            </a:fld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D5F313-B041-4B6C-B84C-DEC0BF6A1310}"/>
              </a:ext>
            </a:extLst>
          </p:cNvPr>
          <p:cNvGrpSpPr/>
          <p:nvPr/>
        </p:nvGrpSpPr>
        <p:grpSpPr>
          <a:xfrm>
            <a:off x="1156831" y="1843883"/>
            <a:ext cx="9939298" cy="1233060"/>
            <a:chOff x="737957" y="1842032"/>
            <a:chExt cx="9939298" cy="12330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8CBA590-3130-4E1C-9277-09988AC07A64}"/>
                </a:ext>
              </a:extLst>
            </p:cNvPr>
            <p:cNvSpPr/>
            <p:nvPr/>
          </p:nvSpPr>
          <p:spPr>
            <a:xfrm>
              <a:off x="1514753" y="1845734"/>
              <a:ext cx="1212287" cy="12293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4176C65-9882-42F5-90F3-0312538F9291}"/>
                </a:ext>
              </a:extLst>
            </p:cNvPr>
            <p:cNvSpPr/>
            <p:nvPr/>
          </p:nvSpPr>
          <p:spPr>
            <a:xfrm>
              <a:off x="3730950" y="1845734"/>
              <a:ext cx="1212287" cy="12293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157FF24-8666-43F9-86F6-7969F15AFEF3}"/>
                </a:ext>
              </a:extLst>
            </p:cNvPr>
            <p:cNvSpPr/>
            <p:nvPr/>
          </p:nvSpPr>
          <p:spPr>
            <a:xfrm>
              <a:off x="5947147" y="1842032"/>
              <a:ext cx="1212287" cy="12293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1EBEC6-8F10-4E5D-88D6-D5FA2821CA8D}"/>
                </a:ext>
              </a:extLst>
            </p:cNvPr>
            <p:cNvSpPr/>
            <p:nvPr/>
          </p:nvSpPr>
          <p:spPr>
            <a:xfrm>
              <a:off x="8163344" y="1842032"/>
              <a:ext cx="1212287" cy="12293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548A924-F7BE-4B2F-AF41-6CA6B6537010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737957" y="2460413"/>
              <a:ext cx="7767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9B2B86-21DD-4ECA-AB06-DEE8C323F1D8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2727040" y="2460413"/>
              <a:ext cx="10039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29303ED-ADE4-48ED-9EAA-54101A994506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4943237" y="2456711"/>
              <a:ext cx="1003910" cy="3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DADEDFB-7EC5-4455-B3BB-7D08EC8C7F0B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7159434" y="2456711"/>
              <a:ext cx="10039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42E16A23-F12C-4F6C-96BD-390CC04A3F6C}"/>
                </a:ext>
              </a:extLst>
            </p:cNvPr>
            <p:cNvCxnSpPr>
              <a:cxnSpLocks/>
              <a:stCxn id="9" idx="7"/>
              <a:endCxn id="9" idx="5"/>
            </p:cNvCxnSpPr>
            <p:nvPr/>
          </p:nvCxnSpPr>
          <p:spPr>
            <a:xfrm rot="16200000" flipH="1">
              <a:off x="8763452" y="2456711"/>
              <a:ext cx="869288" cy="12700"/>
            </a:xfrm>
            <a:prstGeom prst="curvedConnector5">
              <a:avLst>
                <a:gd name="adj1" fmla="val -3254"/>
                <a:gd name="adj2" fmla="val 5633228"/>
                <a:gd name="adj3" fmla="val 97831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F15927-7C7C-42EC-BD3E-9F75A14E2AE8}"/>
                </a:ext>
              </a:extLst>
            </p:cNvPr>
            <p:cNvSpPr txBox="1"/>
            <p:nvPr/>
          </p:nvSpPr>
          <p:spPr>
            <a:xfrm rot="10800000" flipV="1">
              <a:off x="737957" y="2087379"/>
              <a:ext cx="776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/>
                <a:t>Start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6054D0-AE15-4684-A9B6-0191E902570C}"/>
                </a:ext>
              </a:extLst>
            </p:cNvPr>
            <p:cNvSpPr txBox="1"/>
            <p:nvPr/>
          </p:nvSpPr>
          <p:spPr>
            <a:xfrm rot="10800000" flipV="1">
              <a:off x="2852291" y="2093729"/>
              <a:ext cx="776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/>
                <a:t>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E120EF-BBF5-42F2-BBA5-AC84107AAA51}"/>
                </a:ext>
              </a:extLst>
            </p:cNvPr>
            <p:cNvSpPr txBox="1"/>
            <p:nvPr/>
          </p:nvSpPr>
          <p:spPr>
            <a:xfrm rot="10800000" flipV="1">
              <a:off x="5069039" y="2087379"/>
              <a:ext cx="776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F74FB6-27C2-4488-8101-54DCA08698A4}"/>
                </a:ext>
              </a:extLst>
            </p:cNvPr>
            <p:cNvSpPr txBox="1"/>
            <p:nvPr/>
          </p:nvSpPr>
          <p:spPr>
            <a:xfrm rot="10800000" flipV="1">
              <a:off x="7299064" y="2087379"/>
              <a:ext cx="776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/>
                <a:t>0,1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2C86C7-867E-4E0B-B8A2-DFA9E0B83BC0}"/>
                </a:ext>
              </a:extLst>
            </p:cNvPr>
            <p:cNvSpPr txBox="1"/>
            <p:nvPr/>
          </p:nvSpPr>
          <p:spPr>
            <a:xfrm rot="10800000" flipV="1">
              <a:off x="9900458" y="2223445"/>
              <a:ext cx="776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/>
                <a:t>0,1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09CDEBC-2BCA-4A96-A303-B53D5E0B9004}"/>
                </a:ext>
              </a:extLst>
            </p:cNvPr>
            <p:cNvSpPr/>
            <p:nvPr/>
          </p:nvSpPr>
          <p:spPr>
            <a:xfrm>
              <a:off x="8195015" y="1877917"/>
              <a:ext cx="1141200" cy="11520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56681EF9-4227-4BBA-A08A-6BF1642CE0B1}"/>
              </a:ext>
            </a:extLst>
          </p:cNvPr>
          <p:cNvSpPr/>
          <p:nvPr/>
        </p:nvSpPr>
        <p:spPr>
          <a:xfrm>
            <a:off x="5270167" y="3033318"/>
            <a:ext cx="1212287" cy="12293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E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87DF1A1-4927-4726-9840-B8F053FC7939}"/>
              </a:ext>
            </a:extLst>
          </p:cNvPr>
          <p:cNvCxnSpPr>
            <a:stCxn id="6" idx="5"/>
            <a:endCxn id="21" idx="2"/>
          </p:cNvCxnSpPr>
          <p:nvPr/>
        </p:nvCxnSpPr>
        <p:spPr>
          <a:xfrm rot="16200000" flipH="1">
            <a:off x="3743729" y="2121558"/>
            <a:ext cx="751089" cy="23017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11B97659-2969-4C8F-941F-FA74AD30EA55}"/>
              </a:ext>
            </a:extLst>
          </p:cNvPr>
          <p:cNvCxnSpPr>
            <a:cxnSpLocks/>
            <a:stCxn id="7" idx="4"/>
            <a:endCxn id="21" idx="1"/>
          </p:cNvCxnSpPr>
          <p:nvPr/>
        </p:nvCxnSpPr>
        <p:spPr>
          <a:xfrm rot="16200000" flipH="1">
            <a:off x="5033630" y="2799281"/>
            <a:ext cx="136410" cy="691734"/>
          </a:xfrm>
          <a:prstGeom prst="curvedConnector5">
            <a:avLst>
              <a:gd name="adj1" fmla="val 75123"/>
              <a:gd name="adj2" fmla="val 36490"/>
              <a:gd name="adj3" fmla="val 711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29694706-8A59-4787-B058-998365EEE499}"/>
              </a:ext>
            </a:extLst>
          </p:cNvPr>
          <p:cNvCxnSpPr>
            <a:cxnSpLocks/>
            <a:stCxn id="8" idx="4"/>
            <a:endCxn id="21" idx="7"/>
          </p:cNvCxnSpPr>
          <p:nvPr/>
        </p:nvCxnSpPr>
        <p:spPr>
          <a:xfrm rot="5400000">
            <a:off x="6568486" y="2809674"/>
            <a:ext cx="140112" cy="667246"/>
          </a:xfrm>
          <a:prstGeom prst="curvedConnector5">
            <a:avLst>
              <a:gd name="adj1" fmla="val 73139"/>
              <a:gd name="adj2" fmla="val 53061"/>
              <a:gd name="adj3" fmla="val 718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A658AFEF-694D-405D-A056-92D0EEF96EE2}"/>
              </a:ext>
            </a:extLst>
          </p:cNvPr>
          <p:cNvCxnSpPr>
            <a:cxnSpLocks/>
            <a:stCxn id="9" idx="4"/>
            <a:endCxn id="21" idx="6"/>
          </p:cNvCxnSpPr>
          <p:nvPr/>
        </p:nvCxnSpPr>
        <p:spPr>
          <a:xfrm rot="5400000">
            <a:off x="7548030" y="2007665"/>
            <a:ext cx="574756" cy="27059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B96558F-11CB-496B-86D6-E8D17630BC1A}"/>
              </a:ext>
            </a:extLst>
          </p:cNvPr>
          <p:cNvSpPr txBox="1"/>
          <p:nvPr/>
        </p:nvSpPr>
        <p:spPr>
          <a:xfrm>
            <a:off x="4820738" y="3126850"/>
            <a:ext cx="100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0, 1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6F4F77-6F4E-4570-93ED-270E9F6B9596}"/>
              </a:ext>
            </a:extLst>
          </p:cNvPr>
          <p:cNvSpPr txBox="1"/>
          <p:nvPr/>
        </p:nvSpPr>
        <p:spPr>
          <a:xfrm>
            <a:off x="3838512" y="3217569"/>
            <a:ext cx="100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1,b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6710AA-2484-4D4B-83A4-3F636AB531A7}"/>
              </a:ext>
            </a:extLst>
          </p:cNvPr>
          <p:cNvSpPr txBox="1"/>
          <p:nvPr/>
        </p:nvSpPr>
        <p:spPr>
          <a:xfrm>
            <a:off x="6426616" y="3151360"/>
            <a:ext cx="100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B8A773-D2A5-4232-A41D-9F59D8DA7CFD}"/>
              </a:ext>
            </a:extLst>
          </p:cNvPr>
          <p:cNvSpPr txBox="1"/>
          <p:nvPr/>
        </p:nvSpPr>
        <p:spPr>
          <a:xfrm>
            <a:off x="7675149" y="3185465"/>
            <a:ext cx="100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70257883-6534-4B08-944E-D4CAD8C28741}"/>
              </a:ext>
            </a:extLst>
          </p:cNvPr>
          <p:cNvCxnSpPr>
            <a:cxnSpLocks/>
            <a:stCxn id="21" idx="5"/>
            <a:endCxn id="21" idx="3"/>
          </p:cNvCxnSpPr>
          <p:nvPr/>
        </p:nvCxnSpPr>
        <p:spPr>
          <a:xfrm rot="5400000">
            <a:off x="5876311" y="3654033"/>
            <a:ext cx="12700" cy="857217"/>
          </a:xfrm>
          <a:prstGeom prst="curvedConnector3">
            <a:avLst>
              <a:gd name="adj1" fmla="val 52038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2A818E8-293E-4ECC-8210-ADC4FE236CE8}"/>
              </a:ext>
            </a:extLst>
          </p:cNvPr>
          <p:cNvSpPr txBox="1"/>
          <p:nvPr/>
        </p:nvSpPr>
        <p:spPr>
          <a:xfrm>
            <a:off x="6152296" y="4340795"/>
            <a:ext cx="100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0, 1,b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7" name="Table 56">
                <a:extLst>
                  <a:ext uri="{FF2B5EF4-FFF2-40B4-BE49-F238E27FC236}">
                    <a16:creationId xmlns:a16="http://schemas.microsoft.com/office/drawing/2014/main" id="{DD683563-CD88-43E4-9A7C-81C3F99EB2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6948326"/>
                  </p:ext>
                </p:extLst>
              </p:nvPr>
            </p:nvGraphicFramePr>
            <p:xfrm>
              <a:off x="623041" y="3968659"/>
              <a:ext cx="4555184" cy="1938075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138796">
                      <a:extLst>
                        <a:ext uri="{9D8B030D-6E8A-4147-A177-3AD203B41FA5}">
                          <a16:colId xmlns:a16="http://schemas.microsoft.com/office/drawing/2014/main" val="1958232445"/>
                        </a:ext>
                      </a:extLst>
                    </a:gridCol>
                    <a:gridCol w="1138796">
                      <a:extLst>
                        <a:ext uri="{9D8B030D-6E8A-4147-A177-3AD203B41FA5}">
                          <a16:colId xmlns:a16="http://schemas.microsoft.com/office/drawing/2014/main" val="2655092613"/>
                        </a:ext>
                      </a:extLst>
                    </a:gridCol>
                    <a:gridCol w="1138796">
                      <a:extLst>
                        <a:ext uri="{9D8B030D-6E8A-4147-A177-3AD203B41FA5}">
                          <a16:colId xmlns:a16="http://schemas.microsoft.com/office/drawing/2014/main" val="2130048706"/>
                        </a:ext>
                      </a:extLst>
                    </a:gridCol>
                    <a:gridCol w="1138796">
                      <a:extLst>
                        <a:ext uri="{9D8B030D-6E8A-4147-A177-3AD203B41FA5}">
                          <a16:colId xmlns:a16="http://schemas.microsoft.com/office/drawing/2014/main" val="1735074084"/>
                        </a:ext>
                      </a:extLst>
                    </a:gridCol>
                  </a:tblGrid>
                  <a:tr h="3876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6377773"/>
                      </a:ext>
                    </a:extLst>
                  </a:tr>
                  <a:tr h="38761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accent1"/>
                              </a:solidFill>
                            </a:rPr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accent1"/>
                              </a:solidFill>
                            </a:rPr>
                            <a:t>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5539381"/>
                      </a:ext>
                    </a:extLst>
                  </a:tr>
                  <a:tr h="38761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accent1"/>
                              </a:solidFill>
                            </a:rPr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accent1"/>
                              </a:solidFill>
                            </a:rPr>
                            <a:t>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4144944"/>
                      </a:ext>
                    </a:extLst>
                  </a:tr>
                  <a:tr h="38761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accent1"/>
                              </a:solidFill>
                            </a:rPr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664536"/>
                      </a:ext>
                    </a:extLst>
                  </a:tr>
                  <a:tr h="38761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accent1"/>
                              </a:solidFill>
                            </a:rPr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1151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7" name="Table 56">
                <a:extLst>
                  <a:ext uri="{FF2B5EF4-FFF2-40B4-BE49-F238E27FC236}">
                    <a16:creationId xmlns:a16="http://schemas.microsoft.com/office/drawing/2014/main" id="{DD683563-CD88-43E4-9A7C-81C3F99EB2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6948326"/>
                  </p:ext>
                </p:extLst>
              </p:nvPr>
            </p:nvGraphicFramePr>
            <p:xfrm>
              <a:off x="623041" y="3968659"/>
              <a:ext cx="4555184" cy="1938075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138796">
                      <a:extLst>
                        <a:ext uri="{9D8B030D-6E8A-4147-A177-3AD203B41FA5}">
                          <a16:colId xmlns:a16="http://schemas.microsoft.com/office/drawing/2014/main" val="1958232445"/>
                        </a:ext>
                      </a:extLst>
                    </a:gridCol>
                    <a:gridCol w="1138796">
                      <a:extLst>
                        <a:ext uri="{9D8B030D-6E8A-4147-A177-3AD203B41FA5}">
                          <a16:colId xmlns:a16="http://schemas.microsoft.com/office/drawing/2014/main" val="2655092613"/>
                        </a:ext>
                      </a:extLst>
                    </a:gridCol>
                    <a:gridCol w="1138796">
                      <a:extLst>
                        <a:ext uri="{9D8B030D-6E8A-4147-A177-3AD203B41FA5}">
                          <a16:colId xmlns:a16="http://schemas.microsoft.com/office/drawing/2014/main" val="2130048706"/>
                        </a:ext>
                      </a:extLst>
                    </a:gridCol>
                    <a:gridCol w="1138796">
                      <a:extLst>
                        <a:ext uri="{9D8B030D-6E8A-4147-A177-3AD203B41FA5}">
                          <a16:colId xmlns:a16="http://schemas.microsoft.com/office/drawing/2014/main" val="1735074084"/>
                        </a:ext>
                      </a:extLst>
                    </a:gridCol>
                  </a:tblGrid>
                  <a:tr h="3876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813" r="-300535" b="-4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6377773"/>
                      </a:ext>
                    </a:extLst>
                  </a:tr>
                  <a:tr h="38761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accent1"/>
                              </a:solidFill>
                            </a:rPr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accent1"/>
                              </a:solidFill>
                            </a:rPr>
                            <a:t>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5539381"/>
                      </a:ext>
                    </a:extLst>
                  </a:tr>
                  <a:tr h="38761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accent1"/>
                              </a:solidFill>
                            </a:rPr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accent1"/>
                              </a:solidFill>
                            </a:rPr>
                            <a:t>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4144944"/>
                      </a:ext>
                    </a:extLst>
                  </a:tr>
                  <a:tr h="38761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accent1"/>
                              </a:solidFill>
                            </a:rPr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664536"/>
                      </a:ext>
                    </a:extLst>
                  </a:tr>
                  <a:tr h="38761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accent1"/>
                              </a:solidFill>
                            </a:rPr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1151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C09C722-3672-4703-9017-4AFDB12767B3}"/>
                  </a:ext>
                </a:extLst>
              </p:cNvPr>
              <p:cNvSpPr txBox="1"/>
              <p:nvPr/>
            </p:nvSpPr>
            <p:spPr>
              <a:xfrm>
                <a:off x="7430526" y="3933267"/>
                <a:ext cx="424358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i="1" dirty="0"/>
                  <a:t>E</a:t>
                </a:r>
                <a:r>
                  <a:rPr lang="en-GB" sz="2000" dirty="0"/>
                  <a:t> is the </a:t>
                </a:r>
                <a:r>
                  <a:rPr lang="en-GB" sz="2000" b="1" dirty="0"/>
                  <a:t>implicit error state</a:t>
                </a:r>
                <a:r>
                  <a:rPr lang="en-GB" sz="2000" dirty="0"/>
                  <a:t>. It does not fit well with our grammar definitions, as it is no element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sz="2000" i="1" dirty="0"/>
                  <a:t>.</a:t>
                </a:r>
                <a:br>
                  <a:rPr lang="en-GB" sz="2000" i="1" dirty="0"/>
                </a:br>
                <a:r>
                  <a:rPr lang="en-GB" sz="2000" dirty="0"/>
                  <a:t>But we can draw it nicely.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C09C722-3672-4703-9017-4AFDB1276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526" y="3933267"/>
                <a:ext cx="4243582" cy="1323439"/>
              </a:xfrm>
              <a:prstGeom prst="rect">
                <a:avLst/>
              </a:prstGeom>
              <a:blipFill>
                <a:blip r:embed="rId3"/>
                <a:stretch>
                  <a:fillRect l="-1580" t="-2304" r="-1006" b="-73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39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AF7900-FDE3-4ABD-B3AB-DFA42ED0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Homework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BE202-34F7-4E7C-AC66-5A13F3AD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527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5781-ACCD-40AF-A30E-1630F67B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Implicit Error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AFFFF-A5C6-4E04-AA5B-406FBA58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implicit error state is useful for implementing a FSA</a:t>
            </a:r>
          </a:p>
          <a:p>
            <a:r>
              <a:rPr lang="en-GB" dirty="0"/>
              <a:t>To conclude what inputs leads to an error state, imagine all possible inputs</a:t>
            </a:r>
          </a:p>
          <a:p>
            <a:r>
              <a:rPr lang="en-GB" dirty="0"/>
              <a:t>Those inputs that are not legal according to our grammar, lead to the error state</a:t>
            </a:r>
          </a:p>
          <a:p>
            <a:r>
              <a:rPr lang="en-GB" dirty="0"/>
              <a:t>Once in an error state, the FSA states in an error state</a:t>
            </a:r>
          </a:p>
          <a:p>
            <a:pPr lvl="1"/>
            <a:r>
              <a:rPr lang="en-GB" dirty="0"/>
              <a:t>Hence, the error state is sometimes called “trap”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2287A-70DE-4981-AE85-94C0FD27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054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DCDF-C3D8-4A65-AFED-259567C8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an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FA078-D7B2-49B5-B5C1-4AAEC915A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delta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state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letter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states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inputs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['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A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B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C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D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E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'],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['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b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0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’]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transition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        ['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E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B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E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’],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        ['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C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E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E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’],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        ['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E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D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D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’],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        ['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E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D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D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’],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        ['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E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E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E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’]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    ]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4B83CD"/>
                </a:solidFill>
                <a:latin typeface="Consolas" panose="020B0609020204030204" pitchFamily="49" charset="0"/>
              </a:rPr>
              <a:t>    return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transition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states</a:t>
            </a:r>
            <a:r>
              <a:rPr lang="en-GB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index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state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)][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inputs</a:t>
            </a:r>
            <a:r>
              <a:rPr lang="en-GB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index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letter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)]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fsa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word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state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A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’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letter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word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   state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delta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state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letter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4B83CD"/>
                </a:solidFill>
                <a:latin typeface="Consolas" panose="020B0609020204030204" pitchFamily="49" charset="0"/>
              </a:rPr>
              <a:t>    return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state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D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A3E9D"/>
                </a:solidFill>
                <a:latin typeface="Consolas" panose="020B0609020204030204" pitchFamily="49" charset="0"/>
              </a:rPr>
              <a:t>__name__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__main__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’: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4B83CD"/>
                </a:solidFill>
                <a:latin typeface="Consolas" panose="020B0609020204030204" pitchFamily="49" charset="0"/>
              </a:rPr>
              <a:t>    for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b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['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0b01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011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0b1101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’]: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print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{}</a:t>
            </a:r>
            <a:r>
              <a:rPr lang="en-GB" sz="1200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AB6526"/>
                </a:solidFill>
                <a:latin typeface="Consolas" panose="020B0609020204030204" pitchFamily="49" charset="0"/>
              </a:rPr>
              <a:t>{}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'.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format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fsa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n-GB" sz="1200" dirty="0">
                <a:solidFill>
                  <a:srgbClr val="777777"/>
                </a:solidFill>
                <a:latin typeface="Consolas" panose="020B0609020204030204" pitchFamily="49" charset="0"/>
              </a:rPr>
              <a:t>)))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3C040-CBD7-4274-9387-74941E91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31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2D86D2-69F5-4841-9B9C-DC1B63B75EF9}"/>
              </a:ext>
            </a:extLst>
          </p:cNvPr>
          <p:cNvSpPr txBox="1">
            <a:spLocks/>
          </p:cNvSpPr>
          <p:nvPr/>
        </p:nvSpPr>
        <p:spPr>
          <a:xfrm>
            <a:off x="6267236" y="1845734"/>
            <a:ext cx="4827484" cy="4023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182563" indent="-1825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·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sz="1200" i="1" dirty="0"/>
              <a:t>Output: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200" dirty="0"/>
              <a:t>0b01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200" dirty="0"/>
              <a:t>011 False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200" dirty="0"/>
              <a:t>0b1101 True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800204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DCDF-C3D8-4A65-AFED-259567C8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Our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FA078-D7B2-49B5-B5C1-4AAEC915A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binary </a:t>
            </a:r>
            <a:r>
              <a:rPr lang="en-GB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# file from last slide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b 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["</a:t>
            </a:r>
            <a:r>
              <a:rPr lang="en-GB" sz="1400" dirty="0">
                <a:solidFill>
                  <a:srgbClr val="448C27"/>
                </a:solidFill>
                <a:latin typeface="Consolas" panose="020B0609020204030204" pitchFamily="49" charset="0"/>
              </a:rPr>
              <a:t>0b01010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448C27"/>
                </a:solidFill>
                <a:latin typeface="Consolas" panose="020B0609020204030204" pitchFamily="49" charset="0"/>
              </a:rPr>
              <a:t>01b110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448C27"/>
                </a:solidFill>
                <a:latin typeface="Consolas" panose="020B0609020204030204" pitchFamily="49" charset="0"/>
              </a:rPr>
              <a:t>0b110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448C27"/>
                </a:solidFill>
                <a:latin typeface="Consolas" panose="020B0609020204030204" pitchFamily="49" charset="0"/>
              </a:rPr>
              <a:t>0b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448C27"/>
                </a:solidFill>
                <a:latin typeface="Consolas" panose="020B0609020204030204" pitchFamily="49" charset="0"/>
              </a:rPr>
              <a:t>0b010b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448C27"/>
                </a:solidFill>
                <a:latin typeface="Consolas" panose="020B0609020204030204" pitchFamily="49" charset="0"/>
              </a:rPr>
              <a:t>0bb100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448C27"/>
                </a:solidFill>
                <a:latin typeface="Consolas" panose="020B0609020204030204" pitchFamily="49" charset="0"/>
              </a:rPr>
              <a:t>0b1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448C27"/>
                </a:solidFill>
                <a:latin typeface="Consolas" panose="020B0609020204030204" pitchFamily="49" charset="0"/>
              </a:rPr>
              <a:t>1b001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"]: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    print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GB" sz="1400" dirty="0">
                <a:solidFill>
                  <a:srgbClr val="AB6526"/>
                </a:solidFill>
                <a:latin typeface="Consolas" panose="020B0609020204030204" pitchFamily="49" charset="0"/>
              </a:rPr>
              <a:t>{}</a:t>
            </a:r>
            <a:r>
              <a:rPr lang="en-GB" sz="1400" dirty="0">
                <a:solidFill>
                  <a:srgbClr val="448C27"/>
                </a:solidFill>
                <a:latin typeface="Consolas" panose="020B0609020204030204" pitchFamily="49" charset="0"/>
              </a:rPr>
              <a:t> : </a:t>
            </a:r>
            <a:r>
              <a:rPr lang="en-GB" sz="1400" dirty="0">
                <a:solidFill>
                  <a:srgbClr val="AB6526"/>
                </a:solidFill>
                <a:latin typeface="Consolas" panose="020B0609020204030204" pitchFamily="49" charset="0"/>
              </a:rPr>
              <a:t>{}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'.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format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binary</a:t>
            </a:r>
            <a:r>
              <a:rPr lang="en-GB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fsa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)))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3C040-CBD7-4274-9387-74941E91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32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2D86D2-69F5-4841-9B9C-DC1B63B75EF9}"/>
              </a:ext>
            </a:extLst>
          </p:cNvPr>
          <p:cNvSpPr txBox="1">
            <a:spLocks/>
          </p:cNvSpPr>
          <p:nvPr/>
        </p:nvSpPr>
        <p:spPr>
          <a:xfrm>
            <a:off x="6267236" y="1845734"/>
            <a:ext cx="4827484" cy="4023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182563" indent="-1825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·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sz="1400" i="1" dirty="0"/>
              <a:t>Output: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400" dirty="0"/>
              <a:t>0b01010 :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400" dirty="0"/>
              <a:t>01b110 : False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400" dirty="0"/>
              <a:t>0b110 :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400" dirty="0"/>
              <a:t>0b : False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400" dirty="0"/>
              <a:t>0b010b : False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400" dirty="0"/>
              <a:t>0bb100 : False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400" dirty="0"/>
              <a:t>0b1 :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400" dirty="0"/>
              <a:t>1b001 : False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288442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6CCD-4785-4CF2-8822-1FD8F0EB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DFA?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E3CB2-F5AE-4344-B379-05F4FE1AA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find DFA’s in a lot of places</a:t>
            </a:r>
          </a:p>
          <a:p>
            <a:pPr lvl="1"/>
            <a:r>
              <a:rPr lang="en-GB" dirty="0"/>
              <a:t>Cars (e.g. the wiper motors)</a:t>
            </a:r>
          </a:p>
          <a:p>
            <a:pPr lvl="1"/>
            <a:r>
              <a:rPr lang="en-GB" dirty="0"/>
              <a:t>Experiment design</a:t>
            </a:r>
          </a:p>
          <a:p>
            <a:pPr lvl="1"/>
            <a:r>
              <a:rPr lang="en-GB" dirty="0"/>
              <a:t>Game Design</a:t>
            </a:r>
          </a:p>
          <a:p>
            <a:pPr lvl="1"/>
            <a:r>
              <a:rPr lang="en-GB" dirty="0"/>
              <a:t>Interfaces</a:t>
            </a:r>
          </a:p>
          <a:p>
            <a:pPr lvl="1"/>
            <a:r>
              <a:rPr lang="en-GB" dirty="0"/>
              <a:t>Regular Expressions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And in our next topic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DCB8C-2C3B-41AE-9E9C-16770146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120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25F3-A92A-4402-876C-6E86A2A2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Formatting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6DCD6-8E3D-44C5-9FDF-C4D0175A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110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011BB4-7F9D-4D7F-B7D2-5D1BBE3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Far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6DECF0-64E6-467E-9CF7-1F7D3BAAD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we wanted to use a variable in a string, we used this pattern:</a:t>
            </a:r>
          </a:p>
          <a:p>
            <a:endParaRPr lang="en-GB" dirty="0"/>
          </a:p>
          <a:p>
            <a:r>
              <a:rPr lang="en-GB" dirty="0"/>
              <a:t>And sometimes ran into this error:</a:t>
            </a:r>
          </a:p>
          <a:p>
            <a:endParaRPr lang="en-GB" dirty="0"/>
          </a:p>
          <a:p>
            <a:r>
              <a:rPr lang="en-GB" dirty="0"/>
              <a:t>So we needed to cast the variable to a string:</a:t>
            </a:r>
          </a:p>
          <a:p>
            <a:endParaRPr lang="en-GB" dirty="0"/>
          </a:p>
          <a:p>
            <a:r>
              <a:rPr lang="en-GB" dirty="0"/>
              <a:t>This is tedious and gets very convoluted quickly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B8C93A-4515-483E-B9B0-E52A7C1F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35</a:t>
            </a:fld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1B4D16-0A75-4336-9571-E3CB2557CA6E}"/>
              </a:ext>
            </a:extLst>
          </p:cNvPr>
          <p:cNvSpPr/>
          <p:nvPr/>
        </p:nvSpPr>
        <p:spPr>
          <a:xfrm>
            <a:off x="1307977" y="2218068"/>
            <a:ext cx="4196179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23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My age is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age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!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endParaRPr lang="en-GB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E4AA35-923C-45D9-99B8-D1FD68FE0A02}"/>
              </a:ext>
            </a:extLst>
          </p:cNvPr>
          <p:cNvSpPr/>
          <p:nvPr/>
        </p:nvSpPr>
        <p:spPr>
          <a:xfrm>
            <a:off x="5658035" y="2802843"/>
            <a:ext cx="5225988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File "lecture_code.py", line 2, in &lt;module&gt;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 print("My age is " + age + "!")</a:t>
            </a:r>
          </a:p>
          <a:p>
            <a:r>
              <a:rPr lang="en-GB" sz="1600" dirty="0" err="1">
                <a:latin typeface="Consolas" panose="020B0609020204030204" pitchFamily="49" charset="0"/>
              </a:rPr>
              <a:t>TypeError</a:t>
            </a:r>
            <a:r>
              <a:rPr lang="en-GB" sz="1600" dirty="0">
                <a:latin typeface="Consolas" panose="020B0609020204030204" pitchFamily="49" charset="0"/>
              </a:rPr>
              <a:t>: must be str, not int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DFDA89-BE7D-4F91-B3D3-C78935988C97}"/>
              </a:ext>
            </a:extLst>
          </p:cNvPr>
          <p:cNvSpPr/>
          <p:nvPr/>
        </p:nvSpPr>
        <p:spPr>
          <a:xfrm>
            <a:off x="1307977" y="4320579"/>
            <a:ext cx="474360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My age is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str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age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!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758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0F52F-B109-4EF4-AD61-97CB550E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New String in Town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DDA14C-880E-4DB5-B2E5-E06034C40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higher level programming languages offer </a:t>
            </a:r>
            <a:r>
              <a:rPr lang="en-GB" i="1" dirty="0"/>
              <a:t>string formatting</a:t>
            </a:r>
            <a:endParaRPr lang="en-GB" dirty="0"/>
          </a:p>
          <a:p>
            <a:r>
              <a:rPr lang="en-GB" dirty="0"/>
              <a:t>Formatting allows to input and modify values into a given string</a:t>
            </a:r>
          </a:p>
          <a:p>
            <a:pPr lvl="1"/>
            <a:r>
              <a:rPr lang="en-GB" dirty="0"/>
              <a:t>We can think of the string as a template, in which we made pre-defined holes</a:t>
            </a:r>
          </a:p>
          <a:p>
            <a:pPr lvl="1"/>
            <a:r>
              <a:rPr lang="en-GB" dirty="0"/>
              <a:t>Then we fill these holes with our variables, and adjust them to fit the hole</a:t>
            </a:r>
          </a:p>
          <a:p>
            <a:r>
              <a:rPr lang="en-GB" dirty="0"/>
              <a:t>This makes code more readable</a:t>
            </a:r>
          </a:p>
          <a:p>
            <a:r>
              <a:rPr lang="en-GB" dirty="0"/>
              <a:t>And gives us powerful options to how we want to display the values</a:t>
            </a:r>
          </a:p>
          <a:p>
            <a:r>
              <a:rPr lang="en-GB" dirty="0"/>
              <a:t>Python offers us a whole of three options to format strings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FF72E2-000D-4774-8404-645609C3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136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C2DC-FF8A-424D-8743-F2F3D000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.format()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8528-04C8-4947-A818-F21AC90F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probably the most straightforward one</a:t>
            </a:r>
          </a:p>
          <a:p>
            <a:r>
              <a:rPr lang="en-GB" dirty="0"/>
              <a:t>Every string in Python implements the format function</a:t>
            </a:r>
          </a:p>
          <a:p>
            <a:r>
              <a:rPr lang="en-GB" dirty="0"/>
              <a:t>In the string you can use </a:t>
            </a:r>
            <a:r>
              <a:rPr lang="en-GB" sz="2000" dirty="0">
                <a:latin typeface="Consolas" panose="020B0609020204030204" pitchFamily="49" charset="0"/>
              </a:rPr>
              <a:t>{}</a:t>
            </a:r>
            <a:r>
              <a:rPr lang="en-GB" dirty="0"/>
              <a:t> to mark holes to be filled in</a:t>
            </a:r>
          </a:p>
          <a:p>
            <a:r>
              <a:rPr lang="en-GB" dirty="0"/>
              <a:t>Then you call </a:t>
            </a:r>
            <a:r>
              <a:rPr lang="en-GB" sz="2000" dirty="0">
                <a:latin typeface="Consolas" panose="020B0609020204030204" pitchFamily="49" charset="0"/>
              </a:rPr>
              <a:t>.format(var1, var2)</a:t>
            </a:r>
            <a:r>
              <a:rPr lang="en-GB" dirty="0"/>
              <a:t> on the string with the variables to be placed</a:t>
            </a:r>
          </a:p>
          <a:p>
            <a:r>
              <a:rPr lang="en-GB" dirty="0"/>
              <a:t>You can swap them around by indexing (0-based) or naming</a:t>
            </a:r>
          </a:p>
          <a:p>
            <a:pPr lvl="1"/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{1}{0}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".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format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a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b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"))</a:t>
            </a:r>
          </a:p>
          <a:p>
            <a:pPr lvl="2"/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ba</a:t>
            </a:r>
            <a:endParaRPr lang="en-GB" sz="105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Candidate 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{0}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{name}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{age}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".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format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A3E9D"/>
                </a:solidFill>
                <a:latin typeface="Consolas" panose="020B0609020204030204" pitchFamily="49" charset="0"/>
              </a:rPr>
              <a:t>age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AB6526"/>
                </a:solidFill>
                <a:latin typeface="Consolas" panose="020B0609020204030204" pitchFamily="49" charset="0"/>
              </a:rPr>
              <a:t>23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A3E9D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GB" sz="1800" dirty="0">
                <a:solidFill>
                  <a:srgbClr val="448C27"/>
                </a:solidFill>
                <a:latin typeface="Consolas" panose="020B0609020204030204" pitchFamily="49" charset="0"/>
              </a:rPr>
              <a:t>Fred</a:t>
            </a:r>
            <a:r>
              <a:rPr lang="en-GB" sz="1800" dirty="0">
                <a:solidFill>
                  <a:srgbClr val="777777"/>
                </a:solidFill>
                <a:latin typeface="Consolas" panose="020B0609020204030204" pitchFamily="49" charset="0"/>
              </a:rPr>
              <a:t>’))</a:t>
            </a:r>
          </a:p>
          <a:p>
            <a:pPr lvl="2"/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Candidate 1: Fred, 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BE900-3575-4ECA-B655-38ABF9D2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459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F033-4725-4D1A-A4EE-D1B459C7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.format()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66E63-E232-4487-B52D-AA9F41A1D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But you can do more than simply fill in variables</a:t>
            </a:r>
          </a:p>
          <a:p>
            <a:r>
              <a:rPr lang="en-GB" dirty="0"/>
              <a:t>You can format them</a:t>
            </a:r>
          </a:p>
          <a:p>
            <a:pPr lvl="1"/>
            <a:r>
              <a:rPr lang="en-GB" sz="1800" b="1" dirty="0">
                <a:latin typeface="Consolas" panose="020B0609020204030204" pitchFamily="49" charset="0"/>
              </a:rPr>
              <a:t>{[</a:t>
            </a:r>
            <a:r>
              <a:rPr lang="en-GB" sz="1800" dirty="0">
                <a:latin typeface="Consolas" panose="020B0609020204030204" pitchFamily="49" charset="0"/>
              </a:rPr>
              <a:t>name] </a:t>
            </a:r>
            <a:r>
              <a:rPr lang="en-GB" sz="1800" b="1" dirty="0">
                <a:latin typeface="Consolas" panose="020B0609020204030204" pitchFamily="49" charset="0"/>
              </a:rPr>
              <a:t>:</a:t>
            </a:r>
            <a:r>
              <a:rPr lang="en-GB" sz="1800" dirty="0">
                <a:latin typeface="Consolas" panose="020B0609020204030204" pitchFamily="49" charset="0"/>
              </a:rPr>
              <a:t> [[fill]align][sign][width][.precision][type]</a:t>
            </a:r>
            <a:r>
              <a:rPr lang="en-GB" sz="1800" b="1" dirty="0">
                <a:latin typeface="Consolas" panose="020B0609020204030204" pitchFamily="49" charset="0"/>
              </a:rPr>
              <a:t>}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For more info and details</a:t>
            </a:r>
          </a:p>
          <a:p>
            <a:pPr lvl="1"/>
            <a:r>
              <a:rPr lang="en-GB" dirty="0">
                <a:hlinkClick r:id="rId2"/>
              </a:rPr>
              <a:t>https://docs.python.org/3.6/library/string.html#format-string-syntax</a:t>
            </a: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8F81B-ECCE-47E6-AD59-21E3CC10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38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919446-9E11-4169-B0D4-64AB0F0AFD6A}"/>
              </a:ext>
            </a:extLst>
          </p:cNvPr>
          <p:cNvSpPr/>
          <p:nvPr/>
        </p:nvSpPr>
        <p:spPr>
          <a:xfrm>
            <a:off x="1097280" y="3164249"/>
            <a:ext cx="3986074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{</a:t>
            </a: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:_&gt;10s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}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".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format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hi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"))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{</a:t>
            </a: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:+4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}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".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format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35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{</a:t>
            </a: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:10.3f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}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".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format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/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3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D10BBA-C184-4FF8-93B0-3C9EC0905DD0}"/>
              </a:ext>
            </a:extLst>
          </p:cNvPr>
          <p:cNvSpPr/>
          <p:nvPr/>
        </p:nvSpPr>
        <p:spPr>
          <a:xfrm>
            <a:off x="6439864" y="3157911"/>
            <a:ext cx="1337568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________hi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+35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  0.333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7E728-6D0D-473E-9D08-F1DBEC27C9D8}"/>
              </a:ext>
            </a:extLst>
          </p:cNvPr>
          <p:cNvSpPr txBox="1"/>
          <p:nvPr/>
        </p:nvSpPr>
        <p:spPr>
          <a:xfrm>
            <a:off x="5392299" y="3157911"/>
            <a:ext cx="1047565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GB" sz="1600" i="1" dirty="0">
                <a:latin typeface="Consolas" panose="020B0609020204030204" pitchFamily="49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6044755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D9FDA-95D6-4F8B-8652-4D4A8B34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 Rules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B7D488B-5006-47CD-ACAC-C7EA607363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870405"/>
              </p:ext>
            </p:extLst>
          </p:nvPr>
        </p:nvGraphicFramePr>
        <p:xfrm>
          <a:off x="1096963" y="1846263"/>
          <a:ext cx="10058400" cy="41198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33817726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245143389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48606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Example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76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nsolas" panose="020B0609020204030204" pitchFamily="49" charset="0"/>
                        </a:rPr>
                        <a:t>.3f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Format as float (f) and display 3 decimal places (.3)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3.14159</a:t>
                      </a:r>
                    </a:p>
                    <a:p>
                      <a:r>
                        <a:rPr lang="en-GB" dirty="0"/>
                        <a:t>-&gt; 3.141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250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nsolas" panose="020B0609020204030204" pitchFamily="49" charset="0"/>
                        </a:rPr>
                        <a:t>*^20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Pad with * symbols, align it centred (^), use at least 20 spaces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Help Guide</a:t>
                      </a:r>
                    </a:p>
                    <a:p>
                      <a:r>
                        <a:rPr lang="en-GB" dirty="0"/>
                        <a:t>-&gt; *****Help Guide*****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3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nsolas" panose="020B0609020204030204" pitchFamily="49" charset="0"/>
                        </a:rPr>
                        <a:t>0&gt;10.2f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Pad with 0s, align right (&gt;), use at least 10 spaces and display 2 decimal places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4.6124</a:t>
                      </a:r>
                    </a:p>
                    <a:p>
                      <a:r>
                        <a:rPr lang="en-GB" dirty="0"/>
                        <a:t>-&gt; 0000004.61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601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nsolas" panose="020B0609020204030204" pitchFamily="49" charset="0"/>
                        </a:rPr>
                        <a:t>+.3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Display sign even for positive numbers (+) and display 3 decimal places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3.14159</a:t>
                      </a:r>
                    </a:p>
                    <a:p>
                      <a:r>
                        <a:rPr lang="en-GB" dirty="0"/>
                        <a:t>-&gt; +3.131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68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onsolas" panose="020B0609020204030204" pitchFamily="49" charset="0"/>
                        </a:rPr>
                        <a:t>10b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 at least 10 spaces and display the input in binary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</a:t>
                      </a:r>
                    </a:p>
                    <a:p>
                      <a:r>
                        <a:rPr lang="en-GB" dirty="0"/>
                        <a:t>-&gt;     101010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58396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DA5D4-49B1-4409-B3DE-157F0FBB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3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B0F0F0-FFB4-4CD6-A44A-64F37FAC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Mistakes &amp; Solutions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5EA565-0A1A-4F10-A25F-7B7FECAB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Task 3: initialise an empty list, then use append to add all strings</a:t>
            </a:r>
          </a:p>
          <a:p>
            <a:r>
              <a:rPr lang="en-GB" dirty="0"/>
              <a:t>+= does not work to append strings to lists, unless you wrap the string into a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A55056-73D2-426A-8F2A-1E5333FC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5A992-9DB7-4632-9CA9-C96C97E04908}"/>
              </a:ext>
            </a:extLst>
          </p:cNvPr>
          <p:cNvSpPr/>
          <p:nvPr/>
        </p:nvSpPr>
        <p:spPr>
          <a:xfrm>
            <a:off x="413084" y="3406881"/>
            <a:ext cx="11365831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clean_up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7A3E9D"/>
                </a:solidFill>
                <a:latin typeface="Consolas" panose="020B0609020204030204" pitchFamily="49" charset="0"/>
              </a:rPr>
              <a:t>subjects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7A3E9D"/>
                </a:solidFill>
                <a:latin typeface="Consolas" panose="020B0609020204030204" pitchFamily="49" charset="0"/>
              </a:rPr>
              <a:t>attributes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# and as a one-liner: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# return {sub : attributes[</a:t>
            </a:r>
            <a:r>
              <a:rPr lang="en-GB" sz="14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subjects.index</a:t>
            </a:r>
            <a:r>
              <a:rPr lang="en-GB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(sub):</a:t>
            </a:r>
            <a:r>
              <a:rPr lang="en-GB" sz="14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subjects.index</a:t>
            </a:r>
            <a:r>
              <a:rPr lang="en-GB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(sub)+</a:t>
            </a:r>
            <a:r>
              <a:rPr lang="en-GB" sz="14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subjects.count</a:t>
            </a:r>
            <a:r>
              <a:rPr lang="en-GB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(sub)] for sub in set(subjects)}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subject_dict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dict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GB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 # {}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idx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subj_id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enumerate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subjects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4B83CD"/>
                </a:solidFill>
                <a:latin typeface="Consolas" panose="020B0609020204030204" pitchFamily="49" charset="0"/>
              </a:rPr>
              <a:t>  if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subj_id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not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subject_dict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subject_dict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GB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subj_id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subject_dict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GB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subj_id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].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append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attributes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GB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idx</a:t>
            </a:r>
            <a:r>
              <a:rPr lang="en-GB" sz="1400" dirty="0">
                <a:solidFill>
                  <a:srgbClr val="777777"/>
                </a:solidFill>
                <a:latin typeface="Consolas" panose="020B0609020204030204" pitchFamily="49" charset="0"/>
              </a:rPr>
              <a:t>])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subject_dict</a:t>
            </a:r>
            <a:endParaRPr lang="en-GB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606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1570-F78D-42FD-970D-744751C6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F-strings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1CE6-0AAE-4568-BA90-D59DE7C0B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Since Python 3.6 there is an even more compact form of formatting</a:t>
            </a:r>
          </a:p>
          <a:p>
            <a:r>
              <a:rPr lang="en-GB" dirty="0"/>
              <a:t>Called f-strings, because they are “normal” strings with a f prepended</a:t>
            </a:r>
          </a:p>
          <a:p>
            <a:r>
              <a:rPr lang="en-GB" dirty="0"/>
              <a:t>They are similar to .format(), but more compact</a:t>
            </a:r>
          </a:p>
          <a:p>
            <a:pPr lvl="1"/>
            <a:r>
              <a:rPr lang="en-GB" dirty="0"/>
              <a:t>But it is not as versatile</a:t>
            </a:r>
          </a:p>
          <a:p>
            <a:r>
              <a:rPr lang="en-GB" dirty="0"/>
              <a:t>With f-Strings you simply put the variable name you want to include</a:t>
            </a:r>
          </a:p>
          <a:p>
            <a:pPr lvl="1"/>
            <a:r>
              <a:rPr lang="en-GB" dirty="0"/>
              <a:t>But you can put all kinds of statements there which will be evaluated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58197-48B5-49FA-B7A9-44B2FABD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40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01EBBA-F12B-4980-992E-A37FE5B394D3}"/>
              </a:ext>
            </a:extLst>
          </p:cNvPr>
          <p:cNvSpPr/>
          <p:nvPr/>
        </p:nvSpPr>
        <p:spPr>
          <a:xfrm>
            <a:off x="1103198" y="4684412"/>
            <a:ext cx="6111388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17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f</a:t>
            </a:r>
            <a:r>
              <a:rPr lang="en-GB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"My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 age is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{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age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:-^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6}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."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f</a:t>
            </a:r>
            <a:r>
              <a:rPr lang="en-GB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"I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 will be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{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1}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 next year! So I will be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{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not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18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else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''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}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allowed to drive!"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0A4638-50D9-4024-957D-86DBF07154B5}"/>
              </a:ext>
            </a:extLst>
          </p:cNvPr>
          <p:cNvSpPr/>
          <p:nvPr/>
        </p:nvSpPr>
        <p:spPr>
          <a:xfrm>
            <a:off x="7275546" y="4684412"/>
            <a:ext cx="4400957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i="1" dirty="0">
                <a:latin typeface="Consolas" panose="020B0609020204030204" pitchFamily="49" charset="0"/>
              </a:rPr>
              <a:t>Output: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My age is --17--.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I will be 18 next year! So I will be allowed to drive!</a:t>
            </a:r>
          </a:p>
        </p:txBody>
      </p:sp>
    </p:spTree>
    <p:extLst>
      <p:ext uri="{BB962C8B-B14F-4D97-AF65-F5344CB8AC3E}">
        <p14:creationId xmlns:p14="http://schemas.microsoft.com/office/powerpoint/2010/main" val="22578297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173B-3618-47B3-8210-52A2CC34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%-formatting: The Old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3D1C7-2E95-4B9B-A2B9-16915B248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the predecessor to .format(), and the formatting rules are similar</a:t>
            </a:r>
          </a:p>
          <a:p>
            <a:r>
              <a:rPr lang="en-GB" dirty="0"/>
              <a:t>Can only deal with strings, </a:t>
            </a:r>
            <a:r>
              <a:rPr lang="en-GB" dirty="0" err="1"/>
              <a:t>ints</a:t>
            </a:r>
            <a:r>
              <a:rPr lang="en-GB" dirty="0"/>
              <a:t> and floats</a:t>
            </a:r>
          </a:p>
          <a:p>
            <a:r>
              <a:rPr lang="en-GB" dirty="0"/>
              <a:t>This is however not advised anymore and only presented so you understand it should you encounter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DFAC9-D430-4D9A-926E-DFCB94F6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41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0671C8-D98C-4CCD-A1E2-82AF0BD82CFC}"/>
              </a:ext>
            </a:extLst>
          </p:cNvPr>
          <p:cNvSpPr/>
          <p:nvPr/>
        </p:nvSpPr>
        <p:spPr>
          <a:xfrm>
            <a:off x="1097280" y="3688137"/>
            <a:ext cx="3326552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My age is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%6d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%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age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670239-3B74-4F16-BDC6-3C325C789878}"/>
              </a:ext>
            </a:extLst>
          </p:cNvPr>
          <p:cNvSpPr/>
          <p:nvPr/>
        </p:nvSpPr>
        <p:spPr>
          <a:xfrm>
            <a:off x="4463204" y="3688137"/>
            <a:ext cx="287771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GB" sz="1600" i="1" dirty="0">
                <a:solidFill>
                  <a:srgbClr val="333333"/>
                </a:solidFill>
                <a:latin typeface="Consolas" panose="020B0609020204030204" pitchFamily="49" charset="0"/>
              </a:rPr>
              <a:t>Output: 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My age is     17</a:t>
            </a:r>
            <a:endParaRPr lang="en-GB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637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CE82-938F-445A-A343-E99CBA9E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A594C0-9E84-43C2-900D-8DF36B2C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849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CE82-938F-445A-A343-E99CBA9E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D8BB455-BE19-4084-ABD7-9DAC7942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Practice </a:t>
            </a:r>
            <a:r>
              <a:rPr lang="de-DE" dirty="0" err="1">
                <a:cs typeface="Calibri"/>
              </a:rPr>
              <a:t>RegEx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stating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statements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describe</a:t>
            </a:r>
            <a:r>
              <a:rPr lang="de-DE" dirty="0">
                <a:cs typeface="Calibri"/>
              </a:rPr>
              <a:t> and </a:t>
            </a:r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 not</a:t>
            </a:r>
          </a:p>
          <a:p>
            <a:pPr marL="182245" indent="-182245"/>
            <a:r>
              <a:rPr lang="de-DE" dirty="0">
                <a:cs typeface="Calibri"/>
              </a:rPr>
              <a:t>Create an FSA</a:t>
            </a:r>
          </a:p>
          <a:p>
            <a:pPr marL="182245" indent="-182245"/>
            <a:r>
              <a:rPr lang="de-DE" dirty="0">
                <a:cs typeface="Calibri"/>
              </a:rPr>
              <a:t>Practice </a:t>
            </a:r>
            <a:r>
              <a:rPr lang="de-DE" dirty="0" err="1">
                <a:cs typeface="Calibri"/>
              </a:rPr>
              <a:t>modifying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strings</a:t>
            </a:r>
            <a:r>
              <a:rPr lang="de-DE" dirty="0">
                <a:cs typeface="Calibri"/>
              </a:rPr>
              <a:t> and </a:t>
            </a:r>
            <a:r>
              <a:rPr lang="de-DE" dirty="0" err="1">
                <a:cs typeface="Calibri"/>
              </a:rPr>
              <a:t>string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formatting</a:t>
            </a:r>
            <a:endParaRPr lang="de-DE" dirty="0">
              <a:cs typeface="Calibri"/>
            </a:endParaRPr>
          </a:p>
          <a:p>
            <a:pPr marL="383540" lvl="1"/>
            <a:r>
              <a:rPr lang="de-DE" dirty="0">
                <a:cs typeface="Calibri"/>
              </a:rPr>
              <a:t>By </a:t>
            </a:r>
            <a:r>
              <a:rPr lang="de-DE" dirty="0" err="1">
                <a:cs typeface="Calibri"/>
              </a:rPr>
              <a:t>singing</a:t>
            </a:r>
            <a:r>
              <a:rPr lang="de-DE" dirty="0">
                <a:cs typeface="Calibri"/>
              </a:rPr>
              <a:t> Old </a:t>
            </a:r>
            <a:r>
              <a:rPr lang="de-DE" dirty="0" err="1">
                <a:cs typeface="Calibri"/>
              </a:rPr>
              <a:t>MacDonald's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song</a:t>
            </a:r>
            <a:endParaRPr lang="de-DE" dirty="0"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A594C0-9E84-43C2-900D-8DF36B2C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124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632A-A432-4EA7-9009-555B4357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See you next week!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A87F7-D5D0-405E-82D0-AC665C15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24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7B3E-3148-46DC-B7D6-04632653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Mistakes &amp;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021AA-5384-4061-AA48-208DCE60A8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Euclidean</a:t>
                </a: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nary>
                          <m:naryPr>
                            <m:chr m:val="∑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GB" dirty="0"/>
              </a:p>
              <a:p>
                <a:r>
                  <a:rPr lang="en-GB" dirty="0" err="1"/>
                  <a:t>Minkowski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g>
                      <m:e>
                        <m:nary>
                          <m:naryPr>
                            <m:chr m:val="∑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GB" dirty="0"/>
              </a:p>
              <a:p>
                <a:r>
                  <a:rPr lang="en-GB" dirty="0" err="1"/>
                  <a:t>Cityblock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021AA-5384-4061-AA48-208DCE60A8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79" t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396F4-252F-4CCF-A09D-224054CF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71E61-2157-4E19-9E3A-6EA4592A247E}"/>
              </a:ext>
            </a:extLst>
          </p:cNvPr>
          <p:cNvSpPr/>
          <p:nvPr/>
        </p:nvSpPr>
        <p:spPr>
          <a:xfrm>
            <a:off x="3335810" y="1845734"/>
            <a:ext cx="7876673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pdist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**</a:t>
            </a:r>
            <a:r>
              <a:rPr lang="en-GB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kwargs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metric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kwargs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['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metric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'] 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metric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kwargs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else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euclidean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’</a:t>
            </a:r>
          </a:p>
          <a:p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metric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minkowski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’: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    p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kwargs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[‘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p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’] 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p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kwargs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else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    if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metric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euclidean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’: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    squared = </a:t>
            </a:r>
            <a:r>
              <a:rPr lang="pl-PL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pl-PL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abs</a:t>
            </a:r>
            <a:r>
              <a:rPr lang="pl-PL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333333"/>
                </a:solidFill>
                <a:latin typeface="Consolas" panose="020B0609020204030204" pitchFamily="49" charset="0"/>
              </a:rPr>
              <a:t>z</a:t>
            </a:r>
            <a:r>
              <a:rPr lang="pl-PL" sz="1600" dirty="0">
                <a:solidFill>
                  <a:srgbClr val="777777"/>
                </a:solidFill>
                <a:latin typeface="Consolas" panose="020B0609020204030204" pitchFamily="49" charset="0"/>
              </a:rPr>
              <a:t>)**</a:t>
            </a:r>
            <a:r>
              <a:rPr lang="pl-PL" sz="1600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pl-P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pl-PL" sz="1600" dirty="0">
                <a:solidFill>
                  <a:srgbClr val="333333"/>
                </a:solidFill>
                <a:latin typeface="Consolas" panose="020B0609020204030204" pitchFamily="49" charset="0"/>
              </a:rPr>
              <a:t> z </a:t>
            </a:r>
            <a:r>
              <a:rPr lang="pl-PL" sz="1600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pl-PL" sz="1600" dirty="0">
                <a:solidFill>
                  <a:srgbClr val="333333"/>
                </a:solidFill>
                <a:latin typeface="Consolas" panose="020B0609020204030204" pitchFamily="49" charset="0"/>
              </a:rPr>
              <a:t> sub</a:t>
            </a:r>
            <a:r>
              <a:rPr lang="pl-PL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333333"/>
                </a:solidFill>
                <a:latin typeface="Consolas" panose="020B0609020204030204" pitchFamily="49" charset="0"/>
              </a:rPr>
              <a:t>x</a:t>
            </a:r>
            <a:r>
              <a:rPr lang="pl-PL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pl-PL" sz="1600" dirty="0">
                <a:solidFill>
                  <a:srgbClr val="333333"/>
                </a:solidFill>
                <a:latin typeface="Consolas" panose="020B0609020204030204" pitchFamily="49" charset="0"/>
              </a:rPr>
              <a:t>y</a:t>
            </a:r>
            <a:r>
              <a:rPr lang="pl-PL" sz="1600" dirty="0">
                <a:solidFill>
                  <a:srgbClr val="777777"/>
                </a:solidFill>
                <a:latin typeface="Consolas" panose="020B0609020204030204" pitchFamily="49" charset="0"/>
              </a:rPr>
              <a:t>)]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        return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math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sqrt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sum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squared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elif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metric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cityblock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’: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    diff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abs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z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z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sub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x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y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)]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        return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sum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diff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elif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metric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minkowski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’: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        if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p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             return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None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to_p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abs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z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)**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p 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z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sub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x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y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)]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        return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sum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to_p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**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/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    else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        return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None</a:t>
            </a:r>
            <a:endParaRPr lang="en-GB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25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FB6F-A1D8-483C-808C-DB778845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Mistakes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12B25-E244-4B5A-BDF4-0FA098075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91A5A-B20F-4AB2-B7B4-2C0624D7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4A9443-7929-42AE-B00C-27485E3089CC}"/>
              </a:ext>
            </a:extLst>
          </p:cNvPr>
          <p:cNvSpPr/>
          <p:nvPr/>
        </p:nvSpPr>
        <p:spPr>
          <a:xfrm>
            <a:off x="3078480" y="2164643"/>
            <a:ext cx="6096000" cy="3385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spAutoFit/>
          </a:bodyPr>
          <a:lstStyle/>
          <a:p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outer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"""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Returns a list of lists representing a matrix calculated from the two vectors, each list represents one row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"""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# one liner: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# return [[xi * </a:t>
            </a:r>
            <a:r>
              <a:rPr lang="en-GB" sz="16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yi</a:t>
            </a:r>
            <a:r>
              <a:rPr lang="en-GB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 for </a:t>
            </a:r>
            <a:r>
              <a:rPr lang="en-GB" sz="16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yi</a:t>
            </a:r>
            <a:r>
              <a:rPr lang="en-GB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 in y] for xi in x]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result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range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len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x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)):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row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    for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j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range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len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y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)):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row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append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x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y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j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])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result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append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row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result</a:t>
            </a:r>
            <a:endParaRPr lang="en-GB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6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37E3-066C-49B7-9C00-93EE1298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0613C8-9E57-4D69-8122-6FCF3BC4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17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5CE10F-A312-4F5C-95A8-18706607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Expressions: </a:t>
            </a:r>
            <a:r>
              <a:rPr lang="en-GB" dirty="0" err="1"/>
              <a:t>RegEx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2C25EB-D3F6-4D36-B2A4-B6219F0B5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Regular Expressions (short: </a:t>
            </a:r>
            <a:r>
              <a:rPr lang="en-GB" dirty="0" err="1"/>
              <a:t>RegEx</a:t>
            </a:r>
            <a:r>
              <a:rPr lang="en-GB" dirty="0"/>
              <a:t>) are a way to describe a pattern</a:t>
            </a:r>
          </a:p>
          <a:p>
            <a:r>
              <a:rPr lang="en-GB" dirty="0"/>
              <a:t>Formal description of possibly infinite combinations</a:t>
            </a:r>
          </a:p>
          <a:p>
            <a:r>
              <a:rPr lang="en-GB" dirty="0" err="1"/>
              <a:t>RegEx</a:t>
            </a:r>
            <a:r>
              <a:rPr lang="en-GB" dirty="0"/>
              <a:t> are a form of grammar to describe regular languages</a:t>
            </a:r>
          </a:p>
          <a:p>
            <a:pPr lvl="1"/>
            <a:r>
              <a:rPr lang="en-GB" dirty="0"/>
              <a:t>Look up ‘Chomsky Hierarchy’ if you want to learn more</a:t>
            </a:r>
          </a:p>
          <a:p>
            <a:r>
              <a:rPr lang="en-GB" dirty="0" err="1"/>
              <a:t>RegEx</a:t>
            </a:r>
            <a:r>
              <a:rPr lang="en-GB" dirty="0"/>
              <a:t> is useful for many things</a:t>
            </a:r>
          </a:p>
          <a:p>
            <a:pPr lvl="1"/>
            <a:r>
              <a:rPr lang="en-GB" dirty="0"/>
              <a:t>Text replacement</a:t>
            </a:r>
          </a:p>
          <a:p>
            <a:pPr lvl="1"/>
            <a:r>
              <a:rPr lang="en-GB" dirty="0"/>
              <a:t>Filtering</a:t>
            </a:r>
          </a:p>
          <a:p>
            <a:pPr lvl="1"/>
            <a:r>
              <a:rPr lang="en-GB" dirty="0"/>
              <a:t>Extracting data</a:t>
            </a:r>
          </a:p>
          <a:p>
            <a:pPr lvl="1"/>
            <a:r>
              <a:rPr lang="en-GB" dirty="0"/>
              <a:t>…</a:t>
            </a:r>
          </a:p>
          <a:p>
            <a:r>
              <a:rPr lang="en-GB" dirty="0"/>
              <a:t>Interesting websites</a:t>
            </a:r>
          </a:p>
          <a:p>
            <a:pPr lvl="1"/>
            <a:r>
              <a:rPr lang="en-GB" dirty="0">
                <a:hlinkClick r:id="rId2"/>
              </a:rPr>
              <a:t>https://RegEx101.com/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3"/>
              </a:rPr>
              <a:t>https://visca.com/RegExdict/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1D3F13-35D2-4E97-A155-5E05FC4C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02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41B1-21CB-44B4-B7FB-88179411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RegEx</a:t>
            </a:r>
            <a:r>
              <a:rPr lang="en-GB" dirty="0"/>
              <a:t> &amp;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29BC0-92CC-4470-AF1B-EC394F41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RegEx</a:t>
            </a:r>
            <a:r>
              <a:rPr lang="en-GB" dirty="0"/>
              <a:t> consist of “normal” characters of the target language…</a:t>
            </a:r>
          </a:p>
          <a:p>
            <a:pPr lvl="1"/>
            <a:r>
              <a:rPr lang="en-GB" dirty="0"/>
              <a:t>In our case mostly (a subset of) German &amp; English or some more abstract language</a:t>
            </a:r>
          </a:p>
          <a:p>
            <a:r>
              <a:rPr lang="en-GB" dirty="0"/>
              <a:t>… and some more meta-characters</a:t>
            </a:r>
          </a:p>
          <a:p>
            <a:pPr lvl="1"/>
            <a:r>
              <a:rPr lang="en-GB" dirty="0"/>
              <a:t>Some characters that have a special meaning in the context of </a:t>
            </a:r>
            <a:r>
              <a:rPr lang="en-GB" dirty="0" err="1"/>
              <a:t>RegEx</a:t>
            </a:r>
            <a:endParaRPr lang="en-GB" dirty="0"/>
          </a:p>
          <a:p>
            <a:r>
              <a:rPr lang="en-GB" dirty="0"/>
              <a:t>Python offers the </a:t>
            </a:r>
            <a:r>
              <a:rPr lang="en-GB" sz="2000" dirty="0">
                <a:latin typeface="Consolas" panose="020B0609020204030204" pitchFamily="49" charset="0"/>
              </a:rPr>
              <a:t>re</a:t>
            </a:r>
            <a:r>
              <a:rPr lang="en-GB" sz="2000" dirty="0"/>
              <a:t> package, which handles regular expressions</a:t>
            </a:r>
          </a:p>
          <a:p>
            <a:pPr lvl="1"/>
            <a:r>
              <a:rPr lang="en-GB" sz="1600" dirty="0"/>
              <a:t>The re module offers more than what we are going to cover</a:t>
            </a:r>
          </a:p>
          <a:p>
            <a:pPr lvl="1"/>
            <a:r>
              <a:rPr lang="en-GB" sz="1600" dirty="0"/>
              <a:t>While there is an object oriented interface, we are only going to look at the procedural one</a:t>
            </a:r>
            <a:endParaRPr lang="en-GB" sz="1200" dirty="0"/>
          </a:p>
          <a:p>
            <a:pPr lvl="2"/>
            <a:r>
              <a:rPr lang="en-GB" sz="1200" dirty="0"/>
              <a:t>You can compile a pattern and then call the re functions on that. It’s faster if you are going to reuse the same pattern often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48383-945A-4BA2-8468-CE057D29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9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7DF9-F548-47B1-BDA0-11CD65041197}"/>
              </a:ext>
            </a:extLst>
          </p:cNvPr>
          <p:cNvSpPr/>
          <p:nvPr/>
        </p:nvSpPr>
        <p:spPr>
          <a:xfrm>
            <a:off x="1097280" y="4841000"/>
            <a:ext cx="3571374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re</a:t>
            </a:r>
          </a:p>
          <a:p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regex =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re.compile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(pattern)</a:t>
            </a:r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re</a:t>
            </a:r>
            <a:r>
              <a:rPr lang="en-GB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search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pattern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string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regex.search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(string)</a:t>
            </a:r>
            <a:endParaRPr lang="en-GB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545812"/>
      </p:ext>
    </p:extLst>
  </p:cSld>
  <p:clrMapOvr>
    <a:masterClrMapping/>
  </p:clrMapOvr>
</p:sld>
</file>

<file path=ppt/theme/theme1.xml><?xml version="1.0" encoding="utf-8"?>
<a:theme xmlns:a="http://schemas.openxmlformats.org/drawingml/2006/main" name="PP_Theme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36378"/>
      </a:hlink>
      <a:folHlink>
        <a:srgbClr val="E7AA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5CBED0C-0AE4-4C75-88FA-2E6945D00CFC}" vid="{A521A850-DF7E-4523-8144-114B6E1387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3674</TotalTime>
  <Words>3484</Words>
  <Application>Microsoft Office PowerPoint</Application>
  <PresentationFormat>Widescreen</PresentationFormat>
  <Paragraphs>631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Consolas</vt:lpstr>
      <vt:lpstr>PP_Theme</vt:lpstr>
      <vt:lpstr>The Power of Patterns</vt:lpstr>
      <vt:lpstr>Structure</vt:lpstr>
      <vt:lpstr>Last Homework</vt:lpstr>
      <vt:lpstr>Common Mistakes &amp; Solutions</vt:lpstr>
      <vt:lpstr>Common Mistakes &amp; Solutions</vt:lpstr>
      <vt:lpstr>Common Mistakes &amp; Solutions</vt:lpstr>
      <vt:lpstr>Regular Expressions</vt:lpstr>
      <vt:lpstr>Regular Expressions: RegEx</vt:lpstr>
      <vt:lpstr>RegEx &amp; Python</vt:lpstr>
      <vt:lpstr>RegEx: The Base</vt:lpstr>
      <vt:lpstr>RegEx: QOL</vt:lpstr>
      <vt:lpstr>RegEx: Relevant Escape Characters</vt:lpstr>
      <vt:lpstr>The Great Escape</vt:lpstr>
      <vt:lpstr>The Output</vt:lpstr>
      <vt:lpstr>One More Thing: Groups</vt:lpstr>
      <vt:lpstr>Groups: An Example</vt:lpstr>
      <vt:lpstr>Greediness And The Last Symbols</vt:lpstr>
      <vt:lpstr>Finite State Machines</vt:lpstr>
      <vt:lpstr>Finite State Automata: FSA</vt:lpstr>
      <vt:lpstr>FSA: Some Terminology</vt:lpstr>
      <vt:lpstr>Let’s Look at an Example</vt:lpstr>
      <vt:lpstr>Determining Word Validity</vt:lpstr>
      <vt:lpstr>More Terminology: Introducing States</vt:lpstr>
      <vt:lpstr>DFA as a directed Graph</vt:lpstr>
      <vt:lpstr>Transition Rules</vt:lpstr>
      <vt:lpstr>Transition Rules</vt:lpstr>
      <vt:lpstr>DFA: Formalities</vt:lpstr>
      <vt:lpstr>Back To The Rules</vt:lpstr>
      <vt:lpstr>Implicit Error States</vt:lpstr>
      <vt:lpstr>Implicit Error States</vt:lpstr>
      <vt:lpstr>Implementing an DFA</vt:lpstr>
      <vt:lpstr>Checking Our Examples</vt:lpstr>
      <vt:lpstr>Why DFA?</vt:lpstr>
      <vt:lpstr>String Formatting</vt:lpstr>
      <vt:lpstr>So Far</vt:lpstr>
      <vt:lpstr>A New String in Town</vt:lpstr>
      <vt:lpstr>.format()</vt:lpstr>
      <vt:lpstr>.format()</vt:lpstr>
      <vt:lpstr>Formatting Rules</vt:lpstr>
      <vt:lpstr>F-strings</vt:lpstr>
      <vt:lpstr>%-formatting: The Old One</vt:lpstr>
      <vt:lpstr>Homework</vt:lpstr>
      <vt:lpstr>Homework</vt:lpstr>
      <vt:lpstr>See you next week!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r'Patterns'</dc:title>
  <dc:creator>Moritz Nipshagen</dc:creator>
  <cp:lastModifiedBy>Moritz Nipshagen</cp:lastModifiedBy>
  <cp:revision>3</cp:revision>
  <dcterms:created xsi:type="dcterms:W3CDTF">2018-04-20T10:12:50Z</dcterms:created>
  <dcterms:modified xsi:type="dcterms:W3CDTF">2018-05-02T13:39:54Z</dcterms:modified>
</cp:coreProperties>
</file>